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xlsx" ContentType="application/vnd.openxmlformats-officedocument.spreadsheetml.sheet"/>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69" r:id="rId2"/>
  </p:sldMasterIdLst>
  <p:notesMasterIdLst>
    <p:notesMasterId r:id="rId3"/>
  </p:notesMasterIdLst>
  <p:handoutMasterIdLst>
    <p:handoutMasterId r:id="rId4"/>
  </p:handoutMasterIdLst>
  <p:sldIdLst>
    <p:sldId id="2851" r:id="rId5"/>
    <p:sldId id="2888" r:id="rId6"/>
    <p:sldId id="2923" r:id="rId7"/>
    <p:sldId id="2950" r:id="rId8"/>
    <p:sldId id="2948" r:id="rId9"/>
    <p:sldId id="2951" r:id="rId10"/>
    <p:sldId id="2949" r:id="rId11"/>
    <p:sldId id="2936" r:id="rId12"/>
    <p:sldId id="2956" r:id="rId13"/>
    <p:sldId id="2945" r:id="rId14"/>
    <p:sldId id="2940" r:id="rId15"/>
    <p:sldId id="2946" r:id="rId16"/>
    <p:sldId id="2942" r:id="rId17"/>
    <p:sldId id="2941" r:id="rId18"/>
    <p:sldId id="2957" r:id="rId19"/>
    <p:sldId id="2955" r:id="rId20"/>
    <p:sldId id="2947" r:id="rId21"/>
    <p:sldId id="2937" r:id="rId22"/>
    <p:sldId id="2944" r:id="rId23"/>
    <p:sldId id="2958" r:id="rId24"/>
    <p:sldId id="2939" r:id="rId25"/>
    <p:sldId id="2931" r:id="rId26"/>
    <p:sldId id="2954" r:id="rId27"/>
    <p:sldId id="2953" r:id="rId28"/>
    <p:sldId id="2959" r:id="rId29"/>
    <p:sldId id="2973" r:id="rId30"/>
    <p:sldId id="2997" r:id="rId31"/>
  </p:sldIdLst>
  <p:sldSz cx="12858750" cy="7232650"/>
  <p:notesSz cx="6858000" cy="9144000"/>
  <p:custDataLst>
    <p:tags r:id="rId32"/>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72" autoAdjust="0"/>
    <p:restoredTop sz="95317" autoAdjust="0"/>
  </p:normalViewPr>
  <p:slideViewPr>
    <p:cSldViewPr>
      <p:cViewPr varScale="1">
        <p:scale>
          <a:sx n="101" d="100"/>
          <a:sy n="101" d="100"/>
        </p:scale>
        <p:origin x="792" y="114"/>
      </p:cViewPr>
      <p:guideLst>
        <p:guide orient="horz" pos="2278"/>
        <p:guide pos="4050"/>
      </p:guideLst>
    </p:cSldViewPr>
  </p:slideViewPr>
  <p:outlineViewPr>
    <p:cViewPr>
      <p:scale>
        <a:sx n="100" d="100"/>
        <a:sy n="100" d="100"/>
      </p:scale>
      <p:origin x="0" y="-20556"/>
    </p:cViewPr>
  </p:outlineViewPr>
  <p:notesTextViewPr>
    <p:cViewPr>
      <p:scale>
        <a:sx n="1" d="1"/>
        <a:sy n="1" d="1"/>
      </p:scale>
      <p:origin x="0" y="0"/>
    </p:cViewPr>
  </p:notesTextViewPr>
  <p:sorterViewPr>
    <p:cViewPr>
      <p:scale>
        <a:sx n="50" d="100"/>
        <a:sy n="50" d="100"/>
      </p:scale>
      <p:origin x="0" y="0"/>
    </p:cViewPr>
  </p:sorterViewPr>
  <p:notesViewPr>
    <p:cSldViewPr>
      <p:cViewPr varScale="1">
        <p:scale>
          <a:sx n="68" d="100"/>
          <a:sy n="68" d="100"/>
        </p:scale>
        <p:origin x="-3336" y="-90"/>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tags" Target="tags/tag76.xml" /><Relationship Id="rId33" Type="http://schemas.openxmlformats.org/officeDocument/2006/relationships/presProps" Target="presProps.xml" /><Relationship Id="rId34" Type="http://schemas.openxmlformats.org/officeDocument/2006/relationships/viewProps" Target="viewProps.xml" /><Relationship Id="rId35" Type="http://schemas.openxmlformats.org/officeDocument/2006/relationships/theme" Target="theme/theme1.xml" /><Relationship Id="rId36"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openxmlformats.org/officeDocument/2006/relationships/package" Target="../embeddings/Microsoft_Excel_Worksheet1.xlsx" /></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percentStacked"/>
        <c:varyColors val="0"/>
        <c:ser>
          <c:idx val="0"/>
          <c:order val="0"/>
          <c:tx>
            <c:strRef>
              <c:f>Sheet1!$B$1</c:f>
              <c:strCache>
                <c:ptCount val="1"/>
                <c:pt idx="0">
                  <c:v>系列 1</c:v>
                </c:pt>
              </c:strCache>
            </c:strRef>
          </c:tx>
          <c:spPr>
            <a:solidFill>
              <a:schemeClr val="tx1"/>
            </a:solidFill>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FFC000"/>
            </a:solidFill>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chemeClr val="tx1"/>
            </a:solidFill>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showLeaderLines val="0"/>
        </c:dLbls>
        <c:gapWidth/>
        <c:overlap val="100"/>
        <c:axId val="42817408"/>
        <c:axId val="42818944"/>
      </c:barChart>
      <c:catAx>
        <c:axId val="42817408"/>
        <c:scaling>
          <c:orientation/>
        </c:scaling>
        <c:delete val="0"/>
        <c:axPos val="b"/>
        <c:numFmt formatCode="General" sourceLinked="0"/>
        <c:majorTickMark val="out"/>
        <c:minorTickMark val="none"/>
        <c:txPr>
          <a:bodyPr rot="-60000000" spcFirstLastPara="0" vertOverflow="ellipsis" vert="horz" wrap="square" anchor="ctr" anchorCtr="1"/>
          <a:p>
            <a:pPr>
              <a:defRPr lang="zh-CN" sz="1800" b="0" i="0" u="none" strike="noStrike" kern="1200" baseline="0" smtId="4294967295">
                <a:solidFill>
                  <a:schemeClr val="tx1"/>
                </a:solidFill>
                <a:latin typeface="微软雅黑"/>
                <a:ea typeface="微软雅黑"/>
                <a:cs typeface="+mn-cs"/>
                <a:sym typeface="微软雅黑"/>
              </a:defRPr>
            </a:pPr>
            <a:endParaRPr lang="zh-CN" sz="1800" b="0" i="0" u="none" strike="noStrike" kern="1200" baseline="0" smtId="4294967295">
              <a:solidFill>
                <a:schemeClr val="tx1"/>
              </a:solidFill>
              <a:latin typeface="微软雅黑"/>
              <a:ea typeface="微软雅黑"/>
              <a:cs typeface="+mn-cs"/>
              <a:sym typeface="微软雅黑"/>
            </a:endParaRPr>
          </a:p>
        </c:txPr>
        <c:crossAx val="42818944"/>
        <c:crosses val="autoZero"/>
        <c:auto val="0"/>
        <c:lblAlgn val="ctr"/>
        <c:lblOffset/>
        <c:noMultiLvlLbl val="0"/>
      </c:catAx>
      <c:valAx>
        <c:axId val="42818944"/>
        <c:scaling>
          <c:orientation/>
        </c:scaling>
        <c:delete val="0"/>
        <c:axPos val="l"/>
        <c:majorGridlines/>
        <c:numFmt formatCode="0%" sourceLinked="1"/>
        <c:majorTickMark val="out"/>
        <c:minorTickMark val="none"/>
        <c:txPr>
          <a:bodyPr rot="-60000000" spcFirstLastPara="0" vertOverflow="ellipsis" vert="horz" wrap="square" anchor="ctr" anchorCtr="1"/>
          <a:p>
            <a:pPr>
              <a:defRPr lang="zh-CN" sz="1800" b="0" i="0" u="none" strike="noStrike" kern="1200" baseline="0" smtId="4294967295">
                <a:solidFill>
                  <a:schemeClr val="tx1"/>
                </a:solidFill>
                <a:latin typeface="微软雅黑"/>
                <a:ea typeface="微软雅黑"/>
                <a:cs typeface="+mn-cs"/>
                <a:sym typeface="微软雅黑"/>
              </a:defRPr>
            </a:pPr>
            <a:endParaRPr lang="zh-CN" sz="1800" b="0" i="0" u="none" strike="noStrike" kern="1200" baseline="0" smtId="4294967295">
              <a:solidFill>
                <a:schemeClr val="tx1"/>
              </a:solidFill>
              <a:latin typeface="微软雅黑"/>
              <a:ea typeface="微软雅黑"/>
              <a:cs typeface="+mn-cs"/>
              <a:sym typeface="微软雅黑"/>
            </a:endParaRPr>
          </a:p>
        </c:txPr>
        <c:crossAx val="42817408"/>
        <c:crosses val="autoZero"/>
        <c:crossBetween val="between"/>
      </c:valAx>
      <c:spPr>
        <a:noFill/>
        <a:ln>
          <a:noFill/>
        </a:ln>
        <a:effectLst/>
      </c:spPr>
    </c:plotArea>
    <c:legend>
      <c:legendPos/>
      <c:overlay val="0"/>
      <c:txPr>
        <a:bodyPr rot="0" spcFirstLastPara="0" vertOverflow="ellipsis" vert="horz" wrap="square" anchor="ctr" anchorCtr="1"/>
        <a:p>
          <a:pPr>
            <a:defRPr lang="zh-CN" sz="1800" b="0" i="0" u="none" strike="noStrike" kern="1200" baseline="0" smtId="4294967295">
              <a:solidFill>
                <a:schemeClr val="tx1"/>
              </a:solidFill>
              <a:latin typeface="微软雅黑"/>
              <a:ea typeface="微软雅黑"/>
              <a:cs typeface="+mn-cs"/>
              <a:sym typeface="微软雅黑"/>
            </a:defRPr>
          </a:pPr>
          <a:endParaRPr lang="zh-CN" sz="1800" b="0" i="0" u="none" strike="noStrike" kern="1200" baseline="0" smtId="4294967295">
            <a:solidFill>
              <a:schemeClr val="tx1"/>
            </a:solidFill>
            <a:latin typeface="微软雅黑"/>
            <a:ea typeface="微软雅黑"/>
            <a:cs typeface="+mn-cs"/>
            <a:sym typeface="微软雅黑"/>
          </a:endParaRPr>
        </a:p>
      </c:txPr>
    </c:legend>
    <c:plotVisOnly val="1"/>
    <c:dispBlanksAs val="gap"/>
    <c:showDLblsOverMax val="0"/>
  </c:chart>
  <c:txPr>
    <a:bodyPr/>
    <a:p>
      <a:pPr>
        <a:defRPr lang="zh-CN" sz="1800" smtId="4294967295">
          <a:latin typeface="微软雅黑"/>
          <a:ea typeface="微软雅黑"/>
          <a:sym typeface="微软雅黑"/>
        </a:defRPr>
      </a:pPr>
      <a:endParaRPr lang="zh-CN" sz="1800" smtId="4294967295">
        <a:latin typeface="微软雅黑"/>
        <a:ea typeface="微软雅黑"/>
        <a:sym typeface="微软雅黑"/>
      </a:endParaRPr>
    </a:p>
  </c:txPr>
  <c:externalData r:id="rId1">
    <c:autoUpdate val="0"/>
  </c:externalData>
</c:chartSpace>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E2160-F823-419C-8709-83DE862EF8C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14</a:t>
            </a:fld>
            <a:endParaRPr lang="id-ID"/>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A70F956-FC7D-4434-9D9E-CC985997F4E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9E2160-F823-419C-8709-83DE862EF8C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97E267-223F-4B82-A91E-26571AA812CE}"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5D71CF38-71B0-474A-B071-9183F50B30C2}" type="slidenum">
              <a:rPr lang="id-ID" smtClean="0"/>
              <a:t>22</a:t>
            </a:fld>
            <a:endParaRPr lang="id-ID"/>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26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4097181" y="9159684"/>
            <a:ext cx="3134148" cy="48385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66">
                <a:solidFill>
                  <a:srgbClr val="000000"/>
                </a:solidFill>
                <a:latin typeface="Calibri"/>
                <a:ea typeface="宋体" panose="02010600030101010101" pitchFamily="2" charset="-122"/>
              </a:rPr>
              <a:t>27</a:t>
            </a:fld>
            <a:endParaRPr lang="zh-CN" altLang="en-US" sz="1266">
              <a:solidFill>
                <a:srgbClr val="000000"/>
              </a:solidFill>
              <a:latin typeface="Calibri"/>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264359" y="964353"/>
            <a:ext cx="10335094" cy="2710820"/>
          </a:xfrm>
        </p:spPr>
        <p:txBody>
          <a:bodyPr lIns="90000" tIns="46800" rIns="90000" bIns="46800" anchor="b" anchorCtr="0">
            <a:normAutofit/>
          </a:bodyPr>
          <a:lstStyle>
            <a:lvl1pPr algn="ctr">
              <a:defRPr sz="6328"/>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264359" y="3754904"/>
            <a:ext cx="10335094" cy="1552837"/>
          </a:xfrm>
        </p:spPr>
        <p:txBody>
          <a:bodyPr lIns="90000" tIns="46800" rIns="90000" bIns="46800">
            <a:normAutofit/>
          </a:bodyPr>
          <a:lstStyle>
            <a:lvl1pPr marL="0" indent="0" algn="ctr">
              <a:lnSpc>
                <a:spcPct val="110000"/>
              </a:lnSpc>
              <a:buNone/>
              <a:defRPr sz="2531" spc="211"/>
            </a:lvl1pPr>
            <a:lvl2pPr marL="482177" indent="0" algn="ctr">
              <a:buNone/>
              <a:defRPr sz="2109"/>
            </a:lvl2pPr>
            <a:lvl3pPr marL="964353" indent="0" algn="ctr">
              <a:buNone/>
              <a:defRPr sz="1898"/>
            </a:lvl3pPr>
            <a:lvl4pPr marL="1446530" indent="0" algn="ctr">
              <a:buNone/>
              <a:defRPr sz="1687"/>
            </a:lvl4pPr>
            <a:lvl5pPr marL="1928707" indent="0" algn="ctr">
              <a:buNone/>
              <a:defRPr sz="1687"/>
            </a:lvl5pPr>
            <a:lvl6pPr marL="2410883" indent="0" algn="ctr">
              <a:buNone/>
              <a:defRPr sz="1687"/>
            </a:lvl6pPr>
            <a:lvl7pPr marL="2893060" indent="0" algn="ctr">
              <a:buNone/>
              <a:defRPr sz="1687"/>
            </a:lvl7pPr>
            <a:lvl8pPr marL="3375237" indent="0" algn="ctr">
              <a:buNone/>
              <a:defRPr sz="1687"/>
            </a:lvl8pPr>
            <a:lvl9pPr marL="3857413" indent="0" algn="ctr">
              <a:buNone/>
              <a:defRPr sz="1687"/>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41672" y="1571820"/>
            <a:ext cx="11569078" cy="5019193"/>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2099672" y="4058637"/>
            <a:ext cx="8193656" cy="808690"/>
          </a:xfrm>
        </p:spPr>
        <p:txBody>
          <a:bodyPr lIns="90000" tIns="46800" rIns="90000" bIns="46800" anchor="b" anchorCtr="0">
            <a:normAutofit/>
          </a:bodyPr>
          <a:lstStyle>
            <a:lvl1pPr>
              <a:defRPr sz="464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2099672" y="4867327"/>
            <a:ext cx="8193656" cy="914997"/>
          </a:xfrm>
        </p:spPr>
        <p:txBody>
          <a:bodyPr lIns="90000" tIns="46800" rIns="90000" bIns="46800">
            <a:normAutofit/>
          </a:bodyPr>
          <a:lstStyle>
            <a:lvl1pPr marL="0" indent="0">
              <a:buNone/>
              <a:defRPr sz="1898">
                <a:solidFill>
                  <a:schemeClr val="tx1">
                    <a:lumMod val="65000"/>
                    <a:lumOff val="35000"/>
                  </a:schemeClr>
                </a:solidFill>
              </a:defRPr>
            </a:lvl1pPr>
            <a:lvl2pPr marL="482177" indent="0">
              <a:buNone/>
              <a:defRPr sz="1687">
                <a:solidFill>
                  <a:schemeClr val="tx1">
                    <a:tint val="75000"/>
                  </a:schemeClr>
                </a:solidFill>
              </a:defRPr>
            </a:lvl2pPr>
            <a:lvl3pPr marL="964353" indent="0">
              <a:buNone/>
              <a:defRPr sz="1687">
                <a:solidFill>
                  <a:schemeClr val="tx1">
                    <a:tint val="75000"/>
                  </a:schemeClr>
                </a:solidFill>
              </a:defRPr>
            </a:lvl3pPr>
            <a:lvl4pPr marL="1446530" indent="0">
              <a:buNone/>
              <a:defRPr sz="1687">
                <a:solidFill>
                  <a:schemeClr val="tx1">
                    <a:tint val="75000"/>
                  </a:schemeClr>
                </a:solidFill>
              </a:defRPr>
            </a:lvl4pPr>
            <a:lvl5pPr marL="1928707" indent="0">
              <a:buNone/>
              <a:defRPr sz="1687">
                <a:solidFill>
                  <a:schemeClr val="tx1">
                    <a:tint val="75000"/>
                  </a:schemeClr>
                </a:solidFill>
              </a:defRPr>
            </a:lvl5pPr>
            <a:lvl6pPr marL="2410883" indent="0">
              <a:buNone/>
              <a:defRPr sz="1687">
                <a:solidFill>
                  <a:schemeClr val="tx1">
                    <a:tint val="75000"/>
                  </a:schemeClr>
                </a:solidFill>
              </a:defRPr>
            </a:lvl6pPr>
            <a:lvl7pPr marL="2893060" indent="0">
              <a:buNone/>
              <a:defRPr sz="1687">
                <a:solidFill>
                  <a:schemeClr val="tx1">
                    <a:tint val="75000"/>
                  </a:schemeClr>
                </a:solidFill>
              </a:defRPr>
            </a:lvl7pPr>
            <a:lvl8pPr marL="3375237" indent="0">
              <a:buNone/>
              <a:defRPr sz="1687">
                <a:solidFill>
                  <a:schemeClr val="tx1">
                    <a:tint val="75000"/>
                  </a:schemeClr>
                </a:solidFill>
              </a:defRPr>
            </a:lvl8pPr>
            <a:lvl9pPr marL="3857413" indent="0">
              <a:buNone/>
              <a:defRPr sz="1687">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41672" y="1583210"/>
            <a:ext cx="5459906" cy="5007804"/>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762235" y="1583210"/>
            <a:ext cx="5459906" cy="5007804"/>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41672" y="1507277"/>
            <a:ext cx="5634562" cy="402447"/>
          </a:xfrm>
        </p:spPr>
        <p:txBody>
          <a:bodyPr lIns="101600" tIns="38100" rIns="76200" bIns="3810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41672"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576769" y="1499398"/>
            <a:ext cx="5634562" cy="402447"/>
          </a:xfrm>
        </p:spPr>
        <p:txBody>
          <a:bodyPr vert="horz" lIns="101600" tIns="38100" rIns="76200" bIns="38100" rtlCol="0" anchor="t" anchorCtr="0">
            <a:normAutofit/>
          </a:bodyPr>
          <a:lstStyle>
            <a:lvl1pPr marL="0" indent="0">
              <a:lnSpc>
                <a:spcPct val="100000"/>
              </a:lnSpc>
              <a:buNone/>
              <a:defRPr sz="2109" b="1" spc="211">
                <a:solidFill>
                  <a:schemeClr val="tx1">
                    <a:lumMod val="75000"/>
                    <a:lumOff val="25000"/>
                  </a:schemeClr>
                </a:solidFill>
              </a:defRPr>
            </a:lvl1pPr>
            <a:lvl2pPr marL="482177" indent="0">
              <a:buNone/>
              <a:defRPr sz="2109" b="1"/>
            </a:lvl2pPr>
            <a:lvl3pPr marL="964353" indent="0">
              <a:buNone/>
              <a:defRPr sz="1898" b="1"/>
            </a:lvl3pPr>
            <a:lvl4pPr marL="1446530" indent="0">
              <a:buNone/>
              <a:defRPr sz="1687" b="1"/>
            </a:lvl4pPr>
            <a:lvl5pPr marL="1928707" indent="0">
              <a:buNone/>
              <a:defRPr sz="1687" b="1"/>
            </a:lvl5pPr>
            <a:lvl6pPr marL="2410883" indent="0">
              <a:buNone/>
              <a:defRPr sz="1687" b="1"/>
            </a:lvl6pPr>
            <a:lvl7pPr marL="2893060" indent="0">
              <a:buNone/>
              <a:defRPr sz="1687" b="1"/>
            </a:lvl7pPr>
            <a:lvl8pPr marL="3375237" indent="0">
              <a:buNone/>
              <a:defRPr sz="1687" b="1"/>
            </a:lvl8pPr>
            <a:lvl9pPr marL="3857413" indent="0">
              <a:buNone/>
              <a:defRPr sz="1687"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576769" y="1955283"/>
            <a:ext cx="5634562" cy="463573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41672" y="641637"/>
            <a:ext cx="11569078" cy="744147"/>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41672" y="1640160"/>
            <a:ext cx="5519261" cy="4859734"/>
          </a:xfrm>
        </p:spPr>
        <p:txBody>
          <a:bodyPr vert="horz" lIns="90000" tIns="46800" rIns="90000" bIns="46800" rtlCol="0">
            <a:normAutofit/>
          </a:bodyPr>
          <a:lstStyle>
            <a:lvl1pPr>
              <a:buNone/>
              <a:defRPr sz="1687"/>
            </a:lvl1pPr>
          </a:lstStyle>
          <a:p>
            <a:pPr lvl="0"/>
            <a:endParaRPr lang="zh-CN" altLang="en-US"/>
          </a:p>
        </p:txBody>
      </p:sp>
      <p:sp>
        <p:nvSpPr>
          <p:cNvPr id="4" name="文本占位符 3"/>
          <p:cNvSpPr>
            <a:spLocks noGrp="1"/>
          </p:cNvSpPr>
          <p:nvPr>
            <p:ph type="body" sz="half" idx="2"/>
            <p:custDataLst>
              <p:tags r:id="rId2"/>
            </p:custDataLst>
          </p:nvPr>
        </p:nvSpPr>
        <p:spPr>
          <a:xfrm>
            <a:off x="6697687" y="1640160"/>
            <a:ext cx="5513062" cy="4859734"/>
          </a:xfrm>
        </p:spPr>
        <p:txBody>
          <a:bodyPr vert="horz" lIns="90000" tIns="46800" rIns="90000" bIns="46800" rtlCol="0">
            <a:normAutofit/>
          </a:bodyPr>
          <a:lstStyle>
            <a:lvl1pPr>
              <a:buNone/>
              <a:defRPr sz="1687"/>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41672" y="641637"/>
            <a:ext cx="11569078" cy="744147"/>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794516" y="964354"/>
            <a:ext cx="1101094" cy="5303944"/>
          </a:xfrm>
        </p:spPr>
        <p:txBody>
          <a:bodyPr vert="eaVert" lIns="90000" tIns="46800" rIns="90000" bIns="46800" rtlCol="0" anchor="ctr" anchorCtr="0">
            <a:normAutofit/>
          </a:bodyPr>
          <a:lstStyle>
            <a:lvl1pPr>
              <a:buNone/>
              <a:defRPr sz="2953"/>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64406" y="964354"/>
            <a:ext cx="9670641" cy="5303944"/>
          </a:xfrm>
        </p:spPr>
        <p:txBody>
          <a:bodyPr vert="eaVert" lIns="46800" tIns="46800" rIns="46800" bIns="46800"/>
          <a:lstStyle>
            <a:lvl1pPr marL="241088" indent="-241088">
              <a:spcAft>
                <a:spcPts val="1055"/>
              </a:spcAft>
              <a:defRPr spc="316"/>
            </a:lvl1pPr>
            <a:lvl2pPr marL="723265" indent="-241088">
              <a:defRPr spc="316"/>
            </a:lvl2pPr>
            <a:lvl3pPr marL="1205442" indent="-241088">
              <a:defRPr spc="316"/>
            </a:lvl3pPr>
            <a:lvl4pPr marL="1687619" indent="-241088">
              <a:defRPr spc="316"/>
            </a:lvl4pPr>
            <a:lvl5pPr marL="2169795" indent="-241088">
              <a:defRPr spc="316"/>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41672" y="816283"/>
            <a:ext cx="11572875" cy="578232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32BF82D2-7A68-459D-A996-9BDDA2518FA4}"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t/>
            </a:fld>
            <a:endParaRPr lang="zh-CN" altLang="en-US"/>
          </a:p>
        </p:txBody>
      </p:sp>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264359" y="2619700"/>
            <a:ext cx="10335094" cy="1074457"/>
          </a:xfrm>
        </p:spPr>
        <p:txBody>
          <a:bodyPr vert="horz" lIns="90000" tIns="46800" rIns="90000" bIns="46800" rtlCol="0" anchor="t" anchorCtr="0">
            <a:normAutofit/>
          </a:bodyPr>
          <a:lstStyle>
            <a:lvl1pPr algn="ctr">
              <a:defRPr sz="6328"/>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264359" y="3754904"/>
            <a:ext cx="10335094" cy="497363"/>
          </a:xfrm>
        </p:spPr>
        <p:txBody>
          <a:bodyPr lIns="90000" tIns="46800" rIns="90000" bIns="46800">
            <a:normAutofit/>
          </a:bodyPr>
          <a:lstStyle>
            <a:lvl1pPr algn="ctr">
              <a:lnSpc>
                <a:spcPct val="110000"/>
              </a:lnSpc>
              <a:buNone/>
              <a:defRPr sz="2531" spc="211"/>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Title Slide">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cSld name="标题幻灯片">
    <p:spTree>
      <p:nvGrpSpPr>
        <p:cNvPr id="1" name=""/>
        <p:cNvGrpSpPr/>
        <p:nvPr/>
      </p:nvGrpSpPr>
      <p:grpSpPr>
        <a:xfrm>
          <a:off x="0" y="0"/>
          <a:ext cx="0" cy="0"/>
        </a:xfrm>
      </p:grpSpPr>
      <p:sp>
        <p:nvSpPr>
          <p:cNvPr id="2" name="标题 1"/>
          <p:cNvSpPr>
            <a:spLocks noGrp="1"/>
          </p:cNvSpPr>
          <p:nvPr>
            <p:ph type="ctrTitle"/>
          </p:nvPr>
        </p:nvSpPr>
        <p:spPr>
          <a:xfrm>
            <a:off x="1607344" y="1183677"/>
            <a:ext cx="9644063" cy="2518034"/>
          </a:xfrm>
        </p:spPr>
        <p:txBody>
          <a:bodyPr anchor="b"/>
          <a:lstStyle>
            <a:lvl1pPr algn="ctr">
              <a:defRPr sz="63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607344" y="3798815"/>
            <a:ext cx="9644063" cy="1746217"/>
          </a:xfrm>
        </p:spPr>
        <p:txBody>
          <a:bodyPr/>
          <a:lstStyle>
            <a:lvl1pPr marL="0" indent="0" algn="ctr">
              <a:buNone/>
              <a:defRPr sz="2500"/>
            </a:lvl1pPr>
            <a:lvl2pPr marL="481965" indent="0" algn="ctr">
              <a:buNone/>
              <a:defRPr sz="2100"/>
            </a:lvl2pPr>
            <a:lvl3pPr marL="964565" indent="0" algn="ctr">
              <a:buNone/>
              <a:defRPr sz="1900"/>
            </a:lvl3pPr>
            <a:lvl4pPr marL="1446530" indent="0" algn="ctr">
              <a:buNone/>
              <a:defRPr sz="1700"/>
            </a:lvl4pPr>
            <a:lvl5pPr marL="1928495" indent="0" algn="ctr">
              <a:buNone/>
              <a:defRPr sz="1700"/>
            </a:lvl5pPr>
            <a:lvl6pPr marL="2410460" indent="0" algn="ctr">
              <a:buNone/>
              <a:defRPr sz="1700"/>
            </a:lvl6pPr>
            <a:lvl7pPr marL="2893060" indent="0" algn="ctr">
              <a:buNone/>
              <a:defRPr sz="1700"/>
            </a:lvl7pPr>
            <a:lvl8pPr marL="3375025" indent="0" algn="ctr">
              <a:buNone/>
              <a:defRPr sz="1700"/>
            </a:lvl8pPr>
            <a:lvl9pPr marL="3856990" indent="0" algn="ctr">
              <a:buNone/>
              <a:defRPr sz="17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mc:AlternateContent>
    <mc:Choice xmlns:p14="http://schemas.microsoft.com/office/powerpoint/2010/main" Requires="p14">
      <p:transition spd="slow" advClick="0" advTm="0" p14:dur="2000"/>
    </mc:Choice>
    <mc:Fallback>
      <p:transition spd="slow" advClick="0" advTm="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Full">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xmlns:a14="http://schemas.microsoft.com/office/drawing/2010/main" val="0"/>
              </a:ext>
            </a:extLst>
          </a:blip>
          <a:srcRect b="8856"/>
          <a:stretch>
            <a:fillRect/>
          </a:stretch>
        </p:blipFill>
        <p:spPr>
          <a:xfrm>
            <a:off x="0" y="-1"/>
            <a:ext cx="12858750" cy="7232651"/>
          </a:xfrm>
          <a:prstGeom prst="rect">
            <a:avLst/>
          </a:prstGeom>
        </p:spPr>
      </p:pic>
      <p:sp>
        <p:nvSpPr>
          <p:cNvPr id="7" name="Content Placeholder 2"/>
          <p:cNvSpPr txBox="1"/>
          <p:nvPr userDrawn="1"/>
        </p:nvSpPr>
        <p:spPr>
          <a:xfrm>
            <a:off x="8733631" y="25401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solidFill>
                  <a:srgbClr val="FFFFFE"/>
                </a:solidFill>
                <a:latin typeface="微软雅黑"/>
                <a:ea typeface="微软雅黑"/>
                <a:cs typeface="+mn-ea"/>
                <a:sym typeface="微软雅黑"/>
              </a:rPr>
              <a:t>请替换标题内容</a:t>
            </a:r>
            <a:endParaRPr lang="en-US" sz="3600" b="1">
              <a:solidFill>
                <a:srgbClr val="FFFFFE"/>
              </a:solidFill>
              <a:latin typeface="微软雅黑"/>
              <a:ea typeface="微软雅黑"/>
              <a:cs typeface="+mn-ea"/>
              <a:sym typeface="微软雅黑"/>
            </a:endParaRPr>
          </a:p>
        </p:txBody>
      </p:sp>
      <p:sp>
        <p:nvSpPr>
          <p:cNvPr id="8" name="圆角矩形 7"/>
          <p:cNvSpPr/>
          <p:nvPr userDrawn="1"/>
        </p:nvSpPr>
        <p:spPr>
          <a:xfrm>
            <a:off x="296838" y="952029"/>
            <a:ext cx="12241360" cy="6192688"/>
          </a:xfrm>
          <a:prstGeom prst="roundRect">
            <a:avLst/>
          </a:prstGeom>
          <a:solidFill>
            <a:srgbClr val="FFF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3692822" y="447973"/>
            <a:ext cx="12313559" cy="88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r"/>
            <a:endParaRPr lang="zh-CN" altLang="en-US" sz="2000">
              <a:latin typeface="微软雅黑"/>
              <a:ea typeface="微软雅黑"/>
              <a:sym typeface="微软雅黑"/>
            </a:endParaRPr>
          </a:p>
        </p:txBody>
      </p:sp>
    </p:spTree>
  </p:cSld>
  <p:clrMapOvr>
    <a:masterClrMapping/>
  </p:clrMapOvr>
  <mc:AlternateContent>
    <mc:Choice xmlns:p14="http://schemas.microsoft.com/office/powerpoint/2010/main" Requires="p14">
      <p:transition spd="slow" advTm="3000" p14:dur="1500">
        <p:random/>
      </p:transition>
    </mc:Choice>
    <mc:Fallback>
      <p:transition spd="slow" advTm="300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4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0DF6E5-7EE6-4E19-844C-B663B22B9977}"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C530205-55A4-48CE-BEBE-10C0E6B2DF61}" type="slidenum">
              <a:rPr lang="zh-CN" altLang="en-US" smtClean="0"/>
              <a:t/>
            </a:fld>
            <a:endParaRPr lang="zh-CN" altLang="en-US"/>
          </a:p>
        </p:txBody>
      </p:sp>
    </p:spTree>
  </p:cSld>
  <p:clrMapOvr>
    <a:masterClrMapping/>
  </p:clrMapOvr>
  <mc:AlternateContent>
    <mc:Choice xmlns:p14="http://schemas.microsoft.com/office/powerpoint/2010/main" Requires="p14">
      <p:transition spd="slow" advClick="0" advTm="3000" p14:dur="1500">
        <p:random/>
      </p:transition>
    </mc:Choice>
    <mc:Fallback>
      <p:transition spd="slow" advClick="0" advTm="300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7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标题和内容">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slow" advTm="2440" p14:dur="1250">
        <p14:switch dir="r"/>
      </p:transition>
    </mc:Choice>
    <mc:Fallback>
      <p:transition spd="slow" advTm="2440">
        <p:fade/>
      </p:transition>
    </mc:Fallback>
  </mc:AlternateConten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image" Target="../media/image1.jpeg" /><Relationship Id="rId11"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0.xml" /><Relationship Id="rId10" Type="http://schemas.openxmlformats.org/officeDocument/2006/relationships/slideLayout" Target="../slideLayouts/slideLayout19.xml" /><Relationship Id="rId11" Type="http://schemas.openxmlformats.org/officeDocument/2006/relationships/slideLayout" Target="../slideLayouts/slideLayout20.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1.xml" /><Relationship Id="rId3" Type="http://schemas.openxmlformats.org/officeDocument/2006/relationships/slideLayout" Target="../slideLayouts/slideLayout12.xml" /><Relationship Id="rId4" Type="http://schemas.openxmlformats.org/officeDocument/2006/relationships/slideLayout" Target="../slideLayouts/slideLayout13.xml" /><Relationship Id="rId5" Type="http://schemas.openxmlformats.org/officeDocument/2006/relationships/slideLayout" Target="../slideLayouts/slideLayout14.xml" /><Relationship Id="rId6" Type="http://schemas.openxmlformats.org/officeDocument/2006/relationships/slideLayout" Target="../slideLayouts/slideLayout15.xml" /><Relationship Id="rId7" Type="http://schemas.openxmlformats.org/officeDocument/2006/relationships/slideLayout" Target="../slideLayouts/slideLayout16.xml" /><Relationship Id="rId8" Type="http://schemas.openxmlformats.org/officeDocument/2006/relationships/slideLayout" Target="../slideLayouts/slideLayout17.xml" /><Relationship Id="rId9" Type="http://schemas.openxmlformats.org/officeDocument/2006/relationships/slideLayout" Target="../slideLayouts/slideLayout1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t/>
            </a:fld>
            <a:endParaRPr lang="zh-CN" altLang="en-US"/>
          </a:p>
        </p:txBody>
      </p:sp>
      <p:pic>
        <p:nvPicPr>
          <p:cNvPr id="7" name="图片 6"/>
          <p:cNvPicPr>
            <a:picLocks noChangeAspect="1"/>
          </p:cNvPicPr>
          <p:nvPr userDrawn="1"/>
        </p:nvPicPr>
        <p:blipFill>
          <a:blip r:embed="rId10">
            <a:extLst>
              <a:ext uri="{28A0092B-C50C-407E-A947-70E740481C1C}">
                <a14:useLocalDpi xmlns:a14="http://schemas.microsoft.com/office/drawing/2010/main" val="0"/>
              </a:ext>
            </a:extLst>
          </a:blip>
          <a:srcRect b="8856"/>
          <a:stretch>
            <a:fillRect/>
          </a:stretch>
        </p:blipFill>
        <p:spPr>
          <a:xfrm>
            <a:off x="0" y="-1"/>
            <a:ext cx="12858750" cy="7232651"/>
          </a:xfrm>
          <a:prstGeom prst="rect">
            <a:avLst/>
          </a:prstGeom>
        </p:spPr>
      </p:pic>
      <p:sp>
        <p:nvSpPr>
          <p:cNvPr id="8" name="Content Placeholder 2"/>
          <p:cNvSpPr txBox="1"/>
          <p:nvPr userDrawn="1"/>
        </p:nvSpPr>
        <p:spPr>
          <a:xfrm>
            <a:off x="8733631" y="254015"/>
            <a:ext cx="4544091" cy="55399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3600" b="1">
                <a:solidFill>
                  <a:srgbClr val="FFFFFE"/>
                </a:solidFill>
                <a:latin typeface="微软雅黑"/>
                <a:ea typeface="微软雅黑"/>
                <a:cs typeface="+mn-ea"/>
                <a:sym typeface="微软雅黑"/>
              </a:rPr>
              <a:t>请替换标题内容</a:t>
            </a:r>
            <a:endParaRPr lang="en-US" sz="3600" b="1">
              <a:solidFill>
                <a:srgbClr val="FFFFFE"/>
              </a:solidFill>
              <a:latin typeface="微软雅黑"/>
              <a:ea typeface="微软雅黑"/>
              <a:cs typeface="+mn-ea"/>
              <a:sym typeface="微软雅黑"/>
            </a:endParaRPr>
          </a:p>
        </p:txBody>
      </p:sp>
      <p:sp>
        <p:nvSpPr>
          <p:cNvPr id="9" name="圆角矩形 8"/>
          <p:cNvSpPr/>
          <p:nvPr userDrawn="1"/>
        </p:nvSpPr>
        <p:spPr>
          <a:xfrm>
            <a:off x="296838" y="952029"/>
            <a:ext cx="12241360" cy="6192688"/>
          </a:xfrm>
          <a:prstGeom prst="roundRect">
            <a:avLst/>
          </a:prstGeom>
          <a:solidFill>
            <a:srgbClr val="FFFF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692822" y="447973"/>
            <a:ext cx="12313559" cy="8878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r"/>
            <a:endParaRPr lang="zh-CN" altLang="en-US" sz="2000">
              <a:latin typeface="微软雅黑"/>
              <a:ea typeface="微软雅黑"/>
              <a:sym typeface="微软雅黑"/>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mc:Choice xmlns:p14="http://schemas.microsoft.com/office/powerpoint/2010/main" Requires="p14">
      <p:transition spd="slow" advTm="2440" p14:dur="1250">
        <p14:switch dir="r"/>
      </p:transition>
    </mc:Choice>
    <mc:Fallback>
      <p:transition spd="slow" advTm="244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45469" y="6659353"/>
            <a:ext cx="2847656" cy="334107"/>
          </a:xfrm>
          <a:prstGeom prst="rect">
            <a:avLst/>
          </a:prstGeom>
        </p:spPr>
        <p:txBody>
          <a:bodyPr vert="horz" lIns="91440" tIns="45720" rIns="91440" bIns="45720" rtlCol="0" anchor="ctr">
            <a:normAutofit/>
          </a:bodyPr>
          <a:lstStyle>
            <a:defPPr>
              <a:defRPr lang="zh-CN"/>
            </a:defPPr>
            <a:lvl1pPr marL="0" algn="l"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341094" y="6659353"/>
            <a:ext cx="4176563" cy="334107"/>
          </a:xfrm>
          <a:prstGeom prst="rect">
            <a:avLst/>
          </a:prstGeom>
        </p:spPr>
        <p:txBody>
          <a:bodyPr vert="horz" lIns="91440" tIns="45720" rIns="91440" bIns="45720" rtlCol="0" anchor="ctr">
            <a:normAutofit/>
          </a:bodyPr>
          <a:lstStyle>
            <a:defPPr>
              <a:defRPr lang="zh-CN"/>
            </a:defPPr>
            <a:lvl1pPr marL="0" algn="ct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9363094" y="6659353"/>
            <a:ext cx="2847656" cy="334107"/>
          </a:xfrm>
          <a:prstGeom prst="rect">
            <a:avLst/>
          </a:prstGeom>
        </p:spPr>
        <p:txBody>
          <a:bodyPr vert="horz" lIns="91440" tIns="45720" rIns="91440" bIns="45720" rtlCol="0" anchor="ctr">
            <a:normAutofit/>
          </a:bodyPr>
          <a:lstStyle>
            <a:defPPr>
              <a:defRPr lang="zh-CN"/>
            </a:defPPr>
            <a:lvl1pPr marL="0" algn="r" defTabSz="964353" rtl="0" eaLnBrk="1" latinLnBrk="0" hangingPunct="1">
              <a:defRPr sz="1055" kern="1200" baseline="0">
                <a:solidFill>
                  <a:schemeClr val="tx1">
                    <a:tint val="75000"/>
                  </a:schemeClr>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69"/>
            <a:ext cx="12860089" cy="72313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64353" rtl="0" eaLnBrk="1" fontAlgn="auto" latinLnBrk="0" hangingPunct="1">
        <a:lnSpc>
          <a:spcPct val="100000"/>
        </a:lnSpc>
        <a:spcBef>
          <a:spcPct val="0"/>
        </a:spcBef>
        <a:buNone/>
        <a:defRPr sz="3797" b="1" u="none" strike="noStrike" kern="1200" cap="none" spc="316" normalizeH="0" baseline="0">
          <a:solidFill>
            <a:schemeClr val="tx1">
              <a:lumMod val="85000"/>
              <a:lumOff val="15000"/>
            </a:schemeClr>
          </a:solidFill>
          <a:uFillTx/>
          <a:latin typeface="+mj-lt"/>
          <a:ea typeface="+mj-ea"/>
          <a:cs typeface="+mj-cs"/>
        </a:defRPr>
      </a:lvl1pPr>
    </p:titleStyle>
    <p:bodyStyle>
      <a:lvl1pPr marL="241088" indent="-241088" algn="l" defTabSz="964353" rtl="0" eaLnBrk="1" fontAlgn="auto" latinLnBrk="0" hangingPunct="1">
        <a:lnSpc>
          <a:spcPct val="130000"/>
        </a:lnSpc>
        <a:spcBef>
          <a:spcPct val="0"/>
        </a:spcBef>
        <a:spcAft>
          <a:spcPts val="1055"/>
        </a:spcAft>
        <a:buFont typeface="Arial" panose="020b0604020202020204" pitchFamily="34" charset="0"/>
        <a:buChar char="●"/>
        <a:defRPr sz="1898" u="none" strike="noStrike" kern="1200" cap="none" spc="158" normalizeH="0" baseline="0">
          <a:solidFill>
            <a:schemeClr val="tx1">
              <a:lumMod val="65000"/>
              <a:lumOff val="35000"/>
            </a:schemeClr>
          </a:solidFill>
          <a:uFillTx/>
          <a:latin typeface="+mn-lt"/>
          <a:ea typeface="+mn-ea"/>
          <a:cs typeface="+mn-cs"/>
        </a:defRPr>
      </a:lvl1pPr>
      <a:lvl2pPr marL="723265" indent="-241088" algn="l" defTabSz="964353" rtl="0" eaLnBrk="1" fontAlgn="auto" latinLnBrk="0" hangingPunct="1">
        <a:lnSpc>
          <a:spcPct val="120000"/>
        </a:lnSpc>
        <a:spcBef>
          <a:spcPct val="0"/>
        </a:spcBef>
        <a:spcAft>
          <a:spcPts val="633"/>
        </a:spcAft>
        <a:buFont typeface="Arial" panose="020b0604020202020204" pitchFamily="34" charset="0"/>
        <a:buChar char="●"/>
        <a:tabLst>
          <a:tab pos="1697664"/>
        </a:tabLst>
        <a:defRPr sz="1687" u="none" strike="noStrike" kern="1200" cap="none" spc="158" normalizeH="0" baseline="0">
          <a:solidFill>
            <a:schemeClr val="tx1">
              <a:lumMod val="65000"/>
              <a:lumOff val="35000"/>
            </a:schemeClr>
          </a:solidFill>
          <a:uFillTx/>
          <a:latin typeface="+mn-lt"/>
          <a:ea typeface="+mn-ea"/>
          <a:cs typeface="+mn-cs"/>
        </a:defRPr>
      </a:lvl2pPr>
      <a:lvl3pPr marL="1205442" indent="-241088" algn="l" defTabSz="964353" rtl="0" eaLnBrk="1" fontAlgn="auto" latinLnBrk="0" hangingPunct="1">
        <a:lnSpc>
          <a:spcPct val="120000"/>
        </a:lnSpc>
        <a:spcBef>
          <a:spcPct val="0"/>
        </a:spcBef>
        <a:spcAft>
          <a:spcPts val="633"/>
        </a:spcAft>
        <a:buFont typeface="Arial" panose="020b0604020202020204" pitchFamily="34" charset="0"/>
        <a:buChar char="●"/>
        <a:defRPr sz="1687" u="none" strike="noStrike" kern="1200" cap="none" spc="158" normalizeH="0" baseline="0">
          <a:solidFill>
            <a:schemeClr val="tx1">
              <a:lumMod val="65000"/>
              <a:lumOff val="35000"/>
            </a:schemeClr>
          </a:solidFill>
          <a:uFillTx/>
          <a:latin typeface="+mn-lt"/>
          <a:ea typeface="+mn-ea"/>
          <a:cs typeface="+mn-cs"/>
        </a:defRPr>
      </a:lvl3pPr>
      <a:lvl4pPr marL="1687619" indent="-241088" algn="l" defTabSz="964353" rtl="0" eaLnBrk="1" fontAlgn="auto" latinLnBrk="0" hangingPunct="1">
        <a:lnSpc>
          <a:spcPct val="120000"/>
        </a:lnSpc>
        <a:spcBef>
          <a:spcPct val="0"/>
        </a:spcBef>
        <a:spcAft>
          <a:spcPts val="316"/>
        </a:spcAft>
        <a:buFont typeface="Wingdings" panose="05000000000000000000" charset="0"/>
        <a:buChar char=""/>
        <a:defRPr sz="1476" u="none" strike="noStrike" kern="1200" cap="none" spc="158" normalizeH="0" baseline="0">
          <a:solidFill>
            <a:schemeClr val="tx1">
              <a:lumMod val="65000"/>
              <a:lumOff val="35000"/>
            </a:schemeClr>
          </a:solidFill>
          <a:uFillTx/>
          <a:latin typeface="+mn-lt"/>
          <a:ea typeface="+mn-ea"/>
          <a:cs typeface="+mn-cs"/>
        </a:defRPr>
      </a:lvl4pPr>
      <a:lvl5pPr marL="2169795" indent="-241088" algn="l" defTabSz="964353" rtl="0" eaLnBrk="1" fontAlgn="auto" latinLnBrk="0" hangingPunct="1">
        <a:lnSpc>
          <a:spcPct val="120000"/>
        </a:lnSpc>
        <a:spcBef>
          <a:spcPct val="0"/>
        </a:spcBef>
        <a:spcAft>
          <a:spcPts val="316"/>
        </a:spcAft>
        <a:buFont typeface="Arial" panose="020b0604020202020204" pitchFamily="34" charset="0"/>
        <a:buChar char="•"/>
        <a:defRPr sz="1476" u="none" strike="noStrike" kern="1200" cap="none" spc="158" normalizeH="0" baseline="0">
          <a:solidFill>
            <a:schemeClr val="tx1">
              <a:lumMod val="65000"/>
              <a:lumOff val="35000"/>
            </a:schemeClr>
          </a:solidFill>
          <a:uFillTx/>
          <a:latin typeface="+mn-lt"/>
          <a:ea typeface="+mn-ea"/>
          <a:cs typeface="+mn-cs"/>
        </a:defRPr>
      </a:lvl5pPr>
      <a:lvl6pPr marL="265197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6pPr>
      <a:lvl7pPr marL="3134148"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7pPr>
      <a:lvl8pPr marL="3616325"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8pPr>
      <a:lvl9pPr marL="4098502" indent="-241088" algn="l" defTabSz="964353" rtl="0" eaLnBrk="1" latinLnBrk="0" hangingPunct="1">
        <a:lnSpc>
          <a:spcPct val="90000"/>
        </a:lnSpc>
        <a:spcBef>
          <a:spcPts val="527"/>
        </a:spcBef>
        <a:buFont typeface="Arial" panose="020b0604020202020204" pitchFamily="34" charset="0"/>
        <a:buChar char="•"/>
        <a:defRPr sz="1898" kern="1200">
          <a:solidFill>
            <a:schemeClr val="tx1"/>
          </a:solidFill>
          <a:latin typeface="+mn-lt"/>
          <a:ea typeface="+mn-ea"/>
          <a:cs typeface="+mn-cs"/>
        </a:defRPr>
      </a:lvl9pPr>
    </p:bodyStyle>
    <p:other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2.jpeg" /><Relationship Id="rId4" Type="http://schemas.openxmlformats.org/officeDocument/2006/relationships/image" Target="../media/image3.png" /><Relationship Id="rId5" Type="http://schemas.microsoft.com/office/2007/relationships/media" Target="../media/media1.mp3" /><Relationship Id="rId6" Type="http://schemas.microsoft.com/office/2007/relationships/media" Target="../media/media1.mp3" TargetMode="Internal" /><Relationship Id="rId7"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tags" Target="../tags/tag67.xml" /><Relationship Id="rId4" Type="http://schemas.openxmlformats.org/officeDocument/2006/relationships/tags" Target="../tags/tag68.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5.xml" /><Relationship Id="rId3" Type="http://schemas.openxmlformats.org/officeDocument/2006/relationships/image" Target="../media/image2.jpeg" /><Relationship Id="rId4" Type="http://schemas.openxmlformats.org/officeDocument/2006/relationships/tags" Target="../tags/tag69.xml" /><Relationship Id="rId5" Type="http://schemas.openxmlformats.org/officeDocument/2006/relationships/tags" Target="../tags/tag70.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2.jpeg" /><Relationship Id="rId4" Type="http://schemas.openxmlformats.org/officeDocument/2006/relationships/tags" Target="../tags/tag6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0.xml" /><Relationship Id="rId3" Type="http://schemas.openxmlformats.org/officeDocument/2006/relationships/image" Target="../media/image2.jpeg" /><Relationship Id="rId4" Type="http://schemas.openxmlformats.org/officeDocument/2006/relationships/tags" Target="../tags/tag71.xml" /><Relationship Id="rId5" Type="http://schemas.openxmlformats.org/officeDocument/2006/relationships/tags" Target="../tags/tag7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 Id="rId3" Type="http://schemas.openxmlformats.org/officeDocument/2006/relationships/chart" Target="../charts/chart1.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5.xml" /><Relationship Id="rId3" Type="http://schemas.openxmlformats.org/officeDocument/2006/relationships/image" Target="../media/image2.jpeg" /><Relationship Id="rId4" Type="http://schemas.openxmlformats.org/officeDocument/2006/relationships/tags" Target="../tags/tag73.xml" /><Relationship Id="rId5" Type="http://schemas.openxmlformats.org/officeDocument/2006/relationships/tags" Target="../tags/tag74.xml" /><Relationship Id="rId6" Type="http://schemas.openxmlformats.org/officeDocument/2006/relationships/tags" Target="../tags/tag7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6.xml" /><Relationship Id="rId10" Type="http://schemas.openxmlformats.org/officeDocument/2006/relationships/image" Target="../media/image4.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2.jpeg" /><Relationship Id="rId4" Type="http://schemas.openxmlformats.org/officeDocument/2006/relationships/tags" Target="../tags/tag63.xml" /><Relationship Id="rId5" Type="http://schemas.openxmlformats.org/officeDocument/2006/relationships/tags" Target="../tags/tag64.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9.xml" /><Relationship Id="rId3" Type="http://schemas.openxmlformats.org/officeDocument/2006/relationships/image" Target="../media/image2.jpeg" /><Relationship Id="rId4" Type="http://schemas.openxmlformats.org/officeDocument/2006/relationships/tags" Target="../tags/tag65.xml" /><Relationship Id="rId5" Type="http://schemas.openxmlformats.org/officeDocument/2006/relationships/tags" Target="../tags/tag66.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19" name="TextBox 84"/>
          <p:cNvSpPr txBox="1"/>
          <p:nvPr/>
        </p:nvSpPr>
        <p:spPr>
          <a:xfrm>
            <a:off x="1488033" y="717114"/>
            <a:ext cx="1539978" cy="2123658"/>
          </a:xfrm>
          <a:prstGeom prst="rect">
            <a:avLst/>
          </a:prstGeom>
          <a:noFill/>
          <a:ln>
            <a:noFill/>
          </a:ln>
          <a:effectLst/>
        </p:spPr>
        <p:txBody>
          <a:bodyPr vert="horz" wrap="square" lIns="0" tIns="0" rIns="0" bIns="0" rtlCol="0">
            <a:spAutoFit/>
          </a:bodyPr>
          <a:lstStyle/>
          <a:p>
            <a:pPr algn="ctr"/>
            <a:r>
              <a:rPr lang="zh-CN" altLang="en-US" sz="13800" b="1">
                <a:latin typeface="微软雅黑"/>
                <a:ea typeface="微软雅黑"/>
                <a:sym typeface="微软雅黑"/>
              </a:rPr>
              <a:t>时</a:t>
            </a:r>
            <a:endParaRPr lang="en-US" altLang="zh-CN" sz="13800" b="1">
              <a:latin typeface="微软雅黑"/>
              <a:ea typeface="微软雅黑"/>
              <a:sym typeface="微软雅黑"/>
            </a:endParaRPr>
          </a:p>
        </p:txBody>
      </p:sp>
      <p:sp>
        <p:nvSpPr>
          <p:cNvPr id="20" name="TextBox 84"/>
          <p:cNvSpPr txBox="1"/>
          <p:nvPr/>
        </p:nvSpPr>
        <p:spPr>
          <a:xfrm>
            <a:off x="3384867" y="1860775"/>
            <a:ext cx="1539978" cy="2123658"/>
          </a:xfrm>
          <a:prstGeom prst="rect">
            <a:avLst/>
          </a:prstGeom>
          <a:noFill/>
          <a:ln>
            <a:noFill/>
          </a:ln>
          <a:effectLst/>
        </p:spPr>
        <p:txBody>
          <a:bodyPr vert="horz" wrap="square" lIns="0" tIns="0" rIns="0" bIns="0" rtlCol="0">
            <a:spAutoFit/>
          </a:bodyPr>
          <a:lstStyle/>
          <a:p>
            <a:pPr algn="ctr"/>
            <a:r>
              <a:rPr lang="zh-CN" altLang="en-US" sz="13800" b="1">
                <a:latin typeface="微软雅黑"/>
                <a:ea typeface="微软雅黑"/>
                <a:sym typeface="微软雅黑"/>
              </a:rPr>
              <a:t>间</a:t>
            </a:r>
            <a:endParaRPr lang="en-US" altLang="zh-CN" sz="13800" b="1">
              <a:latin typeface="微软雅黑"/>
              <a:ea typeface="微软雅黑"/>
              <a:sym typeface="微软雅黑"/>
            </a:endParaRPr>
          </a:p>
        </p:txBody>
      </p:sp>
      <p:sp>
        <p:nvSpPr>
          <p:cNvPr id="21" name="TextBox 84"/>
          <p:cNvSpPr txBox="1"/>
          <p:nvPr/>
        </p:nvSpPr>
        <p:spPr>
          <a:xfrm>
            <a:off x="3096835" y="3864584"/>
            <a:ext cx="1539978" cy="2462213"/>
          </a:xfrm>
          <a:prstGeom prst="rect">
            <a:avLst/>
          </a:prstGeom>
          <a:noFill/>
          <a:ln>
            <a:noFill/>
          </a:ln>
          <a:effectLst/>
        </p:spPr>
        <p:txBody>
          <a:bodyPr vert="horz" wrap="square" lIns="0" tIns="0" rIns="0" bIns="0" rtlCol="0">
            <a:spAutoFit/>
          </a:bodyPr>
          <a:lstStyle/>
          <a:p>
            <a:pPr algn="ctr"/>
            <a:r>
              <a:rPr lang="zh-CN" altLang="en-US" sz="8000" b="1">
                <a:latin typeface="微软雅黑"/>
                <a:ea typeface="微软雅黑"/>
                <a:sym typeface="微软雅黑"/>
              </a:rPr>
              <a:t>管理</a:t>
            </a:r>
            <a:endParaRPr lang="en-US" altLang="zh-CN" sz="8000" b="1">
              <a:latin typeface="微软雅黑"/>
              <a:ea typeface="微软雅黑"/>
              <a:sym typeface="微软雅黑"/>
            </a:endParaRPr>
          </a:p>
        </p:txBody>
      </p:sp>
      <p:sp>
        <p:nvSpPr>
          <p:cNvPr id="23" name="TextBox 84"/>
          <p:cNvSpPr txBox="1"/>
          <p:nvPr/>
        </p:nvSpPr>
        <p:spPr>
          <a:xfrm>
            <a:off x="2376755" y="3146696"/>
            <a:ext cx="769989" cy="3323987"/>
          </a:xfrm>
          <a:prstGeom prst="rect">
            <a:avLst/>
          </a:prstGeom>
          <a:noFill/>
          <a:ln>
            <a:noFill/>
          </a:ln>
          <a:effectLst/>
        </p:spPr>
        <p:txBody>
          <a:bodyPr vert="horz" wrap="square" lIns="0" tIns="0" rIns="0" bIns="0" rtlCol="0">
            <a:spAutoFit/>
          </a:bodyPr>
          <a:lstStyle/>
          <a:p>
            <a:pPr algn="ctr"/>
            <a:r>
              <a:rPr lang="zh-CN" altLang="en-US" sz="5400" b="1">
                <a:latin typeface="微软雅黑"/>
                <a:ea typeface="微软雅黑"/>
                <a:sym typeface="微软雅黑"/>
              </a:rPr>
              <a:t>培训模板</a:t>
            </a:r>
            <a:endParaRPr lang="en-US" altLang="zh-CN" sz="5400" b="1">
              <a:latin typeface="微软雅黑"/>
              <a:ea typeface="微软雅黑"/>
              <a:sym typeface="微软雅黑"/>
            </a:endParaRPr>
          </a:p>
        </p:txBody>
      </p:sp>
      <p:sp>
        <p:nvSpPr>
          <p:cNvPr id="24" name="TextBox 84"/>
          <p:cNvSpPr txBox="1"/>
          <p:nvPr/>
        </p:nvSpPr>
        <p:spPr>
          <a:xfrm>
            <a:off x="1728683" y="3622136"/>
            <a:ext cx="384994" cy="2215515"/>
          </a:xfrm>
          <a:prstGeom prst="rect">
            <a:avLst/>
          </a:prstGeom>
          <a:noFill/>
          <a:ln>
            <a:noFill/>
          </a:ln>
          <a:effectLst/>
        </p:spPr>
        <p:txBody>
          <a:bodyPr vert="horz" wrap="square" lIns="0" tIns="0" rIns="0" bIns="0" rtlCol="0">
            <a:spAutoFit/>
          </a:bodyPr>
          <a:lstStyle/>
          <a:p>
            <a:pPr algn="ctr"/>
            <a:r>
              <a:rPr lang="zh-CN" altLang="en-US" sz="2400" b="1">
                <a:latin typeface="微软雅黑"/>
                <a:ea typeface="微软雅黑"/>
                <a:sym typeface="微软雅黑"/>
              </a:rPr>
              <a:t>演示：</a:t>
            </a:r>
            <a:r>
              <a:rPr lang="en-US" altLang="zh-CN" sz="2400" b="1">
                <a:latin typeface="微软雅黑"/>
                <a:ea typeface="微软雅黑"/>
                <a:sym typeface="微软雅黑"/>
              </a:rPr>
              <a:t>PPT</a:t>
            </a:r>
            <a:r>
              <a:rPr lang="zh-CN" altLang="en-US" sz="2400" b="1">
                <a:latin typeface="微软雅黑"/>
                <a:ea typeface="微软雅黑"/>
                <a:sym typeface="微软雅黑"/>
              </a:rPr>
              <a:t>汇</a:t>
            </a:r>
            <a:endParaRPr lang="zh-CN" altLang="en-US" sz="2400" b="1">
              <a:latin typeface="微软雅黑"/>
              <a:ea typeface="微软雅黑"/>
              <a:sym typeface="微软雅黑"/>
            </a:endParaRPr>
          </a:p>
        </p:txBody>
      </p:sp>
      <p:pic>
        <p:nvPicPr>
          <p:cNvPr id="8" name="Jim Yosef - Firefly">
            <a:hlinkClick action="ppaction://media"/>
          </p:cNvPr>
          <p:cNvPicPr>
            <a:picLocks noChangeAspect="1"/>
          </p:cNvPicPr>
          <p:nvPr>
            <a:audioFile r:link="rId5"/>
            <p:extLst>
              <p:ext uri="{DAA4B4D4-6D71-4841-9C94-3DE7FCFB9230}">
                <p14:media xmlns:p14="http://schemas.microsoft.com/office/powerpoint/2010/main" r:embed="rId6"/>
              </p:ext>
            </p:extLst>
          </p:nvPr>
        </p:nvPicPr>
        <p:blipFill>
          <a:blip r:embed="rId4"/>
          <a:stretch>
            <a:fillRect/>
          </a:stretch>
        </p:blipFill>
        <p:spPr>
          <a:xfrm>
            <a:off x="-719667" y="119724"/>
            <a:ext cx="609600" cy="609600"/>
          </a:xfrm>
          <a:prstGeom prst="rect">
            <a:avLst/>
          </a:prstGeom>
        </p:spPr>
      </p:pic>
    </p:spTree>
    <p:custDataLst>
      <p:tags r:id="rId7"/>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2" presetClass="entr" presetSubtype="4"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additive="base">
                                        <p:cTn id="7" dur="750"/>
                                        <p:tgtEl>
                                          <p:spTgt spid="19"/>
                                        </p:tgtEl>
                                        <p:attrNameLst>
                                          <p:attrName>ppt_y</p:attrName>
                                        </p:attrNameLst>
                                      </p:cBhvr>
                                      <p:tavLst>
                                        <p:tav tm="0">
                                          <p:val>
                                            <p:strVal val="#ppt_y+#ppt_h*1.125000"/>
                                          </p:val>
                                        </p:tav>
                                        <p:tav tm="100000">
                                          <p:val>
                                            <p:strVal val="#ppt_y"/>
                                          </p:val>
                                        </p:tav>
                                      </p:tavLst>
                                    </p:anim>
                                    <p:animEffect transition="in" filter="wipe(up)">
                                      <p:cBhvr>
                                        <p:cTn id="8" dur="750"/>
                                        <p:tgtEl>
                                          <p:spTgt spid="19"/>
                                        </p:tgtEl>
                                      </p:cBhvr>
                                    </p:animEffect>
                                  </p:childTnLst>
                                </p:cTn>
                              </p:par>
                            </p:childTnLst>
                          </p:cTn>
                        </p:par>
                        <p:par>
                          <p:cTn id="9" fill="hold" nodeType="afterGroup">
                            <p:stCondLst>
                              <p:cond delay="750"/>
                            </p:stCondLst>
                            <p:childTnLst>
                              <p:par>
                                <p:cTn id="10" presetID="12" presetClass="entr" presetSubtype="4" fill="hold" grpId="0" nodeType="afterEffect">
                                  <p:stCondLst>
                                    <p:cond delay="0"/>
                                  </p:stCondLst>
                                  <p:iterate type="lt">
                                    <p:tmPct val="10000"/>
                                  </p:iterate>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750"/>
                                        <p:tgtEl>
                                          <p:spTgt spid="20"/>
                                        </p:tgtEl>
                                        <p:attrNameLst>
                                          <p:attrName>ppt_y</p:attrName>
                                        </p:attrNameLst>
                                      </p:cBhvr>
                                      <p:tavLst>
                                        <p:tav tm="0">
                                          <p:val>
                                            <p:strVal val="#ppt_y+#ppt_h*1.125000"/>
                                          </p:val>
                                        </p:tav>
                                        <p:tav tm="100000">
                                          <p:val>
                                            <p:strVal val="#ppt_y"/>
                                          </p:val>
                                        </p:tav>
                                      </p:tavLst>
                                    </p:anim>
                                    <p:animEffect transition="in" filter="wipe(up)">
                                      <p:cBhvr>
                                        <p:cTn id="13" dur="750"/>
                                        <p:tgtEl>
                                          <p:spTgt spid="20"/>
                                        </p:tgtEl>
                                      </p:cBhvr>
                                    </p:animEffect>
                                  </p:childTnLst>
                                </p:cTn>
                              </p:par>
                            </p:childTnLst>
                          </p:cTn>
                        </p:par>
                        <p:par>
                          <p:cTn id="14" fill="hold" nodeType="afterGroup">
                            <p:stCondLst>
                              <p:cond delay="1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750"/>
                                        <p:tgtEl>
                                          <p:spTgt spid="21"/>
                                        </p:tgtEl>
                                        <p:attrNameLst>
                                          <p:attrName>ppt_y</p:attrName>
                                        </p:attrNameLst>
                                      </p:cBhvr>
                                      <p:tavLst>
                                        <p:tav tm="0">
                                          <p:val>
                                            <p:strVal val="#ppt_y+#ppt_h*1.125000"/>
                                          </p:val>
                                        </p:tav>
                                        <p:tav tm="100000">
                                          <p:val>
                                            <p:strVal val="#ppt_y"/>
                                          </p:val>
                                        </p:tav>
                                      </p:tavLst>
                                    </p:anim>
                                    <p:animEffect transition="in" filter="wipe(up)">
                                      <p:cBhvr>
                                        <p:cTn id="18" dur="750"/>
                                        <p:tgtEl>
                                          <p:spTgt spid="21"/>
                                        </p:tgtEl>
                                      </p:cBhvr>
                                    </p:animEffect>
                                  </p:childTnLst>
                                </p:cTn>
                              </p:par>
                            </p:childTnLst>
                          </p:cTn>
                        </p:par>
                        <p:par>
                          <p:cTn id="19" fill="hold" nodeType="afterGroup">
                            <p:stCondLst>
                              <p:cond delay="2250"/>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750"/>
                                        <p:tgtEl>
                                          <p:spTgt spid="23"/>
                                        </p:tgtEl>
                                        <p:attrNameLst>
                                          <p:attrName>ppt_y</p:attrName>
                                        </p:attrNameLst>
                                      </p:cBhvr>
                                      <p:tavLst>
                                        <p:tav tm="0">
                                          <p:val>
                                            <p:strVal val="#ppt_y+#ppt_h*1.125000"/>
                                          </p:val>
                                        </p:tav>
                                        <p:tav tm="100000">
                                          <p:val>
                                            <p:strVal val="#ppt_y"/>
                                          </p:val>
                                        </p:tav>
                                      </p:tavLst>
                                    </p:anim>
                                    <p:animEffect transition="in" filter="wipe(up)">
                                      <p:cBhvr>
                                        <p:cTn id="23" dur="750"/>
                                        <p:tgtEl>
                                          <p:spTgt spid="23"/>
                                        </p:tgtEl>
                                      </p:cBhvr>
                                    </p:animEffect>
                                  </p:childTnLst>
                                </p:cTn>
                              </p:par>
                            </p:childTnLst>
                          </p:cTn>
                        </p:par>
                        <p:par>
                          <p:cTn id="24" fill="hold" nodeType="afterGroup">
                            <p:stCondLst>
                              <p:cond delay="3000"/>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750"/>
                                        <p:tgtEl>
                                          <p:spTgt spid="24"/>
                                        </p:tgtEl>
                                        <p:attrNameLst>
                                          <p:attrName>ppt_y</p:attrName>
                                        </p:attrNameLst>
                                      </p:cBhvr>
                                      <p:tavLst>
                                        <p:tav tm="0">
                                          <p:val>
                                            <p:strVal val="#ppt_y+#ppt_h*1.125000"/>
                                          </p:val>
                                        </p:tav>
                                        <p:tav tm="100000">
                                          <p:val>
                                            <p:strVal val="#ppt_y"/>
                                          </p:val>
                                        </p:tav>
                                      </p:tavLst>
                                    </p:anim>
                                    <p:animEffect transition="in" filter="wipe(up)">
                                      <p:cBhvr>
                                        <p:cTn id="28" dur="750"/>
                                        <p:tgtEl>
                                          <p:spTgt spid="24"/>
                                        </p:tgtEl>
                                      </p:cBhvr>
                                    </p:animEffect>
                                  </p:childTnLst>
                                </p:cTn>
                              </p:par>
                            </p:childTnLst>
                          </p:cTn>
                        </p:par>
                        <p:par>
                          <p:cTn id="29" fill="hold" nodeType="afterGroup">
                            <p:stCondLst>
                              <p:cond delay="3750"/>
                            </p:stCondLst>
                            <p:childTnLst>
                              <p:par>
                                <p:cTn id="30" presetID="1" presetClass="mediacall" presetSubtype="0" fill="hold" nodeType="afterEffect">
                                  <p:stCondLst>
                                    <p:cond delay="0"/>
                                  </p:stCondLst>
                                  <p:childTnLst>
                                    <p:cmd type="call" cmd="playFrom(0.0)">
                                      <p:cBhvr>
                                        <p:cTn id="31"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2" repeatCount="indefinite" fill="remove" display="0">
                  <p:stCondLst>
                    <p:cond delay="indefinite"/>
                  </p:stCondLst>
                  <p:endCondLst>
                    <p:cond evt="onStopAudio" delay="0">
                      <p:tgtEl>
                        <p:sldTgt/>
                      </p:tgtEl>
                    </p:cond>
                  </p:endCondLst>
                </p:cTn>
                <p:tgtEl>
                  <p:spTgt spid="8"/>
                </p:tgtEl>
              </p:cMediaNode>
            </p:audio>
          </p:childTnLst>
        </p:cTn>
      </p:par>
    </p:tnLst>
    <p:bldLst>
      <p:bldP spid="19" grpId="0"/>
      <p:bldP spid="20" grpId="0"/>
      <p:bldP spid="21" grpId="0"/>
      <p:bldP spid="23" grpId="0"/>
      <p:bldP spid="24" grpId="0" animBg="1"/>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4554050" y="1747251"/>
            <a:ext cx="3765329" cy="3764548"/>
            <a:chOff x="4317914" y="1656743"/>
            <a:chExt cx="3570090" cy="3569545"/>
          </a:xfrm>
          <a:solidFill>
            <a:srgbClr val="FFC000"/>
          </a:solidFill>
        </p:grpSpPr>
        <p:grpSp>
          <p:nvGrpSpPr>
            <p:cNvPr id="50196" name="Group 33"/>
            <p:cNvGrpSpPr/>
            <p:nvPr/>
          </p:nvGrpSpPr>
          <p:grpSpPr>
            <a:xfrm rot="18900000">
              <a:off x="4317914" y="1656743"/>
              <a:ext cx="3570090" cy="3569545"/>
              <a:chOff x="1911669" y="890908"/>
              <a:chExt cx="4768056" cy="4767263"/>
            </a:xfrm>
            <a:grpFill/>
          </p:grpSpPr>
          <p:sp>
            <p:nvSpPr>
              <p:cNvPr id="34" name="Block Arc 33"/>
              <p:cNvSpPr/>
              <p:nvPr/>
            </p:nvSpPr>
            <p:spPr>
              <a:xfrm>
                <a:off x="1912418" y="890013"/>
                <a:ext cx="4768059" cy="4768254"/>
              </a:xfrm>
              <a:prstGeom prst="blockArc">
                <a:avLst>
                  <a:gd name="adj1" fmla="val 10817486"/>
                  <a:gd name="adj2" fmla="val 16183941"/>
                  <a:gd name="adj3" fmla="val 9951"/>
                </a:avLst>
              </a:prstGeom>
              <a:grp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nvGrpSpPr>
              <p:cNvPr id="50214" name="Group 31"/>
              <p:cNvGrpSpPr/>
              <p:nvPr/>
            </p:nvGrpSpPr>
            <p:grpSpPr>
              <a:xfrm>
                <a:off x="2834801" y="1789433"/>
                <a:ext cx="2921794" cy="2928938"/>
                <a:chOff x="2429847" y="1482792"/>
                <a:chExt cx="3877375" cy="3886854"/>
              </a:xfrm>
              <a:grpFill/>
            </p:grpSpPr>
            <p:sp>
              <p:nvSpPr>
                <p:cNvPr id="36" name="Block Arc 35"/>
                <p:cNvSpPr/>
                <p:nvPr/>
              </p:nvSpPr>
              <p:spPr>
                <a:xfrm>
                  <a:off x="2426425" y="1456759"/>
                  <a:ext cx="3888198" cy="3891170"/>
                </a:xfrm>
                <a:prstGeom prst="blockArc">
                  <a:avLst>
                    <a:gd name="adj1" fmla="val 10792808"/>
                    <a:gd name="adj2" fmla="val 16214982"/>
                    <a:gd name="adj3" fmla="val 15945"/>
                  </a:avLst>
                </a:prstGeom>
                <a:grp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sp>
              <p:nvSpPr>
                <p:cNvPr id="37" name="Block Arc 36"/>
                <p:cNvSpPr/>
                <p:nvPr/>
              </p:nvSpPr>
              <p:spPr>
                <a:xfrm>
                  <a:off x="3538753" y="2528417"/>
                  <a:ext cx="1780918" cy="1769738"/>
                </a:xfrm>
                <a:prstGeom prst="blockArc">
                  <a:avLst>
                    <a:gd name="adj1" fmla="val 10792808"/>
                    <a:gd name="adj2" fmla="val 16040204"/>
                    <a:gd name="adj3" fmla="val 25863"/>
                  </a:avLst>
                </a:prstGeom>
                <a:grp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grpSp>
        <p:grpSp>
          <p:nvGrpSpPr>
            <p:cNvPr id="2" name="组合 1"/>
            <p:cNvGrpSpPr/>
            <p:nvPr/>
          </p:nvGrpSpPr>
          <p:grpSpPr>
            <a:xfrm>
              <a:off x="4646798" y="1985753"/>
              <a:ext cx="2888194" cy="2890253"/>
              <a:chOff x="4646798" y="1985753"/>
              <a:chExt cx="2888194" cy="2890253"/>
            </a:xfrm>
            <a:grpFill/>
          </p:grpSpPr>
          <p:sp>
            <p:nvSpPr>
              <p:cNvPr id="9" name="Block Arc 8"/>
              <p:cNvSpPr/>
              <p:nvPr/>
            </p:nvSpPr>
            <p:spPr bwMode="auto">
              <a:xfrm rot="18900000" flipH="1">
                <a:off x="4668124" y="2007393"/>
                <a:ext cx="2866868" cy="2868613"/>
              </a:xfrm>
              <a:prstGeom prst="blockArc">
                <a:avLst>
                  <a:gd name="adj1" fmla="val 10802836"/>
                  <a:gd name="adj2" fmla="val 16193992"/>
                  <a:gd name="adj3" fmla="val 12234"/>
                </a:avLst>
              </a:prstGeom>
              <a:solidFill>
                <a:schemeClr val="tx1"/>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sp>
            <p:nvSpPr>
              <p:cNvPr id="10" name="Block Arc 9"/>
              <p:cNvSpPr/>
              <p:nvPr/>
            </p:nvSpPr>
            <p:spPr bwMode="auto">
              <a:xfrm rot="18900000" flipH="1">
                <a:off x="5311819" y="2660650"/>
                <a:ext cx="1560426" cy="1538286"/>
              </a:xfrm>
              <a:prstGeom prst="blockArc">
                <a:avLst>
                  <a:gd name="adj1" fmla="val 10792808"/>
                  <a:gd name="adj2" fmla="val 16167251"/>
                  <a:gd name="adj3" fmla="val 17804"/>
                </a:avLst>
              </a:prstGeom>
              <a:solidFill>
                <a:schemeClr val="tx1"/>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nvGrpSpPr>
              <p:cNvPr id="8" name="Group 56"/>
              <p:cNvGrpSpPr/>
              <p:nvPr/>
            </p:nvGrpSpPr>
            <p:grpSpPr>
              <a:xfrm rot="18900000" flipV="1">
                <a:off x="4646798" y="1985753"/>
                <a:ext cx="2868196" cy="2868236"/>
                <a:chOff x="2379982" y="1359220"/>
                <a:chExt cx="3830637" cy="3830639"/>
              </a:xfrm>
              <a:grpFill/>
            </p:grpSpPr>
            <p:sp>
              <p:nvSpPr>
                <p:cNvPr id="29" name="Block Arc 28"/>
                <p:cNvSpPr/>
                <p:nvPr/>
              </p:nvSpPr>
              <p:spPr>
                <a:xfrm>
                  <a:off x="2379903" y="1359220"/>
                  <a:ext cx="3830000" cy="3830639"/>
                </a:xfrm>
                <a:prstGeom prst="blockArc">
                  <a:avLst>
                    <a:gd name="adj1" fmla="val 10802836"/>
                    <a:gd name="adj2" fmla="val 16207129"/>
                    <a:gd name="adj3" fmla="val 11613"/>
                  </a:avLst>
                </a:prstGeom>
                <a:solidFill>
                  <a:schemeClr val="tx1"/>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sp>
              <p:nvSpPr>
                <p:cNvPr id="30" name="Block Arc 29"/>
                <p:cNvSpPr/>
                <p:nvPr/>
              </p:nvSpPr>
              <p:spPr bwMode="auto">
                <a:xfrm>
                  <a:off x="3295738" y="2225995"/>
                  <a:ext cx="2041185" cy="2055814"/>
                </a:xfrm>
                <a:prstGeom prst="blockArc">
                  <a:avLst>
                    <a:gd name="adj1" fmla="val 10792808"/>
                    <a:gd name="adj2" fmla="val 16140419"/>
                    <a:gd name="adj3" fmla="val 18385"/>
                  </a:avLst>
                </a:prstGeom>
                <a:solidFill>
                  <a:schemeClr val="tx1"/>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grpSp>
      </p:grpSp>
      <p:grpSp>
        <p:nvGrpSpPr>
          <p:cNvPr id="50201" name="Group 36"/>
          <p:cNvGrpSpPr/>
          <p:nvPr/>
        </p:nvGrpSpPr>
        <p:grpSpPr>
          <a:xfrm rot="18900000" flipV="1">
            <a:off x="4531537" y="1723981"/>
            <a:ext cx="3764704" cy="3764548"/>
            <a:chOff x="1911350" y="2526690"/>
            <a:chExt cx="4767263" cy="4767262"/>
          </a:xfrm>
          <a:solidFill>
            <a:srgbClr val="D1493B"/>
          </a:solidFill>
        </p:grpSpPr>
        <p:sp>
          <p:nvSpPr>
            <p:cNvPr id="25" name="Block Arc 24"/>
            <p:cNvSpPr/>
            <p:nvPr/>
          </p:nvSpPr>
          <p:spPr bwMode="auto">
            <a:xfrm flipH="1">
              <a:off x="1911305" y="2537169"/>
              <a:ext cx="4768058" cy="4772495"/>
            </a:xfrm>
            <a:prstGeom prst="blockArc">
              <a:avLst>
                <a:gd name="adj1" fmla="val 10817486"/>
                <a:gd name="adj2" fmla="val 16183941"/>
                <a:gd name="adj3" fmla="val 9951"/>
              </a:avLst>
            </a:prstGeom>
            <a:solidFill>
              <a:srgbClr val="FFC000"/>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nvGrpSpPr>
            <p:cNvPr id="50207" name="Group 31"/>
            <p:cNvGrpSpPr/>
            <p:nvPr/>
          </p:nvGrpSpPr>
          <p:grpSpPr>
            <a:xfrm flipH="1">
              <a:off x="2833688" y="3449027"/>
              <a:ext cx="2905125" cy="2905125"/>
              <a:chOff x="2451966" y="1514392"/>
              <a:chExt cx="3855254" cy="3855254"/>
            </a:xfrm>
            <a:grpFill/>
          </p:grpSpPr>
          <p:sp>
            <p:nvSpPr>
              <p:cNvPr id="27" name="Block Arc 26"/>
              <p:cNvSpPr/>
              <p:nvPr/>
            </p:nvSpPr>
            <p:spPr>
              <a:xfrm>
                <a:off x="2437265" y="1528695"/>
                <a:ext cx="3868503" cy="3868662"/>
              </a:xfrm>
              <a:prstGeom prst="blockArc">
                <a:avLst>
                  <a:gd name="adj1" fmla="val 10792808"/>
                  <a:gd name="adj2" fmla="val 16118087"/>
                  <a:gd name="adj3" fmla="val 14300"/>
                </a:avLst>
              </a:prstGeom>
              <a:solidFill>
                <a:srgbClr val="FFC000"/>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sp>
            <p:nvSpPr>
              <p:cNvPr id="28" name="Block Arc 27"/>
              <p:cNvSpPr/>
              <p:nvPr/>
            </p:nvSpPr>
            <p:spPr>
              <a:xfrm>
                <a:off x="3415083" y="2576751"/>
                <a:ext cx="1885016" cy="1772551"/>
              </a:xfrm>
              <a:prstGeom prst="blockArc">
                <a:avLst>
                  <a:gd name="adj1" fmla="val 10792808"/>
                  <a:gd name="adj2" fmla="val 16132623"/>
                  <a:gd name="adj3" fmla="val 24443"/>
                </a:avLst>
              </a:prstGeom>
              <a:solidFill>
                <a:srgbClr val="FFC000"/>
              </a:solidFill>
              <a:ln w="9525" cap="flat" cmpd="sng" algn="ctr">
                <a:noFill/>
                <a:prstDash val="solid"/>
              </a:ln>
              <a:effectLst/>
            </p:spPr>
            <p:txBody>
              <a:bodyPr lIns="0" tIns="0" rIns="0" bIns="0" anchor="ctr" anchorCtr="1"/>
              <a:lstStyle/>
              <a:p>
                <a:pPr algn="ctr">
                  <a:lnSpc>
                    <a:spcPct val="120000"/>
                  </a:lnSpc>
                  <a:defRPr/>
                </a:pPr>
                <a:endParaRPr lang="en-US" sz="1400">
                  <a:solidFill>
                    <a:schemeClr val="bg1"/>
                  </a:solidFill>
                  <a:latin typeface="微软雅黑"/>
                  <a:ea typeface="微软雅黑"/>
                  <a:cs typeface="+mn-ea"/>
                  <a:sym typeface="微软雅黑"/>
                </a:endParaRPr>
              </a:p>
            </p:txBody>
          </p:sp>
        </p:grpSp>
      </p:grpSp>
      <p:grpSp>
        <p:nvGrpSpPr>
          <p:cNvPr id="44" name="Group 15"/>
          <p:cNvGrpSpPr/>
          <p:nvPr/>
        </p:nvGrpSpPr>
        <p:grpSpPr>
          <a:xfrm>
            <a:off x="8718737" y="4828222"/>
            <a:ext cx="324882" cy="324864"/>
            <a:chExt cx="205" cy="206"/>
          </a:xfrm>
          <a:solidFill>
            <a:srgbClr val="FFC000"/>
          </a:solidFill>
        </p:grpSpPr>
        <p:sp>
          <p:nvSpPr>
            <p:cNvPr id="45" name="Freeform 16"/>
            <p:cNvSpPr>
              <a:spLocks noEditPoints="1"/>
            </p:cNvSpPr>
            <p:nvPr/>
          </p:nvSpPr>
          <p:spPr bwMode="auto">
            <a:xfrm>
              <a:off x="0" y="0"/>
              <a:ext cx="205" cy="206"/>
            </a:xfrm>
            <a:custGeom>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w="9525">
              <a:noFill/>
              <a:round/>
            </a:ln>
          </p:spPr>
          <p:txBody>
            <a:bodyPr/>
            <a:lstStyle/>
            <a:p>
              <a:endParaRPr lang="zh-CN" altLang="en-US">
                <a:latin typeface="微软雅黑"/>
                <a:ea typeface="微软雅黑"/>
                <a:sym typeface="微软雅黑"/>
              </a:endParaRPr>
            </a:p>
          </p:txBody>
        </p:sp>
        <p:sp>
          <p:nvSpPr>
            <p:cNvPr id="46" name="Freeform 17"/>
            <p:cNvSpPr/>
            <p:nvPr/>
          </p:nvSpPr>
          <p:spPr bwMode="auto">
            <a:xfrm>
              <a:off x="60" y="60"/>
              <a:ext cx="87" cy="86"/>
            </a:xfrm>
            <a:custGeom>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8"/>
                <a:gd name="T59" fmla="*/ 59 w 59"/>
                <a:gd name="T60" fmla="*/ 58 h 58"/>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7">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noFill/>
              <a:round/>
            </a:ln>
          </p:spPr>
          <p:txBody>
            <a:bodyPr/>
            <a:lstStyle/>
            <a:p>
              <a:endParaRPr lang="zh-CN" altLang="en-US">
                <a:latin typeface="微软雅黑"/>
                <a:ea typeface="微软雅黑"/>
                <a:sym typeface="微软雅黑"/>
              </a:endParaRPr>
            </a:p>
          </p:txBody>
        </p:sp>
        <p:sp>
          <p:nvSpPr>
            <p:cNvPr id="47" name="Freeform 18"/>
            <p:cNvSpPr>
              <a:spLocks noEditPoints="1"/>
            </p:cNvSpPr>
            <p:nvPr/>
          </p:nvSpPr>
          <p:spPr bwMode="auto">
            <a:xfrm>
              <a:off x="0" y="0"/>
              <a:ext cx="205" cy="206"/>
            </a:xfrm>
            <a:custGeom>
              <a:gdLst>
                <a:gd name="T0" fmla="*/ 70 w 140"/>
                <a:gd name="T1" fmla="*/ 0 h 140"/>
                <a:gd name="T2" fmla="*/ 0 w 140"/>
                <a:gd name="T3" fmla="*/ 70 h 140"/>
                <a:gd name="T4" fmla="*/ 70 w 140"/>
                <a:gd name="T5" fmla="*/ 140 h 140"/>
                <a:gd name="T6" fmla="*/ 140 w 140"/>
                <a:gd name="T7" fmla="*/ 70 h 140"/>
                <a:gd name="T8" fmla="*/ 70 w 140"/>
                <a:gd name="T9" fmla="*/ 0 h 140"/>
                <a:gd name="T10" fmla="*/ 70 w 140"/>
                <a:gd name="T11" fmla="*/ 128 h 140"/>
                <a:gd name="T12" fmla="*/ 12 w 140"/>
                <a:gd name="T13" fmla="*/ 70 h 140"/>
                <a:gd name="T14" fmla="*/ 70 w 140"/>
                <a:gd name="T15" fmla="*/ 12 h 140"/>
                <a:gd name="T16" fmla="*/ 128 w 140"/>
                <a:gd name="T17" fmla="*/ 70 h 140"/>
                <a:gd name="T18" fmla="*/ 70 w 140"/>
                <a:gd name="T19" fmla="*/ 12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w="9525">
              <a:noFill/>
              <a:round/>
            </a:ln>
          </p:spPr>
          <p:txBody>
            <a:bodyPr/>
            <a:lstStyle/>
            <a:p>
              <a:endParaRPr lang="zh-CN" altLang="en-US">
                <a:latin typeface="微软雅黑"/>
                <a:ea typeface="微软雅黑"/>
                <a:sym typeface="微软雅黑"/>
              </a:endParaRPr>
            </a:p>
          </p:txBody>
        </p:sp>
        <p:sp>
          <p:nvSpPr>
            <p:cNvPr id="48" name="Freeform 19"/>
            <p:cNvSpPr/>
            <p:nvPr/>
          </p:nvSpPr>
          <p:spPr bwMode="auto">
            <a:xfrm>
              <a:off x="60" y="60"/>
              <a:ext cx="87" cy="86"/>
            </a:xfrm>
            <a:custGeom>
              <a:gdLst>
                <a:gd name="T0" fmla="*/ 56 w 59"/>
                <a:gd name="T1" fmla="*/ 2 h 58"/>
                <a:gd name="T2" fmla="*/ 48 w 59"/>
                <a:gd name="T3" fmla="*/ 2 h 58"/>
                <a:gd name="T4" fmla="*/ 29 w 59"/>
                <a:gd name="T5" fmla="*/ 21 h 58"/>
                <a:gd name="T6" fmla="*/ 11 w 59"/>
                <a:gd name="T7" fmla="*/ 2 h 58"/>
                <a:gd name="T8" fmla="*/ 2 w 59"/>
                <a:gd name="T9" fmla="*/ 2 h 58"/>
                <a:gd name="T10" fmla="*/ 2 w 59"/>
                <a:gd name="T11" fmla="*/ 11 h 58"/>
                <a:gd name="T12" fmla="*/ 21 w 59"/>
                <a:gd name="T13" fmla="*/ 29 h 58"/>
                <a:gd name="T14" fmla="*/ 2 w 59"/>
                <a:gd name="T15" fmla="*/ 48 h 58"/>
                <a:gd name="T16" fmla="*/ 2 w 59"/>
                <a:gd name="T17" fmla="*/ 56 h 58"/>
                <a:gd name="T18" fmla="*/ 7 w 59"/>
                <a:gd name="T19" fmla="*/ 58 h 58"/>
                <a:gd name="T20" fmla="*/ 11 w 59"/>
                <a:gd name="T21" fmla="*/ 56 h 58"/>
                <a:gd name="T22" fmla="*/ 29 w 59"/>
                <a:gd name="T23" fmla="*/ 38 h 58"/>
                <a:gd name="T24" fmla="*/ 48 w 59"/>
                <a:gd name="T25" fmla="*/ 56 h 58"/>
                <a:gd name="T26" fmla="*/ 52 w 59"/>
                <a:gd name="T27" fmla="*/ 58 h 58"/>
                <a:gd name="T28" fmla="*/ 56 w 59"/>
                <a:gd name="T29" fmla="*/ 56 h 58"/>
                <a:gd name="T30" fmla="*/ 56 w 59"/>
                <a:gd name="T31" fmla="*/ 48 h 58"/>
                <a:gd name="T32" fmla="*/ 38 w 59"/>
                <a:gd name="T33" fmla="*/ 29 h 58"/>
                <a:gd name="T34" fmla="*/ 56 w 59"/>
                <a:gd name="T35" fmla="*/ 11 h 58"/>
                <a:gd name="T36" fmla="*/ 56 w 59"/>
                <a:gd name="T37" fmla="*/ 2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
                <a:gd name="T58" fmla="*/ 0 h 58"/>
                <a:gd name="T59" fmla="*/ 59 w 59"/>
                <a:gd name="T60" fmla="*/ 58 h 58"/>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 h="57">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w="9525">
              <a:noFill/>
              <a:round/>
            </a:ln>
          </p:spPr>
          <p:txBody>
            <a:bodyPr/>
            <a:lstStyle/>
            <a:p>
              <a:endParaRPr lang="zh-CN" altLang="en-US">
                <a:latin typeface="微软雅黑"/>
                <a:ea typeface="微软雅黑"/>
                <a:sym typeface="微软雅黑"/>
              </a:endParaRPr>
            </a:p>
          </p:txBody>
        </p:sp>
      </p:grpSp>
      <p:grpSp>
        <p:nvGrpSpPr>
          <p:cNvPr id="49" name="Group 26"/>
          <p:cNvGrpSpPr/>
          <p:nvPr/>
        </p:nvGrpSpPr>
        <p:grpSpPr>
          <a:xfrm>
            <a:off x="8718737" y="2043336"/>
            <a:ext cx="324882" cy="324864"/>
            <a:chExt cx="205" cy="207"/>
          </a:xfrm>
          <a:solidFill>
            <a:srgbClr val="FFC000"/>
          </a:solidFill>
        </p:grpSpPr>
        <p:sp>
          <p:nvSpPr>
            <p:cNvPr id="50" name="Freeform 27"/>
            <p:cNvSpPr>
              <a:spLocks noEditPoints="1"/>
            </p:cNvSpPr>
            <p:nvPr/>
          </p:nvSpPr>
          <p:spPr bwMode="auto">
            <a:xfrm>
              <a:off x="0" y="0"/>
              <a:ext cx="205" cy="207"/>
            </a:xfrm>
            <a:custGeom>
              <a:gdLst>
                <a:gd name="T0" fmla="*/ 70 w 140"/>
                <a:gd name="T1" fmla="*/ 140 h 140"/>
                <a:gd name="T2" fmla="*/ 0 w 140"/>
                <a:gd name="T3" fmla="*/ 70 h 140"/>
                <a:gd name="T4" fmla="*/ 70 w 140"/>
                <a:gd name="T5" fmla="*/ 0 h 140"/>
                <a:gd name="T6" fmla="*/ 140 w 140"/>
                <a:gd name="T7" fmla="*/ 70 h 140"/>
                <a:gd name="T8" fmla="*/ 70 w 140"/>
                <a:gd name="T9" fmla="*/ 140 h 140"/>
                <a:gd name="T10" fmla="*/ 70 w 140"/>
                <a:gd name="T11" fmla="*/ 12 h 140"/>
                <a:gd name="T12" fmla="*/ 12 w 140"/>
                <a:gd name="T13" fmla="*/ 70 h 140"/>
                <a:gd name="T14" fmla="*/ 70 w 140"/>
                <a:gd name="T15" fmla="*/ 128 h 140"/>
                <a:gd name="T16" fmla="*/ 128 w 140"/>
                <a:gd name="T17" fmla="*/ 70 h 140"/>
                <a:gd name="T18" fmla="*/ 70 w 140"/>
                <a:gd name="T19" fmla="*/ 12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140"/>
                <a:gd name="T32" fmla="*/ 140 w 140"/>
                <a:gd name="T33" fmla="*/ 140 h 140"/>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w="9525">
              <a:noFill/>
              <a:round/>
            </a:ln>
          </p:spPr>
          <p:txBody>
            <a:bodyPr/>
            <a:lstStyle/>
            <a:p>
              <a:endParaRPr lang="zh-CN" altLang="en-US">
                <a:latin typeface="微软雅黑"/>
                <a:ea typeface="微软雅黑"/>
                <a:sym typeface="微软雅黑"/>
              </a:endParaRPr>
            </a:p>
          </p:txBody>
        </p:sp>
        <p:sp>
          <p:nvSpPr>
            <p:cNvPr id="51" name="Freeform 28"/>
            <p:cNvSpPr/>
            <p:nvPr/>
          </p:nvSpPr>
          <p:spPr bwMode="auto">
            <a:xfrm>
              <a:off x="94" y="40"/>
              <a:ext cx="63" cy="72"/>
            </a:xfrm>
            <a:custGeom>
              <a:gdLst>
                <a:gd name="T0" fmla="*/ 37 w 43"/>
                <a:gd name="T1" fmla="*/ 49 h 49"/>
                <a:gd name="T2" fmla="*/ 6 w 43"/>
                <a:gd name="T3" fmla="*/ 49 h 49"/>
                <a:gd name="T4" fmla="*/ 0 w 43"/>
                <a:gd name="T5" fmla="*/ 43 h 49"/>
                <a:gd name="T6" fmla="*/ 0 w 43"/>
                <a:gd name="T7" fmla="*/ 6 h 49"/>
                <a:gd name="T8" fmla="*/ 6 w 43"/>
                <a:gd name="T9" fmla="*/ 0 h 49"/>
                <a:gd name="T10" fmla="*/ 12 w 43"/>
                <a:gd name="T11" fmla="*/ 6 h 49"/>
                <a:gd name="T12" fmla="*/ 12 w 43"/>
                <a:gd name="T13" fmla="*/ 37 h 49"/>
                <a:gd name="T14" fmla="*/ 37 w 43"/>
                <a:gd name="T15" fmla="*/ 37 h 49"/>
                <a:gd name="T16" fmla="*/ 43 w 43"/>
                <a:gd name="T17" fmla="*/ 43 h 49"/>
                <a:gd name="T18" fmla="*/ 37 w 43"/>
                <a:gd name="T19" fmla="*/ 49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
                <a:gd name="T31" fmla="*/ 0 h 49"/>
                <a:gd name="T32" fmla="*/ 43 w 43"/>
                <a:gd name="T33" fmla="*/ 49 h 49"/>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w="9525">
              <a:noFill/>
              <a:round/>
            </a:ln>
          </p:spPr>
          <p:txBody>
            <a:bodyPr/>
            <a:lstStyle/>
            <a:p>
              <a:endParaRPr lang="zh-CN" altLang="en-US">
                <a:latin typeface="微软雅黑"/>
                <a:ea typeface="微软雅黑"/>
                <a:sym typeface="微软雅黑"/>
              </a:endParaRPr>
            </a:p>
          </p:txBody>
        </p:sp>
      </p:grpSp>
      <p:sp>
        <p:nvSpPr>
          <p:cNvPr id="52" name="TextBox 170"/>
          <p:cNvSpPr txBox="1"/>
          <p:nvPr/>
        </p:nvSpPr>
        <p:spPr>
          <a:xfrm>
            <a:off x="9070523" y="2066996"/>
            <a:ext cx="2563130" cy="410466"/>
          </a:xfrm>
          <a:prstGeom prst="rect">
            <a:avLst/>
          </a:prstGeom>
          <a:noFill/>
        </p:spPr>
        <p:txBody>
          <a:bodyPr wrap="square" lIns="101696" tIns="50848" rIns="101696" bIns="50848" rtlCol="0">
            <a:spAutoFit/>
          </a:bodyPr>
          <a:lstStyle/>
          <a:p>
            <a:r>
              <a:rPr lang="zh-CN" altLang="en-US" sz="2000">
                <a:latin typeface="微软雅黑"/>
                <a:ea typeface="微软雅黑"/>
                <a:sym typeface="微软雅黑"/>
              </a:rPr>
              <a:t>请替换文字内容</a:t>
            </a:r>
            <a:endParaRPr lang="zh-CN" altLang="en-US" sz="2000">
              <a:latin typeface="微软雅黑"/>
              <a:ea typeface="微软雅黑"/>
              <a:sym typeface="微软雅黑"/>
            </a:endParaRPr>
          </a:p>
        </p:txBody>
      </p:sp>
      <p:sp>
        <p:nvSpPr>
          <p:cNvPr id="54" name="TextBox 171"/>
          <p:cNvSpPr txBox="1"/>
          <p:nvPr/>
        </p:nvSpPr>
        <p:spPr>
          <a:xfrm>
            <a:off x="9070523" y="2413829"/>
            <a:ext cx="2563130" cy="1536543"/>
          </a:xfrm>
          <a:prstGeom prst="rect">
            <a:avLst/>
          </a:prstGeom>
          <a:noFill/>
        </p:spPr>
        <p:txBody>
          <a:bodyPr wrap="square" lIns="101696" tIns="50848" rIns="101696" bIns="50848" rtlCol="0">
            <a:spAutoFit/>
          </a:bodyPr>
          <a:lstStyle/>
          <a:p>
            <a:pP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
        <p:nvSpPr>
          <p:cNvPr id="55" name="TextBox 170"/>
          <p:cNvSpPr txBox="1"/>
          <p:nvPr/>
        </p:nvSpPr>
        <p:spPr>
          <a:xfrm>
            <a:off x="9070523" y="4819421"/>
            <a:ext cx="2563130" cy="410466"/>
          </a:xfrm>
          <a:prstGeom prst="rect">
            <a:avLst/>
          </a:prstGeom>
          <a:noFill/>
        </p:spPr>
        <p:txBody>
          <a:bodyPr wrap="square" lIns="101696" tIns="50848" rIns="101696" bIns="50848" rtlCol="0">
            <a:spAutoFit/>
          </a:bodyPr>
          <a:lstStyle/>
          <a:p>
            <a:r>
              <a:rPr lang="zh-CN" altLang="en-US" sz="2000">
                <a:latin typeface="微软雅黑"/>
                <a:ea typeface="微软雅黑"/>
                <a:sym typeface="微软雅黑"/>
              </a:rPr>
              <a:t>请替换文字内容</a:t>
            </a:r>
            <a:endParaRPr lang="zh-CN" altLang="en-US" sz="2000">
              <a:latin typeface="微软雅黑"/>
              <a:ea typeface="微软雅黑"/>
              <a:sym typeface="微软雅黑"/>
            </a:endParaRPr>
          </a:p>
        </p:txBody>
      </p:sp>
      <p:sp>
        <p:nvSpPr>
          <p:cNvPr id="56" name="TextBox 171"/>
          <p:cNvSpPr txBox="1"/>
          <p:nvPr/>
        </p:nvSpPr>
        <p:spPr>
          <a:xfrm>
            <a:off x="9070523" y="5166254"/>
            <a:ext cx="2563130" cy="1536543"/>
          </a:xfrm>
          <a:prstGeom prst="rect">
            <a:avLst/>
          </a:prstGeom>
          <a:noFill/>
        </p:spPr>
        <p:txBody>
          <a:bodyPr wrap="square" lIns="101696" tIns="50848" rIns="101696" bIns="50848" rtlCol="0">
            <a:spAutoFit/>
          </a:bodyPr>
          <a:lstStyle/>
          <a:p>
            <a:pP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grpSp>
        <p:nvGrpSpPr>
          <p:cNvPr id="57" name="Group 20"/>
          <p:cNvGrpSpPr/>
          <p:nvPr/>
        </p:nvGrpSpPr>
        <p:grpSpPr>
          <a:xfrm>
            <a:off x="3449464" y="2043336"/>
            <a:ext cx="324882" cy="324864"/>
            <a:chExt cx="205" cy="206"/>
          </a:xfrm>
          <a:solidFill>
            <a:srgbClr val="FFC000"/>
          </a:solidFill>
        </p:grpSpPr>
        <p:sp>
          <p:nvSpPr>
            <p:cNvPr id="58" name="Freeform 21"/>
            <p:cNvSpPr>
              <a:spLocks noEditPoints="1"/>
            </p:cNvSpPr>
            <p:nvPr/>
          </p:nvSpPr>
          <p:spPr bwMode="auto">
            <a:xfrm>
              <a:off x="0" y="0"/>
              <a:ext cx="205" cy="206"/>
            </a:xfrm>
            <a:custGeom>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206"/>
                <a:gd name="T32" fmla="*/ 205 w 205"/>
                <a:gd name="T33" fmla="*/ 206 h 206"/>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w="9525">
              <a:noFill/>
              <a:round/>
            </a:ln>
          </p:spPr>
          <p:txBody>
            <a:bodyPr/>
            <a:lstStyle/>
            <a:p>
              <a:endParaRPr lang="zh-CN" altLang="en-US">
                <a:latin typeface="微软雅黑"/>
                <a:ea typeface="微软雅黑"/>
                <a:sym typeface="微软雅黑"/>
              </a:endParaRPr>
            </a:p>
          </p:txBody>
        </p:sp>
        <p:sp>
          <p:nvSpPr>
            <p:cNvPr id="59" name="Freeform 22"/>
            <p:cNvSpPr/>
            <p:nvPr/>
          </p:nvSpPr>
          <p:spPr bwMode="auto">
            <a:xfrm>
              <a:off x="48" y="60"/>
              <a:ext cx="112" cy="90"/>
            </a:xfrm>
            <a:custGeom>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 name="T21" fmla="*/ 0 w 112"/>
                <a:gd name="T22" fmla="*/ 0 h 90"/>
                <a:gd name="T23" fmla="*/ 112 w 112"/>
                <a:gd name="T24" fmla="*/ 90 h 90"/>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90">
                  <a:moveTo>
                    <a:pt x="112" y="12"/>
                  </a:moveTo>
                  <a:lnTo>
                    <a:pt x="99" y="0"/>
                  </a:lnTo>
                  <a:lnTo>
                    <a:pt x="44" y="66"/>
                  </a:lnTo>
                  <a:lnTo>
                    <a:pt x="10" y="38"/>
                  </a:lnTo>
                  <a:lnTo>
                    <a:pt x="0" y="53"/>
                  </a:lnTo>
                  <a:lnTo>
                    <a:pt x="47" y="90"/>
                  </a:lnTo>
                  <a:lnTo>
                    <a:pt x="112" y="12"/>
                  </a:lnTo>
                  <a:close/>
                </a:path>
              </a:pathLst>
            </a:custGeom>
            <a:grpFill/>
            <a:ln w="9525">
              <a:noFill/>
              <a:round/>
            </a:ln>
          </p:spPr>
          <p:txBody>
            <a:bodyPr/>
            <a:lstStyle/>
            <a:p>
              <a:endParaRPr lang="zh-CN" altLang="en-US">
                <a:latin typeface="微软雅黑"/>
                <a:ea typeface="微软雅黑"/>
                <a:sym typeface="微软雅黑"/>
              </a:endParaRPr>
            </a:p>
          </p:txBody>
        </p:sp>
      </p:grpSp>
      <p:grpSp>
        <p:nvGrpSpPr>
          <p:cNvPr id="60" name="Group 23"/>
          <p:cNvGrpSpPr/>
          <p:nvPr/>
        </p:nvGrpSpPr>
        <p:grpSpPr>
          <a:xfrm>
            <a:off x="3449464" y="4804680"/>
            <a:ext cx="324882" cy="329572"/>
            <a:chExt cx="205" cy="208"/>
          </a:xfrm>
          <a:solidFill>
            <a:srgbClr val="FFC000"/>
          </a:solidFill>
        </p:grpSpPr>
        <p:sp>
          <p:nvSpPr>
            <p:cNvPr id="61" name="Freeform 24"/>
            <p:cNvSpPr>
              <a:spLocks noEditPoints="1"/>
            </p:cNvSpPr>
            <p:nvPr/>
          </p:nvSpPr>
          <p:spPr bwMode="auto">
            <a:xfrm>
              <a:off x="0" y="0"/>
              <a:ext cx="205" cy="208"/>
            </a:xfrm>
            <a:custGeom>
              <a:gdLst>
                <a:gd name="T0" fmla="*/ 136 w 140"/>
                <a:gd name="T1" fmla="*/ 55 h 141"/>
                <a:gd name="T2" fmla="*/ 122 w 140"/>
                <a:gd name="T3" fmla="*/ 46 h 141"/>
                <a:gd name="T4" fmla="*/ 127 w 140"/>
                <a:gd name="T5" fmla="*/ 29 h 141"/>
                <a:gd name="T6" fmla="*/ 106 w 140"/>
                <a:gd name="T7" fmla="*/ 14 h 141"/>
                <a:gd name="T8" fmla="*/ 90 w 140"/>
                <a:gd name="T9" fmla="*/ 17 h 141"/>
                <a:gd name="T10" fmla="*/ 81 w 140"/>
                <a:gd name="T11" fmla="*/ 2 h 141"/>
                <a:gd name="T12" fmla="*/ 55 w 140"/>
                <a:gd name="T13" fmla="*/ 6 h 141"/>
                <a:gd name="T14" fmla="*/ 46 w 140"/>
                <a:gd name="T15" fmla="*/ 19 h 141"/>
                <a:gd name="T16" fmla="*/ 29 w 140"/>
                <a:gd name="T17" fmla="*/ 14 h 141"/>
                <a:gd name="T18" fmla="*/ 13 w 140"/>
                <a:gd name="T19" fmla="*/ 36 h 141"/>
                <a:gd name="T20" fmla="*/ 16 w 140"/>
                <a:gd name="T21" fmla="*/ 51 h 141"/>
                <a:gd name="T22" fmla="*/ 1 w 140"/>
                <a:gd name="T23" fmla="*/ 60 h 141"/>
                <a:gd name="T24" fmla="*/ 1 w 140"/>
                <a:gd name="T25" fmla="*/ 81 h 141"/>
                <a:gd name="T26" fmla="*/ 16 w 140"/>
                <a:gd name="T27" fmla="*/ 90 h 141"/>
                <a:gd name="T28" fmla="*/ 13 w 140"/>
                <a:gd name="T29" fmla="*/ 106 h 141"/>
                <a:gd name="T30" fmla="*/ 29 w 140"/>
                <a:gd name="T31" fmla="*/ 127 h 141"/>
                <a:gd name="T32" fmla="*/ 46 w 140"/>
                <a:gd name="T33" fmla="*/ 123 h 141"/>
                <a:gd name="T34" fmla="*/ 55 w 140"/>
                <a:gd name="T35" fmla="*/ 136 h 141"/>
                <a:gd name="T36" fmla="*/ 70 w 140"/>
                <a:gd name="T37" fmla="*/ 141 h 141"/>
                <a:gd name="T38" fmla="*/ 86 w 140"/>
                <a:gd name="T39" fmla="*/ 136 h 141"/>
                <a:gd name="T40" fmla="*/ 95 w 140"/>
                <a:gd name="T41" fmla="*/ 123 h 141"/>
                <a:gd name="T42" fmla="*/ 112 w 140"/>
                <a:gd name="T43" fmla="*/ 127 h 141"/>
                <a:gd name="T44" fmla="*/ 127 w 140"/>
                <a:gd name="T45" fmla="*/ 106 h 141"/>
                <a:gd name="T46" fmla="*/ 125 w 140"/>
                <a:gd name="T47" fmla="*/ 90 h 141"/>
                <a:gd name="T48" fmla="*/ 139 w 140"/>
                <a:gd name="T49" fmla="*/ 81 h 141"/>
                <a:gd name="T50" fmla="*/ 139 w 140"/>
                <a:gd name="T51" fmla="*/ 60 h 141"/>
                <a:gd name="T52" fmla="*/ 118 w 140"/>
                <a:gd name="T53" fmla="*/ 80 h 141"/>
                <a:gd name="T54" fmla="*/ 110 w 140"/>
                <a:gd name="T55" fmla="*/ 92 h 141"/>
                <a:gd name="T56" fmla="*/ 115 w 140"/>
                <a:gd name="T57" fmla="*/ 108 h 141"/>
                <a:gd name="T58" fmla="*/ 98 w 140"/>
                <a:gd name="T59" fmla="*/ 111 h 141"/>
                <a:gd name="T60" fmla="*/ 83 w 140"/>
                <a:gd name="T61" fmla="*/ 114 h 141"/>
                <a:gd name="T62" fmla="*/ 76 w 140"/>
                <a:gd name="T63" fmla="*/ 128 h 141"/>
                <a:gd name="T64" fmla="*/ 61 w 140"/>
                <a:gd name="T65" fmla="*/ 118 h 141"/>
                <a:gd name="T66" fmla="*/ 49 w 140"/>
                <a:gd name="T67" fmla="*/ 111 h 141"/>
                <a:gd name="T68" fmla="*/ 33 w 140"/>
                <a:gd name="T69" fmla="*/ 115 h 141"/>
                <a:gd name="T70" fmla="*/ 31 w 140"/>
                <a:gd name="T71" fmla="*/ 98 h 141"/>
                <a:gd name="T72" fmla="*/ 27 w 140"/>
                <a:gd name="T73" fmla="*/ 84 h 141"/>
                <a:gd name="T74" fmla="*/ 13 w 140"/>
                <a:gd name="T75" fmla="*/ 76 h 141"/>
                <a:gd name="T76" fmla="*/ 13 w 140"/>
                <a:gd name="T77" fmla="*/ 65 h 141"/>
                <a:gd name="T78" fmla="*/ 27 w 140"/>
                <a:gd name="T79" fmla="*/ 58 h 141"/>
                <a:gd name="T80" fmla="*/ 31 w 140"/>
                <a:gd name="T81" fmla="*/ 44 h 141"/>
                <a:gd name="T82" fmla="*/ 33 w 140"/>
                <a:gd name="T83" fmla="*/ 26 h 141"/>
                <a:gd name="T84" fmla="*/ 49 w 140"/>
                <a:gd name="T85" fmla="*/ 31 h 141"/>
                <a:gd name="T86" fmla="*/ 61 w 140"/>
                <a:gd name="T87" fmla="*/ 23 h 141"/>
                <a:gd name="T88" fmla="*/ 76 w 140"/>
                <a:gd name="T89" fmla="*/ 13 h 141"/>
                <a:gd name="T90" fmla="*/ 83 w 140"/>
                <a:gd name="T91" fmla="*/ 27 h 141"/>
                <a:gd name="T92" fmla="*/ 98 w 140"/>
                <a:gd name="T93" fmla="*/ 31 h 141"/>
                <a:gd name="T94" fmla="*/ 115 w 140"/>
                <a:gd name="T95" fmla="*/ 34 h 141"/>
                <a:gd name="T96" fmla="*/ 110 w 140"/>
                <a:gd name="T97" fmla="*/ 49 h 141"/>
                <a:gd name="T98" fmla="*/ 118 w 140"/>
                <a:gd name="T99" fmla="*/ 62 h 141"/>
                <a:gd name="T100" fmla="*/ 128 w 140"/>
                <a:gd name="T101" fmla="*/ 71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0"/>
                <a:gd name="T154" fmla="*/ 0 h 141"/>
                <a:gd name="T155" fmla="*/ 140 w 140"/>
                <a:gd name="T156" fmla="*/ 141 h 141"/>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w="9525">
              <a:noFill/>
              <a:round/>
            </a:ln>
          </p:spPr>
          <p:txBody>
            <a:bodyPr/>
            <a:lstStyle/>
            <a:p>
              <a:endParaRPr lang="zh-CN" altLang="en-US">
                <a:latin typeface="微软雅黑"/>
                <a:ea typeface="微软雅黑"/>
                <a:sym typeface="微软雅黑"/>
              </a:endParaRPr>
            </a:p>
          </p:txBody>
        </p:sp>
        <p:sp>
          <p:nvSpPr>
            <p:cNvPr id="63" name="Freeform 25"/>
            <p:cNvSpPr>
              <a:spLocks noEditPoints="1"/>
            </p:cNvSpPr>
            <p:nvPr/>
          </p:nvSpPr>
          <p:spPr bwMode="auto">
            <a:xfrm>
              <a:off x="63" y="62"/>
              <a:ext cx="81" cy="81"/>
            </a:xfrm>
            <a:custGeom>
              <a:gdLst>
                <a:gd name="T0" fmla="*/ 27 w 55"/>
                <a:gd name="T1" fmla="*/ 0 h 55"/>
                <a:gd name="T2" fmla="*/ 0 w 55"/>
                <a:gd name="T3" fmla="*/ 27 h 55"/>
                <a:gd name="T4" fmla="*/ 27 w 55"/>
                <a:gd name="T5" fmla="*/ 55 h 55"/>
                <a:gd name="T6" fmla="*/ 55 w 55"/>
                <a:gd name="T7" fmla="*/ 27 h 55"/>
                <a:gd name="T8" fmla="*/ 27 w 55"/>
                <a:gd name="T9" fmla="*/ 0 h 55"/>
                <a:gd name="T10" fmla="*/ 27 w 55"/>
                <a:gd name="T11" fmla="*/ 43 h 55"/>
                <a:gd name="T12" fmla="*/ 12 w 55"/>
                <a:gd name="T13" fmla="*/ 27 h 55"/>
                <a:gd name="T14" fmla="*/ 27 w 55"/>
                <a:gd name="T15" fmla="*/ 12 h 55"/>
                <a:gd name="T16" fmla="*/ 43 w 55"/>
                <a:gd name="T17" fmla="*/ 27 h 55"/>
                <a:gd name="T18" fmla="*/ 27 w 55"/>
                <a:gd name="T19" fmla="*/ 4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5"/>
                <a:gd name="T32" fmla="*/ 55 w 55"/>
                <a:gd name="T33" fmla="*/ 55 h 55"/>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w="9525">
              <a:noFill/>
              <a:round/>
            </a:ln>
          </p:spPr>
          <p:txBody>
            <a:bodyPr/>
            <a:lstStyle/>
            <a:p>
              <a:endParaRPr lang="zh-CN" altLang="en-US">
                <a:latin typeface="微软雅黑"/>
                <a:ea typeface="微软雅黑"/>
                <a:sym typeface="微软雅黑"/>
              </a:endParaRPr>
            </a:p>
          </p:txBody>
        </p:sp>
      </p:grpSp>
      <p:sp>
        <p:nvSpPr>
          <p:cNvPr id="64" name="TextBox 170"/>
          <p:cNvSpPr txBox="1"/>
          <p:nvPr/>
        </p:nvSpPr>
        <p:spPr>
          <a:xfrm>
            <a:off x="787440" y="2066996"/>
            <a:ext cx="2563130" cy="410466"/>
          </a:xfrm>
          <a:prstGeom prst="rect">
            <a:avLst/>
          </a:prstGeom>
          <a:noFill/>
        </p:spPr>
        <p:txBody>
          <a:bodyPr wrap="square" lIns="101696" tIns="50848" rIns="101696" bIns="50848" rtlCol="0">
            <a:spAutoFit/>
          </a:bodyPr>
          <a:lstStyle/>
          <a:p>
            <a:pPr algn="r"/>
            <a:r>
              <a:rPr lang="zh-CN" altLang="en-US" sz="2000">
                <a:latin typeface="微软雅黑"/>
                <a:ea typeface="微软雅黑"/>
                <a:sym typeface="微软雅黑"/>
              </a:rPr>
              <a:t>请替换文字内容</a:t>
            </a:r>
            <a:endParaRPr lang="zh-CN" altLang="en-US" sz="2000">
              <a:latin typeface="微软雅黑"/>
              <a:ea typeface="微软雅黑"/>
              <a:sym typeface="微软雅黑"/>
            </a:endParaRPr>
          </a:p>
        </p:txBody>
      </p:sp>
      <p:sp>
        <p:nvSpPr>
          <p:cNvPr id="65" name="TextBox 171"/>
          <p:cNvSpPr txBox="1"/>
          <p:nvPr/>
        </p:nvSpPr>
        <p:spPr>
          <a:xfrm>
            <a:off x="787440" y="2413829"/>
            <a:ext cx="2563130" cy="1536543"/>
          </a:xfrm>
          <a:prstGeom prst="rect">
            <a:avLst/>
          </a:prstGeom>
          <a:noFill/>
        </p:spPr>
        <p:txBody>
          <a:bodyPr wrap="square" lIns="101696" tIns="50848" rIns="101696" bIns="50848" rtlCol="0">
            <a:spAutoFit/>
          </a:bodyPr>
          <a:lstStyle/>
          <a:p>
            <a:pPr algn="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
        <p:nvSpPr>
          <p:cNvPr id="66" name="TextBox 170"/>
          <p:cNvSpPr txBox="1"/>
          <p:nvPr/>
        </p:nvSpPr>
        <p:spPr>
          <a:xfrm>
            <a:off x="787440" y="4819421"/>
            <a:ext cx="2563130" cy="410466"/>
          </a:xfrm>
          <a:prstGeom prst="rect">
            <a:avLst/>
          </a:prstGeom>
          <a:noFill/>
        </p:spPr>
        <p:txBody>
          <a:bodyPr wrap="square" lIns="101696" tIns="50848" rIns="101696" bIns="50848" rtlCol="0">
            <a:spAutoFit/>
          </a:bodyPr>
          <a:lstStyle/>
          <a:p>
            <a:pPr algn="r"/>
            <a:r>
              <a:rPr lang="zh-CN" altLang="en-US" sz="2000">
                <a:latin typeface="微软雅黑"/>
                <a:ea typeface="微软雅黑"/>
                <a:sym typeface="微软雅黑"/>
              </a:rPr>
              <a:t>请替换文字内容</a:t>
            </a:r>
            <a:endParaRPr lang="zh-CN" altLang="en-US" sz="2000">
              <a:latin typeface="微软雅黑"/>
              <a:ea typeface="微软雅黑"/>
              <a:sym typeface="微软雅黑"/>
            </a:endParaRPr>
          </a:p>
        </p:txBody>
      </p:sp>
      <p:sp>
        <p:nvSpPr>
          <p:cNvPr id="67" name="TextBox 171"/>
          <p:cNvSpPr txBox="1"/>
          <p:nvPr/>
        </p:nvSpPr>
        <p:spPr>
          <a:xfrm>
            <a:off x="787440" y="5166254"/>
            <a:ext cx="2563130" cy="1536543"/>
          </a:xfrm>
          <a:prstGeom prst="rect">
            <a:avLst/>
          </a:prstGeom>
          <a:noFill/>
        </p:spPr>
        <p:txBody>
          <a:bodyPr wrap="square" lIns="101696" tIns="50848" rIns="101696" bIns="50848" rtlCol="0">
            <a:spAutoFit/>
          </a:bodyPr>
          <a:lstStyle/>
          <a:p>
            <a:pPr algn="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201"/>
                                        </p:tgtEl>
                                        <p:attrNameLst>
                                          <p:attrName>style.visibility</p:attrName>
                                        </p:attrNameLst>
                                      </p:cBhvr>
                                      <p:to>
                                        <p:strVal val="visible"/>
                                      </p:to>
                                    </p:set>
                                    <p:anim calcmode="lin" valueType="num">
                                      <p:cBhvr additive="base">
                                        <p:cTn id="11" dur="500" fill="hold"/>
                                        <p:tgtEl>
                                          <p:spTgt spid="50201"/>
                                        </p:tgtEl>
                                        <p:attrNameLst>
                                          <p:attrName>ppt_x</p:attrName>
                                        </p:attrNameLst>
                                      </p:cBhvr>
                                      <p:tavLst>
                                        <p:tav tm="0">
                                          <p:val>
                                            <p:strVal val="#ppt_x"/>
                                          </p:val>
                                        </p:tav>
                                        <p:tav tm="100000">
                                          <p:val>
                                            <p:strVal val="#ppt_x"/>
                                          </p:val>
                                        </p:tav>
                                      </p:tavLst>
                                    </p:anim>
                                    <p:anim calcmode="lin" valueType="num">
                                      <p:cBhvr additive="base">
                                        <p:cTn id="12" dur="500" fill="hold"/>
                                        <p:tgtEl>
                                          <p:spTgt spid="5020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additive="base">
                                        <p:cTn id="51" dur="500" fill="hold"/>
                                        <p:tgtEl>
                                          <p:spTgt spid="65"/>
                                        </p:tgtEl>
                                        <p:attrNameLst>
                                          <p:attrName>ppt_x</p:attrName>
                                        </p:attrNameLst>
                                      </p:cBhvr>
                                      <p:tavLst>
                                        <p:tav tm="0">
                                          <p:val>
                                            <p:strVal val="#ppt_x"/>
                                          </p:val>
                                        </p:tav>
                                        <p:tav tm="100000">
                                          <p:val>
                                            <p:strVal val="#ppt_x"/>
                                          </p:val>
                                        </p:tav>
                                      </p:tavLst>
                                    </p:anim>
                                    <p:anim calcmode="lin" valueType="num">
                                      <p:cBhvr additive="base">
                                        <p:cTn id="52" dur="500" fill="hold"/>
                                        <p:tgtEl>
                                          <p:spTgt spid="6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fill="hold"/>
                                        <p:tgtEl>
                                          <p:spTgt spid="66"/>
                                        </p:tgtEl>
                                        <p:attrNameLst>
                                          <p:attrName>ppt_x</p:attrName>
                                        </p:attrNameLst>
                                      </p:cBhvr>
                                      <p:tavLst>
                                        <p:tav tm="0">
                                          <p:val>
                                            <p:strVal val="#ppt_x"/>
                                          </p:val>
                                        </p:tav>
                                        <p:tav tm="100000">
                                          <p:val>
                                            <p:strVal val="#ppt_x"/>
                                          </p:val>
                                        </p:tav>
                                      </p:tavLst>
                                    </p:anim>
                                    <p:anim calcmode="lin" valueType="num">
                                      <p:cBhvr additive="base">
                                        <p:cTn id="56" dur="500" fill="hold"/>
                                        <p:tgtEl>
                                          <p:spTgt spid="6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7"/>
                                        </p:tgtEl>
                                        <p:attrNameLst>
                                          <p:attrName>style.visibility</p:attrName>
                                        </p:attrNameLst>
                                      </p:cBhvr>
                                      <p:to>
                                        <p:strVal val="visible"/>
                                      </p:to>
                                    </p:set>
                                    <p:anim calcmode="lin" valueType="num">
                                      <p:cBhvr additive="base">
                                        <p:cTn id="59" dur="500" fill="hold"/>
                                        <p:tgtEl>
                                          <p:spTgt spid="67"/>
                                        </p:tgtEl>
                                        <p:attrNameLst>
                                          <p:attrName>ppt_x</p:attrName>
                                        </p:attrNameLst>
                                      </p:cBhvr>
                                      <p:tavLst>
                                        <p:tav tm="0">
                                          <p:val>
                                            <p:strVal val="#ppt_x"/>
                                          </p:val>
                                        </p:tav>
                                        <p:tav tm="100000">
                                          <p:val>
                                            <p:strVal val="#ppt_x"/>
                                          </p:val>
                                        </p:tav>
                                      </p:tavLst>
                                    </p:anim>
                                    <p:anim calcmode="lin" valueType="num">
                                      <p:cBhvr additive="base">
                                        <p:cTn id="60"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5" grpId="0"/>
      <p:bldP spid="56"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2" name="矩形 51"/>
          <p:cNvSpPr/>
          <p:nvPr/>
        </p:nvSpPr>
        <p:spPr>
          <a:xfrm>
            <a:off x="6761091" y="2459417"/>
            <a:ext cx="100333" cy="1484640"/>
          </a:xfrm>
          <a:prstGeom prst="rect">
            <a:avLst/>
          </a:prstGeom>
          <a:solidFill>
            <a:srgbClr val="FFC000"/>
          </a:solidFill>
          <a:ln w="12700" cap="flat" cmpd="sng" algn="ctr">
            <a:solidFill>
              <a:srgbClr val="FFFFFF"/>
            </a:solid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53" name="矩形 52"/>
          <p:cNvSpPr/>
          <p:nvPr/>
        </p:nvSpPr>
        <p:spPr>
          <a:xfrm>
            <a:off x="6761091" y="4382999"/>
            <a:ext cx="100333" cy="1484640"/>
          </a:xfrm>
          <a:prstGeom prst="rect">
            <a:avLst/>
          </a:prstGeom>
          <a:solidFill>
            <a:srgbClr val="FFC000"/>
          </a:solidFill>
          <a:ln w="12700" cap="flat" cmpd="sng" algn="ctr">
            <a:solidFill>
              <a:srgbClr val="FFFFFF"/>
            </a:solid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grpSp>
        <p:nvGrpSpPr>
          <p:cNvPr id="7" name="PA_组合 6"/>
          <p:cNvGrpSpPr/>
          <p:nvPr>
            <p:custDataLst>
              <p:tags r:id="rId3"/>
            </p:custDataLst>
          </p:nvPr>
        </p:nvGrpSpPr>
        <p:grpSpPr>
          <a:xfrm>
            <a:off x="7077449" y="2441531"/>
            <a:ext cx="4314320" cy="1741651"/>
            <a:chOff x="7587664" y="2466148"/>
            <a:chExt cx="4314320" cy="1741651"/>
          </a:xfrm>
        </p:grpSpPr>
        <p:sp>
          <p:nvSpPr>
            <p:cNvPr id="50" name="TextBox 12"/>
            <p:cNvSpPr txBox="1"/>
            <p:nvPr/>
          </p:nvSpPr>
          <p:spPr>
            <a:xfrm>
              <a:off x="7587664" y="2868971"/>
              <a:ext cx="4314320" cy="1338828"/>
            </a:xfrm>
            <a:prstGeom prst="rect">
              <a:avLst/>
            </a:prstGeom>
            <a:noFill/>
            <a:ln>
              <a:noFill/>
              <a:prstDash val="sysDash"/>
            </a:ln>
          </p:spPr>
          <p:txBody>
            <a:bodyPr wrap="square" rtlCol="0">
              <a:spAutoFit/>
            </a:bodyPr>
            <a:lstStyle/>
            <a:p>
              <a:pPr algn="just" defTabSz="685800">
                <a:lnSpc>
                  <a:spcPct val="150000"/>
                </a:lnSpc>
              </a:pPr>
              <a:r>
                <a:rPr lang="zh-CN" altLang="en-US" kern="0">
                  <a:latin typeface="微软雅黑"/>
                  <a:ea typeface="微软雅黑"/>
                  <a:cs typeface="+mn-ea"/>
                  <a:sym typeface="微软雅黑"/>
                </a:rPr>
                <a:t>点击此处添加文字说明内容，可以通过复制您的文本内容，在此文本框粘贴并选择只保留文字</a:t>
              </a: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54" name="矩形 53"/>
            <p:cNvSpPr/>
            <p:nvPr/>
          </p:nvSpPr>
          <p:spPr>
            <a:xfrm>
              <a:off x="7587664" y="2466148"/>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grpSp>
      <p:grpSp>
        <p:nvGrpSpPr>
          <p:cNvPr id="8" name="PA_组合 7"/>
          <p:cNvGrpSpPr/>
          <p:nvPr>
            <p:custDataLst>
              <p:tags r:id="rId4"/>
            </p:custDataLst>
          </p:nvPr>
        </p:nvGrpSpPr>
        <p:grpSpPr>
          <a:xfrm>
            <a:off x="7077447" y="4386625"/>
            <a:ext cx="4314320" cy="1762298"/>
            <a:chOff x="7587662" y="4411242"/>
            <a:chExt cx="4314320" cy="1762298"/>
          </a:xfrm>
        </p:grpSpPr>
        <p:sp>
          <p:nvSpPr>
            <p:cNvPr id="51" name="TextBox 33"/>
            <p:cNvSpPr txBox="1"/>
            <p:nvPr/>
          </p:nvSpPr>
          <p:spPr>
            <a:xfrm>
              <a:off x="7587662" y="4834712"/>
              <a:ext cx="4314320" cy="1338828"/>
            </a:xfrm>
            <a:prstGeom prst="rect">
              <a:avLst/>
            </a:prstGeom>
            <a:noFill/>
            <a:ln>
              <a:noFill/>
              <a:prstDash val="sysDash"/>
            </a:ln>
          </p:spPr>
          <p:txBody>
            <a:bodyPr wrap="square" rtlCol="0">
              <a:spAutoFit/>
            </a:bodyPr>
            <a:lstStyle/>
            <a:p>
              <a:pPr lvl="0" algn="just" defTabSz="685800">
                <a:lnSpc>
                  <a:spcPct val="150000"/>
                </a:lnSpc>
              </a:pPr>
              <a:r>
                <a:rPr lang="zh-CN" altLang="en-US" kern="0">
                  <a:latin typeface="微软雅黑"/>
                  <a:ea typeface="微软雅黑"/>
                  <a:cs typeface="+mn-ea"/>
                  <a:sym typeface="微软雅黑"/>
                </a:rPr>
                <a:t>点击此处添加文字说明内容，可以通过复制您的文本内容，在此文本框粘贴并选择只保留文字</a:t>
              </a:r>
              <a:endParaRPr lang="zh-CN" altLang="en-US" kern="0">
                <a:latin typeface="微软雅黑"/>
                <a:ea typeface="微软雅黑"/>
                <a:cs typeface="+mn-ea"/>
                <a:sym typeface="微软雅黑"/>
              </a:endParaRPr>
            </a:p>
          </p:txBody>
        </p:sp>
        <p:sp>
          <p:nvSpPr>
            <p:cNvPr id="55" name="矩形 54"/>
            <p:cNvSpPr/>
            <p:nvPr/>
          </p:nvSpPr>
          <p:spPr>
            <a:xfrm>
              <a:off x="7587662" y="4411242"/>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grpSp>
      <p:sp>
        <p:nvSpPr>
          <p:cNvPr id="66" name="Freeform 9"/>
          <p:cNvSpPr/>
          <p:nvPr/>
        </p:nvSpPr>
        <p:spPr bwMode="auto">
          <a:xfrm>
            <a:off x="1944529" y="5357756"/>
            <a:ext cx="4323447" cy="634833"/>
          </a:xfrm>
          <a:custGeom>
            <a:gdLst>
              <a:gd name="T0" fmla="*/ 146 w 1802"/>
              <a:gd name="T1" fmla="*/ 0 h 287"/>
              <a:gd name="T2" fmla="*/ 0 w 1802"/>
              <a:gd name="T3" fmla="*/ 287 h 287"/>
              <a:gd name="T4" fmla="*/ 901 w 1802"/>
              <a:gd name="T5" fmla="*/ 287 h 287"/>
              <a:gd name="T6" fmla="*/ 1802 w 1802"/>
              <a:gd name="T7" fmla="*/ 287 h 287"/>
              <a:gd name="T8" fmla="*/ 1656 w 1802"/>
              <a:gd name="T9" fmla="*/ 0 h 287"/>
              <a:gd name="T10" fmla="*/ 146 w 1802"/>
              <a:gd name="T11" fmla="*/ 0 h 287"/>
            </a:gdLst>
            <a:cxnLst>
              <a:cxn ang="0">
                <a:pos x="T0" y="T1"/>
              </a:cxn>
              <a:cxn ang="0">
                <a:pos x="T2" y="T3"/>
              </a:cxn>
              <a:cxn ang="0">
                <a:pos x="T4" y="T5"/>
              </a:cxn>
              <a:cxn ang="0">
                <a:pos x="T6" y="T7"/>
              </a:cxn>
              <a:cxn ang="0">
                <a:pos x="T8" y="T9"/>
              </a:cxn>
              <a:cxn ang="0">
                <a:pos x="T10" y="T11"/>
              </a:cxn>
            </a:cxnLst>
            <a:rect l="0" t="0" r="r" b="b"/>
            <a:pathLst>
              <a:path w="1802" h="287">
                <a:moveTo>
                  <a:pt x="146" y="0"/>
                </a:moveTo>
                <a:lnTo>
                  <a:pt x="0" y="287"/>
                </a:lnTo>
                <a:lnTo>
                  <a:pt x="901" y="287"/>
                </a:lnTo>
                <a:lnTo>
                  <a:pt x="1802" y="287"/>
                </a:lnTo>
                <a:lnTo>
                  <a:pt x="1656" y="0"/>
                </a:lnTo>
                <a:lnTo>
                  <a:pt x="146" y="0"/>
                </a:lnTo>
                <a:close/>
              </a:path>
            </a:pathLst>
          </a:custGeom>
          <a:solidFill>
            <a:srgbClr val="FFC000"/>
          </a:solidFill>
          <a:ln w="12700" cap="flat" cmpd="sng" algn="ctr">
            <a:noFill/>
            <a:prstDash val="solid"/>
            <a:miter lim="800000"/>
          </a:ln>
          <a:effectLst/>
        </p:spPr>
        <p:txBody>
          <a:bodyPr vert="horz" wrap="square" lIns="121920" tIns="60960" rIns="121920" bIns="60960"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a:ea typeface="微软雅黑"/>
              <a:cs typeface="+mn-ea"/>
              <a:sym typeface="微软雅黑"/>
            </a:endParaRPr>
          </a:p>
        </p:txBody>
      </p:sp>
      <p:sp>
        <p:nvSpPr>
          <p:cNvPr id="57" name="矩形 1"/>
          <p:cNvSpPr>
            <a:spLocks noChangeArrowheads="1"/>
          </p:cNvSpPr>
          <p:nvPr/>
        </p:nvSpPr>
        <p:spPr bwMode="auto">
          <a:xfrm>
            <a:off x="3362849" y="5488533"/>
            <a:ext cx="1747819" cy="476541"/>
          </a:xfrm>
          <a:prstGeom prst="rect">
            <a:avLst/>
          </a:prstGeom>
          <a:noFill/>
          <a:ln>
            <a:noFill/>
          </a:ln>
        </p:spPr>
        <p:txBody>
          <a:bodyPr wrap="square" lIns="68580" tIns="34290" rIns="68580" bIns="34290">
            <a:spAutoFit/>
          </a:bodyPr>
          <a:lstStyle/>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effectLst/>
                <a:uLnTx/>
                <a:uFillTx/>
                <a:latin typeface="微软雅黑"/>
                <a:ea typeface="微软雅黑"/>
                <a:cs typeface="+mn-ea"/>
                <a:sym typeface="微软雅黑"/>
              </a:rPr>
              <a:t>添加你的标题</a:t>
            </a:r>
            <a:endParaRPr kumimoji="0" lang="zh-CN" altLang="zh-CN" sz="2000" b="1" i="0" u="none" strike="noStrike" kern="0" cap="none" spc="0" normalizeH="0" baseline="0" noProof="0">
              <a:ln>
                <a:noFill/>
              </a:ln>
              <a:effectLst/>
              <a:uLnTx/>
              <a:uFillTx/>
              <a:latin typeface="微软雅黑"/>
              <a:ea typeface="微软雅黑"/>
              <a:cs typeface="+mn-ea"/>
              <a:sym typeface="微软雅黑"/>
            </a:endParaRPr>
          </a:p>
        </p:txBody>
      </p:sp>
      <p:sp>
        <p:nvSpPr>
          <p:cNvPr id="67" name="Freeform 10"/>
          <p:cNvSpPr/>
          <p:nvPr/>
        </p:nvSpPr>
        <p:spPr bwMode="auto">
          <a:xfrm>
            <a:off x="2342804" y="4623386"/>
            <a:ext cx="3526896" cy="634833"/>
          </a:xfrm>
          <a:custGeom>
            <a:gdLst>
              <a:gd name="T0" fmla="*/ 1470 w 1470"/>
              <a:gd name="T1" fmla="*/ 287 h 287"/>
              <a:gd name="T2" fmla="*/ 1329 w 1470"/>
              <a:gd name="T3" fmla="*/ 0 h 287"/>
              <a:gd name="T4" fmla="*/ 146 w 1470"/>
              <a:gd name="T5" fmla="*/ 0 h 287"/>
              <a:gd name="T6" fmla="*/ 0 w 1470"/>
              <a:gd name="T7" fmla="*/ 287 h 287"/>
              <a:gd name="T8" fmla="*/ 1470 w 1470"/>
              <a:gd name="T9" fmla="*/ 287 h 287"/>
            </a:gdLst>
            <a:cxnLst>
              <a:cxn ang="0">
                <a:pos x="T0" y="T1"/>
              </a:cxn>
              <a:cxn ang="0">
                <a:pos x="T2" y="T3"/>
              </a:cxn>
              <a:cxn ang="0">
                <a:pos x="T4" y="T5"/>
              </a:cxn>
              <a:cxn ang="0">
                <a:pos x="T6" y="T7"/>
              </a:cxn>
              <a:cxn ang="0">
                <a:pos x="T8" y="T9"/>
              </a:cxn>
            </a:cxnLst>
            <a:rect l="0" t="0" r="r" b="b"/>
            <a:pathLst>
              <a:path w="1470" h="287">
                <a:moveTo>
                  <a:pt x="1470" y="287"/>
                </a:moveTo>
                <a:lnTo>
                  <a:pt x="1329" y="0"/>
                </a:lnTo>
                <a:lnTo>
                  <a:pt x="146" y="0"/>
                </a:lnTo>
                <a:lnTo>
                  <a:pt x="0" y="287"/>
                </a:lnTo>
                <a:lnTo>
                  <a:pt x="1470" y="287"/>
                </a:lnTo>
                <a:close/>
              </a:path>
            </a:pathLst>
          </a:custGeom>
          <a:solidFill>
            <a:schemeClr val="tx1"/>
          </a:solidFill>
          <a:ln w="12700"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white"/>
              </a:solidFill>
              <a:effectLst/>
              <a:uLnTx/>
              <a:uFillTx/>
              <a:latin typeface="微软雅黑"/>
              <a:ea typeface="微软雅黑"/>
              <a:cs typeface="+mn-ea"/>
              <a:sym typeface="微软雅黑"/>
            </a:endParaRPr>
          </a:p>
        </p:txBody>
      </p:sp>
      <p:sp>
        <p:nvSpPr>
          <p:cNvPr id="58" name="矩形 1"/>
          <p:cNvSpPr>
            <a:spLocks noChangeArrowheads="1"/>
          </p:cNvSpPr>
          <p:nvPr/>
        </p:nvSpPr>
        <p:spPr bwMode="auto">
          <a:xfrm>
            <a:off x="3349993" y="4782245"/>
            <a:ext cx="1787548" cy="476541"/>
          </a:xfrm>
          <a:prstGeom prst="rect">
            <a:avLst/>
          </a:prstGeom>
          <a:noFill/>
          <a:ln>
            <a:noFill/>
          </a:ln>
        </p:spPr>
        <p:txBody>
          <a:bodyPr wrap="square" lIns="68580" tIns="34290" rIns="68580" bIns="34290">
            <a:spAutoFit/>
          </a:bodyPr>
          <a:lstStyle/>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微软雅黑"/>
                <a:ea typeface="微软雅黑"/>
                <a:cs typeface="+mn-ea"/>
                <a:sym typeface="微软雅黑"/>
              </a:rPr>
              <a:t>添加你的标题</a:t>
            </a:r>
            <a:endParaRPr kumimoji="0" lang="zh-CN" altLang="zh-CN" sz="2000" b="1" i="0" u="none" strike="noStrike" kern="0" cap="none" spc="0" normalizeH="0" baseline="0" noProof="0">
              <a:ln>
                <a:noFill/>
              </a:ln>
              <a:solidFill>
                <a:prstClr val="white"/>
              </a:solidFill>
              <a:effectLst/>
              <a:uLnTx/>
              <a:uFillTx/>
              <a:latin typeface="微软雅黑"/>
              <a:ea typeface="微软雅黑"/>
              <a:cs typeface="+mn-ea"/>
              <a:sym typeface="微软雅黑"/>
            </a:endParaRPr>
          </a:p>
        </p:txBody>
      </p:sp>
      <p:sp>
        <p:nvSpPr>
          <p:cNvPr id="63" name="Freeform 6"/>
          <p:cNvSpPr/>
          <p:nvPr/>
        </p:nvSpPr>
        <p:spPr bwMode="auto">
          <a:xfrm>
            <a:off x="2741080" y="3889016"/>
            <a:ext cx="2730346" cy="634833"/>
          </a:xfrm>
          <a:custGeom>
            <a:gdLst>
              <a:gd name="T0" fmla="*/ 121 w 1138"/>
              <a:gd name="T1" fmla="*/ 51 h 287"/>
              <a:gd name="T2" fmla="*/ 0 w 1138"/>
              <a:gd name="T3" fmla="*/ 287 h 287"/>
              <a:gd name="T4" fmla="*/ 1138 w 1138"/>
              <a:gd name="T5" fmla="*/ 287 h 287"/>
              <a:gd name="T6" fmla="*/ 1022 w 1138"/>
              <a:gd name="T7" fmla="*/ 51 h 287"/>
              <a:gd name="T8" fmla="*/ 997 w 1138"/>
              <a:gd name="T9" fmla="*/ 0 h 287"/>
              <a:gd name="T10" fmla="*/ 146 w 1138"/>
              <a:gd name="T11" fmla="*/ 0 h 287"/>
              <a:gd name="T12" fmla="*/ 121 w 1138"/>
              <a:gd name="T13" fmla="*/ 51 h 287"/>
            </a:gdLst>
            <a:cxnLst>
              <a:cxn ang="0">
                <a:pos x="T0" y="T1"/>
              </a:cxn>
              <a:cxn ang="0">
                <a:pos x="T2" y="T3"/>
              </a:cxn>
              <a:cxn ang="0">
                <a:pos x="T4" y="T5"/>
              </a:cxn>
              <a:cxn ang="0">
                <a:pos x="T6" y="T7"/>
              </a:cxn>
              <a:cxn ang="0">
                <a:pos x="T8" y="T9"/>
              </a:cxn>
              <a:cxn ang="0">
                <a:pos x="T10" y="T11"/>
              </a:cxn>
              <a:cxn ang="0">
                <a:pos x="T12" y="T13"/>
              </a:cxn>
            </a:cxnLst>
            <a:rect l="0" t="0" r="r" b="b"/>
            <a:pathLst>
              <a:path w="1138" h="287">
                <a:moveTo>
                  <a:pt x="121" y="51"/>
                </a:moveTo>
                <a:lnTo>
                  <a:pt x="0" y="287"/>
                </a:lnTo>
                <a:lnTo>
                  <a:pt x="1138" y="287"/>
                </a:lnTo>
                <a:lnTo>
                  <a:pt x="1022" y="51"/>
                </a:lnTo>
                <a:lnTo>
                  <a:pt x="997" y="0"/>
                </a:lnTo>
                <a:lnTo>
                  <a:pt x="146" y="0"/>
                </a:lnTo>
                <a:lnTo>
                  <a:pt x="121" y="51"/>
                </a:lnTo>
                <a:close/>
              </a:path>
            </a:pathLst>
          </a:custGeom>
          <a:solidFill>
            <a:srgbClr val="FFC000"/>
          </a:solidFill>
          <a:ln w="12700" cap="flat" cmpd="sng" algn="ctr">
            <a:noFill/>
            <a:prstDash val="solid"/>
            <a:miter lim="800000"/>
          </a:ln>
          <a:effectLst/>
        </p:spPr>
        <p:txBody>
          <a:bodyPr vert="horz" wrap="square" lIns="121920" tIns="60960" rIns="121920" bIns="60960"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a:ea typeface="微软雅黑"/>
              <a:cs typeface="+mn-ea"/>
              <a:sym typeface="微软雅黑"/>
            </a:endParaRPr>
          </a:p>
        </p:txBody>
      </p:sp>
      <p:sp>
        <p:nvSpPr>
          <p:cNvPr id="59" name="矩形 1"/>
          <p:cNvSpPr>
            <a:spLocks noChangeArrowheads="1"/>
          </p:cNvSpPr>
          <p:nvPr/>
        </p:nvSpPr>
        <p:spPr bwMode="auto">
          <a:xfrm>
            <a:off x="3333031" y="3986427"/>
            <a:ext cx="1839970" cy="476541"/>
          </a:xfrm>
          <a:prstGeom prst="rect">
            <a:avLst/>
          </a:prstGeom>
          <a:noFill/>
          <a:ln>
            <a:noFill/>
          </a:ln>
        </p:spPr>
        <p:txBody>
          <a:bodyPr wrap="square" lIns="68580" tIns="34290" rIns="68580" bIns="34290">
            <a:spAutoFit/>
          </a:bodyPr>
          <a:lstStyle/>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effectLst/>
                <a:uLnTx/>
                <a:uFillTx/>
                <a:latin typeface="微软雅黑"/>
                <a:ea typeface="微软雅黑"/>
                <a:cs typeface="+mn-ea"/>
                <a:sym typeface="微软雅黑"/>
              </a:rPr>
              <a:t>添加你的标题</a:t>
            </a:r>
            <a:endParaRPr kumimoji="0" lang="zh-CN" altLang="zh-CN" sz="2000" b="1" i="0" u="none" strike="noStrike" kern="0" cap="none" spc="0" normalizeH="0" baseline="0" noProof="0">
              <a:ln>
                <a:noFill/>
              </a:ln>
              <a:effectLst/>
              <a:uLnTx/>
              <a:uFillTx/>
              <a:latin typeface="微软雅黑"/>
              <a:ea typeface="微软雅黑"/>
              <a:cs typeface="+mn-ea"/>
              <a:sym typeface="微软雅黑"/>
            </a:endParaRPr>
          </a:p>
        </p:txBody>
      </p:sp>
      <p:sp>
        <p:nvSpPr>
          <p:cNvPr id="65" name="Freeform 8"/>
          <p:cNvSpPr/>
          <p:nvPr/>
        </p:nvSpPr>
        <p:spPr bwMode="auto">
          <a:xfrm>
            <a:off x="3139355" y="3154646"/>
            <a:ext cx="1933795" cy="634833"/>
          </a:xfrm>
          <a:custGeom>
            <a:gdLst>
              <a:gd name="T0" fmla="*/ 146 w 806"/>
              <a:gd name="T1" fmla="*/ 0 h 287"/>
              <a:gd name="T2" fmla="*/ 0 w 806"/>
              <a:gd name="T3" fmla="*/ 287 h 287"/>
              <a:gd name="T4" fmla="*/ 806 w 806"/>
              <a:gd name="T5" fmla="*/ 287 h 287"/>
              <a:gd name="T6" fmla="*/ 665 w 806"/>
              <a:gd name="T7" fmla="*/ 0 h 287"/>
              <a:gd name="T8" fmla="*/ 146 w 806"/>
              <a:gd name="T9" fmla="*/ 0 h 287"/>
            </a:gdLst>
            <a:cxnLst>
              <a:cxn ang="0">
                <a:pos x="T0" y="T1"/>
              </a:cxn>
              <a:cxn ang="0">
                <a:pos x="T2" y="T3"/>
              </a:cxn>
              <a:cxn ang="0">
                <a:pos x="T4" y="T5"/>
              </a:cxn>
              <a:cxn ang="0">
                <a:pos x="T6" y="T7"/>
              </a:cxn>
              <a:cxn ang="0">
                <a:pos x="T8" y="T9"/>
              </a:cxn>
            </a:cxnLst>
            <a:rect l="0" t="0" r="r" b="b"/>
            <a:pathLst>
              <a:path w="805" h="287">
                <a:moveTo>
                  <a:pt x="146" y="0"/>
                </a:moveTo>
                <a:lnTo>
                  <a:pt x="0" y="287"/>
                </a:lnTo>
                <a:lnTo>
                  <a:pt x="806" y="287"/>
                </a:lnTo>
                <a:lnTo>
                  <a:pt x="665" y="0"/>
                </a:lnTo>
                <a:lnTo>
                  <a:pt x="146" y="0"/>
                </a:lnTo>
                <a:close/>
              </a:path>
            </a:pathLst>
          </a:custGeom>
          <a:solidFill>
            <a:schemeClr val="tx1"/>
          </a:solidFill>
          <a:ln w="12700" cap="flat" cmpd="sng" algn="ctr">
            <a:noFill/>
            <a:prstDash val="solid"/>
            <a:miter lim="800000"/>
          </a:ln>
          <a:effectLst/>
        </p:spPr>
        <p:txBody>
          <a:bodyPr vert="horz" wrap="square" lIns="121920" tIns="60960" rIns="121920" bIns="60960"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a:ea typeface="微软雅黑"/>
              <a:cs typeface="+mn-ea"/>
              <a:sym typeface="微软雅黑"/>
            </a:endParaRPr>
          </a:p>
        </p:txBody>
      </p:sp>
      <p:sp>
        <p:nvSpPr>
          <p:cNvPr id="60" name="矩形 1"/>
          <p:cNvSpPr>
            <a:spLocks noChangeArrowheads="1"/>
          </p:cNvSpPr>
          <p:nvPr/>
        </p:nvSpPr>
        <p:spPr bwMode="auto">
          <a:xfrm>
            <a:off x="3505215" y="3282579"/>
            <a:ext cx="1307873" cy="476541"/>
          </a:xfrm>
          <a:prstGeom prst="rect">
            <a:avLst/>
          </a:prstGeom>
          <a:noFill/>
          <a:ln>
            <a:noFill/>
          </a:ln>
        </p:spPr>
        <p:txBody>
          <a:bodyPr wrap="square" lIns="68580" tIns="34290" rIns="68580" bIns="34290">
            <a:spAutoFit/>
          </a:bodyPr>
          <a:lstStyle/>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solidFill>
                  <a:prstClr val="white"/>
                </a:solidFill>
                <a:effectLst/>
                <a:uLnTx/>
                <a:uFillTx/>
                <a:latin typeface="微软雅黑"/>
                <a:ea typeface="微软雅黑"/>
                <a:cs typeface="+mn-ea"/>
                <a:sym typeface="微软雅黑"/>
              </a:rPr>
              <a:t>添加标题</a:t>
            </a:r>
            <a:endParaRPr kumimoji="0" lang="zh-CN" altLang="zh-CN" sz="2000" b="1" i="0" u="none" strike="noStrike" kern="0" cap="none" spc="0" normalizeH="0" baseline="0" noProof="0">
              <a:ln>
                <a:noFill/>
              </a:ln>
              <a:solidFill>
                <a:prstClr val="white"/>
              </a:solidFill>
              <a:effectLst/>
              <a:uLnTx/>
              <a:uFillTx/>
              <a:latin typeface="微软雅黑"/>
              <a:ea typeface="微软雅黑"/>
              <a:cs typeface="+mn-ea"/>
              <a:sym typeface="微软雅黑"/>
            </a:endParaRPr>
          </a:p>
        </p:txBody>
      </p:sp>
      <p:sp>
        <p:nvSpPr>
          <p:cNvPr id="64" name="Freeform 7"/>
          <p:cNvSpPr/>
          <p:nvPr/>
        </p:nvSpPr>
        <p:spPr bwMode="auto">
          <a:xfrm>
            <a:off x="3537630" y="1997791"/>
            <a:ext cx="1137244" cy="1057316"/>
          </a:xfrm>
          <a:custGeom>
            <a:gdLst>
              <a:gd name="T0" fmla="*/ 474 w 474"/>
              <a:gd name="T1" fmla="*/ 478 h 478"/>
              <a:gd name="T2" fmla="*/ 237 w 474"/>
              <a:gd name="T3" fmla="*/ 0 h 478"/>
              <a:gd name="T4" fmla="*/ 0 w 474"/>
              <a:gd name="T5" fmla="*/ 478 h 478"/>
              <a:gd name="T6" fmla="*/ 474 w 474"/>
              <a:gd name="T7" fmla="*/ 478 h 478"/>
            </a:gdLst>
            <a:cxnLst>
              <a:cxn ang="0">
                <a:pos x="T0" y="T1"/>
              </a:cxn>
              <a:cxn ang="0">
                <a:pos x="T2" y="T3"/>
              </a:cxn>
              <a:cxn ang="0">
                <a:pos x="T4" y="T5"/>
              </a:cxn>
              <a:cxn ang="0">
                <a:pos x="T6" y="T7"/>
              </a:cxn>
            </a:cxnLst>
            <a:rect l="0" t="0" r="r" b="b"/>
            <a:pathLst>
              <a:path w="473" h="478">
                <a:moveTo>
                  <a:pt x="474" y="478"/>
                </a:moveTo>
                <a:lnTo>
                  <a:pt x="237" y="0"/>
                </a:lnTo>
                <a:lnTo>
                  <a:pt x="0" y="478"/>
                </a:lnTo>
                <a:lnTo>
                  <a:pt x="474" y="478"/>
                </a:lnTo>
                <a:close/>
              </a:path>
            </a:pathLst>
          </a:custGeom>
          <a:solidFill>
            <a:srgbClr val="FFC000"/>
          </a:solidFill>
          <a:ln w="12700" cap="flat" cmpd="sng" algn="ctr">
            <a:noFill/>
            <a:prstDash val="solid"/>
            <a:miter lim="800000"/>
          </a:ln>
          <a:effectLst/>
        </p:spPr>
        <p:txBody>
          <a:bodyPr vert="horz" wrap="square" lIns="121920" tIns="60960" rIns="121920" bIns="60960" numCol="1" anchor="t" anchorCtr="0" compatLnSpc="1"/>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2000" b="0" i="0" u="none" strike="noStrike" kern="0" cap="none" spc="0" normalizeH="0" baseline="0" noProof="0">
              <a:ln>
                <a:noFill/>
              </a:ln>
              <a:solidFill>
                <a:prstClr val="black"/>
              </a:solidFill>
              <a:effectLst/>
              <a:uLnTx/>
              <a:uFillTx/>
              <a:latin typeface="微软雅黑"/>
              <a:ea typeface="微软雅黑"/>
              <a:cs typeface="+mn-ea"/>
              <a:sym typeface="微软雅黑"/>
            </a:endParaRPr>
          </a:p>
        </p:txBody>
      </p:sp>
      <p:sp>
        <p:nvSpPr>
          <p:cNvPr id="61" name="矩形 1"/>
          <p:cNvSpPr>
            <a:spLocks noChangeArrowheads="1"/>
          </p:cNvSpPr>
          <p:nvPr/>
        </p:nvSpPr>
        <p:spPr bwMode="auto">
          <a:xfrm>
            <a:off x="3749714" y="2464197"/>
            <a:ext cx="807453" cy="476541"/>
          </a:xfrm>
          <a:prstGeom prst="rect">
            <a:avLst/>
          </a:prstGeom>
          <a:noFill/>
          <a:ln>
            <a:noFill/>
          </a:ln>
        </p:spPr>
        <p:txBody>
          <a:bodyPr wrap="square" lIns="68580" tIns="34290" rIns="68580" bIns="34290">
            <a:spAutoFit/>
          </a:bodyPr>
          <a:lstStyle/>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0">
                <a:ln>
                  <a:noFill/>
                </a:ln>
                <a:effectLst/>
                <a:uLnTx/>
                <a:uFillTx/>
                <a:latin typeface="微软雅黑"/>
                <a:ea typeface="微软雅黑"/>
                <a:cs typeface="+mn-ea"/>
                <a:sym typeface="微软雅黑"/>
              </a:rPr>
              <a:t>标题</a:t>
            </a:r>
            <a:endParaRPr kumimoji="0" lang="zh-CN" altLang="zh-CN" sz="2000" b="1" i="0" u="none" strike="noStrike" kern="0" cap="none" spc="0" normalizeH="0" baseline="0" noProof="0">
              <a:ln>
                <a:noFill/>
              </a:ln>
              <a:effectLst/>
              <a:uLnTx/>
              <a:uFillTx/>
              <a:latin typeface="微软雅黑"/>
              <a:ea typeface="微软雅黑"/>
              <a:cs typeface="+mn-ea"/>
              <a:sym typeface="微软雅黑"/>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additive="base">
                                        <p:cTn id="27" dur="500" fill="hold"/>
                                        <p:tgtEl>
                                          <p:spTgt spid="57"/>
                                        </p:tgtEl>
                                        <p:attrNameLst>
                                          <p:attrName>ppt_x</p:attrName>
                                        </p:attrNameLst>
                                      </p:cBhvr>
                                      <p:tavLst>
                                        <p:tav tm="0">
                                          <p:val>
                                            <p:strVal val="#ppt_x"/>
                                          </p:val>
                                        </p:tav>
                                        <p:tav tm="100000">
                                          <p:val>
                                            <p:strVal val="#ppt_x"/>
                                          </p:val>
                                        </p:tav>
                                      </p:tavLst>
                                    </p:anim>
                                    <p:anim calcmode="lin" valueType="num">
                                      <p:cBhvr additive="base">
                                        <p:cTn id="28" dur="500" fill="hold"/>
                                        <p:tgtEl>
                                          <p:spTgt spid="5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500" fill="hold"/>
                                        <p:tgtEl>
                                          <p:spTgt spid="67"/>
                                        </p:tgtEl>
                                        <p:attrNameLst>
                                          <p:attrName>ppt_x</p:attrName>
                                        </p:attrNameLst>
                                      </p:cBhvr>
                                      <p:tavLst>
                                        <p:tav tm="0">
                                          <p:val>
                                            <p:strVal val="#ppt_x"/>
                                          </p:val>
                                        </p:tav>
                                        <p:tav tm="100000">
                                          <p:val>
                                            <p:strVal val="#ppt_x"/>
                                          </p:val>
                                        </p:tav>
                                      </p:tavLst>
                                    </p:anim>
                                    <p:anim calcmode="lin" valueType="num">
                                      <p:cBhvr additive="base">
                                        <p:cTn id="32" dur="500" fill="hold"/>
                                        <p:tgtEl>
                                          <p:spTgt spid="6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fill="hold"/>
                                        <p:tgtEl>
                                          <p:spTgt spid="58"/>
                                        </p:tgtEl>
                                        <p:attrNameLst>
                                          <p:attrName>ppt_x</p:attrName>
                                        </p:attrNameLst>
                                      </p:cBhvr>
                                      <p:tavLst>
                                        <p:tav tm="0">
                                          <p:val>
                                            <p:strVal val="#ppt_x"/>
                                          </p:val>
                                        </p:tav>
                                        <p:tav tm="100000">
                                          <p:val>
                                            <p:strVal val="#ppt_x"/>
                                          </p:val>
                                        </p:tav>
                                      </p:tavLst>
                                    </p:anim>
                                    <p:anim calcmode="lin" valueType="num">
                                      <p:cBhvr additive="base">
                                        <p:cTn id="36" dur="500" fill="hold"/>
                                        <p:tgtEl>
                                          <p:spTgt spid="5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fill="hold"/>
                                        <p:tgtEl>
                                          <p:spTgt spid="65"/>
                                        </p:tgtEl>
                                        <p:attrNameLst>
                                          <p:attrName>ppt_x</p:attrName>
                                        </p:attrNameLst>
                                      </p:cBhvr>
                                      <p:tavLst>
                                        <p:tav tm="0">
                                          <p:val>
                                            <p:strVal val="#ppt_x"/>
                                          </p:val>
                                        </p:tav>
                                        <p:tav tm="100000">
                                          <p:val>
                                            <p:strVal val="#ppt_x"/>
                                          </p:val>
                                        </p:tav>
                                      </p:tavLst>
                                    </p:anim>
                                    <p:anim calcmode="lin" valueType="num">
                                      <p:cBhvr additive="base">
                                        <p:cTn id="48" dur="500" fill="hold"/>
                                        <p:tgtEl>
                                          <p:spTgt spid="6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ppt_x"/>
                                          </p:val>
                                        </p:tav>
                                        <p:tav tm="100000">
                                          <p:val>
                                            <p:strVal val="#ppt_x"/>
                                          </p:val>
                                        </p:tav>
                                      </p:tavLst>
                                    </p:anim>
                                    <p:anim calcmode="lin" valueType="num">
                                      <p:cBhvr additive="base">
                                        <p:cTn id="52" dur="500" fill="hold"/>
                                        <p:tgtEl>
                                          <p:spTgt spid="6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additive="base">
                                        <p:cTn id="55" dur="500" fill="hold"/>
                                        <p:tgtEl>
                                          <p:spTgt spid="64"/>
                                        </p:tgtEl>
                                        <p:attrNameLst>
                                          <p:attrName>ppt_x</p:attrName>
                                        </p:attrNameLst>
                                      </p:cBhvr>
                                      <p:tavLst>
                                        <p:tav tm="0">
                                          <p:val>
                                            <p:strVal val="#ppt_x"/>
                                          </p:val>
                                        </p:tav>
                                        <p:tav tm="100000">
                                          <p:val>
                                            <p:strVal val="#ppt_x"/>
                                          </p:val>
                                        </p:tav>
                                      </p:tavLst>
                                    </p:anim>
                                    <p:anim calcmode="lin" valueType="num">
                                      <p:cBhvr additive="base">
                                        <p:cTn id="56" dur="500" fill="hold"/>
                                        <p:tgtEl>
                                          <p:spTgt spid="6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66" grpId="0" animBg="1"/>
      <p:bldP spid="57" grpId="0"/>
      <p:bldP spid="67" grpId="0" animBg="1"/>
      <p:bldP spid="58" grpId="0"/>
      <p:bldP spid="63" grpId="0" animBg="1"/>
      <p:bldP spid="59" grpId="0"/>
      <p:bldP spid="65" grpId="0" animBg="1"/>
      <p:bldP spid="60" grpId="0"/>
      <p:bldP spid="64" grpId="0" animBg="1"/>
      <p:bldP spid="61"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hidden="1"/>
          <p:cNvSpPr>
            <a:spLocks noGrp="1"/>
          </p:cNvSpPr>
          <p:nvPr>
            <p:ph type="title"/>
          </p:nvPr>
        </p:nvSpPr>
        <p:spPr/>
        <p:txBody>
          <a:bodyPr/>
          <a:lstStyle/>
          <a:p>
            <a:endParaRPr lang="zh-CN" altLang="en-US">
              <a:latin typeface="微软雅黑"/>
              <a:ea typeface="微软雅黑"/>
              <a:cs typeface="+mn-ea"/>
              <a:sym typeface="微软雅黑"/>
            </a:endParaRPr>
          </a:p>
        </p:txBody>
      </p:sp>
      <p:sp>
        <p:nvSpPr>
          <p:cNvPr id="43" name="Freeform 19"/>
          <p:cNvSpPr/>
          <p:nvPr/>
        </p:nvSpPr>
        <p:spPr bwMode="auto">
          <a:xfrm>
            <a:off x="1820864" y="2130756"/>
            <a:ext cx="4697244" cy="850058"/>
          </a:xfrm>
          <a:prstGeom prst="roundRect">
            <a:avLst>
              <a:gd name="adj" fmla="val 50000"/>
            </a:avLst>
          </a:prstGeom>
          <a:noFill/>
          <a:ln w="28575" cap="flat">
            <a:solidFill>
              <a:srgbClr val="FFC000"/>
            </a:solidFill>
            <a:prstDash val="solid"/>
            <a:miter lim="800000"/>
          </a:ln>
          <a:effectLst/>
        </p:spPr>
        <p:txBody>
          <a:bodyPr vert="horz" wrap="square" lIns="91427" tIns="45714" rIns="91427" bIns="45714" numCol="1" anchor="t" anchorCtr="0" compatLnSpc="1"/>
          <a:lstStyle/>
          <a:p>
            <a:endParaRPr lang="zh-CN" altLang="en-US" sz="1100">
              <a:solidFill>
                <a:prstClr val="black"/>
              </a:solidFill>
              <a:latin typeface="微软雅黑"/>
              <a:ea typeface="微软雅黑"/>
              <a:cs typeface="+mn-ea"/>
              <a:sym typeface="微软雅黑"/>
            </a:endParaRPr>
          </a:p>
        </p:txBody>
      </p:sp>
      <p:sp>
        <p:nvSpPr>
          <p:cNvPr id="44" name="椭圆 43"/>
          <p:cNvSpPr/>
          <p:nvPr/>
        </p:nvSpPr>
        <p:spPr>
          <a:xfrm>
            <a:off x="1822062" y="2130756"/>
            <a:ext cx="850058" cy="850058"/>
          </a:xfrm>
          <a:prstGeom prst="ellipse">
            <a:avLst/>
          </a:prstGeom>
          <a:solidFill>
            <a:schemeClr val="tx1"/>
          </a:solidFill>
          <a:ln w="101600" cap="flat">
            <a:solidFill>
              <a:srgbClr val="F2AB0E"/>
            </a:solidFill>
            <a:prstDash val="solid"/>
            <a:miter lim="800000"/>
          </a:ln>
          <a:effectLst/>
        </p:spPr>
        <p:txBody>
          <a:bodyPr vert="horz" wrap="square" lIns="91427" tIns="45714" rIns="91427" bIns="45714" numCol="1" anchor="t" anchorCtr="0" compatLnSpc="1"/>
          <a:lstStyle/>
          <a:p>
            <a:endParaRPr lang="zh-CN" altLang="en-US" sz="2000">
              <a:solidFill>
                <a:schemeClr val="bg1"/>
              </a:solidFill>
              <a:latin typeface="微软雅黑"/>
              <a:ea typeface="微软雅黑"/>
              <a:cs typeface="+mn-ea"/>
              <a:sym typeface="微软雅黑"/>
            </a:endParaRPr>
          </a:p>
        </p:txBody>
      </p:sp>
      <p:sp>
        <p:nvSpPr>
          <p:cNvPr id="45" name="Freeform 23"/>
          <p:cNvSpPr/>
          <p:nvPr/>
        </p:nvSpPr>
        <p:spPr bwMode="auto">
          <a:xfrm>
            <a:off x="2039760" y="2330990"/>
            <a:ext cx="414662" cy="443240"/>
          </a:xfrm>
          <a:custGeom>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sz="1600">
              <a:solidFill>
                <a:schemeClr val="bg1"/>
              </a:solidFill>
              <a:latin typeface="微软雅黑"/>
              <a:ea typeface="微软雅黑"/>
              <a:cs typeface="+mn-ea"/>
              <a:sym typeface="微软雅黑"/>
            </a:endParaRPr>
          </a:p>
        </p:txBody>
      </p:sp>
      <p:sp>
        <p:nvSpPr>
          <p:cNvPr id="46" name="Freeform 9"/>
          <p:cNvSpPr>
            <a:spLocks noEditPoints="1"/>
          </p:cNvSpPr>
          <p:nvPr/>
        </p:nvSpPr>
        <p:spPr bwMode="auto">
          <a:xfrm>
            <a:off x="2876719" y="2318486"/>
            <a:ext cx="425828" cy="426834"/>
          </a:xfrm>
          <a:custGeom>
            <a:gdLst>
              <a:gd name="T0" fmla="*/ 47 w 406"/>
              <a:gd name="T1" fmla="*/ 224 h 407"/>
              <a:gd name="T2" fmla="*/ 44 w 406"/>
              <a:gd name="T3" fmla="*/ 217 h 407"/>
              <a:gd name="T4" fmla="*/ 38 w 406"/>
              <a:gd name="T5" fmla="*/ 213 h 407"/>
              <a:gd name="T6" fmla="*/ 41 w 406"/>
              <a:gd name="T7" fmla="*/ 225 h 407"/>
              <a:gd name="T8" fmla="*/ 52 w 406"/>
              <a:gd name="T9" fmla="*/ 230 h 407"/>
              <a:gd name="T10" fmla="*/ 16 w 406"/>
              <a:gd name="T11" fmla="*/ 153 h 407"/>
              <a:gd name="T12" fmla="*/ 59 w 406"/>
              <a:gd name="T13" fmla="*/ 84 h 407"/>
              <a:gd name="T14" fmla="*/ 82 w 406"/>
              <a:gd name="T15" fmla="*/ 69 h 407"/>
              <a:gd name="T16" fmla="*/ 91 w 406"/>
              <a:gd name="T17" fmla="*/ 41 h 407"/>
              <a:gd name="T18" fmla="*/ 60 w 406"/>
              <a:gd name="T19" fmla="*/ 63 h 407"/>
              <a:gd name="T20" fmla="*/ 2 w 406"/>
              <a:gd name="T21" fmla="*/ 180 h 407"/>
              <a:gd name="T22" fmla="*/ 48 w 406"/>
              <a:gd name="T23" fmla="*/ 234 h 407"/>
              <a:gd name="T24" fmla="*/ 102 w 406"/>
              <a:gd name="T25" fmla="*/ 30 h 407"/>
              <a:gd name="T26" fmla="*/ 148 w 406"/>
              <a:gd name="T27" fmla="*/ 14 h 407"/>
              <a:gd name="T28" fmla="*/ 114 w 406"/>
              <a:gd name="T29" fmla="*/ 29 h 407"/>
              <a:gd name="T30" fmla="*/ 142 w 406"/>
              <a:gd name="T31" fmla="*/ 12 h 407"/>
              <a:gd name="T32" fmla="*/ 115 w 406"/>
              <a:gd name="T33" fmla="*/ 24 h 407"/>
              <a:gd name="T34" fmla="*/ 103 w 406"/>
              <a:gd name="T35" fmla="*/ 31 h 407"/>
              <a:gd name="T36" fmla="*/ 10 w 406"/>
              <a:gd name="T37" fmla="*/ 196 h 407"/>
              <a:gd name="T38" fmla="*/ 11 w 406"/>
              <a:gd name="T39" fmla="*/ 196 h 407"/>
              <a:gd name="T40" fmla="*/ 201 w 406"/>
              <a:gd name="T41" fmla="*/ 378 h 407"/>
              <a:gd name="T42" fmla="*/ 139 w 406"/>
              <a:gd name="T43" fmla="*/ 275 h 407"/>
              <a:gd name="T44" fmla="*/ 51 w 406"/>
              <a:gd name="T45" fmla="*/ 249 h 407"/>
              <a:gd name="T46" fmla="*/ 29 w 406"/>
              <a:gd name="T47" fmla="*/ 251 h 407"/>
              <a:gd name="T48" fmla="*/ 5 w 406"/>
              <a:gd name="T49" fmla="*/ 241 h 407"/>
              <a:gd name="T50" fmla="*/ 9 w 406"/>
              <a:gd name="T51" fmla="*/ 264 h 407"/>
              <a:gd name="T52" fmla="*/ 81 w 406"/>
              <a:gd name="T53" fmla="*/ 353 h 407"/>
              <a:gd name="T54" fmla="*/ 17 w 406"/>
              <a:gd name="T55" fmla="*/ 226 h 407"/>
              <a:gd name="T56" fmla="*/ 19 w 406"/>
              <a:gd name="T57" fmla="*/ 221 h 407"/>
              <a:gd name="T58" fmla="*/ 14 w 406"/>
              <a:gd name="T59" fmla="*/ 215 h 407"/>
              <a:gd name="T60" fmla="*/ 8 w 406"/>
              <a:gd name="T61" fmla="*/ 215 h 407"/>
              <a:gd name="T62" fmla="*/ 282 w 406"/>
              <a:gd name="T63" fmla="*/ 37 h 407"/>
              <a:gd name="T64" fmla="*/ 309 w 406"/>
              <a:gd name="T65" fmla="*/ 42 h 407"/>
              <a:gd name="T66" fmla="*/ 390 w 406"/>
              <a:gd name="T67" fmla="*/ 281 h 407"/>
              <a:gd name="T68" fmla="*/ 285 w 406"/>
              <a:gd name="T69" fmla="*/ 37 h 407"/>
              <a:gd name="T70" fmla="*/ 285 w 406"/>
              <a:gd name="T71" fmla="*/ 37 h 407"/>
              <a:gd name="T72" fmla="*/ 396 w 406"/>
              <a:gd name="T73" fmla="*/ 135 h 407"/>
              <a:gd name="T74" fmla="*/ 393 w 406"/>
              <a:gd name="T75" fmla="*/ 119 h 407"/>
              <a:gd name="T76" fmla="*/ 340 w 406"/>
              <a:gd name="T77" fmla="*/ 46 h 407"/>
              <a:gd name="T78" fmla="*/ 194 w 406"/>
              <a:gd name="T79" fmla="*/ 7 h 407"/>
              <a:gd name="T80" fmla="*/ 185 w 406"/>
              <a:gd name="T81" fmla="*/ 15 h 407"/>
              <a:gd name="T82" fmla="*/ 169 w 406"/>
              <a:gd name="T83" fmla="*/ 13 h 407"/>
              <a:gd name="T84" fmla="*/ 166 w 406"/>
              <a:gd name="T85" fmla="*/ 20 h 407"/>
              <a:gd name="T86" fmla="*/ 179 w 406"/>
              <a:gd name="T87" fmla="*/ 17 h 407"/>
              <a:gd name="T88" fmla="*/ 192 w 406"/>
              <a:gd name="T89" fmla="*/ 19 h 407"/>
              <a:gd name="T90" fmla="*/ 185 w 406"/>
              <a:gd name="T91" fmla="*/ 55 h 407"/>
              <a:gd name="T92" fmla="*/ 224 w 406"/>
              <a:gd name="T93" fmla="*/ 27 h 407"/>
              <a:gd name="T94" fmla="*/ 242 w 406"/>
              <a:gd name="T95" fmla="*/ 25 h 407"/>
              <a:gd name="T96" fmla="*/ 297 w 406"/>
              <a:gd name="T97" fmla="*/ 37 h 407"/>
              <a:gd name="T98" fmla="*/ 284 w 406"/>
              <a:gd name="T99" fmla="*/ 50 h 407"/>
              <a:gd name="T100" fmla="*/ 238 w 406"/>
              <a:gd name="T101" fmla="*/ 45 h 407"/>
              <a:gd name="T102" fmla="*/ 188 w 406"/>
              <a:gd name="T103" fmla="*/ 96 h 407"/>
              <a:gd name="T104" fmla="*/ 221 w 406"/>
              <a:gd name="T105" fmla="*/ 187 h 407"/>
              <a:gd name="T106" fmla="*/ 320 w 406"/>
              <a:gd name="T107" fmla="*/ 214 h 407"/>
              <a:gd name="T108" fmla="*/ 326 w 406"/>
              <a:gd name="T109" fmla="*/ 345 h 407"/>
              <a:gd name="T110" fmla="*/ 371 w 406"/>
              <a:gd name="T111" fmla="*/ 78 h 407"/>
              <a:gd name="T112" fmla="*/ 210 w 406"/>
              <a:gd name="T113" fmla="*/ 7 h 407"/>
              <a:gd name="T114" fmla="*/ 214 w 406"/>
              <a:gd name="T115" fmla="*/ 7 h 407"/>
              <a:gd name="T116" fmla="*/ 269 w 406"/>
              <a:gd name="T117" fmla="*/ 14 h 407"/>
              <a:gd name="T118" fmla="*/ 271 w 406"/>
              <a:gd name="T119" fmla="*/ 23 h 407"/>
              <a:gd name="T120" fmla="*/ 276 w 406"/>
              <a:gd name="T121" fmla="*/ 17 h 407"/>
              <a:gd name="T122" fmla="*/ 231 w 406"/>
              <a:gd name="T123" fmla="*/ 33 h 407"/>
              <a:gd name="T124" fmla="*/ 279 w 406"/>
              <a:gd name="T125" fmla="*/ 35 h 4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6" h="407">
                <a:moveTo>
                  <a:pt x="44" y="222"/>
                </a:moveTo>
                <a:cubicBezTo>
                  <a:pt x="44" y="223"/>
                  <a:pt x="45" y="223"/>
                  <a:pt x="45" y="223"/>
                </a:cubicBezTo>
                <a:cubicBezTo>
                  <a:pt x="45" y="223"/>
                  <a:pt x="45" y="223"/>
                  <a:pt x="45" y="223"/>
                </a:cubicBezTo>
                <a:cubicBezTo>
                  <a:pt x="45" y="222"/>
                  <a:pt x="45" y="222"/>
                  <a:pt x="45" y="222"/>
                </a:cubicBezTo>
                <a:cubicBezTo>
                  <a:pt x="45" y="221"/>
                  <a:pt x="45" y="221"/>
                  <a:pt x="45" y="221"/>
                </a:cubicBezTo>
                <a:cubicBezTo>
                  <a:pt x="45" y="221"/>
                  <a:pt x="45" y="221"/>
                  <a:pt x="45" y="221"/>
                </a:cubicBezTo>
                <a:cubicBezTo>
                  <a:pt x="45" y="221"/>
                  <a:pt x="45" y="221"/>
                  <a:pt x="45" y="221"/>
                </a:cubicBezTo>
                <a:cubicBezTo>
                  <a:pt x="44" y="221"/>
                  <a:pt x="44" y="221"/>
                  <a:pt x="44" y="221"/>
                </a:cubicBezTo>
                <a:cubicBezTo>
                  <a:pt x="44" y="222"/>
                  <a:pt x="44" y="222"/>
                  <a:pt x="44" y="222"/>
                </a:cubicBezTo>
                <a:close/>
                <a:moveTo>
                  <a:pt x="45" y="221"/>
                </a:moveTo>
                <a:cubicBezTo>
                  <a:pt x="45" y="221"/>
                  <a:pt x="45" y="221"/>
                  <a:pt x="45" y="221"/>
                </a:cubicBezTo>
                <a:cubicBezTo>
                  <a:pt x="45" y="221"/>
                  <a:pt x="45" y="221"/>
                  <a:pt x="45" y="221"/>
                </a:cubicBezTo>
                <a:cubicBezTo>
                  <a:pt x="45" y="221"/>
                  <a:pt x="45" y="220"/>
                  <a:pt x="45" y="220"/>
                </a:cubicBezTo>
                <a:cubicBezTo>
                  <a:pt x="45" y="219"/>
                  <a:pt x="45" y="219"/>
                  <a:pt x="45" y="219"/>
                </a:cubicBezTo>
                <a:cubicBezTo>
                  <a:pt x="45" y="219"/>
                  <a:pt x="45" y="219"/>
                  <a:pt x="45" y="219"/>
                </a:cubicBezTo>
                <a:cubicBezTo>
                  <a:pt x="45" y="219"/>
                  <a:pt x="45" y="219"/>
                  <a:pt x="45" y="219"/>
                </a:cubicBezTo>
                <a:cubicBezTo>
                  <a:pt x="44" y="220"/>
                  <a:pt x="44" y="220"/>
                  <a:pt x="44" y="220"/>
                </a:cubicBezTo>
                <a:cubicBezTo>
                  <a:pt x="44" y="220"/>
                  <a:pt x="44" y="220"/>
                  <a:pt x="45" y="221"/>
                </a:cubicBezTo>
                <a:close/>
                <a:moveTo>
                  <a:pt x="47" y="225"/>
                </a:moveTo>
                <a:cubicBezTo>
                  <a:pt x="47" y="224"/>
                  <a:pt x="47" y="224"/>
                  <a:pt x="47" y="224"/>
                </a:cubicBezTo>
                <a:cubicBezTo>
                  <a:pt x="47" y="224"/>
                  <a:pt x="47" y="224"/>
                  <a:pt x="47" y="224"/>
                </a:cubicBezTo>
                <a:cubicBezTo>
                  <a:pt x="46" y="224"/>
                  <a:pt x="46" y="224"/>
                  <a:pt x="46" y="224"/>
                </a:cubicBezTo>
                <a:cubicBezTo>
                  <a:pt x="46" y="225"/>
                  <a:pt x="46" y="225"/>
                  <a:pt x="46" y="225"/>
                </a:cubicBezTo>
                <a:cubicBezTo>
                  <a:pt x="46" y="225"/>
                  <a:pt x="46" y="225"/>
                  <a:pt x="46" y="225"/>
                </a:cubicBezTo>
                <a:cubicBezTo>
                  <a:pt x="46" y="226"/>
                  <a:pt x="46" y="226"/>
                  <a:pt x="46" y="226"/>
                </a:cubicBezTo>
                <a:cubicBezTo>
                  <a:pt x="46" y="227"/>
                  <a:pt x="46" y="227"/>
                  <a:pt x="46" y="227"/>
                </a:cubicBezTo>
                <a:cubicBezTo>
                  <a:pt x="47" y="226"/>
                  <a:pt x="47" y="226"/>
                  <a:pt x="47" y="226"/>
                </a:cubicBezTo>
                <a:cubicBezTo>
                  <a:pt x="47" y="226"/>
                  <a:pt x="47" y="225"/>
                  <a:pt x="47" y="225"/>
                </a:cubicBezTo>
                <a:close/>
                <a:moveTo>
                  <a:pt x="40" y="214"/>
                </a:moveTo>
                <a:cubicBezTo>
                  <a:pt x="40" y="215"/>
                  <a:pt x="40" y="215"/>
                  <a:pt x="40" y="215"/>
                </a:cubicBezTo>
                <a:cubicBezTo>
                  <a:pt x="39" y="215"/>
                  <a:pt x="39" y="215"/>
                  <a:pt x="39" y="215"/>
                </a:cubicBezTo>
                <a:cubicBezTo>
                  <a:pt x="39" y="215"/>
                  <a:pt x="39" y="216"/>
                  <a:pt x="40" y="216"/>
                </a:cubicBezTo>
                <a:cubicBezTo>
                  <a:pt x="40" y="216"/>
                  <a:pt x="40" y="216"/>
                  <a:pt x="40" y="216"/>
                </a:cubicBezTo>
                <a:cubicBezTo>
                  <a:pt x="40" y="216"/>
                  <a:pt x="40" y="216"/>
                  <a:pt x="40" y="216"/>
                </a:cubicBezTo>
                <a:cubicBezTo>
                  <a:pt x="40" y="216"/>
                  <a:pt x="40" y="216"/>
                  <a:pt x="40" y="216"/>
                </a:cubicBezTo>
                <a:cubicBezTo>
                  <a:pt x="40" y="216"/>
                  <a:pt x="40" y="216"/>
                  <a:pt x="40" y="215"/>
                </a:cubicBezTo>
                <a:cubicBezTo>
                  <a:pt x="40" y="214"/>
                  <a:pt x="40" y="214"/>
                  <a:pt x="40" y="214"/>
                </a:cubicBezTo>
                <a:cubicBezTo>
                  <a:pt x="40" y="214"/>
                  <a:pt x="40" y="214"/>
                  <a:pt x="40" y="214"/>
                </a:cubicBezTo>
                <a:cubicBezTo>
                  <a:pt x="40" y="214"/>
                  <a:pt x="40" y="214"/>
                  <a:pt x="40" y="214"/>
                </a:cubicBezTo>
                <a:close/>
                <a:moveTo>
                  <a:pt x="44" y="217"/>
                </a:moveTo>
                <a:cubicBezTo>
                  <a:pt x="43" y="217"/>
                  <a:pt x="43" y="217"/>
                  <a:pt x="43" y="217"/>
                </a:cubicBezTo>
                <a:cubicBezTo>
                  <a:pt x="43" y="217"/>
                  <a:pt x="43" y="217"/>
                  <a:pt x="43" y="217"/>
                </a:cubicBezTo>
                <a:cubicBezTo>
                  <a:pt x="43" y="218"/>
                  <a:pt x="43" y="219"/>
                  <a:pt x="43" y="219"/>
                </a:cubicBezTo>
                <a:cubicBezTo>
                  <a:pt x="43" y="219"/>
                  <a:pt x="43" y="219"/>
                  <a:pt x="43" y="219"/>
                </a:cubicBezTo>
                <a:cubicBezTo>
                  <a:pt x="44" y="219"/>
                  <a:pt x="44" y="218"/>
                  <a:pt x="44" y="217"/>
                </a:cubicBezTo>
                <a:cubicBezTo>
                  <a:pt x="44" y="217"/>
                  <a:pt x="44" y="217"/>
                  <a:pt x="44" y="217"/>
                </a:cubicBezTo>
                <a:close/>
                <a:moveTo>
                  <a:pt x="41" y="215"/>
                </a:moveTo>
                <a:cubicBezTo>
                  <a:pt x="42" y="214"/>
                  <a:pt x="42" y="214"/>
                  <a:pt x="42" y="214"/>
                </a:cubicBezTo>
                <a:cubicBezTo>
                  <a:pt x="42" y="214"/>
                  <a:pt x="42" y="214"/>
                  <a:pt x="42" y="214"/>
                </a:cubicBezTo>
                <a:cubicBezTo>
                  <a:pt x="41" y="214"/>
                  <a:pt x="41" y="214"/>
                  <a:pt x="41" y="214"/>
                </a:cubicBezTo>
                <a:cubicBezTo>
                  <a:pt x="41" y="214"/>
                  <a:pt x="41" y="214"/>
                  <a:pt x="41" y="214"/>
                </a:cubicBezTo>
                <a:cubicBezTo>
                  <a:pt x="41" y="214"/>
                  <a:pt x="41" y="214"/>
                  <a:pt x="41" y="214"/>
                </a:cubicBezTo>
                <a:cubicBezTo>
                  <a:pt x="41" y="214"/>
                  <a:pt x="41" y="215"/>
                  <a:pt x="41" y="215"/>
                </a:cubicBezTo>
                <a:close/>
                <a:moveTo>
                  <a:pt x="39" y="213"/>
                </a:moveTo>
                <a:cubicBezTo>
                  <a:pt x="39" y="212"/>
                  <a:pt x="39" y="212"/>
                  <a:pt x="39" y="212"/>
                </a:cubicBezTo>
                <a:cubicBezTo>
                  <a:pt x="39" y="212"/>
                  <a:pt x="39" y="212"/>
                  <a:pt x="39" y="212"/>
                </a:cubicBezTo>
                <a:cubicBezTo>
                  <a:pt x="39" y="211"/>
                  <a:pt x="39" y="211"/>
                  <a:pt x="39" y="211"/>
                </a:cubicBezTo>
                <a:cubicBezTo>
                  <a:pt x="38" y="211"/>
                  <a:pt x="38" y="211"/>
                  <a:pt x="38" y="211"/>
                </a:cubicBezTo>
                <a:cubicBezTo>
                  <a:pt x="38" y="211"/>
                  <a:pt x="38" y="211"/>
                  <a:pt x="38" y="211"/>
                </a:cubicBezTo>
                <a:cubicBezTo>
                  <a:pt x="38" y="212"/>
                  <a:pt x="38" y="212"/>
                  <a:pt x="38" y="213"/>
                </a:cubicBezTo>
                <a:lnTo>
                  <a:pt x="39" y="213"/>
                </a:lnTo>
                <a:close/>
                <a:moveTo>
                  <a:pt x="41" y="224"/>
                </a:moveTo>
                <a:cubicBezTo>
                  <a:pt x="41" y="224"/>
                  <a:pt x="41" y="224"/>
                  <a:pt x="41" y="224"/>
                </a:cubicBezTo>
                <a:cubicBezTo>
                  <a:pt x="41" y="224"/>
                  <a:pt x="41" y="224"/>
                  <a:pt x="41" y="224"/>
                </a:cubicBezTo>
                <a:cubicBezTo>
                  <a:pt x="41" y="224"/>
                  <a:pt x="41" y="224"/>
                  <a:pt x="41"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4"/>
                  <a:pt x="40" y="224"/>
                  <a:pt x="40" y="224"/>
                </a:cubicBezTo>
                <a:cubicBezTo>
                  <a:pt x="40" y="225"/>
                  <a:pt x="40" y="225"/>
                  <a:pt x="40" y="225"/>
                </a:cubicBezTo>
                <a:cubicBezTo>
                  <a:pt x="40" y="225"/>
                  <a:pt x="40" y="225"/>
                  <a:pt x="40" y="225"/>
                </a:cubicBezTo>
                <a:cubicBezTo>
                  <a:pt x="40" y="225"/>
                  <a:pt x="40" y="225"/>
                  <a:pt x="40" y="225"/>
                </a:cubicBezTo>
                <a:cubicBezTo>
                  <a:pt x="40" y="225"/>
                  <a:pt x="40" y="225"/>
                  <a:pt x="40"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cubicBezTo>
                  <a:pt x="41" y="225"/>
                  <a:pt x="41" y="225"/>
                  <a:pt x="41" y="225"/>
                </a:cubicBezTo>
                <a:lnTo>
                  <a:pt x="41" y="224"/>
                </a:lnTo>
                <a:close/>
                <a:moveTo>
                  <a:pt x="48" y="239"/>
                </a:moveTo>
                <a:cubicBezTo>
                  <a:pt x="49" y="239"/>
                  <a:pt x="49" y="239"/>
                  <a:pt x="49" y="239"/>
                </a:cubicBezTo>
                <a:cubicBezTo>
                  <a:pt x="49" y="239"/>
                  <a:pt x="49" y="239"/>
                  <a:pt x="49" y="239"/>
                </a:cubicBezTo>
                <a:cubicBezTo>
                  <a:pt x="49"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8"/>
                  <a:pt x="48" y="238"/>
                  <a:pt x="48" y="238"/>
                </a:cubicBezTo>
                <a:cubicBezTo>
                  <a:pt x="48" y="239"/>
                  <a:pt x="48" y="239"/>
                  <a:pt x="48" y="239"/>
                </a:cubicBezTo>
                <a:close/>
                <a:moveTo>
                  <a:pt x="52" y="230"/>
                </a:moveTo>
                <a:cubicBezTo>
                  <a:pt x="51" y="230"/>
                  <a:pt x="51" y="230"/>
                  <a:pt x="51" y="230"/>
                </a:cubicBezTo>
                <a:cubicBezTo>
                  <a:pt x="51" y="230"/>
                  <a:pt x="51" y="230"/>
                  <a:pt x="51" y="230"/>
                </a:cubicBezTo>
                <a:cubicBezTo>
                  <a:pt x="51" y="231"/>
                  <a:pt x="52" y="232"/>
                  <a:pt x="52" y="232"/>
                </a:cubicBezTo>
                <a:cubicBezTo>
                  <a:pt x="52" y="231"/>
                  <a:pt x="52" y="231"/>
                  <a:pt x="52" y="231"/>
                </a:cubicBezTo>
                <a:cubicBezTo>
                  <a:pt x="53" y="231"/>
                  <a:pt x="53" y="231"/>
                  <a:pt x="53" y="231"/>
                </a:cubicBezTo>
                <a:cubicBezTo>
                  <a:pt x="52" y="230"/>
                  <a:pt x="52" y="230"/>
                  <a:pt x="52" y="230"/>
                </a:cubicBezTo>
                <a:close/>
                <a:moveTo>
                  <a:pt x="3" y="184"/>
                </a:moveTo>
                <a:cubicBezTo>
                  <a:pt x="3" y="183"/>
                  <a:pt x="3" y="181"/>
                  <a:pt x="5" y="179"/>
                </a:cubicBezTo>
                <a:cubicBezTo>
                  <a:pt x="5" y="179"/>
                  <a:pt x="5" y="180"/>
                  <a:pt x="5" y="181"/>
                </a:cubicBezTo>
                <a:cubicBezTo>
                  <a:pt x="5" y="182"/>
                  <a:pt x="5" y="182"/>
                  <a:pt x="5" y="182"/>
                </a:cubicBezTo>
                <a:cubicBezTo>
                  <a:pt x="5" y="182"/>
                  <a:pt x="5" y="182"/>
                  <a:pt x="5" y="182"/>
                </a:cubicBezTo>
                <a:cubicBezTo>
                  <a:pt x="5" y="181"/>
                  <a:pt x="6" y="181"/>
                  <a:pt x="6" y="180"/>
                </a:cubicBezTo>
                <a:cubicBezTo>
                  <a:pt x="6" y="181"/>
                  <a:pt x="6" y="181"/>
                  <a:pt x="6" y="181"/>
                </a:cubicBezTo>
                <a:cubicBezTo>
                  <a:pt x="6" y="183"/>
                  <a:pt x="6" y="184"/>
                  <a:pt x="6" y="185"/>
                </a:cubicBezTo>
                <a:cubicBezTo>
                  <a:pt x="6" y="186"/>
                  <a:pt x="6" y="188"/>
                  <a:pt x="6" y="189"/>
                </a:cubicBezTo>
                <a:cubicBezTo>
                  <a:pt x="6" y="190"/>
                  <a:pt x="6" y="191"/>
                  <a:pt x="6" y="192"/>
                </a:cubicBezTo>
                <a:cubicBezTo>
                  <a:pt x="6" y="194"/>
                  <a:pt x="6" y="195"/>
                  <a:pt x="7" y="199"/>
                </a:cubicBezTo>
                <a:cubicBezTo>
                  <a:pt x="7" y="199"/>
                  <a:pt x="7" y="199"/>
                  <a:pt x="7" y="199"/>
                </a:cubicBezTo>
                <a:cubicBezTo>
                  <a:pt x="7" y="199"/>
                  <a:pt x="7" y="199"/>
                  <a:pt x="7" y="199"/>
                </a:cubicBezTo>
                <a:cubicBezTo>
                  <a:pt x="7" y="199"/>
                  <a:pt x="7" y="199"/>
                  <a:pt x="7" y="199"/>
                </a:cubicBezTo>
                <a:cubicBezTo>
                  <a:pt x="7" y="199"/>
                  <a:pt x="7" y="199"/>
                  <a:pt x="7" y="199"/>
                </a:cubicBezTo>
                <a:cubicBezTo>
                  <a:pt x="9" y="195"/>
                  <a:pt x="9" y="194"/>
                  <a:pt x="9" y="184"/>
                </a:cubicBezTo>
                <a:cubicBezTo>
                  <a:pt x="9" y="174"/>
                  <a:pt x="9" y="172"/>
                  <a:pt x="10" y="170"/>
                </a:cubicBezTo>
                <a:cubicBezTo>
                  <a:pt x="11" y="166"/>
                  <a:pt x="12" y="163"/>
                  <a:pt x="13" y="160"/>
                </a:cubicBezTo>
                <a:cubicBezTo>
                  <a:pt x="14" y="158"/>
                  <a:pt x="15" y="155"/>
                  <a:pt x="16" y="153"/>
                </a:cubicBezTo>
                <a:cubicBezTo>
                  <a:pt x="16" y="153"/>
                  <a:pt x="16" y="153"/>
                  <a:pt x="16" y="153"/>
                </a:cubicBezTo>
                <a:cubicBezTo>
                  <a:pt x="16" y="153"/>
                  <a:pt x="16" y="153"/>
                  <a:pt x="16" y="153"/>
                </a:cubicBezTo>
                <a:cubicBezTo>
                  <a:pt x="22" y="138"/>
                  <a:pt x="23" y="135"/>
                  <a:pt x="24" y="133"/>
                </a:cubicBezTo>
                <a:cubicBezTo>
                  <a:pt x="24" y="133"/>
                  <a:pt x="24" y="133"/>
                  <a:pt x="24" y="133"/>
                </a:cubicBezTo>
                <a:cubicBezTo>
                  <a:pt x="24" y="132"/>
                  <a:pt x="24" y="132"/>
                  <a:pt x="24" y="132"/>
                </a:cubicBezTo>
                <a:cubicBezTo>
                  <a:pt x="28" y="127"/>
                  <a:pt x="31" y="122"/>
                  <a:pt x="34" y="116"/>
                </a:cubicBezTo>
                <a:cubicBezTo>
                  <a:pt x="37" y="109"/>
                  <a:pt x="41" y="102"/>
                  <a:pt x="48" y="96"/>
                </a:cubicBezTo>
                <a:cubicBezTo>
                  <a:pt x="48" y="96"/>
                  <a:pt x="48" y="96"/>
                  <a:pt x="48" y="96"/>
                </a:cubicBezTo>
                <a:cubicBezTo>
                  <a:pt x="48" y="96"/>
                  <a:pt x="48" y="96"/>
                  <a:pt x="48" y="96"/>
                </a:cubicBezTo>
                <a:cubicBezTo>
                  <a:pt x="49" y="95"/>
                  <a:pt x="51" y="93"/>
                  <a:pt x="52" y="92"/>
                </a:cubicBezTo>
                <a:cubicBezTo>
                  <a:pt x="53" y="91"/>
                  <a:pt x="53" y="90"/>
                  <a:pt x="54" y="90"/>
                </a:cubicBezTo>
                <a:cubicBezTo>
                  <a:pt x="50" y="94"/>
                  <a:pt x="50" y="95"/>
                  <a:pt x="49" y="97"/>
                </a:cubicBezTo>
                <a:cubicBezTo>
                  <a:pt x="49" y="97"/>
                  <a:pt x="49" y="97"/>
                  <a:pt x="49" y="97"/>
                </a:cubicBezTo>
                <a:cubicBezTo>
                  <a:pt x="49" y="97"/>
                  <a:pt x="49" y="97"/>
                  <a:pt x="49" y="97"/>
                </a:cubicBezTo>
                <a:cubicBezTo>
                  <a:pt x="50" y="97"/>
                  <a:pt x="50" y="97"/>
                  <a:pt x="50" y="97"/>
                </a:cubicBezTo>
                <a:cubicBezTo>
                  <a:pt x="54" y="93"/>
                  <a:pt x="62" y="85"/>
                  <a:pt x="62" y="85"/>
                </a:cubicBezTo>
                <a:cubicBezTo>
                  <a:pt x="62" y="85"/>
                  <a:pt x="62" y="85"/>
                  <a:pt x="62" y="85"/>
                </a:cubicBezTo>
                <a:cubicBezTo>
                  <a:pt x="62" y="85"/>
                  <a:pt x="62" y="85"/>
                  <a:pt x="62" y="85"/>
                </a:cubicBezTo>
                <a:cubicBezTo>
                  <a:pt x="62" y="84"/>
                  <a:pt x="62" y="84"/>
                  <a:pt x="62" y="84"/>
                </a:cubicBezTo>
                <a:cubicBezTo>
                  <a:pt x="61" y="84"/>
                  <a:pt x="60" y="84"/>
                  <a:pt x="60" y="84"/>
                </a:cubicBezTo>
                <a:cubicBezTo>
                  <a:pt x="59" y="84"/>
                  <a:pt x="59" y="84"/>
                  <a:pt x="59" y="84"/>
                </a:cubicBezTo>
                <a:cubicBezTo>
                  <a:pt x="59" y="82"/>
                  <a:pt x="60" y="81"/>
                  <a:pt x="61" y="79"/>
                </a:cubicBezTo>
                <a:cubicBezTo>
                  <a:pt x="62" y="78"/>
                  <a:pt x="63" y="76"/>
                  <a:pt x="64" y="75"/>
                </a:cubicBezTo>
                <a:cubicBezTo>
                  <a:pt x="64" y="75"/>
                  <a:pt x="64" y="75"/>
                  <a:pt x="63" y="74"/>
                </a:cubicBezTo>
                <a:cubicBezTo>
                  <a:pt x="63" y="74"/>
                  <a:pt x="63" y="74"/>
                  <a:pt x="63" y="74"/>
                </a:cubicBezTo>
                <a:cubicBezTo>
                  <a:pt x="63" y="74"/>
                  <a:pt x="63" y="74"/>
                  <a:pt x="63" y="74"/>
                </a:cubicBezTo>
                <a:cubicBezTo>
                  <a:pt x="63" y="74"/>
                  <a:pt x="63" y="74"/>
                  <a:pt x="63" y="74"/>
                </a:cubicBezTo>
                <a:cubicBezTo>
                  <a:pt x="62" y="74"/>
                  <a:pt x="60" y="76"/>
                  <a:pt x="57" y="79"/>
                </a:cubicBezTo>
                <a:cubicBezTo>
                  <a:pt x="59" y="76"/>
                  <a:pt x="62" y="73"/>
                  <a:pt x="62" y="73"/>
                </a:cubicBezTo>
                <a:cubicBezTo>
                  <a:pt x="62" y="73"/>
                  <a:pt x="78" y="62"/>
                  <a:pt x="80" y="61"/>
                </a:cubicBezTo>
                <a:cubicBezTo>
                  <a:pt x="79" y="63"/>
                  <a:pt x="77" y="64"/>
                  <a:pt x="76" y="65"/>
                </a:cubicBezTo>
                <a:cubicBezTo>
                  <a:pt x="73" y="69"/>
                  <a:pt x="71" y="72"/>
                  <a:pt x="69" y="76"/>
                </a:cubicBezTo>
                <a:cubicBezTo>
                  <a:pt x="68" y="76"/>
                  <a:pt x="68" y="76"/>
                  <a:pt x="68" y="76"/>
                </a:cubicBezTo>
                <a:cubicBezTo>
                  <a:pt x="69" y="76"/>
                  <a:pt x="69" y="76"/>
                  <a:pt x="69" y="76"/>
                </a:cubicBezTo>
                <a:cubicBezTo>
                  <a:pt x="70" y="76"/>
                  <a:pt x="72" y="75"/>
                  <a:pt x="73" y="74"/>
                </a:cubicBezTo>
                <a:cubicBezTo>
                  <a:pt x="74" y="73"/>
                  <a:pt x="75" y="73"/>
                  <a:pt x="76" y="72"/>
                </a:cubicBezTo>
                <a:cubicBezTo>
                  <a:pt x="76" y="73"/>
                  <a:pt x="76" y="73"/>
                  <a:pt x="76" y="73"/>
                </a:cubicBezTo>
                <a:cubicBezTo>
                  <a:pt x="76" y="73"/>
                  <a:pt x="76" y="73"/>
                  <a:pt x="76" y="73"/>
                </a:cubicBezTo>
                <a:cubicBezTo>
                  <a:pt x="78" y="73"/>
                  <a:pt x="79" y="73"/>
                  <a:pt x="79" y="73"/>
                </a:cubicBezTo>
                <a:cubicBezTo>
                  <a:pt x="79" y="73"/>
                  <a:pt x="79" y="73"/>
                  <a:pt x="79" y="73"/>
                </a:cubicBezTo>
                <a:cubicBezTo>
                  <a:pt x="81" y="71"/>
                  <a:pt x="81" y="70"/>
                  <a:pt x="82" y="69"/>
                </a:cubicBezTo>
                <a:cubicBezTo>
                  <a:pt x="82" y="69"/>
                  <a:pt x="82" y="69"/>
                  <a:pt x="82" y="69"/>
                </a:cubicBezTo>
                <a:cubicBezTo>
                  <a:pt x="81" y="69"/>
                  <a:pt x="81" y="69"/>
                  <a:pt x="81" y="69"/>
                </a:cubicBezTo>
                <a:cubicBezTo>
                  <a:pt x="81" y="68"/>
                  <a:pt x="81" y="67"/>
                  <a:pt x="83" y="64"/>
                </a:cubicBezTo>
                <a:cubicBezTo>
                  <a:pt x="83" y="64"/>
                  <a:pt x="83" y="64"/>
                  <a:pt x="83" y="64"/>
                </a:cubicBezTo>
                <a:cubicBezTo>
                  <a:pt x="83" y="63"/>
                  <a:pt x="83" y="63"/>
                  <a:pt x="83" y="63"/>
                </a:cubicBezTo>
                <a:cubicBezTo>
                  <a:pt x="83" y="63"/>
                  <a:pt x="83" y="63"/>
                  <a:pt x="83" y="63"/>
                </a:cubicBezTo>
                <a:cubicBezTo>
                  <a:pt x="82" y="63"/>
                  <a:pt x="82" y="63"/>
                  <a:pt x="80" y="64"/>
                </a:cubicBezTo>
                <a:cubicBezTo>
                  <a:pt x="80" y="64"/>
                  <a:pt x="80" y="64"/>
                  <a:pt x="80" y="64"/>
                </a:cubicBezTo>
                <a:cubicBezTo>
                  <a:pt x="80" y="64"/>
                  <a:pt x="81" y="63"/>
                  <a:pt x="83" y="59"/>
                </a:cubicBezTo>
                <a:cubicBezTo>
                  <a:pt x="84" y="58"/>
                  <a:pt x="84" y="57"/>
                  <a:pt x="85" y="56"/>
                </a:cubicBezTo>
                <a:cubicBezTo>
                  <a:pt x="86" y="55"/>
                  <a:pt x="86" y="54"/>
                  <a:pt x="87" y="53"/>
                </a:cubicBezTo>
                <a:cubicBezTo>
                  <a:pt x="87" y="53"/>
                  <a:pt x="87" y="53"/>
                  <a:pt x="87" y="53"/>
                </a:cubicBezTo>
                <a:cubicBezTo>
                  <a:pt x="87" y="53"/>
                  <a:pt x="87" y="53"/>
                  <a:pt x="86" y="52"/>
                </a:cubicBezTo>
                <a:cubicBezTo>
                  <a:pt x="87" y="52"/>
                  <a:pt x="87" y="51"/>
                  <a:pt x="87" y="51"/>
                </a:cubicBezTo>
                <a:cubicBezTo>
                  <a:pt x="87" y="51"/>
                  <a:pt x="87" y="51"/>
                  <a:pt x="87" y="51"/>
                </a:cubicBezTo>
                <a:cubicBezTo>
                  <a:pt x="87" y="51"/>
                  <a:pt x="87" y="51"/>
                  <a:pt x="87" y="51"/>
                </a:cubicBezTo>
                <a:cubicBezTo>
                  <a:pt x="86" y="51"/>
                  <a:pt x="86" y="51"/>
                  <a:pt x="85" y="50"/>
                </a:cubicBezTo>
                <a:cubicBezTo>
                  <a:pt x="85" y="50"/>
                  <a:pt x="85" y="50"/>
                  <a:pt x="85" y="50"/>
                </a:cubicBezTo>
                <a:cubicBezTo>
                  <a:pt x="85" y="50"/>
                  <a:pt x="85" y="50"/>
                  <a:pt x="85" y="50"/>
                </a:cubicBezTo>
                <a:cubicBezTo>
                  <a:pt x="85" y="49"/>
                  <a:pt x="86" y="47"/>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1" y="41"/>
                  <a:pt x="91" y="41"/>
                  <a:pt x="91" y="41"/>
                </a:cubicBezTo>
                <a:cubicBezTo>
                  <a:pt x="90" y="41"/>
                  <a:pt x="89" y="42"/>
                  <a:pt x="88" y="43"/>
                </a:cubicBezTo>
                <a:cubicBezTo>
                  <a:pt x="87" y="44"/>
                  <a:pt x="85" y="46"/>
                  <a:pt x="84" y="46"/>
                </a:cubicBezTo>
                <a:cubicBezTo>
                  <a:pt x="84" y="45"/>
                  <a:pt x="86" y="44"/>
                  <a:pt x="86" y="43"/>
                </a:cubicBezTo>
                <a:cubicBezTo>
                  <a:pt x="87" y="42"/>
                  <a:pt x="88" y="41"/>
                  <a:pt x="89" y="40"/>
                </a:cubicBezTo>
                <a:cubicBezTo>
                  <a:pt x="89" y="40"/>
                  <a:pt x="89" y="40"/>
                  <a:pt x="89" y="40"/>
                </a:cubicBezTo>
                <a:cubicBezTo>
                  <a:pt x="89" y="40"/>
                  <a:pt x="89" y="40"/>
                  <a:pt x="89" y="40"/>
                </a:cubicBezTo>
                <a:cubicBezTo>
                  <a:pt x="79" y="44"/>
                  <a:pt x="63" y="63"/>
                  <a:pt x="51" y="77"/>
                </a:cubicBezTo>
                <a:cubicBezTo>
                  <a:pt x="52" y="76"/>
                  <a:pt x="53" y="73"/>
                  <a:pt x="59" y="66"/>
                </a:cubicBezTo>
                <a:cubicBezTo>
                  <a:pt x="59" y="66"/>
                  <a:pt x="59" y="66"/>
                  <a:pt x="59" y="66"/>
                </a:cubicBezTo>
                <a:cubicBezTo>
                  <a:pt x="58" y="66"/>
                  <a:pt x="58" y="66"/>
                  <a:pt x="58" y="66"/>
                </a:cubicBezTo>
                <a:cubicBezTo>
                  <a:pt x="59" y="66"/>
                  <a:pt x="59" y="66"/>
                  <a:pt x="60" y="64"/>
                </a:cubicBezTo>
                <a:cubicBezTo>
                  <a:pt x="60" y="64"/>
                  <a:pt x="60" y="64"/>
                  <a:pt x="60" y="64"/>
                </a:cubicBezTo>
                <a:cubicBezTo>
                  <a:pt x="60" y="64"/>
                  <a:pt x="60" y="64"/>
                  <a:pt x="60" y="64"/>
                </a:cubicBezTo>
                <a:cubicBezTo>
                  <a:pt x="60" y="63"/>
                  <a:pt x="60" y="63"/>
                  <a:pt x="60" y="63"/>
                </a:cubicBezTo>
                <a:cubicBezTo>
                  <a:pt x="60" y="63"/>
                  <a:pt x="60" y="63"/>
                  <a:pt x="60" y="63"/>
                </a:cubicBezTo>
                <a:cubicBezTo>
                  <a:pt x="60" y="63"/>
                  <a:pt x="60" y="63"/>
                  <a:pt x="60" y="63"/>
                </a:cubicBezTo>
                <a:cubicBezTo>
                  <a:pt x="60" y="63"/>
                  <a:pt x="60" y="63"/>
                  <a:pt x="60" y="63"/>
                </a:cubicBezTo>
                <a:cubicBezTo>
                  <a:pt x="61" y="62"/>
                  <a:pt x="63" y="60"/>
                  <a:pt x="64" y="59"/>
                </a:cubicBezTo>
                <a:cubicBezTo>
                  <a:pt x="67" y="57"/>
                  <a:pt x="69" y="54"/>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71" y="52"/>
                  <a:pt x="71" y="52"/>
                  <a:pt x="71" y="52"/>
                </a:cubicBezTo>
                <a:cubicBezTo>
                  <a:pt x="69" y="54"/>
                  <a:pt x="67" y="56"/>
                  <a:pt x="64" y="59"/>
                </a:cubicBezTo>
                <a:cubicBezTo>
                  <a:pt x="61" y="62"/>
                  <a:pt x="61" y="62"/>
                  <a:pt x="61" y="62"/>
                </a:cubicBezTo>
                <a:cubicBezTo>
                  <a:pt x="49" y="74"/>
                  <a:pt x="47" y="76"/>
                  <a:pt x="39" y="88"/>
                </a:cubicBezTo>
                <a:cubicBezTo>
                  <a:pt x="28" y="105"/>
                  <a:pt x="27" y="106"/>
                  <a:pt x="22" y="117"/>
                </a:cubicBezTo>
                <a:cubicBezTo>
                  <a:pt x="13" y="136"/>
                  <a:pt x="13" y="136"/>
                  <a:pt x="9" y="148"/>
                </a:cubicBezTo>
                <a:cubicBezTo>
                  <a:pt x="9" y="148"/>
                  <a:pt x="9" y="148"/>
                  <a:pt x="9" y="148"/>
                </a:cubicBezTo>
                <a:cubicBezTo>
                  <a:pt x="9" y="149"/>
                  <a:pt x="9" y="149"/>
                  <a:pt x="9" y="149"/>
                </a:cubicBezTo>
                <a:cubicBezTo>
                  <a:pt x="7" y="155"/>
                  <a:pt x="5" y="163"/>
                  <a:pt x="4" y="168"/>
                </a:cubicBezTo>
                <a:cubicBezTo>
                  <a:pt x="2" y="180"/>
                  <a:pt x="2" y="180"/>
                  <a:pt x="2" y="180"/>
                </a:cubicBezTo>
                <a:cubicBezTo>
                  <a:pt x="2" y="180"/>
                  <a:pt x="2" y="183"/>
                  <a:pt x="1" y="188"/>
                </a:cubicBezTo>
                <a:cubicBezTo>
                  <a:pt x="1" y="188"/>
                  <a:pt x="1" y="190"/>
                  <a:pt x="1" y="194"/>
                </a:cubicBezTo>
                <a:cubicBezTo>
                  <a:pt x="0" y="195"/>
                  <a:pt x="0" y="195"/>
                  <a:pt x="0" y="195"/>
                </a:cubicBezTo>
                <a:cubicBezTo>
                  <a:pt x="1" y="195"/>
                  <a:pt x="1" y="195"/>
                  <a:pt x="1" y="195"/>
                </a:cubicBezTo>
                <a:cubicBezTo>
                  <a:pt x="1" y="195"/>
                  <a:pt x="1" y="189"/>
                  <a:pt x="1" y="189"/>
                </a:cubicBezTo>
                <a:cubicBezTo>
                  <a:pt x="1" y="189"/>
                  <a:pt x="1" y="189"/>
                  <a:pt x="1" y="189"/>
                </a:cubicBezTo>
                <a:cubicBezTo>
                  <a:pt x="2" y="188"/>
                  <a:pt x="2" y="188"/>
                  <a:pt x="2" y="188"/>
                </a:cubicBezTo>
                <a:cubicBezTo>
                  <a:pt x="2" y="188"/>
                  <a:pt x="2" y="188"/>
                  <a:pt x="2" y="188"/>
                </a:cubicBezTo>
                <a:cubicBezTo>
                  <a:pt x="2" y="188"/>
                  <a:pt x="2" y="188"/>
                  <a:pt x="2" y="188"/>
                </a:cubicBezTo>
                <a:cubicBezTo>
                  <a:pt x="2" y="188"/>
                  <a:pt x="2" y="188"/>
                  <a:pt x="2" y="188"/>
                </a:cubicBezTo>
                <a:cubicBezTo>
                  <a:pt x="3" y="187"/>
                  <a:pt x="3" y="186"/>
                  <a:pt x="3" y="184"/>
                </a:cubicBezTo>
                <a:close/>
                <a:moveTo>
                  <a:pt x="47" y="230"/>
                </a:moveTo>
                <a:cubicBezTo>
                  <a:pt x="48" y="230"/>
                  <a:pt x="48" y="230"/>
                  <a:pt x="48" y="230"/>
                </a:cubicBezTo>
                <a:cubicBezTo>
                  <a:pt x="48" y="229"/>
                  <a:pt x="48" y="229"/>
                  <a:pt x="48" y="229"/>
                </a:cubicBezTo>
                <a:cubicBezTo>
                  <a:pt x="48" y="228"/>
                  <a:pt x="48" y="228"/>
                  <a:pt x="48" y="228"/>
                </a:cubicBezTo>
                <a:cubicBezTo>
                  <a:pt x="47" y="228"/>
                  <a:pt x="47" y="228"/>
                  <a:pt x="47" y="228"/>
                </a:cubicBezTo>
                <a:cubicBezTo>
                  <a:pt x="47" y="228"/>
                  <a:pt x="47" y="228"/>
                  <a:pt x="47" y="228"/>
                </a:cubicBezTo>
                <a:cubicBezTo>
                  <a:pt x="47" y="229"/>
                  <a:pt x="47" y="229"/>
                  <a:pt x="47" y="229"/>
                </a:cubicBezTo>
                <a:lnTo>
                  <a:pt x="47" y="230"/>
                </a:lnTo>
                <a:close/>
                <a:moveTo>
                  <a:pt x="48" y="234"/>
                </a:moveTo>
                <a:cubicBezTo>
                  <a:pt x="49" y="233"/>
                  <a:pt x="49" y="233"/>
                  <a:pt x="49" y="233"/>
                </a:cubicBezTo>
                <a:cubicBezTo>
                  <a:pt x="49" y="233"/>
                  <a:pt x="49" y="233"/>
                  <a:pt x="49" y="233"/>
                </a:cubicBezTo>
                <a:cubicBezTo>
                  <a:pt x="49" y="232"/>
                  <a:pt x="48" y="232"/>
                  <a:pt x="48" y="232"/>
                </a:cubicBezTo>
                <a:cubicBezTo>
                  <a:pt x="48" y="232"/>
                  <a:pt x="48" y="232"/>
                  <a:pt x="48" y="232"/>
                </a:cubicBezTo>
                <a:cubicBezTo>
                  <a:pt x="47" y="232"/>
                  <a:pt x="47" y="232"/>
                  <a:pt x="47" y="232"/>
                </a:cubicBezTo>
                <a:cubicBezTo>
                  <a:pt x="48" y="233"/>
                  <a:pt x="48" y="234"/>
                  <a:pt x="48" y="234"/>
                </a:cubicBezTo>
                <a:close/>
                <a:moveTo>
                  <a:pt x="76" y="49"/>
                </a:moveTo>
                <a:cubicBezTo>
                  <a:pt x="77" y="47"/>
                  <a:pt x="80" y="46"/>
                  <a:pt x="82" y="44"/>
                </a:cubicBezTo>
                <a:cubicBezTo>
                  <a:pt x="82" y="44"/>
                  <a:pt x="82" y="44"/>
                  <a:pt x="82" y="44"/>
                </a:cubicBezTo>
                <a:cubicBezTo>
                  <a:pt x="86" y="41"/>
                  <a:pt x="86" y="41"/>
                  <a:pt x="86" y="41"/>
                </a:cubicBezTo>
                <a:cubicBezTo>
                  <a:pt x="86" y="41"/>
                  <a:pt x="86" y="41"/>
                  <a:pt x="86" y="41"/>
                </a:cubicBezTo>
                <a:cubicBezTo>
                  <a:pt x="86" y="41"/>
                  <a:pt x="86" y="41"/>
                  <a:pt x="86" y="41"/>
                </a:cubicBezTo>
                <a:cubicBezTo>
                  <a:pt x="87" y="41"/>
                  <a:pt x="89" y="39"/>
                  <a:pt x="89" y="39"/>
                </a:cubicBezTo>
                <a:cubicBezTo>
                  <a:pt x="89" y="39"/>
                  <a:pt x="90" y="38"/>
                  <a:pt x="91" y="37"/>
                </a:cubicBezTo>
                <a:cubicBezTo>
                  <a:pt x="95" y="35"/>
                  <a:pt x="99" y="32"/>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2" y="30"/>
                  <a:pt x="102" y="30"/>
                  <a:pt x="102" y="30"/>
                </a:cubicBezTo>
                <a:cubicBezTo>
                  <a:pt x="101" y="30"/>
                  <a:pt x="101" y="30"/>
                  <a:pt x="101" y="30"/>
                </a:cubicBezTo>
                <a:cubicBezTo>
                  <a:pt x="100" y="31"/>
                  <a:pt x="95" y="34"/>
                  <a:pt x="91" y="37"/>
                </a:cubicBezTo>
                <a:cubicBezTo>
                  <a:pt x="89" y="38"/>
                  <a:pt x="89" y="38"/>
                  <a:pt x="89" y="38"/>
                </a:cubicBezTo>
                <a:cubicBezTo>
                  <a:pt x="88" y="39"/>
                  <a:pt x="88" y="39"/>
                  <a:pt x="88" y="39"/>
                </a:cubicBezTo>
                <a:cubicBezTo>
                  <a:pt x="88" y="39"/>
                  <a:pt x="88" y="39"/>
                  <a:pt x="88" y="39"/>
                </a:cubicBezTo>
                <a:cubicBezTo>
                  <a:pt x="84" y="42"/>
                  <a:pt x="84" y="42"/>
                  <a:pt x="76" y="48"/>
                </a:cubicBezTo>
                <a:cubicBezTo>
                  <a:pt x="75" y="49"/>
                  <a:pt x="75" y="49"/>
                  <a:pt x="75" y="49"/>
                </a:cubicBezTo>
                <a:cubicBezTo>
                  <a:pt x="76" y="49"/>
                  <a:pt x="76" y="49"/>
                  <a:pt x="76" y="49"/>
                </a:cubicBezTo>
                <a:close/>
                <a:moveTo>
                  <a:pt x="141" y="14"/>
                </a:moveTo>
                <a:cubicBezTo>
                  <a:pt x="141" y="14"/>
                  <a:pt x="141" y="14"/>
                  <a:pt x="141" y="14"/>
                </a:cubicBezTo>
                <a:cubicBezTo>
                  <a:pt x="141" y="14"/>
                  <a:pt x="141" y="14"/>
                  <a:pt x="141" y="14"/>
                </a:cubicBezTo>
                <a:cubicBezTo>
                  <a:pt x="142" y="14"/>
                  <a:pt x="142" y="14"/>
                  <a:pt x="142" y="14"/>
                </a:cubicBezTo>
                <a:cubicBezTo>
                  <a:pt x="143" y="14"/>
                  <a:pt x="143" y="14"/>
                  <a:pt x="143" y="14"/>
                </a:cubicBezTo>
                <a:cubicBezTo>
                  <a:pt x="143" y="14"/>
                  <a:pt x="143" y="14"/>
                  <a:pt x="143" y="14"/>
                </a:cubicBezTo>
                <a:cubicBezTo>
                  <a:pt x="143" y="14"/>
                  <a:pt x="143" y="14"/>
                  <a:pt x="143" y="14"/>
                </a:cubicBezTo>
                <a:cubicBezTo>
                  <a:pt x="143" y="14"/>
                  <a:pt x="143" y="14"/>
                  <a:pt x="143" y="14"/>
                </a:cubicBezTo>
                <a:cubicBezTo>
                  <a:pt x="143" y="14"/>
                  <a:pt x="143" y="14"/>
                  <a:pt x="144" y="14"/>
                </a:cubicBezTo>
                <a:cubicBezTo>
                  <a:pt x="143" y="15"/>
                  <a:pt x="143" y="15"/>
                  <a:pt x="143" y="15"/>
                </a:cubicBezTo>
                <a:cubicBezTo>
                  <a:pt x="143" y="15"/>
                  <a:pt x="143" y="15"/>
                  <a:pt x="143" y="15"/>
                </a:cubicBezTo>
                <a:cubicBezTo>
                  <a:pt x="144" y="15"/>
                  <a:pt x="148" y="14"/>
                  <a:pt x="148" y="14"/>
                </a:cubicBezTo>
                <a:cubicBezTo>
                  <a:pt x="149" y="13"/>
                  <a:pt x="149" y="13"/>
                  <a:pt x="149" y="13"/>
                </a:cubicBezTo>
                <a:cubicBezTo>
                  <a:pt x="149" y="13"/>
                  <a:pt x="149" y="13"/>
                  <a:pt x="149" y="13"/>
                </a:cubicBezTo>
                <a:cubicBezTo>
                  <a:pt x="150" y="12"/>
                  <a:pt x="150" y="12"/>
                  <a:pt x="150" y="12"/>
                </a:cubicBezTo>
                <a:cubicBezTo>
                  <a:pt x="151" y="12"/>
                  <a:pt x="151" y="12"/>
                  <a:pt x="151" y="12"/>
                </a:cubicBezTo>
                <a:cubicBezTo>
                  <a:pt x="152" y="11"/>
                  <a:pt x="152" y="11"/>
                  <a:pt x="152" y="11"/>
                </a:cubicBezTo>
                <a:cubicBezTo>
                  <a:pt x="152" y="11"/>
                  <a:pt x="152" y="11"/>
                  <a:pt x="152" y="11"/>
                </a:cubicBezTo>
                <a:cubicBezTo>
                  <a:pt x="152" y="11"/>
                  <a:pt x="152" y="11"/>
                  <a:pt x="152" y="11"/>
                </a:cubicBezTo>
                <a:cubicBezTo>
                  <a:pt x="149" y="11"/>
                  <a:pt x="149" y="11"/>
                  <a:pt x="149" y="11"/>
                </a:cubicBezTo>
                <a:cubicBezTo>
                  <a:pt x="145" y="12"/>
                  <a:pt x="145" y="12"/>
                  <a:pt x="145" y="12"/>
                </a:cubicBezTo>
                <a:cubicBezTo>
                  <a:pt x="145" y="13"/>
                  <a:pt x="145" y="13"/>
                  <a:pt x="145" y="13"/>
                </a:cubicBezTo>
                <a:cubicBezTo>
                  <a:pt x="145" y="13"/>
                  <a:pt x="145" y="13"/>
                  <a:pt x="145" y="13"/>
                </a:cubicBezTo>
                <a:cubicBezTo>
                  <a:pt x="144" y="12"/>
                  <a:pt x="144" y="13"/>
                  <a:pt x="143" y="13"/>
                </a:cubicBezTo>
                <a:cubicBezTo>
                  <a:pt x="141" y="13"/>
                  <a:pt x="141" y="14"/>
                  <a:pt x="141" y="14"/>
                </a:cubicBezTo>
                <a:close/>
                <a:moveTo>
                  <a:pt x="115" y="24"/>
                </a:moveTo>
                <a:cubicBezTo>
                  <a:pt x="113" y="26"/>
                  <a:pt x="111" y="28"/>
                  <a:pt x="111" y="30"/>
                </a:cubicBezTo>
                <a:cubicBezTo>
                  <a:pt x="112" y="30"/>
                  <a:pt x="112" y="30"/>
                  <a:pt x="112" y="30"/>
                </a:cubicBezTo>
                <a:cubicBezTo>
                  <a:pt x="112" y="30"/>
                  <a:pt x="112" y="30"/>
                  <a:pt x="112" y="30"/>
                </a:cubicBezTo>
                <a:cubicBezTo>
                  <a:pt x="112" y="30"/>
                  <a:pt x="112" y="30"/>
                  <a:pt x="112" y="30"/>
                </a:cubicBezTo>
                <a:cubicBezTo>
                  <a:pt x="113" y="30"/>
                  <a:pt x="114" y="29"/>
                  <a:pt x="114" y="29"/>
                </a:cubicBezTo>
                <a:cubicBezTo>
                  <a:pt x="114" y="29"/>
                  <a:pt x="114" y="29"/>
                  <a:pt x="114" y="29"/>
                </a:cubicBezTo>
                <a:cubicBezTo>
                  <a:pt x="114" y="30"/>
                  <a:pt x="114" y="30"/>
                  <a:pt x="114" y="30"/>
                </a:cubicBezTo>
                <a:cubicBezTo>
                  <a:pt x="115" y="30"/>
                  <a:pt x="116" y="30"/>
                  <a:pt x="116" y="30"/>
                </a:cubicBezTo>
                <a:cubicBezTo>
                  <a:pt x="116" y="29"/>
                  <a:pt x="117" y="29"/>
                  <a:pt x="118" y="28"/>
                </a:cubicBezTo>
                <a:cubicBezTo>
                  <a:pt x="118" y="28"/>
                  <a:pt x="119" y="27"/>
                  <a:pt x="119" y="26"/>
                </a:cubicBezTo>
                <a:cubicBezTo>
                  <a:pt x="120" y="26"/>
                  <a:pt x="120" y="25"/>
                  <a:pt x="121" y="25"/>
                </a:cubicBezTo>
                <a:cubicBezTo>
                  <a:pt x="121" y="24"/>
                  <a:pt x="121" y="24"/>
                  <a:pt x="121" y="24"/>
                </a:cubicBezTo>
                <a:cubicBezTo>
                  <a:pt x="122" y="24"/>
                  <a:pt x="122" y="24"/>
                  <a:pt x="122" y="24"/>
                </a:cubicBezTo>
                <a:cubicBezTo>
                  <a:pt x="123" y="23"/>
                  <a:pt x="123" y="23"/>
                  <a:pt x="124" y="22"/>
                </a:cubicBezTo>
                <a:cubicBezTo>
                  <a:pt x="124" y="22"/>
                  <a:pt x="125" y="21"/>
                  <a:pt x="125" y="21"/>
                </a:cubicBezTo>
                <a:cubicBezTo>
                  <a:pt x="126" y="20"/>
                  <a:pt x="126" y="20"/>
                  <a:pt x="126" y="20"/>
                </a:cubicBezTo>
                <a:cubicBezTo>
                  <a:pt x="127" y="20"/>
                  <a:pt x="127" y="20"/>
                  <a:pt x="127" y="20"/>
                </a:cubicBezTo>
                <a:cubicBezTo>
                  <a:pt x="128" y="19"/>
                  <a:pt x="128" y="19"/>
                  <a:pt x="129" y="19"/>
                </a:cubicBezTo>
                <a:cubicBezTo>
                  <a:pt x="129" y="19"/>
                  <a:pt x="129" y="19"/>
                  <a:pt x="129" y="19"/>
                </a:cubicBezTo>
                <a:cubicBezTo>
                  <a:pt x="129" y="19"/>
                  <a:pt x="129" y="19"/>
                  <a:pt x="129" y="19"/>
                </a:cubicBezTo>
                <a:cubicBezTo>
                  <a:pt x="129" y="19"/>
                  <a:pt x="130" y="19"/>
                  <a:pt x="135" y="15"/>
                </a:cubicBezTo>
                <a:cubicBezTo>
                  <a:pt x="135" y="15"/>
                  <a:pt x="135" y="15"/>
                  <a:pt x="135" y="15"/>
                </a:cubicBezTo>
                <a:cubicBezTo>
                  <a:pt x="135" y="15"/>
                  <a:pt x="135" y="15"/>
                  <a:pt x="135" y="15"/>
                </a:cubicBezTo>
                <a:cubicBezTo>
                  <a:pt x="136" y="15"/>
                  <a:pt x="136" y="15"/>
                  <a:pt x="136" y="15"/>
                </a:cubicBezTo>
                <a:cubicBezTo>
                  <a:pt x="137" y="15"/>
                  <a:pt x="137" y="15"/>
                  <a:pt x="137" y="15"/>
                </a:cubicBezTo>
                <a:cubicBezTo>
                  <a:pt x="139" y="14"/>
                  <a:pt x="141" y="12"/>
                  <a:pt x="142" y="12"/>
                </a:cubicBezTo>
                <a:cubicBezTo>
                  <a:pt x="142" y="12"/>
                  <a:pt x="142" y="12"/>
                  <a:pt x="142" y="12"/>
                </a:cubicBezTo>
                <a:cubicBezTo>
                  <a:pt x="143" y="12"/>
                  <a:pt x="143" y="12"/>
                  <a:pt x="143" y="12"/>
                </a:cubicBezTo>
                <a:cubicBezTo>
                  <a:pt x="143" y="11"/>
                  <a:pt x="143" y="11"/>
                  <a:pt x="143" y="11"/>
                </a:cubicBezTo>
                <a:cubicBezTo>
                  <a:pt x="143" y="11"/>
                  <a:pt x="143" y="11"/>
                  <a:pt x="143" y="11"/>
                </a:cubicBezTo>
                <a:cubicBezTo>
                  <a:pt x="143" y="11"/>
                  <a:pt x="143" y="11"/>
                  <a:pt x="143" y="11"/>
                </a:cubicBezTo>
                <a:cubicBezTo>
                  <a:pt x="143" y="11"/>
                  <a:pt x="143" y="11"/>
                  <a:pt x="143" y="11"/>
                </a:cubicBezTo>
                <a:cubicBezTo>
                  <a:pt x="143" y="11"/>
                  <a:pt x="143" y="11"/>
                  <a:pt x="141" y="12"/>
                </a:cubicBezTo>
                <a:cubicBezTo>
                  <a:pt x="141" y="12"/>
                  <a:pt x="141" y="12"/>
                  <a:pt x="141" y="12"/>
                </a:cubicBezTo>
                <a:cubicBezTo>
                  <a:pt x="141" y="12"/>
                  <a:pt x="141" y="12"/>
                  <a:pt x="141" y="12"/>
                </a:cubicBezTo>
                <a:cubicBezTo>
                  <a:pt x="135" y="14"/>
                  <a:pt x="135" y="14"/>
                  <a:pt x="135" y="14"/>
                </a:cubicBezTo>
                <a:cubicBezTo>
                  <a:pt x="135" y="14"/>
                  <a:pt x="135" y="14"/>
                  <a:pt x="135" y="14"/>
                </a:cubicBezTo>
                <a:cubicBezTo>
                  <a:pt x="131" y="15"/>
                  <a:pt x="131" y="15"/>
                  <a:pt x="131" y="15"/>
                </a:cubicBezTo>
                <a:cubicBezTo>
                  <a:pt x="129" y="16"/>
                  <a:pt x="129" y="16"/>
                  <a:pt x="129" y="16"/>
                </a:cubicBezTo>
                <a:cubicBezTo>
                  <a:pt x="125" y="18"/>
                  <a:pt x="125" y="18"/>
                  <a:pt x="125" y="18"/>
                </a:cubicBezTo>
                <a:cubicBezTo>
                  <a:pt x="125" y="18"/>
                  <a:pt x="125" y="18"/>
                  <a:pt x="125" y="18"/>
                </a:cubicBezTo>
                <a:cubicBezTo>
                  <a:pt x="125" y="18"/>
                  <a:pt x="125" y="18"/>
                  <a:pt x="124" y="18"/>
                </a:cubicBezTo>
                <a:cubicBezTo>
                  <a:pt x="124" y="18"/>
                  <a:pt x="124" y="18"/>
                  <a:pt x="124" y="18"/>
                </a:cubicBezTo>
                <a:cubicBezTo>
                  <a:pt x="124" y="19"/>
                  <a:pt x="124" y="19"/>
                  <a:pt x="124" y="19"/>
                </a:cubicBezTo>
                <a:cubicBezTo>
                  <a:pt x="121" y="20"/>
                  <a:pt x="121" y="20"/>
                  <a:pt x="121" y="20"/>
                </a:cubicBezTo>
                <a:cubicBezTo>
                  <a:pt x="119" y="21"/>
                  <a:pt x="117" y="22"/>
                  <a:pt x="115" y="24"/>
                </a:cubicBezTo>
                <a:close/>
                <a:moveTo>
                  <a:pt x="91" y="37"/>
                </a:move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1" y="37"/>
                  <a:pt x="91" y="37"/>
                  <a:pt x="91" y="37"/>
                </a:cubicBezTo>
                <a:cubicBezTo>
                  <a:pt x="92" y="37"/>
                  <a:pt x="92" y="37"/>
                  <a:pt x="94" y="36"/>
                </a:cubicBezTo>
                <a:cubicBezTo>
                  <a:pt x="93" y="37"/>
                  <a:pt x="93" y="37"/>
                  <a:pt x="93" y="37"/>
                </a:cubicBezTo>
                <a:cubicBezTo>
                  <a:pt x="93" y="37"/>
                  <a:pt x="92" y="38"/>
                  <a:pt x="92" y="38"/>
                </a:cubicBezTo>
                <a:cubicBezTo>
                  <a:pt x="92" y="38"/>
                  <a:pt x="92" y="38"/>
                  <a:pt x="92" y="38"/>
                </a:cubicBezTo>
                <a:cubicBezTo>
                  <a:pt x="92" y="38"/>
                  <a:pt x="92" y="38"/>
                  <a:pt x="92" y="38"/>
                </a:cubicBezTo>
                <a:cubicBezTo>
                  <a:pt x="92" y="38"/>
                  <a:pt x="92" y="38"/>
                  <a:pt x="92" y="38"/>
                </a:cubicBezTo>
                <a:cubicBezTo>
                  <a:pt x="92" y="38"/>
                  <a:pt x="92" y="38"/>
                  <a:pt x="92" y="38"/>
                </a:cubicBezTo>
                <a:cubicBezTo>
                  <a:pt x="93" y="38"/>
                  <a:pt x="93" y="38"/>
                  <a:pt x="93" y="38"/>
                </a:cubicBezTo>
                <a:cubicBezTo>
                  <a:pt x="93" y="38"/>
                  <a:pt x="93" y="38"/>
                  <a:pt x="93" y="38"/>
                </a:cubicBezTo>
                <a:cubicBezTo>
                  <a:pt x="94" y="38"/>
                  <a:pt x="94" y="38"/>
                  <a:pt x="96" y="36"/>
                </a:cubicBezTo>
                <a:cubicBezTo>
                  <a:pt x="96" y="36"/>
                  <a:pt x="96" y="36"/>
                  <a:pt x="96" y="36"/>
                </a:cubicBezTo>
                <a:cubicBezTo>
                  <a:pt x="96" y="36"/>
                  <a:pt x="96" y="36"/>
                  <a:pt x="96" y="36"/>
                </a:cubicBezTo>
                <a:cubicBezTo>
                  <a:pt x="97" y="36"/>
                  <a:pt x="101" y="33"/>
                  <a:pt x="103" y="31"/>
                </a:cubicBezTo>
                <a:cubicBezTo>
                  <a:pt x="103" y="30"/>
                  <a:pt x="103" y="30"/>
                  <a:pt x="104" y="29"/>
                </a:cubicBezTo>
                <a:cubicBezTo>
                  <a:pt x="104" y="30"/>
                  <a:pt x="104" y="30"/>
                  <a:pt x="103" y="30"/>
                </a:cubicBezTo>
                <a:cubicBezTo>
                  <a:pt x="103" y="30"/>
                  <a:pt x="103" y="30"/>
                  <a:pt x="103" y="30"/>
                </a:cubicBezTo>
                <a:cubicBezTo>
                  <a:pt x="104" y="30"/>
                  <a:pt x="104" y="30"/>
                  <a:pt x="104" y="30"/>
                </a:cubicBezTo>
                <a:cubicBezTo>
                  <a:pt x="104" y="30"/>
                  <a:pt x="104" y="30"/>
                  <a:pt x="108" y="27"/>
                </a:cubicBezTo>
                <a:cubicBezTo>
                  <a:pt x="110" y="27"/>
                  <a:pt x="111" y="26"/>
                  <a:pt x="111" y="25"/>
                </a:cubicBezTo>
                <a:cubicBezTo>
                  <a:pt x="111" y="25"/>
                  <a:pt x="111" y="25"/>
                  <a:pt x="111" y="25"/>
                </a:cubicBezTo>
                <a:cubicBezTo>
                  <a:pt x="111" y="25"/>
                  <a:pt x="111" y="25"/>
                  <a:pt x="111" y="25"/>
                </a:cubicBezTo>
                <a:cubicBezTo>
                  <a:pt x="111" y="25"/>
                  <a:pt x="115" y="23"/>
                  <a:pt x="115" y="23"/>
                </a:cubicBezTo>
                <a:cubicBezTo>
                  <a:pt x="115" y="23"/>
                  <a:pt x="115" y="23"/>
                  <a:pt x="115" y="23"/>
                </a:cubicBezTo>
                <a:cubicBezTo>
                  <a:pt x="115" y="23"/>
                  <a:pt x="115" y="23"/>
                  <a:pt x="115" y="23"/>
                </a:cubicBezTo>
                <a:cubicBezTo>
                  <a:pt x="115" y="22"/>
                  <a:pt x="115" y="22"/>
                  <a:pt x="115" y="22"/>
                </a:cubicBezTo>
                <a:cubicBezTo>
                  <a:pt x="115" y="22"/>
                  <a:pt x="115" y="22"/>
                  <a:pt x="115" y="22"/>
                </a:cubicBezTo>
                <a:cubicBezTo>
                  <a:pt x="115" y="22"/>
                  <a:pt x="115" y="22"/>
                  <a:pt x="115" y="22"/>
                </a:cubicBezTo>
                <a:cubicBezTo>
                  <a:pt x="115" y="22"/>
                  <a:pt x="115" y="22"/>
                  <a:pt x="115" y="22"/>
                </a:cubicBezTo>
                <a:cubicBezTo>
                  <a:pt x="113" y="23"/>
                  <a:pt x="110" y="25"/>
                  <a:pt x="108" y="26"/>
                </a:cubicBezTo>
                <a:cubicBezTo>
                  <a:pt x="106" y="27"/>
                  <a:pt x="106" y="27"/>
                  <a:pt x="106" y="27"/>
                </a:cubicBezTo>
                <a:cubicBezTo>
                  <a:pt x="106" y="27"/>
                  <a:pt x="106" y="27"/>
                  <a:pt x="106" y="27"/>
                </a:cubicBezTo>
                <a:cubicBezTo>
                  <a:pt x="104" y="29"/>
                  <a:pt x="94" y="35"/>
                  <a:pt x="91" y="37"/>
                </a:cubicBezTo>
                <a:close/>
                <a:moveTo>
                  <a:pt x="10" y="196"/>
                </a:moveTo>
                <a:cubicBezTo>
                  <a:pt x="10" y="196"/>
                  <a:pt x="10" y="196"/>
                  <a:pt x="10" y="196"/>
                </a:cubicBezTo>
                <a:cubicBezTo>
                  <a:pt x="10" y="196"/>
                  <a:pt x="10" y="196"/>
                  <a:pt x="10" y="196"/>
                </a:cubicBezTo>
                <a:cubicBezTo>
                  <a:pt x="10" y="197"/>
                  <a:pt x="10" y="197"/>
                  <a:pt x="10" y="198"/>
                </a:cubicBezTo>
                <a:cubicBezTo>
                  <a:pt x="10" y="200"/>
                  <a:pt x="10" y="201"/>
                  <a:pt x="11" y="202"/>
                </a:cubicBezTo>
                <a:cubicBezTo>
                  <a:pt x="11" y="202"/>
                  <a:pt x="11" y="202"/>
                  <a:pt x="11" y="202"/>
                </a:cubicBezTo>
                <a:cubicBezTo>
                  <a:pt x="11" y="202"/>
                  <a:pt x="11" y="202"/>
                  <a:pt x="11" y="202"/>
                </a:cubicBezTo>
                <a:cubicBezTo>
                  <a:pt x="11" y="201"/>
                  <a:pt x="11" y="201"/>
                  <a:pt x="11" y="199"/>
                </a:cubicBezTo>
                <a:cubicBezTo>
                  <a:pt x="11" y="198"/>
                  <a:pt x="11" y="197"/>
                  <a:pt x="10" y="196"/>
                </a:cubicBezTo>
                <a:close/>
                <a:moveTo>
                  <a:pt x="12" y="195"/>
                </a:moveTo>
                <a:cubicBezTo>
                  <a:pt x="12" y="195"/>
                  <a:pt x="12" y="195"/>
                  <a:pt x="12" y="195"/>
                </a:cubicBezTo>
                <a:cubicBezTo>
                  <a:pt x="12" y="195"/>
                  <a:pt x="12" y="195"/>
                  <a:pt x="12" y="194"/>
                </a:cubicBezTo>
                <a:cubicBezTo>
                  <a:pt x="12" y="194"/>
                  <a:pt x="12" y="192"/>
                  <a:pt x="12" y="192"/>
                </a:cubicBezTo>
                <a:cubicBezTo>
                  <a:pt x="12" y="192"/>
                  <a:pt x="12" y="192"/>
                  <a:pt x="12" y="192"/>
                </a:cubicBezTo>
                <a:cubicBezTo>
                  <a:pt x="12" y="192"/>
                  <a:pt x="12" y="192"/>
                  <a:pt x="12" y="192"/>
                </a:cubicBezTo>
                <a:cubicBezTo>
                  <a:pt x="11" y="193"/>
                  <a:pt x="11" y="193"/>
                  <a:pt x="12" y="194"/>
                </a:cubicBezTo>
                <a:cubicBezTo>
                  <a:pt x="12" y="194"/>
                  <a:pt x="12" y="195"/>
                  <a:pt x="12" y="195"/>
                </a:cubicBezTo>
                <a:close/>
                <a:moveTo>
                  <a:pt x="11" y="195"/>
                </a:moveTo>
                <a:cubicBezTo>
                  <a:pt x="11" y="195"/>
                  <a:pt x="11" y="195"/>
                  <a:pt x="11" y="195"/>
                </a:cubicBezTo>
                <a:cubicBezTo>
                  <a:pt x="11" y="195"/>
                  <a:pt x="11" y="195"/>
                  <a:pt x="11" y="195"/>
                </a:cubicBezTo>
                <a:cubicBezTo>
                  <a:pt x="11" y="195"/>
                  <a:pt x="11" y="195"/>
                  <a:pt x="11" y="196"/>
                </a:cubicBezTo>
                <a:cubicBezTo>
                  <a:pt x="11" y="196"/>
                  <a:pt x="11" y="196"/>
                  <a:pt x="11" y="196"/>
                </a:cubicBezTo>
                <a:cubicBezTo>
                  <a:pt x="11" y="196"/>
                  <a:pt x="12" y="196"/>
                  <a:pt x="12" y="196"/>
                </a:cubicBezTo>
                <a:cubicBezTo>
                  <a:pt x="12" y="195"/>
                  <a:pt x="11" y="195"/>
                  <a:pt x="11" y="195"/>
                </a:cubicBezTo>
                <a:close/>
                <a:moveTo>
                  <a:pt x="279" y="403"/>
                </a:moveTo>
                <a:cubicBezTo>
                  <a:pt x="279" y="403"/>
                  <a:pt x="279" y="403"/>
                  <a:pt x="279" y="403"/>
                </a:cubicBezTo>
                <a:cubicBezTo>
                  <a:pt x="256" y="406"/>
                  <a:pt x="251" y="405"/>
                  <a:pt x="225" y="401"/>
                </a:cubicBezTo>
                <a:cubicBezTo>
                  <a:pt x="226" y="401"/>
                  <a:pt x="226" y="401"/>
                  <a:pt x="227" y="401"/>
                </a:cubicBezTo>
                <a:cubicBezTo>
                  <a:pt x="227" y="401"/>
                  <a:pt x="227" y="401"/>
                  <a:pt x="227" y="401"/>
                </a:cubicBezTo>
                <a:cubicBezTo>
                  <a:pt x="227" y="401"/>
                  <a:pt x="227" y="401"/>
                  <a:pt x="227" y="401"/>
                </a:cubicBezTo>
                <a:cubicBezTo>
                  <a:pt x="226" y="400"/>
                  <a:pt x="226" y="400"/>
                  <a:pt x="226" y="400"/>
                </a:cubicBezTo>
                <a:cubicBezTo>
                  <a:pt x="225" y="399"/>
                  <a:pt x="223" y="399"/>
                  <a:pt x="220" y="398"/>
                </a:cubicBezTo>
                <a:cubicBezTo>
                  <a:pt x="220" y="398"/>
                  <a:pt x="220" y="397"/>
                  <a:pt x="221" y="397"/>
                </a:cubicBezTo>
                <a:cubicBezTo>
                  <a:pt x="220" y="393"/>
                  <a:pt x="211" y="391"/>
                  <a:pt x="206" y="390"/>
                </a:cubicBezTo>
                <a:cubicBezTo>
                  <a:pt x="208" y="390"/>
                  <a:pt x="208" y="390"/>
                  <a:pt x="208" y="390"/>
                </a:cubicBezTo>
                <a:cubicBezTo>
                  <a:pt x="210" y="389"/>
                  <a:pt x="210" y="389"/>
                  <a:pt x="210" y="389"/>
                </a:cubicBezTo>
                <a:cubicBezTo>
                  <a:pt x="210" y="389"/>
                  <a:pt x="210" y="389"/>
                  <a:pt x="210" y="388"/>
                </a:cubicBezTo>
                <a:cubicBezTo>
                  <a:pt x="211" y="388"/>
                  <a:pt x="211" y="388"/>
                  <a:pt x="211" y="388"/>
                </a:cubicBezTo>
                <a:cubicBezTo>
                  <a:pt x="209" y="386"/>
                  <a:pt x="207" y="384"/>
                  <a:pt x="205" y="383"/>
                </a:cubicBezTo>
                <a:cubicBezTo>
                  <a:pt x="203" y="381"/>
                  <a:pt x="202" y="380"/>
                  <a:pt x="200" y="378"/>
                </a:cubicBezTo>
                <a:cubicBezTo>
                  <a:pt x="201" y="378"/>
                  <a:pt x="201" y="378"/>
                  <a:pt x="201" y="378"/>
                </a:cubicBezTo>
                <a:cubicBezTo>
                  <a:pt x="201" y="378"/>
                  <a:pt x="201" y="378"/>
                  <a:pt x="201" y="378"/>
                </a:cubicBezTo>
                <a:cubicBezTo>
                  <a:pt x="200" y="374"/>
                  <a:pt x="197" y="372"/>
                  <a:pt x="194" y="370"/>
                </a:cubicBezTo>
                <a:cubicBezTo>
                  <a:pt x="190" y="368"/>
                  <a:pt x="187" y="366"/>
                  <a:pt x="186" y="362"/>
                </a:cubicBezTo>
                <a:cubicBezTo>
                  <a:pt x="186" y="361"/>
                  <a:pt x="186" y="360"/>
                  <a:pt x="186" y="360"/>
                </a:cubicBezTo>
                <a:cubicBezTo>
                  <a:pt x="186" y="355"/>
                  <a:pt x="190" y="352"/>
                  <a:pt x="192" y="351"/>
                </a:cubicBezTo>
                <a:cubicBezTo>
                  <a:pt x="192" y="351"/>
                  <a:pt x="192" y="351"/>
                  <a:pt x="192" y="350"/>
                </a:cubicBezTo>
                <a:cubicBezTo>
                  <a:pt x="192" y="346"/>
                  <a:pt x="190" y="338"/>
                  <a:pt x="173" y="312"/>
                </a:cubicBezTo>
                <a:cubicBezTo>
                  <a:pt x="173" y="311"/>
                  <a:pt x="174" y="309"/>
                  <a:pt x="174" y="308"/>
                </a:cubicBezTo>
                <a:cubicBezTo>
                  <a:pt x="174" y="307"/>
                  <a:pt x="174" y="306"/>
                  <a:pt x="174" y="305"/>
                </a:cubicBezTo>
                <a:cubicBezTo>
                  <a:pt x="173" y="304"/>
                  <a:pt x="173" y="303"/>
                  <a:pt x="173" y="302"/>
                </a:cubicBezTo>
                <a:cubicBezTo>
                  <a:pt x="173" y="301"/>
                  <a:pt x="173" y="301"/>
                  <a:pt x="173" y="300"/>
                </a:cubicBezTo>
                <a:cubicBezTo>
                  <a:pt x="173" y="300"/>
                  <a:pt x="173" y="300"/>
                  <a:pt x="173" y="300"/>
                </a:cubicBezTo>
                <a:cubicBezTo>
                  <a:pt x="174" y="299"/>
                  <a:pt x="174" y="298"/>
                  <a:pt x="174" y="297"/>
                </a:cubicBezTo>
                <a:cubicBezTo>
                  <a:pt x="174" y="295"/>
                  <a:pt x="173" y="291"/>
                  <a:pt x="172" y="287"/>
                </a:cubicBezTo>
                <a:cubicBezTo>
                  <a:pt x="171" y="285"/>
                  <a:pt x="168" y="279"/>
                  <a:pt x="163" y="276"/>
                </a:cubicBezTo>
                <a:cubicBezTo>
                  <a:pt x="161" y="275"/>
                  <a:pt x="160" y="276"/>
                  <a:pt x="159" y="276"/>
                </a:cubicBezTo>
                <a:cubicBezTo>
                  <a:pt x="158" y="277"/>
                  <a:pt x="157" y="277"/>
                  <a:pt x="156" y="277"/>
                </a:cubicBezTo>
                <a:cubicBezTo>
                  <a:pt x="154" y="277"/>
                  <a:pt x="153" y="276"/>
                  <a:pt x="152" y="275"/>
                </a:cubicBezTo>
                <a:cubicBezTo>
                  <a:pt x="151" y="275"/>
                  <a:pt x="150" y="274"/>
                  <a:pt x="149" y="274"/>
                </a:cubicBezTo>
                <a:cubicBezTo>
                  <a:pt x="144" y="272"/>
                  <a:pt x="142" y="273"/>
                  <a:pt x="139" y="275"/>
                </a:cubicBezTo>
                <a:cubicBezTo>
                  <a:pt x="139" y="275"/>
                  <a:pt x="139" y="275"/>
                  <a:pt x="139" y="275"/>
                </a:cubicBezTo>
                <a:cubicBezTo>
                  <a:pt x="139" y="275"/>
                  <a:pt x="139" y="275"/>
                  <a:pt x="139" y="275"/>
                </a:cubicBezTo>
                <a:cubicBezTo>
                  <a:pt x="138" y="276"/>
                  <a:pt x="136" y="275"/>
                  <a:pt x="135" y="275"/>
                </a:cubicBezTo>
                <a:cubicBezTo>
                  <a:pt x="132" y="275"/>
                  <a:pt x="130" y="275"/>
                  <a:pt x="128" y="278"/>
                </a:cubicBezTo>
                <a:cubicBezTo>
                  <a:pt x="126" y="276"/>
                  <a:pt x="126" y="276"/>
                  <a:pt x="114" y="275"/>
                </a:cubicBezTo>
                <a:cubicBezTo>
                  <a:pt x="114" y="275"/>
                  <a:pt x="114" y="275"/>
                  <a:pt x="112" y="276"/>
                </a:cubicBezTo>
                <a:cubicBezTo>
                  <a:pt x="109" y="275"/>
                  <a:pt x="109" y="275"/>
                  <a:pt x="107" y="275"/>
                </a:cubicBezTo>
                <a:cubicBezTo>
                  <a:pt x="102" y="273"/>
                  <a:pt x="99" y="270"/>
                  <a:pt x="96" y="266"/>
                </a:cubicBezTo>
                <a:cubicBezTo>
                  <a:pt x="92" y="262"/>
                  <a:pt x="89" y="258"/>
                  <a:pt x="84" y="256"/>
                </a:cubicBezTo>
                <a:cubicBezTo>
                  <a:pt x="84" y="256"/>
                  <a:pt x="81" y="255"/>
                  <a:pt x="71" y="260"/>
                </a:cubicBezTo>
                <a:cubicBezTo>
                  <a:pt x="70" y="260"/>
                  <a:pt x="69" y="259"/>
                  <a:pt x="68" y="259"/>
                </a:cubicBezTo>
                <a:cubicBezTo>
                  <a:pt x="68" y="259"/>
                  <a:pt x="67" y="258"/>
                  <a:pt x="67" y="258"/>
                </a:cubicBezTo>
                <a:cubicBezTo>
                  <a:pt x="66" y="258"/>
                  <a:pt x="66" y="258"/>
                  <a:pt x="66" y="258"/>
                </a:cubicBezTo>
                <a:cubicBezTo>
                  <a:pt x="65" y="257"/>
                  <a:pt x="64" y="257"/>
                  <a:pt x="63" y="256"/>
                </a:cubicBezTo>
                <a:cubicBezTo>
                  <a:pt x="61" y="255"/>
                  <a:pt x="59" y="253"/>
                  <a:pt x="56" y="254"/>
                </a:cubicBezTo>
                <a:cubicBezTo>
                  <a:pt x="55" y="250"/>
                  <a:pt x="55" y="250"/>
                  <a:pt x="53" y="249"/>
                </a:cubicBezTo>
                <a:cubicBezTo>
                  <a:pt x="53" y="245"/>
                  <a:pt x="53" y="245"/>
                  <a:pt x="52" y="244"/>
                </a:cubicBezTo>
                <a:cubicBezTo>
                  <a:pt x="51" y="244"/>
                  <a:pt x="51" y="244"/>
                  <a:pt x="50" y="245"/>
                </a:cubicBezTo>
                <a:cubicBezTo>
                  <a:pt x="50" y="246"/>
                  <a:pt x="50" y="246"/>
                  <a:pt x="50" y="246"/>
                </a:cubicBezTo>
                <a:cubicBezTo>
                  <a:pt x="50" y="246"/>
                  <a:pt x="51" y="247"/>
                  <a:pt x="51" y="249"/>
                </a:cubicBezTo>
                <a:cubicBezTo>
                  <a:pt x="50" y="249"/>
                  <a:pt x="50" y="249"/>
                  <a:pt x="50" y="249"/>
                </a:cubicBezTo>
                <a:cubicBezTo>
                  <a:pt x="50" y="249"/>
                  <a:pt x="50" y="249"/>
                  <a:pt x="50" y="247"/>
                </a:cubicBezTo>
                <a:cubicBezTo>
                  <a:pt x="50" y="247"/>
                  <a:pt x="50" y="247"/>
                  <a:pt x="50" y="247"/>
                </a:cubicBezTo>
                <a:cubicBezTo>
                  <a:pt x="50" y="246"/>
                  <a:pt x="50" y="246"/>
                  <a:pt x="50" y="246"/>
                </a:cubicBezTo>
                <a:cubicBezTo>
                  <a:pt x="49" y="246"/>
                  <a:pt x="49" y="246"/>
                  <a:pt x="49" y="246"/>
                </a:cubicBezTo>
                <a:cubicBezTo>
                  <a:pt x="49" y="246"/>
                  <a:pt x="49" y="246"/>
                  <a:pt x="49" y="246"/>
                </a:cubicBezTo>
                <a:cubicBezTo>
                  <a:pt x="47" y="247"/>
                  <a:pt x="47" y="248"/>
                  <a:pt x="46" y="250"/>
                </a:cubicBezTo>
                <a:cubicBezTo>
                  <a:pt x="45" y="251"/>
                  <a:pt x="45" y="251"/>
                  <a:pt x="44" y="252"/>
                </a:cubicBezTo>
                <a:cubicBezTo>
                  <a:pt x="43" y="254"/>
                  <a:pt x="41" y="253"/>
                  <a:pt x="40" y="253"/>
                </a:cubicBezTo>
                <a:cubicBezTo>
                  <a:pt x="39" y="253"/>
                  <a:pt x="38" y="253"/>
                  <a:pt x="37" y="254"/>
                </a:cubicBezTo>
                <a:cubicBezTo>
                  <a:pt x="36" y="253"/>
                  <a:pt x="36" y="253"/>
                  <a:pt x="35" y="251"/>
                </a:cubicBezTo>
                <a:cubicBezTo>
                  <a:pt x="34" y="251"/>
                  <a:pt x="34" y="252"/>
                  <a:pt x="33" y="252"/>
                </a:cubicBezTo>
                <a:cubicBezTo>
                  <a:pt x="33" y="252"/>
                  <a:pt x="32" y="251"/>
                  <a:pt x="32" y="250"/>
                </a:cubicBezTo>
                <a:cubicBezTo>
                  <a:pt x="32" y="250"/>
                  <a:pt x="32" y="250"/>
                  <a:pt x="32" y="250"/>
                </a:cubicBezTo>
                <a:cubicBezTo>
                  <a:pt x="31" y="250"/>
                  <a:pt x="31" y="250"/>
                  <a:pt x="31" y="250"/>
                </a:cubicBezTo>
                <a:cubicBezTo>
                  <a:pt x="31" y="252"/>
                  <a:pt x="31" y="254"/>
                  <a:pt x="31" y="255"/>
                </a:cubicBezTo>
                <a:cubicBezTo>
                  <a:pt x="30" y="258"/>
                  <a:pt x="30" y="258"/>
                  <a:pt x="30" y="258"/>
                </a:cubicBezTo>
                <a:cubicBezTo>
                  <a:pt x="30" y="256"/>
                  <a:pt x="30" y="256"/>
                  <a:pt x="30" y="256"/>
                </a:cubicBezTo>
                <a:cubicBezTo>
                  <a:pt x="30" y="256"/>
                  <a:pt x="30" y="255"/>
                  <a:pt x="30" y="254"/>
                </a:cubicBezTo>
                <a:cubicBezTo>
                  <a:pt x="30" y="253"/>
                  <a:pt x="30" y="252"/>
                  <a:pt x="29" y="251"/>
                </a:cubicBezTo>
                <a:cubicBezTo>
                  <a:pt x="29" y="251"/>
                  <a:pt x="29" y="251"/>
                  <a:pt x="29" y="251"/>
                </a:cubicBezTo>
                <a:cubicBezTo>
                  <a:pt x="28" y="251"/>
                  <a:pt x="28" y="251"/>
                  <a:pt x="28" y="251"/>
                </a:cubicBezTo>
                <a:cubicBezTo>
                  <a:pt x="27" y="252"/>
                  <a:pt x="25" y="263"/>
                  <a:pt x="25" y="263"/>
                </a:cubicBezTo>
                <a:cubicBezTo>
                  <a:pt x="25" y="264"/>
                  <a:pt x="25" y="264"/>
                  <a:pt x="25" y="264"/>
                </a:cubicBezTo>
                <a:cubicBezTo>
                  <a:pt x="25" y="267"/>
                  <a:pt x="26" y="269"/>
                  <a:pt x="26" y="272"/>
                </a:cubicBezTo>
                <a:cubicBezTo>
                  <a:pt x="26" y="273"/>
                  <a:pt x="27" y="275"/>
                  <a:pt x="27" y="276"/>
                </a:cubicBezTo>
                <a:cubicBezTo>
                  <a:pt x="27" y="275"/>
                  <a:pt x="26" y="274"/>
                  <a:pt x="23" y="274"/>
                </a:cubicBezTo>
                <a:cubicBezTo>
                  <a:pt x="23" y="274"/>
                  <a:pt x="23" y="274"/>
                  <a:pt x="23" y="274"/>
                </a:cubicBezTo>
                <a:cubicBezTo>
                  <a:pt x="23" y="274"/>
                  <a:pt x="23" y="274"/>
                  <a:pt x="23" y="274"/>
                </a:cubicBezTo>
                <a:cubicBezTo>
                  <a:pt x="23" y="274"/>
                  <a:pt x="23" y="274"/>
                  <a:pt x="23" y="274"/>
                </a:cubicBezTo>
                <a:cubicBezTo>
                  <a:pt x="23" y="274"/>
                  <a:pt x="23" y="274"/>
                  <a:pt x="22" y="279"/>
                </a:cubicBezTo>
                <a:cubicBezTo>
                  <a:pt x="21" y="279"/>
                  <a:pt x="21" y="279"/>
                  <a:pt x="21" y="279"/>
                </a:cubicBezTo>
                <a:cubicBezTo>
                  <a:pt x="20" y="278"/>
                  <a:pt x="20" y="278"/>
                  <a:pt x="11" y="250"/>
                </a:cubicBezTo>
                <a:cubicBezTo>
                  <a:pt x="10" y="250"/>
                  <a:pt x="10" y="250"/>
                  <a:pt x="9" y="249"/>
                </a:cubicBezTo>
                <a:cubicBezTo>
                  <a:pt x="9" y="248"/>
                  <a:pt x="9" y="248"/>
                  <a:pt x="9" y="248"/>
                </a:cubicBezTo>
                <a:cubicBezTo>
                  <a:pt x="9" y="248"/>
                  <a:pt x="9" y="248"/>
                  <a:pt x="9" y="248"/>
                </a:cubicBezTo>
                <a:cubicBezTo>
                  <a:pt x="8" y="248"/>
                  <a:pt x="8" y="248"/>
                  <a:pt x="8" y="248"/>
                </a:cubicBezTo>
                <a:cubicBezTo>
                  <a:pt x="8" y="249"/>
                  <a:pt x="8" y="249"/>
                  <a:pt x="7" y="252"/>
                </a:cubicBezTo>
                <a:cubicBezTo>
                  <a:pt x="7" y="252"/>
                  <a:pt x="6" y="250"/>
                  <a:pt x="5" y="241"/>
                </a:cubicBezTo>
                <a:cubicBezTo>
                  <a:pt x="5" y="241"/>
                  <a:pt x="5" y="241"/>
                  <a:pt x="5" y="241"/>
                </a:cubicBezTo>
                <a:cubicBezTo>
                  <a:pt x="3" y="223"/>
                  <a:pt x="3" y="223"/>
                  <a:pt x="3" y="223"/>
                </a:cubicBezTo>
                <a:cubicBezTo>
                  <a:pt x="3" y="223"/>
                  <a:pt x="3" y="223"/>
                  <a:pt x="3" y="223"/>
                </a:cubicBezTo>
                <a:cubicBezTo>
                  <a:pt x="3" y="223"/>
                  <a:pt x="3" y="223"/>
                  <a:pt x="3" y="223"/>
                </a:cubicBezTo>
                <a:cubicBezTo>
                  <a:pt x="2" y="224"/>
                  <a:pt x="2" y="224"/>
                  <a:pt x="2" y="227"/>
                </a:cubicBezTo>
                <a:cubicBezTo>
                  <a:pt x="2" y="229"/>
                  <a:pt x="2" y="235"/>
                  <a:pt x="3" y="243"/>
                </a:cubicBezTo>
                <a:cubicBezTo>
                  <a:pt x="3" y="242"/>
                  <a:pt x="3" y="242"/>
                  <a:pt x="3" y="242"/>
                </a:cubicBezTo>
                <a:cubicBezTo>
                  <a:pt x="3" y="242"/>
                  <a:pt x="3" y="242"/>
                  <a:pt x="3" y="242"/>
                </a:cubicBezTo>
                <a:cubicBezTo>
                  <a:pt x="3" y="242"/>
                  <a:pt x="3" y="242"/>
                  <a:pt x="3" y="242"/>
                </a:cubicBezTo>
                <a:cubicBezTo>
                  <a:pt x="3" y="242"/>
                  <a:pt x="3" y="242"/>
                  <a:pt x="3" y="242"/>
                </a:cubicBezTo>
                <a:cubicBezTo>
                  <a:pt x="3" y="242"/>
                  <a:pt x="3" y="242"/>
                  <a:pt x="3" y="242"/>
                </a:cubicBezTo>
                <a:cubicBezTo>
                  <a:pt x="3" y="247"/>
                  <a:pt x="3" y="247"/>
                  <a:pt x="3" y="247"/>
                </a:cubicBezTo>
                <a:cubicBezTo>
                  <a:pt x="6" y="258"/>
                  <a:pt x="6" y="258"/>
                  <a:pt x="6" y="258"/>
                </a:cubicBezTo>
                <a:cubicBezTo>
                  <a:pt x="6" y="260"/>
                  <a:pt x="6" y="260"/>
                  <a:pt x="6" y="260"/>
                </a:cubicBezTo>
                <a:cubicBezTo>
                  <a:pt x="6" y="260"/>
                  <a:pt x="6" y="260"/>
                  <a:pt x="6" y="260"/>
                </a:cubicBezTo>
                <a:cubicBezTo>
                  <a:pt x="6" y="260"/>
                  <a:pt x="6" y="260"/>
                  <a:pt x="6" y="260"/>
                </a:cubicBezTo>
                <a:cubicBezTo>
                  <a:pt x="6" y="260"/>
                  <a:pt x="6" y="260"/>
                  <a:pt x="6" y="260"/>
                </a:cubicBezTo>
                <a:cubicBezTo>
                  <a:pt x="7" y="260"/>
                  <a:pt x="7" y="261"/>
                  <a:pt x="7" y="262"/>
                </a:cubicBezTo>
                <a:cubicBezTo>
                  <a:pt x="7" y="263"/>
                  <a:pt x="8" y="264"/>
                  <a:pt x="8" y="265"/>
                </a:cubicBezTo>
                <a:cubicBezTo>
                  <a:pt x="9" y="265"/>
                  <a:pt x="9" y="265"/>
                  <a:pt x="9" y="265"/>
                </a:cubicBezTo>
                <a:cubicBezTo>
                  <a:pt x="9" y="264"/>
                  <a:pt x="9" y="264"/>
                  <a:pt x="9" y="264"/>
                </a:cubicBezTo>
                <a:cubicBezTo>
                  <a:pt x="9" y="266"/>
                  <a:pt x="10" y="267"/>
                  <a:pt x="14" y="273"/>
                </a:cubicBezTo>
                <a:cubicBezTo>
                  <a:pt x="15" y="273"/>
                  <a:pt x="15" y="273"/>
                  <a:pt x="15" y="273"/>
                </a:cubicBezTo>
                <a:cubicBezTo>
                  <a:pt x="15" y="273"/>
                  <a:pt x="15" y="273"/>
                  <a:pt x="15" y="273"/>
                </a:cubicBezTo>
                <a:cubicBezTo>
                  <a:pt x="15" y="272"/>
                  <a:pt x="15" y="272"/>
                  <a:pt x="14" y="271"/>
                </a:cubicBezTo>
                <a:cubicBezTo>
                  <a:pt x="16" y="274"/>
                  <a:pt x="18" y="277"/>
                  <a:pt x="19" y="279"/>
                </a:cubicBezTo>
                <a:cubicBezTo>
                  <a:pt x="20" y="281"/>
                  <a:pt x="21" y="283"/>
                  <a:pt x="22" y="285"/>
                </a:cubicBezTo>
                <a:cubicBezTo>
                  <a:pt x="22" y="285"/>
                  <a:pt x="22" y="285"/>
                  <a:pt x="22" y="285"/>
                </a:cubicBezTo>
                <a:cubicBezTo>
                  <a:pt x="22" y="285"/>
                  <a:pt x="22" y="285"/>
                  <a:pt x="22" y="285"/>
                </a:cubicBezTo>
                <a:cubicBezTo>
                  <a:pt x="22" y="285"/>
                  <a:pt x="22" y="285"/>
                  <a:pt x="22" y="285"/>
                </a:cubicBezTo>
                <a:cubicBezTo>
                  <a:pt x="24" y="285"/>
                  <a:pt x="24" y="285"/>
                  <a:pt x="25" y="286"/>
                </a:cubicBezTo>
                <a:cubicBezTo>
                  <a:pt x="26" y="286"/>
                  <a:pt x="26" y="286"/>
                  <a:pt x="26" y="286"/>
                </a:cubicBezTo>
                <a:cubicBezTo>
                  <a:pt x="27" y="286"/>
                  <a:pt x="27" y="286"/>
                  <a:pt x="27" y="286"/>
                </a:cubicBezTo>
                <a:cubicBezTo>
                  <a:pt x="27" y="286"/>
                  <a:pt x="27" y="286"/>
                  <a:pt x="27" y="286"/>
                </a:cubicBezTo>
                <a:cubicBezTo>
                  <a:pt x="26" y="285"/>
                  <a:pt x="26" y="284"/>
                  <a:pt x="25" y="283"/>
                </a:cubicBezTo>
                <a:cubicBezTo>
                  <a:pt x="25" y="281"/>
                  <a:pt x="25" y="280"/>
                  <a:pt x="24" y="279"/>
                </a:cubicBezTo>
                <a:cubicBezTo>
                  <a:pt x="25" y="279"/>
                  <a:pt x="27" y="279"/>
                  <a:pt x="34" y="293"/>
                </a:cubicBezTo>
                <a:cubicBezTo>
                  <a:pt x="37" y="298"/>
                  <a:pt x="39" y="303"/>
                  <a:pt x="41" y="308"/>
                </a:cubicBezTo>
                <a:cubicBezTo>
                  <a:pt x="43" y="313"/>
                  <a:pt x="45" y="318"/>
                  <a:pt x="47" y="322"/>
                </a:cubicBezTo>
                <a:cubicBezTo>
                  <a:pt x="47" y="323"/>
                  <a:pt x="51" y="329"/>
                  <a:pt x="53" y="329"/>
                </a:cubicBezTo>
                <a:cubicBezTo>
                  <a:pt x="62" y="342"/>
                  <a:pt x="62" y="342"/>
                  <a:pt x="81" y="353"/>
                </a:cubicBezTo>
                <a:cubicBezTo>
                  <a:pt x="96" y="363"/>
                  <a:pt x="97" y="363"/>
                  <a:pt x="101" y="365"/>
                </a:cubicBezTo>
                <a:cubicBezTo>
                  <a:pt x="104" y="366"/>
                  <a:pt x="107" y="366"/>
                  <a:pt x="110" y="366"/>
                </a:cubicBezTo>
                <a:cubicBezTo>
                  <a:pt x="113" y="367"/>
                  <a:pt x="116" y="367"/>
                  <a:pt x="119" y="368"/>
                </a:cubicBezTo>
                <a:cubicBezTo>
                  <a:pt x="128" y="371"/>
                  <a:pt x="136" y="376"/>
                  <a:pt x="144" y="381"/>
                </a:cubicBezTo>
                <a:cubicBezTo>
                  <a:pt x="151" y="385"/>
                  <a:pt x="157" y="389"/>
                  <a:pt x="165" y="392"/>
                </a:cubicBezTo>
                <a:cubicBezTo>
                  <a:pt x="194" y="401"/>
                  <a:pt x="194" y="401"/>
                  <a:pt x="194" y="401"/>
                </a:cubicBezTo>
                <a:cubicBezTo>
                  <a:pt x="217" y="407"/>
                  <a:pt x="251" y="407"/>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2" y="404"/>
                  <a:pt x="272" y="404"/>
                  <a:pt x="272" y="404"/>
                </a:cubicBezTo>
                <a:cubicBezTo>
                  <a:pt x="279" y="403"/>
                  <a:pt x="279" y="403"/>
                  <a:pt x="279" y="403"/>
                </a:cubicBezTo>
                <a:close/>
                <a:moveTo>
                  <a:pt x="19" y="222"/>
                </a:moveTo>
                <a:cubicBezTo>
                  <a:pt x="19" y="222"/>
                  <a:pt x="19" y="222"/>
                  <a:pt x="19" y="222"/>
                </a:cubicBezTo>
                <a:cubicBezTo>
                  <a:pt x="17" y="223"/>
                  <a:pt x="17" y="224"/>
                  <a:pt x="17" y="225"/>
                </a:cubicBezTo>
                <a:cubicBezTo>
                  <a:pt x="17" y="226"/>
                  <a:pt x="17" y="226"/>
                  <a:pt x="17" y="226"/>
                </a:cubicBezTo>
                <a:cubicBezTo>
                  <a:pt x="17" y="226"/>
                  <a:pt x="17" y="226"/>
                  <a:pt x="17" y="226"/>
                </a:cubicBezTo>
                <a:cubicBezTo>
                  <a:pt x="17" y="226"/>
                  <a:pt x="17" y="226"/>
                  <a:pt x="17" y="226"/>
                </a:cubicBezTo>
                <a:cubicBezTo>
                  <a:pt x="17" y="226"/>
                  <a:pt x="17" y="226"/>
                  <a:pt x="17" y="226"/>
                </a:cubicBezTo>
                <a:cubicBezTo>
                  <a:pt x="21" y="226"/>
                  <a:pt x="22" y="225"/>
                  <a:pt x="23" y="222"/>
                </a:cubicBezTo>
                <a:cubicBezTo>
                  <a:pt x="23" y="222"/>
                  <a:pt x="24" y="222"/>
                  <a:pt x="24" y="221"/>
                </a:cubicBezTo>
                <a:cubicBezTo>
                  <a:pt x="24" y="221"/>
                  <a:pt x="25" y="220"/>
                  <a:pt x="25" y="220"/>
                </a:cubicBezTo>
                <a:cubicBezTo>
                  <a:pt x="25" y="219"/>
                  <a:pt x="25" y="219"/>
                  <a:pt x="25" y="219"/>
                </a:cubicBezTo>
                <a:cubicBezTo>
                  <a:pt x="26" y="219"/>
                  <a:pt x="26" y="219"/>
                  <a:pt x="26" y="219"/>
                </a:cubicBezTo>
                <a:cubicBezTo>
                  <a:pt x="27" y="219"/>
                  <a:pt x="27" y="219"/>
                  <a:pt x="27" y="219"/>
                </a:cubicBezTo>
                <a:cubicBezTo>
                  <a:pt x="27" y="218"/>
                  <a:pt x="27" y="218"/>
                  <a:pt x="27" y="218"/>
                </a:cubicBezTo>
                <a:cubicBezTo>
                  <a:pt x="27" y="216"/>
                  <a:pt x="26" y="215"/>
                  <a:pt x="26" y="214"/>
                </a:cubicBezTo>
                <a:cubicBezTo>
                  <a:pt x="25" y="214"/>
                  <a:pt x="24" y="214"/>
                  <a:pt x="23" y="214"/>
                </a:cubicBezTo>
                <a:cubicBezTo>
                  <a:pt x="23" y="214"/>
                  <a:pt x="23" y="214"/>
                  <a:pt x="23" y="214"/>
                </a:cubicBezTo>
                <a:cubicBezTo>
                  <a:pt x="23" y="215"/>
                  <a:pt x="23" y="215"/>
                  <a:pt x="23" y="215"/>
                </a:cubicBezTo>
                <a:cubicBezTo>
                  <a:pt x="23" y="214"/>
                  <a:pt x="23" y="214"/>
                  <a:pt x="23" y="214"/>
                </a:cubicBezTo>
                <a:cubicBezTo>
                  <a:pt x="22" y="214"/>
                  <a:pt x="22" y="213"/>
                  <a:pt x="21" y="213"/>
                </a:cubicBezTo>
                <a:cubicBezTo>
                  <a:pt x="21" y="213"/>
                  <a:pt x="21" y="214"/>
                  <a:pt x="21" y="214"/>
                </a:cubicBezTo>
                <a:cubicBezTo>
                  <a:pt x="20" y="215"/>
                  <a:pt x="20" y="215"/>
                  <a:pt x="19" y="215"/>
                </a:cubicBezTo>
                <a:cubicBezTo>
                  <a:pt x="18" y="216"/>
                  <a:pt x="18" y="216"/>
                  <a:pt x="18" y="216"/>
                </a:cubicBezTo>
                <a:cubicBezTo>
                  <a:pt x="18" y="216"/>
                  <a:pt x="17" y="217"/>
                  <a:pt x="17" y="217"/>
                </a:cubicBezTo>
                <a:cubicBezTo>
                  <a:pt x="17" y="217"/>
                  <a:pt x="17" y="217"/>
                  <a:pt x="17" y="217"/>
                </a:cubicBezTo>
                <a:cubicBezTo>
                  <a:pt x="17" y="218"/>
                  <a:pt x="18" y="218"/>
                  <a:pt x="18" y="219"/>
                </a:cubicBezTo>
                <a:cubicBezTo>
                  <a:pt x="19" y="220"/>
                  <a:pt x="19" y="220"/>
                  <a:pt x="19" y="221"/>
                </a:cubicBezTo>
                <a:cubicBezTo>
                  <a:pt x="19" y="221"/>
                  <a:pt x="19" y="221"/>
                  <a:pt x="19" y="221"/>
                </a:cubicBezTo>
                <a:lnTo>
                  <a:pt x="19" y="222"/>
                </a:lnTo>
                <a:close/>
                <a:moveTo>
                  <a:pt x="30" y="214"/>
                </a:moveTo>
                <a:cubicBezTo>
                  <a:pt x="30" y="214"/>
                  <a:pt x="30" y="214"/>
                  <a:pt x="30" y="214"/>
                </a:cubicBezTo>
                <a:cubicBezTo>
                  <a:pt x="29" y="215"/>
                  <a:pt x="29" y="216"/>
                  <a:pt x="30" y="218"/>
                </a:cubicBezTo>
                <a:cubicBezTo>
                  <a:pt x="30" y="218"/>
                  <a:pt x="31" y="218"/>
                  <a:pt x="31" y="218"/>
                </a:cubicBezTo>
                <a:cubicBezTo>
                  <a:pt x="32" y="217"/>
                  <a:pt x="32" y="216"/>
                  <a:pt x="32" y="215"/>
                </a:cubicBezTo>
                <a:cubicBezTo>
                  <a:pt x="32" y="214"/>
                  <a:pt x="32" y="214"/>
                  <a:pt x="32" y="214"/>
                </a:cubicBezTo>
                <a:cubicBezTo>
                  <a:pt x="31" y="213"/>
                  <a:pt x="31" y="213"/>
                  <a:pt x="30" y="214"/>
                </a:cubicBezTo>
                <a:close/>
                <a:moveTo>
                  <a:pt x="12" y="219"/>
                </a:moveTo>
                <a:cubicBezTo>
                  <a:pt x="12" y="219"/>
                  <a:pt x="12" y="221"/>
                  <a:pt x="12" y="222"/>
                </a:cubicBezTo>
                <a:cubicBezTo>
                  <a:pt x="12" y="222"/>
                  <a:pt x="13" y="222"/>
                  <a:pt x="13" y="222"/>
                </a:cubicBezTo>
                <a:cubicBezTo>
                  <a:pt x="13" y="221"/>
                  <a:pt x="13" y="221"/>
                  <a:pt x="13" y="221"/>
                </a:cubicBezTo>
                <a:cubicBezTo>
                  <a:pt x="14" y="220"/>
                  <a:pt x="14" y="220"/>
                  <a:pt x="14" y="220"/>
                </a:cubicBezTo>
                <a:cubicBezTo>
                  <a:pt x="14" y="221"/>
                  <a:pt x="15" y="221"/>
                  <a:pt x="15" y="221"/>
                </a:cubicBezTo>
                <a:cubicBezTo>
                  <a:pt x="16" y="221"/>
                  <a:pt x="17" y="220"/>
                  <a:pt x="17" y="219"/>
                </a:cubicBezTo>
                <a:cubicBezTo>
                  <a:pt x="17" y="218"/>
                  <a:pt x="17" y="218"/>
                  <a:pt x="17" y="217"/>
                </a:cubicBezTo>
                <a:cubicBezTo>
                  <a:pt x="17" y="216"/>
                  <a:pt x="17" y="216"/>
                  <a:pt x="16" y="216"/>
                </a:cubicBezTo>
                <a:cubicBezTo>
                  <a:pt x="16" y="215"/>
                  <a:pt x="16" y="215"/>
                  <a:pt x="15" y="215"/>
                </a:cubicBezTo>
                <a:cubicBezTo>
                  <a:pt x="14" y="215"/>
                  <a:pt x="14" y="215"/>
                  <a:pt x="14" y="215"/>
                </a:cubicBezTo>
                <a:cubicBezTo>
                  <a:pt x="14" y="214"/>
                  <a:pt x="14" y="214"/>
                  <a:pt x="14" y="214"/>
                </a:cubicBezTo>
                <a:cubicBezTo>
                  <a:pt x="14" y="213"/>
                  <a:pt x="14" y="213"/>
                  <a:pt x="14" y="213"/>
                </a:cubicBezTo>
                <a:cubicBezTo>
                  <a:pt x="13" y="213"/>
                  <a:pt x="13" y="213"/>
                  <a:pt x="13" y="213"/>
                </a:cubicBezTo>
                <a:cubicBezTo>
                  <a:pt x="13" y="213"/>
                  <a:pt x="13" y="213"/>
                  <a:pt x="13" y="213"/>
                </a:cubicBezTo>
                <a:cubicBezTo>
                  <a:pt x="13" y="213"/>
                  <a:pt x="13" y="213"/>
                  <a:pt x="13" y="213"/>
                </a:cubicBezTo>
                <a:cubicBezTo>
                  <a:pt x="12" y="213"/>
                  <a:pt x="12" y="213"/>
                  <a:pt x="12" y="213"/>
                </a:cubicBezTo>
                <a:cubicBezTo>
                  <a:pt x="12" y="213"/>
                  <a:pt x="12" y="213"/>
                  <a:pt x="12" y="213"/>
                </a:cubicBezTo>
                <a:cubicBezTo>
                  <a:pt x="12" y="213"/>
                  <a:pt x="12" y="212"/>
                  <a:pt x="11" y="211"/>
                </a:cubicBezTo>
                <a:cubicBezTo>
                  <a:pt x="11" y="211"/>
                  <a:pt x="11" y="210"/>
                  <a:pt x="10" y="209"/>
                </a:cubicBezTo>
                <a:cubicBezTo>
                  <a:pt x="10" y="210"/>
                  <a:pt x="9" y="210"/>
                  <a:pt x="9" y="210"/>
                </a:cubicBezTo>
                <a:cubicBezTo>
                  <a:pt x="9" y="209"/>
                  <a:pt x="8" y="208"/>
                  <a:pt x="8" y="208"/>
                </a:cubicBezTo>
                <a:cubicBezTo>
                  <a:pt x="7" y="208"/>
                  <a:pt x="6" y="209"/>
                  <a:pt x="6" y="210"/>
                </a:cubicBezTo>
                <a:cubicBezTo>
                  <a:pt x="6" y="210"/>
                  <a:pt x="6" y="210"/>
                  <a:pt x="6" y="210"/>
                </a:cubicBezTo>
                <a:cubicBezTo>
                  <a:pt x="4" y="213"/>
                  <a:pt x="4" y="216"/>
                  <a:pt x="4" y="220"/>
                </a:cubicBezTo>
                <a:cubicBezTo>
                  <a:pt x="4" y="220"/>
                  <a:pt x="4" y="220"/>
                  <a:pt x="4" y="220"/>
                </a:cubicBezTo>
                <a:cubicBezTo>
                  <a:pt x="5" y="220"/>
                  <a:pt x="5" y="220"/>
                  <a:pt x="5" y="220"/>
                </a:cubicBezTo>
                <a:cubicBezTo>
                  <a:pt x="5" y="220"/>
                  <a:pt x="5" y="219"/>
                  <a:pt x="5" y="218"/>
                </a:cubicBezTo>
                <a:cubicBezTo>
                  <a:pt x="6" y="216"/>
                  <a:pt x="6" y="215"/>
                  <a:pt x="6" y="214"/>
                </a:cubicBezTo>
                <a:cubicBezTo>
                  <a:pt x="7" y="215"/>
                  <a:pt x="7" y="215"/>
                  <a:pt x="7" y="215"/>
                </a:cubicBezTo>
                <a:cubicBezTo>
                  <a:pt x="7" y="215"/>
                  <a:pt x="8" y="215"/>
                  <a:pt x="8" y="215"/>
                </a:cubicBezTo>
                <a:cubicBezTo>
                  <a:pt x="9" y="215"/>
                  <a:pt x="9" y="215"/>
                  <a:pt x="9" y="215"/>
                </a:cubicBezTo>
                <a:cubicBezTo>
                  <a:pt x="9" y="215"/>
                  <a:pt x="9" y="216"/>
                  <a:pt x="10" y="216"/>
                </a:cubicBezTo>
                <a:cubicBezTo>
                  <a:pt x="10" y="216"/>
                  <a:pt x="10" y="216"/>
                  <a:pt x="10" y="216"/>
                </a:cubicBezTo>
                <a:cubicBezTo>
                  <a:pt x="10" y="217"/>
                  <a:pt x="10" y="217"/>
                  <a:pt x="11" y="218"/>
                </a:cubicBezTo>
                <a:cubicBezTo>
                  <a:pt x="11" y="218"/>
                  <a:pt x="12" y="218"/>
                  <a:pt x="12" y="218"/>
                </a:cubicBezTo>
                <a:cubicBezTo>
                  <a:pt x="12" y="219"/>
                  <a:pt x="12" y="219"/>
                  <a:pt x="12" y="219"/>
                </a:cubicBezTo>
                <a:cubicBezTo>
                  <a:pt x="12" y="219"/>
                  <a:pt x="12" y="219"/>
                  <a:pt x="12" y="219"/>
                </a:cubicBezTo>
                <a:close/>
                <a:moveTo>
                  <a:pt x="36" y="210"/>
                </a:moveTo>
                <a:cubicBezTo>
                  <a:pt x="35" y="210"/>
                  <a:pt x="35" y="210"/>
                  <a:pt x="35" y="210"/>
                </a:cubicBezTo>
                <a:cubicBezTo>
                  <a:pt x="35" y="210"/>
                  <a:pt x="35" y="210"/>
                  <a:pt x="35" y="210"/>
                </a:cubicBezTo>
                <a:cubicBezTo>
                  <a:pt x="35" y="211"/>
                  <a:pt x="35" y="211"/>
                  <a:pt x="35" y="211"/>
                </a:cubicBezTo>
                <a:cubicBezTo>
                  <a:pt x="35" y="211"/>
                  <a:pt x="35" y="211"/>
                  <a:pt x="35" y="211"/>
                </a:cubicBezTo>
                <a:cubicBezTo>
                  <a:pt x="36" y="211"/>
                  <a:pt x="36" y="211"/>
                  <a:pt x="36" y="211"/>
                </a:cubicBezTo>
                <a:cubicBezTo>
                  <a:pt x="36" y="211"/>
                  <a:pt x="36" y="210"/>
                  <a:pt x="36" y="210"/>
                </a:cubicBezTo>
                <a:close/>
                <a:moveTo>
                  <a:pt x="282" y="37"/>
                </a:moveTo>
                <a:cubicBezTo>
                  <a:pt x="283" y="38"/>
                  <a:pt x="283" y="38"/>
                  <a:pt x="284" y="38"/>
                </a:cubicBezTo>
                <a:cubicBezTo>
                  <a:pt x="284" y="38"/>
                  <a:pt x="284" y="38"/>
                  <a:pt x="284" y="38"/>
                </a:cubicBezTo>
                <a:cubicBezTo>
                  <a:pt x="284" y="37"/>
                  <a:pt x="284" y="37"/>
                  <a:pt x="284" y="37"/>
                </a:cubicBezTo>
                <a:cubicBezTo>
                  <a:pt x="283" y="37"/>
                  <a:pt x="283" y="37"/>
                  <a:pt x="282" y="37"/>
                </a:cubicBezTo>
                <a:cubicBezTo>
                  <a:pt x="282" y="37"/>
                  <a:pt x="282" y="37"/>
                  <a:pt x="282" y="37"/>
                </a:cubicBezTo>
                <a:close/>
                <a:moveTo>
                  <a:pt x="284" y="36"/>
                </a:moveTo>
                <a:cubicBezTo>
                  <a:pt x="283" y="36"/>
                  <a:pt x="283" y="36"/>
                  <a:pt x="283" y="36"/>
                </a:cubicBezTo>
                <a:cubicBezTo>
                  <a:pt x="283" y="36"/>
                  <a:pt x="283" y="36"/>
                  <a:pt x="283" y="36"/>
                </a:cubicBezTo>
                <a:cubicBezTo>
                  <a:pt x="282" y="36"/>
                  <a:pt x="282" y="36"/>
                  <a:pt x="282" y="36"/>
                </a:cubicBezTo>
                <a:cubicBezTo>
                  <a:pt x="282" y="36"/>
                  <a:pt x="282" y="36"/>
                  <a:pt x="282" y="36"/>
                </a:cubicBezTo>
                <a:cubicBezTo>
                  <a:pt x="283" y="37"/>
                  <a:pt x="284" y="37"/>
                  <a:pt x="284" y="37"/>
                </a:cubicBezTo>
                <a:cubicBezTo>
                  <a:pt x="284" y="37"/>
                  <a:pt x="284" y="37"/>
                  <a:pt x="284" y="37"/>
                </a:cubicBezTo>
                <a:cubicBezTo>
                  <a:pt x="284" y="36"/>
                  <a:pt x="284" y="36"/>
                  <a:pt x="284" y="36"/>
                </a:cubicBezTo>
                <a:close/>
                <a:moveTo>
                  <a:pt x="285" y="41"/>
                </a:moveTo>
                <a:cubicBezTo>
                  <a:pt x="285" y="41"/>
                  <a:pt x="285" y="41"/>
                  <a:pt x="285" y="41"/>
                </a:cubicBezTo>
                <a:cubicBezTo>
                  <a:pt x="285" y="41"/>
                  <a:pt x="284" y="41"/>
                  <a:pt x="284" y="42"/>
                </a:cubicBezTo>
                <a:cubicBezTo>
                  <a:pt x="284" y="42"/>
                  <a:pt x="284" y="42"/>
                  <a:pt x="284" y="42"/>
                </a:cubicBezTo>
                <a:cubicBezTo>
                  <a:pt x="284" y="42"/>
                  <a:pt x="284" y="42"/>
                  <a:pt x="284" y="42"/>
                </a:cubicBezTo>
                <a:cubicBezTo>
                  <a:pt x="287" y="43"/>
                  <a:pt x="291" y="43"/>
                  <a:pt x="292" y="42"/>
                </a:cubicBezTo>
                <a:cubicBezTo>
                  <a:pt x="292" y="42"/>
                  <a:pt x="292" y="42"/>
                  <a:pt x="292" y="42"/>
                </a:cubicBezTo>
                <a:cubicBezTo>
                  <a:pt x="292" y="41"/>
                  <a:pt x="292" y="41"/>
                  <a:pt x="292" y="41"/>
                </a:cubicBezTo>
                <a:cubicBezTo>
                  <a:pt x="292" y="41"/>
                  <a:pt x="292" y="41"/>
                  <a:pt x="292" y="41"/>
                </a:cubicBezTo>
                <a:cubicBezTo>
                  <a:pt x="287" y="41"/>
                  <a:pt x="286" y="41"/>
                  <a:pt x="285" y="41"/>
                </a:cubicBezTo>
                <a:close/>
                <a:moveTo>
                  <a:pt x="307" y="42"/>
                </a:moveTo>
                <a:cubicBezTo>
                  <a:pt x="307" y="42"/>
                  <a:pt x="308" y="42"/>
                  <a:pt x="309" y="42"/>
                </a:cubicBezTo>
                <a:cubicBezTo>
                  <a:pt x="309" y="41"/>
                  <a:pt x="309" y="41"/>
                  <a:pt x="309" y="41"/>
                </a:cubicBezTo>
                <a:cubicBezTo>
                  <a:pt x="309" y="41"/>
                  <a:pt x="309" y="41"/>
                  <a:pt x="308" y="39"/>
                </a:cubicBezTo>
                <a:cubicBezTo>
                  <a:pt x="308" y="38"/>
                  <a:pt x="308" y="38"/>
                  <a:pt x="308" y="38"/>
                </a:cubicBezTo>
                <a:cubicBezTo>
                  <a:pt x="307" y="38"/>
                  <a:pt x="307" y="38"/>
                  <a:pt x="307" y="38"/>
                </a:cubicBezTo>
                <a:cubicBezTo>
                  <a:pt x="307" y="38"/>
                  <a:pt x="307" y="38"/>
                  <a:pt x="307" y="38"/>
                </a:cubicBezTo>
                <a:cubicBezTo>
                  <a:pt x="307" y="38"/>
                  <a:pt x="307" y="38"/>
                  <a:pt x="307" y="38"/>
                </a:cubicBezTo>
                <a:cubicBezTo>
                  <a:pt x="307" y="38"/>
                  <a:pt x="307" y="38"/>
                  <a:pt x="307" y="38"/>
                </a:cubicBezTo>
                <a:cubicBezTo>
                  <a:pt x="306" y="38"/>
                  <a:pt x="306" y="38"/>
                  <a:pt x="306" y="39"/>
                </a:cubicBezTo>
                <a:cubicBezTo>
                  <a:pt x="305" y="39"/>
                  <a:pt x="305" y="39"/>
                  <a:pt x="305" y="40"/>
                </a:cubicBezTo>
                <a:cubicBezTo>
                  <a:pt x="304" y="40"/>
                  <a:pt x="304" y="40"/>
                  <a:pt x="304" y="40"/>
                </a:cubicBezTo>
                <a:cubicBezTo>
                  <a:pt x="305" y="40"/>
                  <a:pt x="305" y="40"/>
                  <a:pt x="305" y="40"/>
                </a:cubicBezTo>
                <a:cubicBezTo>
                  <a:pt x="306" y="41"/>
                  <a:pt x="306" y="42"/>
                  <a:pt x="307" y="42"/>
                </a:cubicBezTo>
                <a:close/>
                <a:moveTo>
                  <a:pt x="405" y="248"/>
                </a:moveTo>
                <a:cubicBezTo>
                  <a:pt x="405" y="248"/>
                  <a:pt x="405" y="248"/>
                  <a:pt x="405" y="248"/>
                </a:cubicBezTo>
                <a:cubicBezTo>
                  <a:pt x="404" y="250"/>
                  <a:pt x="404" y="252"/>
                  <a:pt x="403" y="254"/>
                </a:cubicBezTo>
                <a:cubicBezTo>
                  <a:pt x="402" y="255"/>
                  <a:pt x="402" y="257"/>
                  <a:pt x="401" y="259"/>
                </a:cubicBezTo>
                <a:cubicBezTo>
                  <a:pt x="399" y="264"/>
                  <a:pt x="397" y="265"/>
                  <a:pt x="396" y="265"/>
                </a:cubicBezTo>
                <a:cubicBezTo>
                  <a:pt x="395" y="266"/>
                  <a:pt x="395" y="266"/>
                  <a:pt x="393" y="271"/>
                </a:cubicBezTo>
                <a:cubicBezTo>
                  <a:pt x="392" y="273"/>
                  <a:pt x="392" y="275"/>
                  <a:pt x="391" y="277"/>
                </a:cubicBezTo>
                <a:cubicBezTo>
                  <a:pt x="391" y="278"/>
                  <a:pt x="390" y="279"/>
                  <a:pt x="390" y="281"/>
                </a:cubicBezTo>
                <a:cubicBezTo>
                  <a:pt x="389" y="283"/>
                  <a:pt x="389" y="283"/>
                  <a:pt x="385" y="290"/>
                </a:cubicBezTo>
                <a:cubicBezTo>
                  <a:pt x="385" y="291"/>
                  <a:pt x="383" y="293"/>
                  <a:pt x="379" y="305"/>
                </a:cubicBezTo>
                <a:cubicBezTo>
                  <a:pt x="379" y="305"/>
                  <a:pt x="378" y="307"/>
                  <a:pt x="379" y="309"/>
                </a:cubicBezTo>
                <a:cubicBezTo>
                  <a:pt x="379" y="309"/>
                  <a:pt x="379" y="309"/>
                  <a:pt x="379" y="309"/>
                </a:cubicBezTo>
                <a:cubicBezTo>
                  <a:pt x="379" y="309"/>
                  <a:pt x="379" y="309"/>
                  <a:pt x="379" y="309"/>
                </a:cubicBezTo>
                <a:cubicBezTo>
                  <a:pt x="385" y="307"/>
                  <a:pt x="401" y="270"/>
                  <a:pt x="401" y="270"/>
                </a:cubicBezTo>
                <a:cubicBezTo>
                  <a:pt x="402" y="266"/>
                  <a:pt x="402" y="266"/>
                  <a:pt x="402" y="266"/>
                </a:cubicBezTo>
                <a:cubicBezTo>
                  <a:pt x="402" y="266"/>
                  <a:pt x="402" y="266"/>
                  <a:pt x="403" y="265"/>
                </a:cubicBezTo>
                <a:cubicBezTo>
                  <a:pt x="403" y="265"/>
                  <a:pt x="406" y="256"/>
                  <a:pt x="406" y="248"/>
                </a:cubicBezTo>
                <a:cubicBezTo>
                  <a:pt x="406" y="248"/>
                  <a:pt x="406" y="248"/>
                  <a:pt x="406" y="248"/>
                </a:cubicBezTo>
                <a:cubicBezTo>
                  <a:pt x="405" y="248"/>
                  <a:pt x="405" y="248"/>
                  <a:pt x="405" y="248"/>
                </a:cubicBezTo>
                <a:close/>
                <a:moveTo>
                  <a:pt x="284" y="37"/>
                </a:moveTo>
                <a:cubicBezTo>
                  <a:pt x="284" y="37"/>
                  <a:pt x="284" y="37"/>
                  <a:pt x="284" y="37"/>
                </a:cubicBezTo>
                <a:cubicBezTo>
                  <a:pt x="284" y="37"/>
                  <a:pt x="284" y="37"/>
                  <a:pt x="284" y="37"/>
                </a:cubicBezTo>
                <a:cubicBezTo>
                  <a:pt x="284" y="37"/>
                  <a:pt x="284" y="37"/>
                  <a:pt x="284" y="37"/>
                </a:cubicBezTo>
                <a:cubicBezTo>
                  <a:pt x="285" y="38"/>
                  <a:pt x="285" y="38"/>
                  <a:pt x="285" y="38"/>
                </a:cubicBezTo>
                <a:cubicBezTo>
                  <a:pt x="285" y="38"/>
                  <a:pt x="285" y="38"/>
                  <a:pt x="286" y="38"/>
                </a:cubicBezTo>
                <a:cubicBezTo>
                  <a:pt x="286" y="38"/>
                  <a:pt x="286" y="38"/>
                  <a:pt x="286" y="38"/>
                </a:cubicBezTo>
                <a:cubicBezTo>
                  <a:pt x="286" y="38"/>
                  <a:pt x="286" y="38"/>
                  <a:pt x="286" y="38"/>
                </a:cubicBezTo>
                <a:cubicBezTo>
                  <a:pt x="285" y="37"/>
                  <a:pt x="285" y="37"/>
                  <a:pt x="285" y="37"/>
                </a:cubicBezTo>
                <a:cubicBezTo>
                  <a:pt x="285" y="37"/>
                  <a:pt x="285" y="37"/>
                  <a:pt x="285" y="37"/>
                </a:cubicBezTo>
                <a:cubicBezTo>
                  <a:pt x="286" y="37"/>
                  <a:pt x="286" y="37"/>
                  <a:pt x="286" y="37"/>
                </a:cubicBezTo>
                <a:cubicBezTo>
                  <a:pt x="287" y="38"/>
                  <a:pt x="287" y="38"/>
                  <a:pt x="287" y="38"/>
                </a:cubicBezTo>
                <a:cubicBezTo>
                  <a:pt x="288" y="38"/>
                  <a:pt x="288" y="38"/>
                  <a:pt x="288" y="38"/>
                </a:cubicBezTo>
                <a:cubicBezTo>
                  <a:pt x="288" y="38"/>
                  <a:pt x="288" y="38"/>
                  <a:pt x="288" y="38"/>
                </a:cubicBezTo>
                <a:cubicBezTo>
                  <a:pt x="288" y="38"/>
                  <a:pt x="288" y="38"/>
                  <a:pt x="288" y="38"/>
                </a:cubicBezTo>
                <a:cubicBezTo>
                  <a:pt x="288" y="37"/>
                  <a:pt x="288" y="37"/>
                  <a:pt x="288" y="37"/>
                </a:cubicBezTo>
                <a:cubicBezTo>
                  <a:pt x="287" y="37"/>
                  <a:pt x="287" y="37"/>
                  <a:pt x="287" y="37"/>
                </a:cubicBezTo>
                <a:cubicBezTo>
                  <a:pt x="287" y="37"/>
                  <a:pt x="287" y="37"/>
                  <a:pt x="287" y="37"/>
                </a:cubicBezTo>
                <a:cubicBezTo>
                  <a:pt x="286" y="37"/>
                  <a:pt x="286" y="37"/>
                  <a:pt x="286" y="37"/>
                </a:cubicBezTo>
                <a:cubicBezTo>
                  <a:pt x="286" y="36"/>
                  <a:pt x="286" y="36"/>
                  <a:pt x="286" y="36"/>
                </a:cubicBezTo>
                <a:cubicBezTo>
                  <a:pt x="286" y="37"/>
                  <a:pt x="286" y="37"/>
                  <a:pt x="286" y="37"/>
                </a:cubicBezTo>
                <a:cubicBezTo>
                  <a:pt x="286" y="37"/>
                  <a:pt x="286" y="37"/>
                  <a:pt x="286" y="37"/>
                </a:cubicBezTo>
                <a:cubicBezTo>
                  <a:pt x="285" y="36"/>
                  <a:pt x="285" y="36"/>
                  <a:pt x="285" y="36"/>
                </a:cubicBezTo>
                <a:cubicBezTo>
                  <a:pt x="285" y="36"/>
                  <a:pt x="285" y="36"/>
                  <a:pt x="285" y="36"/>
                </a:cubicBezTo>
                <a:cubicBezTo>
                  <a:pt x="285" y="36"/>
                  <a:pt x="285" y="36"/>
                  <a:pt x="285" y="36"/>
                </a:cubicBezTo>
                <a:cubicBezTo>
                  <a:pt x="285" y="36"/>
                  <a:pt x="285" y="36"/>
                  <a:pt x="285" y="36"/>
                </a:cubicBezTo>
                <a:cubicBezTo>
                  <a:pt x="285" y="37"/>
                  <a:pt x="285" y="37"/>
                  <a:pt x="285" y="37"/>
                </a:cubicBezTo>
                <a:cubicBezTo>
                  <a:pt x="285" y="37"/>
                  <a:pt x="285" y="37"/>
                  <a:pt x="285" y="37"/>
                </a:cubicBezTo>
                <a:cubicBezTo>
                  <a:pt x="285" y="37"/>
                  <a:pt x="285" y="37"/>
                  <a:pt x="285" y="37"/>
                </a:cubicBezTo>
                <a:cubicBezTo>
                  <a:pt x="285" y="37"/>
                  <a:pt x="285" y="37"/>
                  <a:pt x="284" y="37"/>
                </a:cubicBezTo>
                <a:close/>
                <a:moveTo>
                  <a:pt x="390" y="266"/>
                </a:moveTo>
                <a:cubicBezTo>
                  <a:pt x="391" y="265"/>
                  <a:pt x="392" y="263"/>
                  <a:pt x="392" y="261"/>
                </a:cubicBezTo>
                <a:cubicBezTo>
                  <a:pt x="394" y="256"/>
                  <a:pt x="397" y="240"/>
                  <a:pt x="397" y="239"/>
                </a:cubicBezTo>
                <a:cubicBezTo>
                  <a:pt x="397" y="239"/>
                  <a:pt x="397" y="239"/>
                  <a:pt x="397" y="239"/>
                </a:cubicBezTo>
                <a:cubicBezTo>
                  <a:pt x="396" y="238"/>
                  <a:pt x="396" y="237"/>
                  <a:pt x="396" y="235"/>
                </a:cubicBezTo>
                <a:cubicBezTo>
                  <a:pt x="396" y="233"/>
                  <a:pt x="397" y="231"/>
                  <a:pt x="397" y="230"/>
                </a:cubicBezTo>
                <a:cubicBezTo>
                  <a:pt x="397" y="228"/>
                  <a:pt x="397" y="226"/>
                  <a:pt x="397" y="224"/>
                </a:cubicBezTo>
                <a:cubicBezTo>
                  <a:pt x="397" y="222"/>
                  <a:pt x="397" y="220"/>
                  <a:pt x="396" y="218"/>
                </a:cubicBezTo>
                <a:cubicBezTo>
                  <a:pt x="396" y="217"/>
                  <a:pt x="396" y="216"/>
                  <a:pt x="396" y="215"/>
                </a:cubicBezTo>
                <a:cubicBezTo>
                  <a:pt x="396" y="214"/>
                  <a:pt x="396" y="214"/>
                  <a:pt x="396" y="214"/>
                </a:cubicBezTo>
                <a:cubicBezTo>
                  <a:pt x="396" y="214"/>
                  <a:pt x="396" y="214"/>
                  <a:pt x="396" y="214"/>
                </a:cubicBezTo>
                <a:cubicBezTo>
                  <a:pt x="403" y="193"/>
                  <a:pt x="406" y="176"/>
                  <a:pt x="406" y="161"/>
                </a:cubicBezTo>
                <a:cubicBezTo>
                  <a:pt x="406" y="149"/>
                  <a:pt x="404" y="139"/>
                  <a:pt x="399" y="131"/>
                </a:cubicBezTo>
                <a:cubicBezTo>
                  <a:pt x="399" y="131"/>
                  <a:pt x="399" y="131"/>
                  <a:pt x="399" y="131"/>
                </a:cubicBezTo>
                <a:cubicBezTo>
                  <a:pt x="399" y="131"/>
                  <a:pt x="399" y="131"/>
                  <a:pt x="399" y="131"/>
                </a:cubicBezTo>
                <a:cubicBezTo>
                  <a:pt x="399" y="132"/>
                  <a:pt x="398" y="133"/>
                  <a:pt x="398" y="133"/>
                </a:cubicBezTo>
                <a:cubicBezTo>
                  <a:pt x="397" y="133"/>
                  <a:pt x="397" y="133"/>
                  <a:pt x="397" y="133"/>
                </a:cubicBezTo>
                <a:cubicBezTo>
                  <a:pt x="397" y="134"/>
                  <a:pt x="397" y="134"/>
                  <a:pt x="397" y="134"/>
                </a:cubicBezTo>
                <a:cubicBezTo>
                  <a:pt x="396" y="134"/>
                  <a:pt x="396" y="135"/>
                  <a:pt x="396" y="135"/>
                </a:cubicBezTo>
                <a:cubicBezTo>
                  <a:pt x="395" y="134"/>
                  <a:pt x="395" y="134"/>
                  <a:pt x="395" y="134"/>
                </a:cubicBezTo>
                <a:cubicBezTo>
                  <a:pt x="394" y="135"/>
                  <a:pt x="394" y="135"/>
                  <a:pt x="394" y="135"/>
                </a:cubicBezTo>
                <a:cubicBezTo>
                  <a:pt x="391" y="133"/>
                  <a:pt x="373" y="108"/>
                  <a:pt x="373" y="107"/>
                </a:cubicBezTo>
                <a:cubicBezTo>
                  <a:pt x="360" y="86"/>
                  <a:pt x="340" y="69"/>
                  <a:pt x="330" y="62"/>
                </a:cubicBezTo>
                <a:cubicBezTo>
                  <a:pt x="332" y="63"/>
                  <a:pt x="332" y="63"/>
                  <a:pt x="333" y="63"/>
                </a:cubicBezTo>
                <a:cubicBezTo>
                  <a:pt x="334" y="63"/>
                  <a:pt x="334" y="63"/>
                  <a:pt x="334" y="63"/>
                </a:cubicBezTo>
                <a:cubicBezTo>
                  <a:pt x="333" y="62"/>
                  <a:pt x="333" y="62"/>
                  <a:pt x="333" y="62"/>
                </a:cubicBezTo>
                <a:cubicBezTo>
                  <a:pt x="335" y="64"/>
                  <a:pt x="366" y="93"/>
                  <a:pt x="366" y="93"/>
                </a:cubicBezTo>
                <a:cubicBezTo>
                  <a:pt x="371" y="97"/>
                  <a:pt x="374" y="103"/>
                  <a:pt x="377" y="109"/>
                </a:cubicBezTo>
                <a:cubicBezTo>
                  <a:pt x="380" y="116"/>
                  <a:pt x="383" y="122"/>
                  <a:pt x="389" y="127"/>
                </a:cubicBezTo>
                <a:cubicBezTo>
                  <a:pt x="389" y="127"/>
                  <a:pt x="389" y="127"/>
                  <a:pt x="389" y="127"/>
                </a:cubicBezTo>
                <a:cubicBezTo>
                  <a:pt x="391" y="126"/>
                  <a:pt x="391" y="126"/>
                  <a:pt x="391" y="126"/>
                </a:cubicBezTo>
                <a:cubicBezTo>
                  <a:pt x="391" y="126"/>
                  <a:pt x="391" y="126"/>
                  <a:pt x="391" y="126"/>
                </a:cubicBezTo>
                <a:cubicBezTo>
                  <a:pt x="391" y="126"/>
                  <a:pt x="391" y="126"/>
                  <a:pt x="391" y="126"/>
                </a:cubicBezTo>
                <a:cubicBezTo>
                  <a:pt x="391" y="125"/>
                  <a:pt x="391" y="125"/>
                  <a:pt x="391" y="124"/>
                </a:cubicBezTo>
                <a:cubicBezTo>
                  <a:pt x="392" y="124"/>
                  <a:pt x="392" y="124"/>
                  <a:pt x="392" y="124"/>
                </a:cubicBezTo>
                <a:cubicBezTo>
                  <a:pt x="392" y="124"/>
                  <a:pt x="392" y="124"/>
                  <a:pt x="392" y="124"/>
                </a:cubicBezTo>
                <a:cubicBezTo>
                  <a:pt x="392" y="123"/>
                  <a:pt x="393" y="122"/>
                  <a:pt x="393" y="122"/>
                </a:cubicBezTo>
                <a:cubicBezTo>
                  <a:pt x="393" y="122"/>
                  <a:pt x="393" y="122"/>
                  <a:pt x="393" y="122"/>
                </a:cubicBezTo>
                <a:cubicBezTo>
                  <a:pt x="393" y="119"/>
                  <a:pt x="393" y="119"/>
                  <a:pt x="393" y="119"/>
                </a:cubicBezTo>
                <a:cubicBezTo>
                  <a:pt x="394" y="118"/>
                  <a:pt x="394" y="118"/>
                  <a:pt x="394" y="118"/>
                </a:cubicBezTo>
                <a:cubicBezTo>
                  <a:pt x="394" y="118"/>
                  <a:pt x="394" y="118"/>
                  <a:pt x="394" y="118"/>
                </a:cubicBezTo>
                <a:cubicBezTo>
                  <a:pt x="394" y="117"/>
                  <a:pt x="394" y="117"/>
                  <a:pt x="394" y="117"/>
                </a:cubicBezTo>
                <a:cubicBezTo>
                  <a:pt x="394" y="117"/>
                  <a:pt x="394" y="116"/>
                  <a:pt x="394" y="116"/>
                </a:cubicBezTo>
                <a:cubicBezTo>
                  <a:pt x="394" y="116"/>
                  <a:pt x="394" y="116"/>
                  <a:pt x="392" y="112"/>
                </a:cubicBezTo>
                <a:cubicBezTo>
                  <a:pt x="392" y="112"/>
                  <a:pt x="392" y="112"/>
                  <a:pt x="392" y="112"/>
                </a:cubicBezTo>
                <a:cubicBezTo>
                  <a:pt x="392" y="112"/>
                  <a:pt x="392" y="112"/>
                  <a:pt x="392" y="111"/>
                </a:cubicBezTo>
                <a:cubicBezTo>
                  <a:pt x="392" y="109"/>
                  <a:pt x="391" y="105"/>
                  <a:pt x="384" y="94"/>
                </a:cubicBezTo>
                <a:cubicBezTo>
                  <a:pt x="383" y="93"/>
                  <a:pt x="382" y="90"/>
                  <a:pt x="380" y="89"/>
                </a:cubicBezTo>
                <a:cubicBezTo>
                  <a:pt x="379" y="87"/>
                  <a:pt x="379" y="87"/>
                  <a:pt x="379" y="87"/>
                </a:cubicBezTo>
                <a:cubicBezTo>
                  <a:pt x="379" y="87"/>
                  <a:pt x="379" y="87"/>
                  <a:pt x="379" y="87"/>
                </a:cubicBezTo>
                <a:cubicBezTo>
                  <a:pt x="378" y="85"/>
                  <a:pt x="376" y="83"/>
                  <a:pt x="371" y="77"/>
                </a:cubicBezTo>
                <a:cubicBezTo>
                  <a:pt x="371" y="77"/>
                  <a:pt x="371" y="77"/>
                  <a:pt x="371" y="77"/>
                </a:cubicBezTo>
                <a:cubicBezTo>
                  <a:pt x="371" y="77"/>
                  <a:pt x="371" y="77"/>
                  <a:pt x="371" y="77"/>
                </a:cubicBezTo>
                <a:cubicBezTo>
                  <a:pt x="365" y="70"/>
                  <a:pt x="357" y="61"/>
                  <a:pt x="350" y="55"/>
                </a:cubicBezTo>
                <a:cubicBezTo>
                  <a:pt x="342" y="47"/>
                  <a:pt x="342" y="47"/>
                  <a:pt x="342" y="47"/>
                </a:cubicBezTo>
                <a:cubicBezTo>
                  <a:pt x="341" y="47"/>
                  <a:pt x="341" y="47"/>
                  <a:pt x="341" y="47"/>
                </a:cubicBezTo>
                <a:cubicBezTo>
                  <a:pt x="341" y="47"/>
                  <a:pt x="341" y="47"/>
                  <a:pt x="341" y="47"/>
                </a:cubicBezTo>
                <a:cubicBezTo>
                  <a:pt x="341" y="47"/>
                  <a:pt x="341" y="47"/>
                  <a:pt x="341" y="47"/>
                </a:cubicBezTo>
                <a:cubicBezTo>
                  <a:pt x="341" y="47"/>
                  <a:pt x="341" y="47"/>
                  <a:pt x="340" y="46"/>
                </a:cubicBezTo>
                <a:cubicBezTo>
                  <a:pt x="335" y="42"/>
                  <a:pt x="329" y="38"/>
                  <a:pt x="324" y="34"/>
                </a:cubicBezTo>
                <a:cubicBezTo>
                  <a:pt x="307" y="24"/>
                  <a:pt x="306" y="23"/>
                  <a:pt x="295" y="18"/>
                </a:cubicBezTo>
                <a:cubicBezTo>
                  <a:pt x="277" y="11"/>
                  <a:pt x="276" y="11"/>
                  <a:pt x="264" y="7"/>
                </a:cubicBezTo>
                <a:cubicBezTo>
                  <a:pt x="246" y="3"/>
                  <a:pt x="244" y="3"/>
                  <a:pt x="230" y="1"/>
                </a:cubicBezTo>
                <a:cubicBezTo>
                  <a:pt x="218" y="0"/>
                  <a:pt x="211" y="0"/>
                  <a:pt x="195" y="0"/>
                </a:cubicBezTo>
                <a:cubicBezTo>
                  <a:pt x="195" y="0"/>
                  <a:pt x="195" y="0"/>
                  <a:pt x="195" y="0"/>
                </a:cubicBezTo>
                <a:cubicBezTo>
                  <a:pt x="195" y="1"/>
                  <a:pt x="195" y="1"/>
                  <a:pt x="195" y="1"/>
                </a:cubicBezTo>
                <a:cubicBezTo>
                  <a:pt x="189" y="1"/>
                  <a:pt x="186" y="1"/>
                  <a:pt x="180" y="2"/>
                </a:cubicBezTo>
                <a:cubicBezTo>
                  <a:pt x="177" y="2"/>
                  <a:pt x="173" y="3"/>
                  <a:pt x="170" y="4"/>
                </a:cubicBezTo>
                <a:cubicBezTo>
                  <a:pt x="169" y="4"/>
                  <a:pt x="169" y="4"/>
                  <a:pt x="169" y="4"/>
                </a:cubicBezTo>
                <a:cubicBezTo>
                  <a:pt x="169" y="4"/>
                  <a:pt x="169" y="4"/>
                  <a:pt x="169" y="4"/>
                </a:cubicBezTo>
                <a:cubicBezTo>
                  <a:pt x="169" y="4"/>
                  <a:pt x="169" y="4"/>
                  <a:pt x="169" y="4"/>
                </a:cubicBezTo>
                <a:cubicBezTo>
                  <a:pt x="172" y="4"/>
                  <a:pt x="173" y="4"/>
                  <a:pt x="174" y="4"/>
                </a:cubicBezTo>
                <a:cubicBezTo>
                  <a:pt x="175" y="4"/>
                  <a:pt x="175" y="4"/>
                  <a:pt x="176" y="4"/>
                </a:cubicBezTo>
                <a:cubicBezTo>
                  <a:pt x="176" y="4"/>
                  <a:pt x="176" y="4"/>
                  <a:pt x="176" y="4"/>
                </a:cubicBezTo>
                <a:cubicBezTo>
                  <a:pt x="176" y="6"/>
                  <a:pt x="176" y="6"/>
                  <a:pt x="176" y="6"/>
                </a:cubicBezTo>
                <a:cubicBezTo>
                  <a:pt x="176" y="6"/>
                  <a:pt x="176" y="6"/>
                  <a:pt x="176" y="6"/>
                </a:cubicBezTo>
                <a:cubicBezTo>
                  <a:pt x="177" y="7"/>
                  <a:pt x="184" y="9"/>
                  <a:pt x="187" y="8"/>
                </a:cubicBezTo>
                <a:cubicBezTo>
                  <a:pt x="188" y="8"/>
                  <a:pt x="189" y="7"/>
                  <a:pt x="189" y="6"/>
                </a:cubicBezTo>
                <a:cubicBezTo>
                  <a:pt x="190" y="6"/>
                  <a:pt x="191" y="7"/>
                  <a:pt x="194" y="7"/>
                </a:cubicBezTo>
                <a:cubicBezTo>
                  <a:pt x="193" y="7"/>
                  <a:pt x="193" y="7"/>
                  <a:pt x="192" y="7"/>
                </a:cubicBezTo>
                <a:cubicBezTo>
                  <a:pt x="192" y="7"/>
                  <a:pt x="192" y="7"/>
                  <a:pt x="192" y="7"/>
                </a:cubicBezTo>
                <a:cubicBezTo>
                  <a:pt x="191" y="8"/>
                  <a:pt x="191" y="8"/>
                  <a:pt x="191" y="8"/>
                </a:cubicBezTo>
                <a:cubicBezTo>
                  <a:pt x="191" y="8"/>
                  <a:pt x="191" y="8"/>
                  <a:pt x="191" y="8"/>
                </a:cubicBezTo>
                <a:cubicBezTo>
                  <a:pt x="192" y="9"/>
                  <a:pt x="192" y="9"/>
                  <a:pt x="198" y="11"/>
                </a:cubicBezTo>
                <a:cubicBezTo>
                  <a:pt x="197" y="12"/>
                  <a:pt x="197" y="12"/>
                  <a:pt x="196" y="13"/>
                </a:cubicBezTo>
                <a:cubicBezTo>
                  <a:pt x="196" y="13"/>
                  <a:pt x="195" y="13"/>
                  <a:pt x="195" y="14"/>
                </a:cubicBezTo>
                <a:cubicBezTo>
                  <a:pt x="194" y="14"/>
                  <a:pt x="194" y="14"/>
                  <a:pt x="194" y="14"/>
                </a:cubicBezTo>
                <a:cubicBezTo>
                  <a:pt x="194" y="14"/>
                  <a:pt x="194" y="14"/>
                  <a:pt x="194" y="14"/>
                </a:cubicBezTo>
                <a:cubicBezTo>
                  <a:pt x="195" y="15"/>
                  <a:pt x="195" y="15"/>
                  <a:pt x="195" y="16"/>
                </a:cubicBezTo>
                <a:cubicBezTo>
                  <a:pt x="195" y="17"/>
                  <a:pt x="194" y="17"/>
                  <a:pt x="193" y="19"/>
                </a:cubicBezTo>
                <a:cubicBezTo>
                  <a:pt x="193" y="19"/>
                  <a:pt x="193" y="19"/>
                  <a:pt x="193" y="19"/>
                </a:cubicBezTo>
                <a:cubicBezTo>
                  <a:pt x="192" y="18"/>
                  <a:pt x="192" y="18"/>
                  <a:pt x="192" y="18"/>
                </a:cubicBezTo>
                <a:cubicBezTo>
                  <a:pt x="192" y="18"/>
                  <a:pt x="191" y="18"/>
                  <a:pt x="191" y="18"/>
                </a:cubicBezTo>
                <a:cubicBezTo>
                  <a:pt x="191" y="18"/>
                  <a:pt x="191" y="18"/>
                  <a:pt x="191" y="18"/>
                </a:cubicBezTo>
                <a:cubicBezTo>
                  <a:pt x="191" y="17"/>
                  <a:pt x="191" y="17"/>
                  <a:pt x="191" y="17"/>
                </a:cubicBezTo>
                <a:cubicBezTo>
                  <a:pt x="191" y="17"/>
                  <a:pt x="191" y="17"/>
                  <a:pt x="191" y="17"/>
                </a:cubicBezTo>
                <a:cubicBezTo>
                  <a:pt x="190" y="16"/>
                  <a:pt x="189" y="16"/>
                  <a:pt x="188" y="16"/>
                </a:cubicBezTo>
                <a:cubicBezTo>
                  <a:pt x="187" y="16"/>
                  <a:pt x="187" y="16"/>
                  <a:pt x="186" y="16"/>
                </a:cubicBezTo>
                <a:cubicBezTo>
                  <a:pt x="185" y="15"/>
                  <a:pt x="185" y="15"/>
                  <a:pt x="185" y="15"/>
                </a:cubicBezTo>
                <a:cubicBezTo>
                  <a:pt x="185" y="15"/>
                  <a:pt x="184" y="15"/>
                  <a:pt x="184" y="15"/>
                </a:cubicBezTo>
                <a:cubicBezTo>
                  <a:pt x="184" y="15"/>
                  <a:pt x="183" y="14"/>
                  <a:pt x="182" y="14"/>
                </a:cubicBezTo>
                <a:cubicBezTo>
                  <a:pt x="181" y="14"/>
                  <a:pt x="181" y="14"/>
                  <a:pt x="181" y="14"/>
                </a:cubicBezTo>
                <a:cubicBezTo>
                  <a:pt x="181" y="14"/>
                  <a:pt x="177" y="13"/>
                  <a:pt x="176" y="13"/>
                </a:cubicBezTo>
                <a:cubicBezTo>
                  <a:pt x="177" y="13"/>
                  <a:pt x="177" y="13"/>
                  <a:pt x="177" y="13"/>
                </a:cubicBezTo>
                <a:cubicBezTo>
                  <a:pt x="177" y="12"/>
                  <a:pt x="177" y="12"/>
                  <a:pt x="177" y="12"/>
                </a:cubicBezTo>
                <a:cubicBezTo>
                  <a:pt x="177" y="12"/>
                  <a:pt x="177" y="12"/>
                  <a:pt x="177" y="12"/>
                </a:cubicBezTo>
                <a:cubicBezTo>
                  <a:pt x="175" y="12"/>
                  <a:pt x="175" y="12"/>
                  <a:pt x="175" y="12"/>
                </a:cubicBezTo>
                <a:cubicBezTo>
                  <a:pt x="174" y="12"/>
                  <a:pt x="174" y="12"/>
                  <a:pt x="173" y="12"/>
                </a:cubicBezTo>
                <a:cubicBezTo>
                  <a:pt x="173" y="12"/>
                  <a:pt x="173" y="12"/>
                  <a:pt x="173" y="12"/>
                </a:cubicBezTo>
                <a:cubicBezTo>
                  <a:pt x="173" y="12"/>
                  <a:pt x="173" y="12"/>
                  <a:pt x="173" y="12"/>
                </a:cubicBezTo>
                <a:cubicBezTo>
                  <a:pt x="173" y="12"/>
                  <a:pt x="173" y="12"/>
                  <a:pt x="173" y="12"/>
                </a:cubicBezTo>
                <a:cubicBezTo>
                  <a:pt x="172" y="11"/>
                  <a:pt x="172" y="11"/>
                  <a:pt x="172" y="11"/>
                </a:cubicBezTo>
                <a:cubicBezTo>
                  <a:pt x="172" y="11"/>
                  <a:pt x="172" y="11"/>
                  <a:pt x="172" y="11"/>
                </a:cubicBezTo>
                <a:cubicBezTo>
                  <a:pt x="172" y="11"/>
                  <a:pt x="172" y="11"/>
                  <a:pt x="172" y="11"/>
                </a:cubicBezTo>
                <a:cubicBezTo>
                  <a:pt x="172" y="11"/>
                  <a:pt x="171" y="11"/>
                  <a:pt x="170" y="12"/>
                </a:cubicBezTo>
                <a:cubicBezTo>
                  <a:pt x="169" y="12"/>
                  <a:pt x="169" y="12"/>
                  <a:pt x="169" y="12"/>
                </a:cubicBezTo>
                <a:cubicBezTo>
                  <a:pt x="169" y="12"/>
                  <a:pt x="169" y="12"/>
                  <a:pt x="169" y="12"/>
                </a:cubicBezTo>
                <a:cubicBezTo>
                  <a:pt x="169" y="12"/>
                  <a:pt x="169" y="12"/>
                  <a:pt x="169" y="12"/>
                </a:cubicBezTo>
                <a:cubicBezTo>
                  <a:pt x="169" y="13"/>
                  <a:pt x="169" y="13"/>
                  <a:pt x="169" y="13"/>
                </a:cubicBezTo>
                <a:cubicBezTo>
                  <a:pt x="168" y="13"/>
                  <a:pt x="168" y="13"/>
                  <a:pt x="168" y="13"/>
                </a:cubicBezTo>
                <a:cubicBezTo>
                  <a:pt x="168" y="13"/>
                  <a:pt x="168" y="13"/>
                  <a:pt x="168" y="13"/>
                </a:cubicBezTo>
                <a:cubicBezTo>
                  <a:pt x="168" y="13"/>
                  <a:pt x="168" y="13"/>
                  <a:pt x="168" y="13"/>
                </a:cubicBezTo>
                <a:cubicBezTo>
                  <a:pt x="169" y="14"/>
                  <a:pt x="169" y="14"/>
                  <a:pt x="169" y="14"/>
                </a:cubicBezTo>
                <a:cubicBezTo>
                  <a:pt x="168" y="14"/>
                  <a:pt x="168" y="14"/>
                  <a:pt x="168" y="14"/>
                </a:cubicBezTo>
                <a:cubicBezTo>
                  <a:pt x="168" y="14"/>
                  <a:pt x="168" y="14"/>
                  <a:pt x="168" y="14"/>
                </a:cubicBezTo>
                <a:cubicBezTo>
                  <a:pt x="169" y="15"/>
                  <a:pt x="169" y="15"/>
                  <a:pt x="169" y="15"/>
                </a:cubicBezTo>
                <a:cubicBezTo>
                  <a:pt x="170" y="15"/>
                  <a:pt x="170" y="15"/>
                  <a:pt x="171" y="15"/>
                </a:cubicBezTo>
                <a:cubicBezTo>
                  <a:pt x="171" y="16"/>
                  <a:pt x="171" y="16"/>
                  <a:pt x="171" y="16"/>
                </a:cubicBezTo>
                <a:cubicBezTo>
                  <a:pt x="172" y="16"/>
                  <a:pt x="172" y="16"/>
                  <a:pt x="172" y="16"/>
                </a:cubicBezTo>
                <a:cubicBezTo>
                  <a:pt x="173" y="16"/>
                  <a:pt x="173" y="16"/>
                  <a:pt x="173" y="16"/>
                </a:cubicBezTo>
                <a:cubicBezTo>
                  <a:pt x="173" y="17"/>
                  <a:pt x="173" y="17"/>
                  <a:pt x="173" y="17"/>
                </a:cubicBezTo>
                <a:cubicBezTo>
                  <a:pt x="172" y="16"/>
                  <a:pt x="170" y="16"/>
                  <a:pt x="169" y="17"/>
                </a:cubicBezTo>
                <a:cubicBezTo>
                  <a:pt x="169" y="17"/>
                  <a:pt x="169" y="17"/>
                  <a:pt x="169" y="17"/>
                </a:cubicBezTo>
                <a:cubicBezTo>
                  <a:pt x="168" y="17"/>
                  <a:pt x="168" y="18"/>
                  <a:pt x="168" y="18"/>
                </a:cubicBezTo>
                <a:cubicBezTo>
                  <a:pt x="168" y="18"/>
                  <a:pt x="168" y="18"/>
                  <a:pt x="168" y="18"/>
                </a:cubicBezTo>
                <a:cubicBezTo>
                  <a:pt x="168" y="19"/>
                  <a:pt x="168" y="19"/>
                  <a:pt x="168" y="19"/>
                </a:cubicBezTo>
                <a:cubicBezTo>
                  <a:pt x="167" y="19"/>
                  <a:pt x="167" y="19"/>
                  <a:pt x="167" y="19"/>
                </a:cubicBezTo>
                <a:cubicBezTo>
                  <a:pt x="167" y="19"/>
                  <a:pt x="166" y="19"/>
                  <a:pt x="166" y="20"/>
                </a:cubicBezTo>
                <a:cubicBezTo>
                  <a:pt x="166" y="20"/>
                  <a:pt x="166" y="20"/>
                  <a:pt x="166" y="20"/>
                </a:cubicBezTo>
                <a:cubicBezTo>
                  <a:pt x="166" y="20"/>
                  <a:pt x="166" y="20"/>
                  <a:pt x="166" y="20"/>
                </a:cubicBezTo>
                <a:cubicBezTo>
                  <a:pt x="166" y="21"/>
                  <a:pt x="167" y="21"/>
                  <a:pt x="168" y="22"/>
                </a:cubicBezTo>
                <a:cubicBezTo>
                  <a:pt x="168" y="22"/>
                  <a:pt x="168" y="22"/>
                  <a:pt x="168" y="22"/>
                </a:cubicBezTo>
                <a:cubicBezTo>
                  <a:pt x="168" y="22"/>
                  <a:pt x="167" y="23"/>
                  <a:pt x="167" y="23"/>
                </a:cubicBezTo>
                <a:cubicBezTo>
                  <a:pt x="167" y="23"/>
                  <a:pt x="167" y="23"/>
                  <a:pt x="167" y="23"/>
                </a:cubicBezTo>
                <a:cubicBezTo>
                  <a:pt x="167" y="24"/>
                  <a:pt x="167" y="24"/>
                  <a:pt x="167" y="24"/>
                </a:cubicBezTo>
                <a:cubicBezTo>
                  <a:pt x="168" y="24"/>
                  <a:pt x="168" y="24"/>
                  <a:pt x="168" y="24"/>
                </a:cubicBezTo>
                <a:cubicBezTo>
                  <a:pt x="169" y="24"/>
                  <a:pt x="170" y="25"/>
                  <a:pt x="171" y="25"/>
                </a:cubicBezTo>
                <a:cubicBezTo>
                  <a:pt x="171" y="25"/>
                  <a:pt x="171" y="24"/>
                  <a:pt x="173" y="23"/>
                </a:cubicBezTo>
                <a:cubicBezTo>
                  <a:pt x="173" y="23"/>
                  <a:pt x="174" y="22"/>
                  <a:pt x="175" y="22"/>
                </a:cubicBezTo>
                <a:cubicBezTo>
                  <a:pt x="176" y="21"/>
                  <a:pt x="176" y="21"/>
                  <a:pt x="176" y="21"/>
                </a:cubicBezTo>
                <a:cubicBezTo>
                  <a:pt x="176" y="21"/>
                  <a:pt x="176" y="21"/>
                  <a:pt x="176" y="21"/>
                </a:cubicBezTo>
                <a:cubicBezTo>
                  <a:pt x="176" y="21"/>
                  <a:pt x="176" y="21"/>
                  <a:pt x="176" y="21"/>
                </a:cubicBezTo>
                <a:cubicBezTo>
                  <a:pt x="176" y="20"/>
                  <a:pt x="175" y="19"/>
                  <a:pt x="174" y="19"/>
                </a:cubicBezTo>
                <a:cubicBezTo>
                  <a:pt x="175" y="18"/>
                  <a:pt x="175" y="18"/>
                  <a:pt x="175" y="18"/>
                </a:cubicBezTo>
                <a:cubicBezTo>
                  <a:pt x="175" y="17"/>
                  <a:pt x="175" y="17"/>
                  <a:pt x="175" y="17"/>
                </a:cubicBezTo>
                <a:cubicBezTo>
                  <a:pt x="175" y="17"/>
                  <a:pt x="174" y="17"/>
                  <a:pt x="174" y="17"/>
                </a:cubicBezTo>
                <a:cubicBezTo>
                  <a:pt x="175" y="17"/>
                  <a:pt x="176" y="16"/>
                  <a:pt x="177" y="16"/>
                </a:cubicBezTo>
                <a:cubicBezTo>
                  <a:pt x="177" y="17"/>
                  <a:pt x="178" y="17"/>
                  <a:pt x="178" y="17"/>
                </a:cubicBezTo>
                <a:cubicBezTo>
                  <a:pt x="179" y="17"/>
                  <a:pt x="179" y="17"/>
                  <a:pt x="179" y="17"/>
                </a:cubicBezTo>
                <a:cubicBezTo>
                  <a:pt x="179" y="18"/>
                  <a:pt x="179" y="18"/>
                  <a:pt x="179" y="18"/>
                </a:cubicBezTo>
                <a:cubicBezTo>
                  <a:pt x="178" y="18"/>
                  <a:pt x="178" y="18"/>
                  <a:pt x="177" y="19"/>
                </a:cubicBezTo>
                <a:cubicBezTo>
                  <a:pt x="177" y="19"/>
                  <a:pt x="177" y="19"/>
                  <a:pt x="177" y="19"/>
                </a:cubicBezTo>
                <a:cubicBezTo>
                  <a:pt x="178" y="19"/>
                  <a:pt x="178" y="19"/>
                  <a:pt x="178" y="19"/>
                </a:cubicBezTo>
                <a:cubicBezTo>
                  <a:pt x="178" y="20"/>
                  <a:pt x="178" y="20"/>
                  <a:pt x="179" y="20"/>
                </a:cubicBezTo>
                <a:cubicBezTo>
                  <a:pt x="179" y="20"/>
                  <a:pt x="179" y="20"/>
                  <a:pt x="179" y="20"/>
                </a:cubicBezTo>
                <a:cubicBezTo>
                  <a:pt x="179" y="20"/>
                  <a:pt x="178" y="20"/>
                  <a:pt x="178" y="21"/>
                </a:cubicBezTo>
                <a:cubicBezTo>
                  <a:pt x="178" y="21"/>
                  <a:pt x="178" y="21"/>
                  <a:pt x="178" y="21"/>
                </a:cubicBezTo>
                <a:cubicBezTo>
                  <a:pt x="178" y="21"/>
                  <a:pt x="178" y="21"/>
                  <a:pt x="178" y="21"/>
                </a:cubicBezTo>
                <a:cubicBezTo>
                  <a:pt x="179" y="22"/>
                  <a:pt x="180" y="21"/>
                  <a:pt x="181" y="21"/>
                </a:cubicBezTo>
                <a:cubicBezTo>
                  <a:pt x="181" y="21"/>
                  <a:pt x="181" y="21"/>
                  <a:pt x="181" y="21"/>
                </a:cubicBezTo>
                <a:cubicBezTo>
                  <a:pt x="180" y="22"/>
                  <a:pt x="180" y="23"/>
                  <a:pt x="180" y="23"/>
                </a:cubicBezTo>
                <a:cubicBezTo>
                  <a:pt x="180" y="24"/>
                  <a:pt x="180" y="24"/>
                  <a:pt x="180" y="24"/>
                </a:cubicBezTo>
                <a:cubicBezTo>
                  <a:pt x="180" y="24"/>
                  <a:pt x="180" y="24"/>
                  <a:pt x="180" y="24"/>
                </a:cubicBezTo>
                <a:cubicBezTo>
                  <a:pt x="180" y="24"/>
                  <a:pt x="180" y="24"/>
                  <a:pt x="180" y="24"/>
                </a:cubicBezTo>
                <a:cubicBezTo>
                  <a:pt x="181" y="24"/>
                  <a:pt x="182" y="24"/>
                  <a:pt x="182" y="24"/>
                </a:cubicBezTo>
                <a:cubicBezTo>
                  <a:pt x="183" y="24"/>
                  <a:pt x="183" y="24"/>
                  <a:pt x="184" y="23"/>
                </a:cubicBezTo>
                <a:cubicBezTo>
                  <a:pt x="184" y="23"/>
                  <a:pt x="184" y="23"/>
                  <a:pt x="185" y="22"/>
                </a:cubicBezTo>
                <a:cubicBezTo>
                  <a:pt x="185" y="22"/>
                  <a:pt x="187" y="22"/>
                  <a:pt x="188" y="21"/>
                </a:cubicBezTo>
                <a:cubicBezTo>
                  <a:pt x="188" y="21"/>
                  <a:pt x="191" y="20"/>
                  <a:pt x="192" y="19"/>
                </a:cubicBezTo>
                <a:cubicBezTo>
                  <a:pt x="192" y="20"/>
                  <a:pt x="190" y="21"/>
                  <a:pt x="188" y="23"/>
                </a:cubicBezTo>
                <a:cubicBezTo>
                  <a:pt x="188" y="23"/>
                  <a:pt x="188" y="23"/>
                  <a:pt x="188" y="23"/>
                </a:cubicBezTo>
                <a:cubicBezTo>
                  <a:pt x="189" y="24"/>
                  <a:pt x="189" y="24"/>
                  <a:pt x="189" y="24"/>
                </a:cubicBezTo>
                <a:cubicBezTo>
                  <a:pt x="188" y="25"/>
                  <a:pt x="187" y="25"/>
                  <a:pt x="186" y="25"/>
                </a:cubicBezTo>
                <a:cubicBezTo>
                  <a:pt x="185" y="25"/>
                  <a:pt x="184" y="25"/>
                  <a:pt x="184" y="26"/>
                </a:cubicBezTo>
                <a:cubicBezTo>
                  <a:pt x="183" y="26"/>
                  <a:pt x="183" y="26"/>
                  <a:pt x="183" y="26"/>
                </a:cubicBezTo>
                <a:cubicBezTo>
                  <a:pt x="184" y="26"/>
                  <a:pt x="184" y="26"/>
                  <a:pt x="184" y="26"/>
                </a:cubicBezTo>
                <a:cubicBezTo>
                  <a:pt x="184" y="28"/>
                  <a:pt x="185" y="28"/>
                  <a:pt x="189" y="28"/>
                </a:cubicBezTo>
                <a:cubicBezTo>
                  <a:pt x="196" y="28"/>
                  <a:pt x="198" y="32"/>
                  <a:pt x="199" y="36"/>
                </a:cubicBezTo>
                <a:cubicBezTo>
                  <a:pt x="197" y="36"/>
                  <a:pt x="195" y="37"/>
                  <a:pt x="192" y="37"/>
                </a:cubicBezTo>
                <a:cubicBezTo>
                  <a:pt x="190" y="38"/>
                  <a:pt x="187" y="39"/>
                  <a:pt x="184" y="39"/>
                </a:cubicBezTo>
                <a:cubicBezTo>
                  <a:pt x="184" y="39"/>
                  <a:pt x="184" y="39"/>
                  <a:pt x="184" y="39"/>
                </a:cubicBezTo>
                <a:cubicBezTo>
                  <a:pt x="183" y="39"/>
                  <a:pt x="183" y="39"/>
                  <a:pt x="183" y="39"/>
                </a:cubicBezTo>
                <a:cubicBezTo>
                  <a:pt x="183" y="40"/>
                  <a:pt x="183" y="40"/>
                  <a:pt x="183" y="40"/>
                </a:cubicBezTo>
                <a:cubicBezTo>
                  <a:pt x="182" y="41"/>
                  <a:pt x="182" y="42"/>
                  <a:pt x="181" y="42"/>
                </a:cubicBezTo>
                <a:cubicBezTo>
                  <a:pt x="181" y="42"/>
                  <a:pt x="181" y="42"/>
                  <a:pt x="181" y="42"/>
                </a:cubicBezTo>
                <a:cubicBezTo>
                  <a:pt x="181" y="43"/>
                  <a:pt x="181" y="43"/>
                  <a:pt x="181" y="43"/>
                </a:cubicBezTo>
                <a:cubicBezTo>
                  <a:pt x="184" y="46"/>
                  <a:pt x="186" y="50"/>
                  <a:pt x="186" y="53"/>
                </a:cubicBezTo>
                <a:cubicBezTo>
                  <a:pt x="186" y="54"/>
                  <a:pt x="186" y="54"/>
                  <a:pt x="186" y="54"/>
                </a:cubicBezTo>
                <a:cubicBezTo>
                  <a:pt x="185" y="55"/>
                  <a:pt x="185" y="55"/>
                  <a:pt x="185" y="55"/>
                </a:cubicBezTo>
                <a:cubicBezTo>
                  <a:pt x="186" y="55"/>
                  <a:pt x="186" y="55"/>
                  <a:pt x="186" y="55"/>
                </a:cubicBezTo>
                <a:cubicBezTo>
                  <a:pt x="187" y="55"/>
                  <a:pt x="188" y="56"/>
                  <a:pt x="190" y="59"/>
                </a:cubicBezTo>
                <a:cubicBezTo>
                  <a:pt x="190" y="59"/>
                  <a:pt x="190" y="59"/>
                  <a:pt x="190" y="59"/>
                </a:cubicBezTo>
                <a:cubicBezTo>
                  <a:pt x="190" y="59"/>
                  <a:pt x="190" y="59"/>
                  <a:pt x="190" y="59"/>
                </a:cubicBezTo>
                <a:cubicBezTo>
                  <a:pt x="203" y="60"/>
                  <a:pt x="208" y="60"/>
                  <a:pt x="214" y="51"/>
                </a:cubicBezTo>
                <a:cubicBezTo>
                  <a:pt x="214" y="51"/>
                  <a:pt x="214" y="51"/>
                  <a:pt x="214" y="51"/>
                </a:cubicBezTo>
                <a:cubicBezTo>
                  <a:pt x="214" y="51"/>
                  <a:pt x="214" y="51"/>
                  <a:pt x="214" y="51"/>
                </a:cubicBezTo>
                <a:cubicBezTo>
                  <a:pt x="214" y="50"/>
                  <a:pt x="213" y="50"/>
                  <a:pt x="213" y="49"/>
                </a:cubicBezTo>
                <a:cubicBezTo>
                  <a:pt x="213" y="49"/>
                  <a:pt x="214" y="48"/>
                  <a:pt x="214" y="47"/>
                </a:cubicBezTo>
                <a:cubicBezTo>
                  <a:pt x="214" y="47"/>
                  <a:pt x="214" y="47"/>
                  <a:pt x="214" y="47"/>
                </a:cubicBezTo>
                <a:cubicBezTo>
                  <a:pt x="214" y="47"/>
                  <a:pt x="214" y="47"/>
                  <a:pt x="214" y="47"/>
                </a:cubicBezTo>
                <a:cubicBezTo>
                  <a:pt x="213" y="46"/>
                  <a:pt x="213" y="45"/>
                  <a:pt x="213" y="44"/>
                </a:cubicBezTo>
                <a:cubicBezTo>
                  <a:pt x="213" y="43"/>
                  <a:pt x="213" y="42"/>
                  <a:pt x="214" y="40"/>
                </a:cubicBezTo>
                <a:cubicBezTo>
                  <a:pt x="214" y="39"/>
                  <a:pt x="215" y="38"/>
                  <a:pt x="215" y="36"/>
                </a:cubicBezTo>
                <a:cubicBezTo>
                  <a:pt x="215" y="35"/>
                  <a:pt x="214" y="34"/>
                  <a:pt x="214" y="34"/>
                </a:cubicBezTo>
                <a:cubicBezTo>
                  <a:pt x="214" y="31"/>
                  <a:pt x="216" y="31"/>
                  <a:pt x="218" y="31"/>
                </a:cubicBezTo>
                <a:cubicBezTo>
                  <a:pt x="219" y="31"/>
                  <a:pt x="221" y="31"/>
                  <a:pt x="222" y="31"/>
                </a:cubicBezTo>
                <a:cubicBezTo>
                  <a:pt x="222" y="31"/>
                  <a:pt x="222" y="31"/>
                  <a:pt x="222" y="31"/>
                </a:cubicBezTo>
                <a:cubicBezTo>
                  <a:pt x="222" y="30"/>
                  <a:pt x="222" y="30"/>
                  <a:pt x="222" y="30"/>
                </a:cubicBezTo>
                <a:cubicBezTo>
                  <a:pt x="223" y="29"/>
                  <a:pt x="223" y="29"/>
                  <a:pt x="224" y="27"/>
                </a:cubicBezTo>
                <a:cubicBezTo>
                  <a:pt x="225" y="28"/>
                  <a:pt x="250" y="31"/>
                  <a:pt x="255" y="37"/>
                </a:cubicBezTo>
                <a:cubicBezTo>
                  <a:pt x="254" y="38"/>
                  <a:pt x="252" y="38"/>
                  <a:pt x="251" y="38"/>
                </a:cubicBezTo>
                <a:cubicBezTo>
                  <a:pt x="250" y="39"/>
                  <a:pt x="249" y="39"/>
                  <a:pt x="248" y="39"/>
                </a:cubicBezTo>
                <a:cubicBezTo>
                  <a:pt x="248" y="39"/>
                  <a:pt x="248" y="39"/>
                  <a:pt x="248" y="39"/>
                </a:cubicBezTo>
                <a:cubicBezTo>
                  <a:pt x="248" y="41"/>
                  <a:pt x="248" y="41"/>
                  <a:pt x="248" y="41"/>
                </a:cubicBezTo>
                <a:cubicBezTo>
                  <a:pt x="249" y="41"/>
                  <a:pt x="249" y="41"/>
                  <a:pt x="249" y="41"/>
                </a:cubicBezTo>
                <a:cubicBezTo>
                  <a:pt x="251" y="42"/>
                  <a:pt x="258" y="42"/>
                  <a:pt x="258" y="42"/>
                </a:cubicBezTo>
                <a:cubicBezTo>
                  <a:pt x="259" y="42"/>
                  <a:pt x="259" y="42"/>
                  <a:pt x="259" y="42"/>
                </a:cubicBezTo>
                <a:cubicBezTo>
                  <a:pt x="259" y="41"/>
                  <a:pt x="259" y="41"/>
                  <a:pt x="259" y="41"/>
                </a:cubicBezTo>
                <a:cubicBezTo>
                  <a:pt x="257" y="39"/>
                  <a:pt x="257" y="39"/>
                  <a:pt x="257" y="39"/>
                </a:cubicBezTo>
                <a:cubicBezTo>
                  <a:pt x="257" y="39"/>
                  <a:pt x="257" y="39"/>
                  <a:pt x="257" y="39"/>
                </a:cubicBezTo>
                <a:cubicBezTo>
                  <a:pt x="257" y="38"/>
                  <a:pt x="257" y="37"/>
                  <a:pt x="254" y="32"/>
                </a:cubicBezTo>
                <a:cubicBezTo>
                  <a:pt x="255" y="32"/>
                  <a:pt x="256" y="32"/>
                  <a:pt x="256" y="32"/>
                </a:cubicBezTo>
                <a:cubicBezTo>
                  <a:pt x="259" y="33"/>
                  <a:pt x="259" y="33"/>
                  <a:pt x="259" y="33"/>
                </a:cubicBezTo>
                <a:cubicBezTo>
                  <a:pt x="258" y="32"/>
                  <a:pt x="258" y="32"/>
                  <a:pt x="258" y="32"/>
                </a:cubicBezTo>
                <a:cubicBezTo>
                  <a:pt x="256" y="29"/>
                  <a:pt x="249" y="28"/>
                  <a:pt x="244" y="28"/>
                </a:cubicBezTo>
                <a:cubicBezTo>
                  <a:pt x="239" y="28"/>
                  <a:pt x="231" y="24"/>
                  <a:pt x="230" y="23"/>
                </a:cubicBezTo>
                <a:cubicBezTo>
                  <a:pt x="230" y="23"/>
                  <a:pt x="231" y="23"/>
                  <a:pt x="231" y="22"/>
                </a:cubicBezTo>
                <a:cubicBezTo>
                  <a:pt x="231" y="22"/>
                  <a:pt x="231" y="22"/>
                  <a:pt x="231" y="22"/>
                </a:cubicBezTo>
                <a:cubicBezTo>
                  <a:pt x="235" y="24"/>
                  <a:pt x="239" y="24"/>
                  <a:pt x="242" y="25"/>
                </a:cubicBezTo>
                <a:cubicBezTo>
                  <a:pt x="246" y="25"/>
                  <a:pt x="250" y="26"/>
                  <a:pt x="253" y="27"/>
                </a:cubicBezTo>
                <a:cubicBezTo>
                  <a:pt x="257" y="29"/>
                  <a:pt x="261" y="31"/>
                  <a:pt x="264" y="33"/>
                </a:cubicBezTo>
                <a:cubicBezTo>
                  <a:pt x="268" y="35"/>
                  <a:pt x="272" y="38"/>
                  <a:pt x="276" y="39"/>
                </a:cubicBezTo>
                <a:cubicBezTo>
                  <a:pt x="277" y="39"/>
                  <a:pt x="278" y="39"/>
                  <a:pt x="279" y="39"/>
                </a:cubicBezTo>
                <a:cubicBezTo>
                  <a:pt x="279" y="39"/>
                  <a:pt x="279" y="39"/>
                  <a:pt x="280" y="39"/>
                </a:cubicBezTo>
                <a:cubicBezTo>
                  <a:pt x="280" y="39"/>
                  <a:pt x="280" y="39"/>
                  <a:pt x="280" y="39"/>
                </a:cubicBezTo>
                <a:cubicBezTo>
                  <a:pt x="280" y="39"/>
                  <a:pt x="280" y="39"/>
                  <a:pt x="280" y="39"/>
                </a:cubicBezTo>
                <a:cubicBezTo>
                  <a:pt x="280" y="38"/>
                  <a:pt x="278" y="37"/>
                  <a:pt x="276" y="35"/>
                </a:cubicBezTo>
                <a:cubicBezTo>
                  <a:pt x="276" y="35"/>
                  <a:pt x="276" y="35"/>
                  <a:pt x="277" y="35"/>
                </a:cubicBezTo>
                <a:cubicBezTo>
                  <a:pt x="277" y="35"/>
                  <a:pt x="277" y="35"/>
                  <a:pt x="277" y="35"/>
                </a:cubicBezTo>
                <a:cubicBezTo>
                  <a:pt x="277" y="35"/>
                  <a:pt x="277" y="35"/>
                  <a:pt x="277" y="35"/>
                </a:cubicBezTo>
                <a:cubicBezTo>
                  <a:pt x="277" y="35"/>
                  <a:pt x="277" y="35"/>
                  <a:pt x="269" y="29"/>
                </a:cubicBezTo>
                <a:cubicBezTo>
                  <a:pt x="269" y="29"/>
                  <a:pt x="269" y="28"/>
                  <a:pt x="269" y="28"/>
                </a:cubicBezTo>
                <a:cubicBezTo>
                  <a:pt x="270" y="28"/>
                  <a:pt x="271" y="28"/>
                  <a:pt x="272" y="28"/>
                </a:cubicBezTo>
                <a:cubicBezTo>
                  <a:pt x="273" y="28"/>
                  <a:pt x="274" y="28"/>
                  <a:pt x="274" y="28"/>
                </a:cubicBezTo>
                <a:cubicBezTo>
                  <a:pt x="275" y="29"/>
                  <a:pt x="275" y="30"/>
                  <a:pt x="281" y="32"/>
                </a:cubicBezTo>
                <a:cubicBezTo>
                  <a:pt x="281" y="33"/>
                  <a:pt x="281" y="33"/>
                  <a:pt x="281" y="33"/>
                </a:cubicBezTo>
                <a:cubicBezTo>
                  <a:pt x="281" y="33"/>
                  <a:pt x="281" y="33"/>
                  <a:pt x="281" y="33"/>
                </a:cubicBezTo>
                <a:cubicBezTo>
                  <a:pt x="292" y="38"/>
                  <a:pt x="292" y="38"/>
                  <a:pt x="296" y="37"/>
                </a:cubicBezTo>
                <a:cubicBezTo>
                  <a:pt x="297" y="37"/>
                  <a:pt x="297" y="37"/>
                  <a:pt x="297" y="37"/>
                </a:cubicBezTo>
                <a:cubicBezTo>
                  <a:pt x="297" y="36"/>
                  <a:pt x="297" y="36"/>
                  <a:pt x="297" y="36"/>
                </a:cubicBezTo>
                <a:cubicBezTo>
                  <a:pt x="298" y="36"/>
                  <a:pt x="300" y="37"/>
                  <a:pt x="301" y="37"/>
                </a:cubicBezTo>
                <a:cubicBezTo>
                  <a:pt x="302" y="38"/>
                  <a:pt x="303" y="38"/>
                  <a:pt x="304" y="38"/>
                </a:cubicBezTo>
                <a:cubicBezTo>
                  <a:pt x="304" y="38"/>
                  <a:pt x="304" y="38"/>
                  <a:pt x="304" y="38"/>
                </a:cubicBezTo>
                <a:cubicBezTo>
                  <a:pt x="304" y="37"/>
                  <a:pt x="304" y="37"/>
                  <a:pt x="304" y="37"/>
                </a:cubicBezTo>
                <a:cubicBezTo>
                  <a:pt x="304" y="36"/>
                  <a:pt x="304" y="36"/>
                  <a:pt x="304" y="36"/>
                </a:cubicBezTo>
                <a:cubicBezTo>
                  <a:pt x="308" y="36"/>
                  <a:pt x="312" y="40"/>
                  <a:pt x="314" y="43"/>
                </a:cubicBezTo>
                <a:cubicBezTo>
                  <a:pt x="314" y="43"/>
                  <a:pt x="314" y="43"/>
                  <a:pt x="314" y="43"/>
                </a:cubicBezTo>
                <a:cubicBezTo>
                  <a:pt x="314" y="43"/>
                  <a:pt x="314" y="43"/>
                  <a:pt x="314" y="43"/>
                </a:cubicBezTo>
                <a:cubicBezTo>
                  <a:pt x="315" y="43"/>
                  <a:pt x="315" y="43"/>
                  <a:pt x="315" y="43"/>
                </a:cubicBezTo>
                <a:cubicBezTo>
                  <a:pt x="315" y="44"/>
                  <a:pt x="316" y="45"/>
                  <a:pt x="317" y="47"/>
                </a:cubicBezTo>
                <a:cubicBezTo>
                  <a:pt x="318" y="48"/>
                  <a:pt x="320" y="49"/>
                  <a:pt x="321" y="51"/>
                </a:cubicBezTo>
                <a:cubicBezTo>
                  <a:pt x="320" y="51"/>
                  <a:pt x="320" y="51"/>
                  <a:pt x="320" y="51"/>
                </a:cubicBezTo>
                <a:cubicBezTo>
                  <a:pt x="319" y="51"/>
                  <a:pt x="318" y="51"/>
                  <a:pt x="317" y="51"/>
                </a:cubicBezTo>
                <a:cubicBezTo>
                  <a:pt x="315" y="50"/>
                  <a:pt x="314" y="50"/>
                  <a:pt x="313" y="50"/>
                </a:cubicBezTo>
                <a:cubicBezTo>
                  <a:pt x="312" y="50"/>
                  <a:pt x="312" y="50"/>
                  <a:pt x="312" y="50"/>
                </a:cubicBezTo>
                <a:cubicBezTo>
                  <a:pt x="312" y="50"/>
                  <a:pt x="312" y="50"/>
                  <a:pt x="312" y="50"/>
                </a:cubicBezTo>
                <a:cubicBezTo>
                  <a:pt x="312" y="51"/>
                  <a:pt x="312" y="52"/>
                  <a:pt x="312" y="53"/>
                </a:cubicBezTo>
                <a:cubicBezTo>
                  <a:pt x="311" y="53"/>
                  <a:pt x="311" y="53"/>
                  <a:pt x="311" y="53"/>
                </a:cubicBezTo>
                <a:cubicBezTo>
                  <a:pt x="290" y="48"/>
                  <a:pt x="286" y="49"/>
                  <a:pt x="284" y="50"/>
                </a:cubicBezTo>
                <a:cubicBezTo>
                  <a:pt x="284" y="50"/>
                  <a:pt x="284" y="51"/>
                  <a:pt x="284" y="51"/>
                </a:cubicBezTo>
                <a:cubicBezTo>
                  <a:pt x="284" y="52"/>
                  <a:pt x="284" y="53"/>
                  <a:pt x="284" y="53"/>
                </a:cubicBezTo>
                <a:cubicBezTo>
                  <a:pt x="285" y="54"/>
                  <a:pt x="286" y="55"/>
                  <a:pt x="286" y="56"/>
                </a:cubicBezTo>
                <a:cubicBezTo>
                  <a:pt x="287" y="56"/>
                  <a:pt x="287" y="56"/>
                  <a:pt x="288" y="57"/>
                </a:cubicBezTo>
                <a:cubicBezTo>
                  <a:pt x="287" y="58"/>
                  <a:pt x="287" y="58"/>
                  <a:pt x="287" y="58"/>
                </a:cubicBezTo>
                <a:cubicBezTo>
                  <a:pt x="285" y="58"/>
                  <a:pt x="255" y="53"/>
                  <a:pt x="254" y="53"/>
                </a:cubicBezTo>
                <a:cubicBezTo>
                  <a:pt x="254" y="53"/>
                  <a:pt x="254" y="53"/>
                  <a:pt x="254" y="53"/>
                </a:cubicBezTo>
                <a:cubicBezTo>
                  <a:pt x="252" y="52"/>
                  <a:pt x="252" y="51"/>
                  <a:pt x="252" y="50"/>
                </a:cubicBezTo>
                <a:cubicBezTo>
                  <a:pt x="252" y="49"/>
                  <a:pt x="252" y="49"/>
                  <a:pt x="252" y="48"/>
                </a:cubicBezTo>
                <a:cubicBezTo>
                  <a:pt x="252" y="47"/>
                  <a:pt x="250" y="47"/>
                  <a:pt x="249" y="46"/>
                </a:cubicBezTo>
                <a:cubicBezTo>
                  <a:pt x="249" y="46"/>
                  <a:pt x="249" y="46"/>
                  <a:pt x="249" y="46"/>
                </a:cubicBezTo>
                <a:cubicBezTo>
                  <a:pt x="249" y="44"/>
                  <a:pt x="248" y="44"/>
                  <a:pt x="247" y="43"/>
                </a:cubicBezTo>
                <a:cubicBezTo>
                  <a:pt x="247" y="43"/>
                  <a:pt x="247" y="43"/>
                  <a:pt x="247" y="43"/>
                </a:cubicBezTo>
                <a:cubicBezTo>
                  <a:pt x="247" y="43"/>
                  <a:pt x="247" y="43"/>
                  <a:pt x="247" y="43"/>
                </a:cubicBezTo>
                <a:cubicBezTo>
                  <a:pt x="246" y="44"/>
                  <a:pt x="245" y="44"/>
                  <a:pt x="244" y="43"/>
                </a:cubicBezTo>
                <a:cubicBezTo>
                  <a:pt x="244" y="43"/>
                  <a:pt x="243" y="43"/>
                  <a:pt x="242" y="43"/>
                </a:cubicBezTo>
                <a:cubicBezTo>
                  <a:pt x="242" y="43"/>
                  <a:pt x="242" y="43"/>
                  <a:pt x="242" y="43"/>
                </a:cubicBezTo>
                <a:cubicBezTo>
                  <a:pt x="242" y="43"/>
                  <a:pt x="242" y="43"/>
                  <a:pt x="242" y="43"/>
                </a:cubicBezTo>
                <a:cubicBezTo>
                  <a:pt x="242" y="43"/>
                  <a:pt x="242" y="43"/>
                  <a:pt x="242" y="43"/>
                </a:cubicBezTo>
                <a:cubicBezTo>
                  <a:pt x="240" y="45"/>
                  <a:pt x="240" y="45"/>
                  <a:pt x="238" y="45"/>
                </a:cubicBezTo>
                <a:cubicBezTo>
                  <a:pt x="234" y="46"/>
                  <a:pt x="233" y="46"/>
                  <a:pt x="232" y="47"/>
                </a:cubicBezTo>
                <a:cubicBezTo>
                  <a:pt x="230" y="47"/>
                  <a:pt x="223" y="49"/>
                  <a:pt x="219" y="52"/>
                </a:cubicBezTo>
                <a:cubicBezTo>
                  <a:pt x="218" y="53"/>
                  <a:pt x="217" y="54"/>
                  <a:pt x="217" y="55"/>
                </a:cubicBezTo>
                <a:cubicBezTo>
                  <a:pt x="216" y="55"/>
                  <a:pt x="216" y="56"/>
                  <a:pt x="215" y="57"/>
                </a:cubicBezTo>
                <a:cubicBezTo>
                  <a:pt x="214" y="57"/>
                  <a:pt x="214" y="58"/>
                  <a:pt x="213" y="59"/>
                </a:cubicBezTo>
                <a:cubicBezTo>
                  <a:pt x="212" y="59"/>
                  <a:pt x="211" y="59"/>
                  <a:pt x="210" y="59"/>
                </a:cubicBezTo>
                <a:cubicBezTo>
                  <a:pt x="209" y="60"/>
                  <a:pt x="207" y="61"/>
                  <a:pt x="206" y="61"/>
                </a:cubicBezTo>
                <a:cubicBezTo>
                  <a:pt x="205" y="61"/>
                  <a:pt x="204" y="60"/>
                  <a:pt x="203" y="60"/>
                </a:cubicBezTo>
                <a:cubicBezTo>
                  <a:pt x="203" y="60"/>
                  <a:pt x="202" y="59"/>
                  <a:pt x="201" y="59"/>
                </a:cubicBezTo>
                <a:cubicBezTo>
                  <a:pt x="201" y="59"/>
                  <a:pt x="201" y="59"/>
                  <a:pt x="201" y="59"/>
                </a:cubicBezTo>
                <a:cubicBezTo>
                  <a:pt x="201" y="60"/>
                  <a:pt x="201" y="60"/>
                  <a:pt x="201" y="60"/>
                </a:cubicBezTo>
                <a:cubicBezTo>
                  <a:pt x="200" y="61"/>
                  <a:pt x="200" y="61"/>
                  <a:pt x="200" y="67"/>
                </a:cubicBezTo>
                <a:cubicBezTo>
                  <a:pt x="200" y="68"/>
                  <a:pt x="200" y="68"/>
                  <a:pt x="200" y="68"/>
                </a:cubicBezTo>
                <a:cubicBezTo>
                  <a:pt x="200" y="68"/>
                  <a:pt x="200" y="68"/>
                  <a:pt x="200" y="68"/>
                </a:cubicBezTo>
                <a:cubicBezTo>
                  <a:pt x="200" y="68"/>
                  <a:pt x="200" y="68"/>
                  <a:pt x="200" y="68"/>
                </a:cubicBezTo>
                <a:cubicBezTo>
                  <a:pt x="199" y="68"/>
                  <a:pt x="199" y="68"/>
                  <a:pt x="199" y="68"/>
                </a:cubicBezTo>
                <a:cubicBezTo>
                  <a:pt x="196" y="71"/>
                  <a:pt x="194" y="75"/>
                  <a:pt x="194" y="78"/>
                </a:cubicBezTo>
                <a:cubicBezTo>
                  <a:pt x="194" y="79"/>
                  <a:pt x="195" y="81"/>
                  <a:pt x="195" y="81"/>
                </a:cubicBezTo>
                <a:cubicBezTo>
                  <a:pt x="196" y="82"/>
                  <a:pt x="197" y="84"/>
                  <a:pt x="197" y="85"/>
                </a:cubicBezTo>
                <a:cubicBezTo>
                  <a:pt x="197" y="89"/>
                  <a:pt x="192" y="93"/>
                  <a:pt x="188" y="96"/>
                </a:cubicBezTo>
                <a:cubicBezTo>
                  <a:pt x="188" y="96"/>
                  <a:pt x="188" y="96"/>
                  <a:pt x="188" y="96"/>
                </a:cubicBezTo>
                <a:cubicBezTo>
                  <a:pt x="188" y="96"/>
                  <a:pt x="188" y="96"/>
                  <a:pt x="188" y="96"/>
                </a:cubicBezTo>
                <a:cubicBezTo>
                  <a:pt x="189" y="98"/>
                  <a:pt x="189" y="98"/>
                  <a:pt x="189" y="98"/>
                </a:cubicBezTo>
                <a:cubicBezTo>
                  <a:pt x="189" y="99"/>
                  <a:pt x="189" y="99"/>
                  <a:pt x="189" y="99"/>
                </a:cubicBezTo>
                <a:cubicBezTo>
                  <a:pt x="187" y="103"/>
                  <a:pt x="185" y="105"/>
                  <a:pt x="185" y="107"/>
                </a:cubicBezTo>
                <a:cubicBezTo>
                  <a:pt x="185" y="108"/>
                  <a:pt x="186" y="109"/>
                  <a:pt x="187" y="111"/>
                </a:cubicBezTo>
                <a:cubicBezTo>
                  <a:pt x="184" y="115"/>
                  <a:pt x="183" y="119"/>
                  <a:pt x="183" y="123"/>
                </a:cubicBezTo>
                <a:cubicBezTo>
                  <a:pt x="183" y="126"/>
                  <a:pt x="183" y="128"/>
                  <a:pt x="184" y="131"/>
                </a:cubicBezTo>
                <a:cubicBezTo>
                  <a:pt x="184" y="131"/>
                  <a:pt x="184" y="131"/>
                  <a:pt x="184" y="131"/>
                </a:cubicBezTo>
                <a:cubicBezTo>
                  <a:pt x="185" y="131"/>
                  <a:pt x="185" y="131"/>
                  <a:pt x="185" y="131"/>
                </a:cubicBezTo>
                <a:cubicBezTo>
                  <a:pt x="185" y="131"/>
                  <a:pt x="185" y="131"/>
                  <a:pt x="186" y="131"/>
                </a:cubicBezTo>
                <a:cubicBezTo>
                  <a:pt x="188" y="133"/>
                  <a:pt x="190" y="137"/>
                  <a:pt x="191" y="141"/>
                </a:cubicBezTo>
                <a:cubicBezTo>
                  <a:pt x="192" y="145"/>
                  <a:pt x="193" y="151"/>
                  <a:pt x="192" y="159"/>
                </a:cubicBezTo>
                <a:cubicBezTo>
                  <a:pt x="192" y="159"/>
                  <a:pt x="192" y="159"/>
                  <a:pt x="192" y="159"/>
                </a:cubicBezTo>
                <a:cubicBezTo>
                  <a:pt x="192" y="159"/>
                  <a:pt x="192" y="159"/>
                  <a:pt x="192" y="159"/>
                </a:cubicBezTo>
                <a:cubicBezTo>
                  <a:pt x="194" y="160"/>
                  <a:pt x="196" y="163"/>
                  <a:pt x="197" y="165"/>
                </a:cubicBezTo>
                <a:cubicBezTo>
                  <a:pt x="198" y="168"/>
                  <a:pt x="200" y="170"/>
                  <a:pt x="202" y="172"/>
                </a:cubicBezTo>
                <a:cubicBezTo>
                  <a:pt x="202" y="172"/>
                  <a:pt x="202" y="172"/>
                  <a:pt x="202" y="172"/>
                </a:cubicBezTo>
                <a:cubicBezTo>
                  <a:pt x="204" y="172"/>
                  <a:pt x="204" y="172"/>
                  <a:pt x="204" y="172"/>
                </a:cubicBezTo>
                <a:cubicBezTo>
                  <a:pt x="220" y="186"/>
                  <a:pt x="220" y="186"/>
                  <a:pt x="221" y="187"/>
                </a:cubicBezTo>
                <a:cubicBezTo>
                  <a:pt x="222" y="187"/>
                  <a:pt x="222" y="187"/>
                  <a:pt x="222" y="187"/>
                </a:cubicBezTo>
                <a:cubicBezTo>
                  <a:pt x="222" y="187"/>
                  <a:pt x="222" y="187"/>
                  <a:pt x="222" y="187"/>
                </a:cubicBezTo>
                <a:cubicBezTo>
                  <a:pt x="226" y="187"/>
                  <a:pt x="228" y="188"/>
                  <a:pt x="230" y="191"/>
                </a:cubicBezTo>
                <a:cubicBezTo>
                  <a:pt x="230" y="191"/>
                  <a:pt x="230" y="191"/>
                  <a:pt x="230" y="191"/>
                </a:cubicBezTo>
                <a:cubicBezTo>
                  <a:pt x="231" y="191"/>
                  <a:pt x="231" y="191"/>
                  <a:pt x="231" y="191"/>
                </a:cubicBezTo>
                <a:cubicBezTo>
                  <a:pt x="233" y="191"/>
                  <a:pt x="235" y="192"/>
                  <a:pt x="238" y="193"/>
                </a:cubicBezTo>
                <a:cubicBezTo>
                  <a:pt x="242" y="195"/>
                  <a:pt x="247" y="197"/>
                  <a:pt x="251" y="193"/>
                </a:cubicBezTo>
                <a:cubicBezTo>
                  <a:pt x="255" y="189"/>
                  <a:pt x="258" y="186"/>
                  <a:pt x="267" y="188"/>
                </a:cubicBezTo>
                <a:cubicBezTo>
                  <a:pt x="267" y="188"/>
                  <a:pt x="267" y="188"/>
                  <a:pt x="267" y="188"/>
                </a:cubicBezTo>
                <a:cubicBezTo>
                  <a:pt x="267" y="188"/>
                  <a:pt x="267" y="188"/>
                  <a:pt x="267" y="188"/>
                </a:cubicBezTo>
                <a:cubicBezTo>
                  <a:pt x="286" y="173"/>
                  <a:pt x="286" y="173"/>
                  <a:pt x="288" y="174"/>
                </a:cubicBezTo>
                <a:cubicBezTo>
                  <a:pt x="290" y="175"/>
                  <a:pt x="291" y="176"/>
                  <a:pt x="292" y="178"/>
                </a:cubicBezTo>
                <a:cubicBezTo>
                  <a:pt x="293" y="179"/>
                  <a:pt x="294" y="181"/>
                  <a:pt x="297" y="182"/>
                </a:cubicBezTo>
                <a:cubicBezTo>
                  <a:pt x="298" y="182"/>
                  <a:pt x="300" y="181"/>
                  <a:pt x="301" y="180"/>
                </a:cubicBezTo>
                <a:cubicBezTo>
                  <a:pt x="303" y="179"/>
                  <a:pt x="304" y="178"/>
                  <a:pt x="306" y="179"/>
                </a:cubicBezTo>
                <a:cubicBezTo>
                  <a:pt x="310" y="182"/>
                  <a:pt x="310" y="182"/>
                  <a:pt x="310" y="182"/>
                </a:cubicBezTo>
                <a:cubicBezTo>
                  <a:pt x="313" y="200"/>
                  <a:pt x="313" y="200"/>
                  <a:pt x="313" y="200"/>
                </a:cubicBezTo>
                <a:cubicBezTo>
                  <a:pt x="313" y="202"/>
                  <a:pt x="313" y="203"/>
                  <a:pt x="313" y="204"/>
                </a:cubicBezTo>
                <a:cubicBezTo>
                  <a:pt x="313" y="205"/>
                  <a:pt x="313" y="206"/>
                  <a:pt x="314" y="208"/>
                </a:cubicBezTo>
                <a:cubicBezTo>
                  <a:pt x="315" y="210"/>
                  <a:pt x="318" y="212"/>
                  <a:pt x="320" y="214"/>
                </a:cubicBezTo>
                <a:cubicBezTo>
                  <a:pt x="321" y="216"/>
                  <a:pt x="323" y="218"/>
                  <a:pt x="325" y="220"/>
                </a:cubicBezTo>
                <a:cubicBezTo>
                  <a:pt x="331" y="239"/>
                  <a:pt x="331" y="239"/>
                  <a:pt x="331" y="239"/>
                </a:cubicBezTo>
                <a:cubicBezTo>
                  <a:pt x="331" y="239"/>
                  <a:pt x="331" y="239"/>
                  <a:pt x="331" y="240"/>
                </a:cubicBezTo>
                <a:cubicBezTo>
                  <a:pt x="331" y="242"/>
                  <a:pt x="332" y="244"/>
                  <a:pt x="333" y="245"/>
                </a:cubicBezTo>
                <a:cubicBezTo>
                  <a:pt x="333" y="245"/>
                  <a:pt x="333" y="245"/>
                  <a:pt x="333" y="245"/>
                </a:cubicBezTo>
                <a:cubicBezTo>
                  <a:pt x="333" y="246"/>
                  <a:pt x="333" y="246"/>
                  <a:pt x="333" y="246"/>
                </a:cubicBezTo>
                <a:cubicBezTo>
                  <a:pt x="333" y="246"/>
                  <a:pt x="333" y="246"/>
                  <a:pt x="333" y="246"/>
                </a:cubicBezTo>
                <a:cubicBezTo>
                  <a:pt x="334" y="248"/>
                  <a:pt x="334" y="249"/>
                  <a:pt x="334" y="250"/>
                </a:cubicBezTo>
                <a:cubicBezTo>
                  <a:pt x="334" y="251"/>
                  <a:pt x="334" y="251"/>
                  <a:pt x="334" y="251"/>
                </a:cubicBezTo>
                <a:cubicBezTo>
                  <a:pt x="334" y="253"/>
                  <a:pt x="333" y="254"/>
                  <a:pt x="332" y="256"/>
                </a:cubicBezTo>
                <a:cubicBezTo>
                  <a:pt x="329" y="262"/>
                  <a:pt x="327" y="278"/>
                  <a:pt x="327" y="278"/>
                </a:cubicBezTo>
                <a:cubicBezTo>
                  <a:pt x="327" y="278"/>
                  <a:pt x="327" y="278"/>
                  <a:pt x="327" y="278"/>
                </a:cubicBezTo>
                <a:cubicBezTo>
                  <a:pt x="327" y="279"/>
                  <a:pt x="328" y="281"/>
                  <a:pt x="330" y="292"/>
                </a:cubicBezTo>
                <a:cubicBezTo>
                  <a:pt x="331" y="297"/>
                  <a:pt x="331" y="299"/>
                  <a:pt x="331" y="301"/>
                </a:cubicBezTo>
                <a:cubicBezTo>
                  <a:pt x="331" y="302"/>
                  <a:pt x="331" y="304"/>
                  <a:pt x="331" y="306"/>
                </a:cubicBezTo>
                <a:cubicBezTo>
                  <a:pt x="330" y="316"/>
                  <a:pt x="330" y="320"/>
                  <a:pt x="330" y="322"/>
                </a:cubicBezTo>
                <a:cubicBezTo>
                  <a:pt x="330" y="324"/>
                  <a:pt x="330" y="324"/>
                  <a:pt x="330" y="325"/>
                </a:cubicBezTo>
                <a:cubicBezTo>
                  <a:pt x="331" y="326"/>
                  <a:pt x="331" y="326"/>
                  <a:pt x="331" y="326"/>
                </a:cubicBezTo>
                <a:cubicBezTo>
                  <a:pt x="331" y="327"/>
                  <a:pt x="331" y="327"/>
                  <a:pt x="331" y="327"/>
                </a:cubicBezTo>
                <a:cubicBezTo>
                  <a:pt x="329" y="337"/>
                  <a:pt x="329" y="339"/>
                  <a:pt x="326" y="345"/>
                </a:cubicBezTo>
                <a:cubicBezTo>
                  <a:pt x="325" y="345"/>
                  <a:pt x="325" y="345"/>
                  <a:pt x="325" y="345"/>
                </a:cubicBezTo>
                <a:cubicBezTo>
                  <a:pt x="326" y="346"/>
                  <a:pt x="326" y="346"/>
                  <a:pt x="326" y="346"/>
                </a:cubicBezTo>
                <a:cubicBezTo>
                  <a:pt x="327" y="347"/>
                  <a:pt x="327" y="347"/>
                  <a:pt x="330" y="346"/>
                </a:cubicBezTo>
                <a:cubicBezTo>
                  <a:pt x="330" y="346"/>
                  <a:pt x="330" y="346"/>
                  <a:pt x="330" y="346"/>
                </a:cubicBezTo>
                <a:cubicBezTo>
                  <a:pt x="330" y="346"/>
                  <a:pt x="330" y="346"/>
                  <a:pt x="330" y="346"/>
                </a:cubicBezTo>
                <a:cubicBezTo>
                  <a:pt x="331" y="345"/>
                  <a:pt x="331" y="345"/>
                  <a:pt x="332" y="345"/>
                </a:cubicBezTo>
                <a:cubicBezTo>
                  <a:pt x="334" y="345"/>
                  <a:pt x="340" y="344"/>
                  <a:pt x="352" y="328"/>
                </a:cubicBezTo>
                <a:cubicBezTo>
                  <a:pt x="353" y="327"/>
                  <a:pt x="354" y="326"/>
                  <a:pt x="355" y="324"/>
                </a:cubicBezTo>
                <a:cubicBezTo>
                  <a:pt x="357" y="322"/>
                  <a:pt x="359" y="319"/>
                  <a:pt x="360" y="317"/>
                </a:cubicBezTo>
                <a:cubicBezTo>
                  <a:pt x="361" y="316"/>
                  <a:pt x="361" y="314"/>
                  <a:pt x="362" y="313"/>
                </a:cubicBezTo>
                <a:cubicBezTo>
                  <a:pt x="363" y="311"/>
                  <a:pt x="364" y="309"/>
                  <a:pt x="366" y="307"/>
                </a:cubicBezTo>
                <a:cubicBezTo>
                  <a:pt x="368" y="305"/>
                  <a:pt x="369" y="305"/>
                  <a:pt x="371" y="302"/>
                </a:cubicBezTo>
                <a:cubicBezTo>
                  <a:pt x="372" y="299"/>
                  <a:pt x="373" y="296"/>
                  <a:pt x="374" y="292"/>
                </a:cubicBezTo>
                <a:cubicBezTo>
                  <a:pt x="375" y="289"/>
                  <a:pt x="375" y="287"/>
                  <a:pt x="377" y="284"/>
                </a:cubicBezTo>
                <a:cubicBezTo>
                  <a:pt x="378" y="280"/>
                  <a:pt x="381" y="278"/>
                  <a:pt x="383" y="275"/>
                </a:cubicBezTo>
                <a:cubicBezTo>
                  <a:pt x="386" y="272"/>
                  <a:pt x="388" y="269"/>
                  <a:pt x="390" y="266"/>
                </a:cubicBezTo>
                <a:close/>
                <a:moveTo>
                  <a:pt x="368" y="74"/>
                </a:moveTo>
                <a:cubicBezTo>
                  <a:pt x="368" y="73"/>
                  <a:pt x="368" y="73"/>
                  <a:pt x="368" y="73"/>
                </a:cubicBezTo>
                <a:cubicBezTo>
                  <a:pt x="368" y="74"/>
                  <a:pt x="368" y="74"/>
                  <a:pt x="369" y="75"/>
                </a:cubicBezTo>
                <a:cubicBezTo>
                  <a:pt x="370" y="76"/>
                  <a:pt x="370" y="77"/>
                  <a:pt x="371" y="78"/>
                </a:cubicBezTo>
                <a:cubicBezTo>
                  <a:pt x="370" y="78"/>
                  <a:pt x="370" y="78"/>
                  <a:pt x="369" y="77"/>
                </a:cubicBezTo>
                <a:cubicBezTo>
                  <a:pt x="368" y="76"/>
                  <a:pt x="367" y="74"/>
                  <a:pt x="364" y="71"/>
                </a:cubicBezTo>
                <a:cubicBezTo>
                  <a:pt x="364" y="71"/>
                  <a:pt x="364" y="71"/>
                  <a:pt x="364" y="71"/>
                </a:cubicBezTo>
                <a:cubicBezTo>
                  <a:pt x="364" y="71"/>
                  <a:pt x="364" y="71"/>
                  <a:pt x="364" y="71"/>
                </a:cubicBezTo>
                <a:cubicBezTo>
                  <a:pt x="363" y="71"/>
                  <a:pt x="363" y="70"/>
                  <a:pt x="363" y="70"/>
                </a:cubicBezTo>
                <a:cubicBezTo>
                  <a:pt x="362" y="69"/>
                  <a:pt x="362" y="69"/>
                  <a:pt x="362" y="69"/>
                </a:cubicBezTo>
                <a:cubicBezTo>
                  <a:pt x="362" y="69"/>
                  <a:pt x="362" y="69"/>
                  <a:pt x="362" y="69"/>
                </a:cubicBezTo>
                <a:cubicBezTo>
                  <a:pt x="361" y="69"/>
                  <a:pt x="361" y="69"/>
                  <a:pt x="361" y="69"/>
                </a:cubicBezTo>
                <a:cubicBezTo>
                  <a:pt x="359" y="67"/>
                  <a:pt x="352" y="60"/>
                  <a:pt x="351" y="59"/>
                </a:cubicBezTo>
                <a:cubicBezTo>
                  <a:pt x="355" y="62"/>
                  <a:pt x="362" y="68"/>
                  <a:pt x="368" y="74"/>
                </a:cubicBezTo>
                <a:close/>
                <a:moveTo>
                  <a:pt x="193" y="19"/>
                </a:moveTo>
                <a:cubicBezTo>
                  <a:pt x="193" y="19"/>
                  <a:pt x="193" y="19"/>
                  <a:pt x="193" y="19"/>
                </a:cubicBezTo>
                <a:cubicBezTo>
                  <a:pt x="193" y="19"/>
                  <a:pt x="193" y="19"/>
                  <a:pt x="193" y="19"/>
                </a:cubicBezTo>
                <a:close/>
                <a:moveTo>
                  <a:pt x="199" y="8"/>
                </a:moveTo>
                <a:cubicBezTo>
                  <a:pt x="199" y="8"/>
                  <a:pt x="199" y="8"/>
                  <a:pt x="199" y="8"/>
                </a:cubicBezTo>
                <a:cubicBezTo>
                  <a:pt x="199" y="8"/>
                  <a:pt x="198" y="8"/>
                  <a:pt x="198" y="8"/>
                </a:cubicBezTo>
                <a:cubicBezTo>
                  <a:pt x="197" y="8"/>
                  <a:pt x="197" y="8"/>
                  <a:pt x="197" y="8"/>
                </a:cubicBezTo>
                <a:cubicBezTo>
                  <a:pt x="197" y="8"/>
                  <a:pt x="196" y="7"/>
                  <a:pt x="195" y="7"/>
                </a:cubicBezTo>
                <a:cubicBezTo>
                  <a:pt x="196" y="7"/>
                  <a:pt x="198" y="8"/>
                  <a:pt x="199" y="8"/>
                </a:cubicBezTo>
                <a:close/>
                <a:moveTo>
                  <a:pt x="210" y="7"/>
                </a:moveTo>
                <a:cubicBezTo>
                  <a:pt x="207" y="7"/>
                  <a:pt x="205" y="8"/>
                  <a:pt x="203" y="9"/>
                </a:cubicBezTo>
                <a:cubicBezTo>
                  <a:pt x="203" y="9"/>
                  <a:pt x="202" y="8"/>
                  <a:pt x="201" y="8"/>
                </a:cubicBezTo>
                <a:cubicBezTo>
                  <a:pt x="201" y="8"/>
                  <a:pt x="201" y="8"/>
                  <a:pt x="201" y="8"/>
                </a:cubicBezTo>
                <a:cubicBezTo>
                  <a:pt x="203" y="8"/>
                  <a:pt x="204" y="8"/>
                  <a:pt x="204" y="8"/>
                </a:cubicBezTo>
                <a:cubicBezTo>
                  <a:pt x="204" y="8"/>
                  <a:pt x="204" y="8"/>
                  <a:pt x="204" y="8"/>
                </a:cubicBezTo>
                <a:cubicBezTo>
                  <a:pt x="204" y="7"/>
                  <a:pt x="204" y="7"/>
                  <a:pt x="204" y="7"/>
                </a:cubicBezTo>
                <a:cubicBezTo>
                  <a:pt x="205" y="7"/>
                  <a:pt x="205" y="7"/>
                  <a:pt x="205" y="7"/>
                </a:cubicBezTo>
                <a:cubicBezTo>
                  <a:pt x="205" y="7"/>
                  <a:pt x="205" y="7"/>
                  <a:pt x="205" y="7"/>
                </a:cubicBezTo>
                <a:cubicBezTo>
                  <a:pt x="203" y="6"/>
                  <a:pt x="203" y="5"/>
                  <a:pt x="199" y="5"/>
                </a:cubicBezTo>
                <a:cubicBezTo>
                  <a:pt x="199" y="4"/>
                  <a:pt x="198" y="3"/>
                  <a:pt x="190" y="2"/>
                </a:cubicBezTo>
                <a:cubicBezTo>
                  <a:pt x="194" y="2"/>
                  <a:pt x="202" y="2"/>
                  <a:pt x="207" y="2"/>
                </a:cubicBezTo>
                <a:cubicBezTo>
                  <a:pt x="205" y="2"/>
                  <a:pt x="205" y="2"/>
                  <a:pt x="205" y="2"/>
                </a:cubicBezTo>
                <a:cubicBezTo>
                  <a:pt x="204" y="2"/>
                  <a:pt x="204" y="2"/>
                  <a:pt x="204" y="2"/>
                </a:cubicBezTo>
                <a:cubicBezTo>
                  <a:pt x="205" y="3"/>
                  <a:pt x="205" y="3"/>
                  <a:pt x="205" y="3"/>
                </a:cubicBezTo>
                <a:cubicBezTo>
                  <a:pt x="206" y="3"/>
                  <a:pt x="207" y="3"/>
                  <a:pt x="208" y="4"/>
                </a:cubicBezTo>
                <a:cubicBezTo>
                  <a:pt x="208" y="4"/>
                  <a:pt x="208" y="4"/>
                  <a:pt x="208" y="4"/>
                </a:cubicBezTo>
                <a:cubicBezTo>
                  <a:pt x="207" y="4"/>
                  <a:pt x="207" y="4"/>
                  <a:pt x="207" y="4"/>
                </a:cubicBezTo>
                <a:cubicBezTo>
                  <a:pt x="208" y="4"/>
                  <a:pt x="208" y="4"/>
                  <a:pt x="208" y="4"/>
                </a:cubicBezTo>
                <a:cubicBezTo>
                  <a:pt x="209" y="5"/>
                  <a:pt x="209" y="5"/>
                  <a:pt x="214" y="6"/>
                </a:cubicBezTo>
                <a:cubicBezTo>
                  <a:pt x="214" y="7"/>
                  <a:pt x="214" y="7"/>
                  <a:pt x="214" y="7"/>
                </a:cubicBezTo>
                <a:cubicBezTo>
                  <a:pt x="213" y="7"/>
                  <a:pt x="211" y="7"/>
                  <a:pt x="210" y="7"/>
                </a:cubicBezTo>
                <a:close/>
                <a:moveTo>
                  <a:pt x="269" y="13"/>
                </a:moveTo>
                <a:cubicBezTo>
                  <a:pt x="269" y="13"/>
                  <a:pt x="269" y="13"/>
                  <a:pt x="269" y="13"/>
                </a:cubicBezTo>
                <a:close/>
                <a:moveTo>
                  <a:pt x="269" y="14"/>
                </a:moveTo>
                <a:cubicBezTo>
                  <a:pt x="269" y="14"/>
                  <a:pt x="269" y="14"/>
                  <a:pt x="269" y="14"/>
                </a:cubicBezTo>
                <a:cubicBezTo>
                  <a:pt x="270" y="14"/>
                  <a:pt x="270" y="14"/>
                  <a:pt x="270" y="14"/>
                </a:cubicBezTo>
                <a:cubicBezTo>
                  <a:pt x="270" y="14"/>
                  <a:pt x="270" y="14"/>
                  <a:pt x="270" y="14"/>
                </a:cubicBezTo>
                <a:cubicBezTo>
                  <a:pt x="272" y="14"/>
                  <a:pt x="272" y="14"/>
                  <a:pt x="272" y="14"/>
                </a:cubicBezTo>
                <a:cubicBezTo>
                  <a:pt x="272" y="14"/>
                  <a:pt x="272" y="14"/>
                  <a:pt x="272" y="14"/>
                </a:cubicBezTo>
                <a:cubicBezTo>
                  <a:pt x="272" y="15"/>
                  <a:pt x="273" y="15"/>
                  <a:pt x="273" y="15"/>
                </a:cubicBezTo>
                <a:cubicBezTo>
                  <a:pt x="274" y="15"/>
                  <a:pt x="274" y="15"/>
                  <a:pt x="274" y="15"/>
                </a:cubicBezTo>
                <a:cubicBezTo>
                  <a:pt x="273" y="15"/>
                  <a:pt x="273" y="15"/>
                  <a:pt x="273" y="15"/>
                </a:cubicBezTo>
                <a:cubicBezTo>
                  <a:pt x="273" y="15"/>
                  <a:pt x="273" y="15"/>
                  <a:pt x="273" y="15"/>
                </a:cubicBezTo>
                <a:cubicBezTo>
                  <a:pt x="273" y="16"/>
                  <a:pt x="273" y="16"/>
                  <a:pt x="273" y="16"/>
                </a:cubicBezTo>
                <a:cubicBezTo>
                  <a:pt x="273" y="15"/>
                  <a:pt x="273" y="15"/>
                  <a:pt x="272" y="15"/>
                </a:cubicBezTo>
                <a:cubicBezTo>
                  <a:pt x="271" y="15"/>
                  <a:pt x="271" y="15"/>
                  <a:pt x="270" y="15"/>
                </a:cubicBezTo>
                <a:cubicBezTo>
                  <a:pt x="269" y="15"/>
                  <a:pt x="269" y="15"/>
                  <a:pt x="269" y="15"/>
                </a:cubicBezTo>
                <a:cubicBezTo>
                  <a:pt x="269" y="15"/>
                  <a:pt x="269" y="15"/>
                  <a:pt x="269" y="15"/>
                </a:cubicBezTo>
                <a:cubicBezTo>
                  <a:pt x="269" y="15"/>
                  <a:pt x="269" y="15"/>
                  <a:pt x="269" y="15"/>
                </a:cubicBezTo>
                <a:lnTo>
                  <a:pt x="269" y="14"/>
                </a:lnTo>
                <a:close/>
                <a:moveTo>
                  <a:pt x="278" y="27"/>
                </a:moveTo>
                <a:cubicBezTo>
                  <a:pt x="278" y="27"/>
                  <a:pt x="277" y="27"/>
                  <a:pt x="276" y="27"/>
                </a:cubicBezTo>
                <a:cubicBezTo>
                  <a:pt x="276" y="27"/>
                  <a:pt x="276" y="27"/>
                  <a:pt x="276" y="27"/>
                </a:cubicBezTo>
                <a:cubicBezTo>
                  <a:pt x="277" y="27"/>
                  <a:pt x="277" y="27"/>
                  <a:pt x="277" y="27"/>
                </a:cubicBezTo>
                <a:cubicBezTo>
                  <a:pt x="277" y="27"/>
                  <a:pt x="278" y="27"/>
                  <a:pt x="278" y="26"/>
                </a:cubicBezTo>
                <a:lnTo>
                  <a:pt x="278" y="27"/>
                </a:lnTo>
                <a:close/>
                <a:moveTo>
                  <a:pt x="295" y="24"/>
                </a:moveTo>
                <a:cubicBezTo>
                  <a:pt x="295" y="24"/>
                  <a:pt x="295" y="24"/>
                  <a:pt x="291" y="24"/>
                </a:cubicBezTo>
                <a:cubicBezTo>
                  <a:pt x="290" y="23"/>
                  <a:pt x="289" y="23"/>
                  <a:pt x="288" y="23"/>
                </a:cubicBezTo>
                <a:cubicBezTo>
                  <a:pt x="287" y="22"/>
                  <a:pt x="285" y="22"/>
                  <a:pt x="284" y="22"/>
                </a:cubicBezTo>
                <a:cubicBezTo>
                  <a:pt x="283" y="22"/>
                  <a:pt x="282" y="22"/>
                  <a:pt x="281" y="23"/>
                </a:cubicBezTo>
                <a:cubicBezTo>
                  <a:pt x="281" y="24"/>
                  <a:pt x="280" y="24"/>
                  <a:pt x="280" y="24"/>
                </a:cubicBezTo>
                <a:cubicBezTo>
                  <a:pt x="280" y="25"/>
                  <a:pt x="280" y="25"/>
                  <a:pt x="280" y="25"/>
                </a:cubicBezTo>
                <a:cubicBezTo>
                  <a:pt x="278" y="25"/>
                  <a:pt x="278" y="25"/>
                  <a:pt x="278" y="25"/>
                </a:cubicBezTo>
                <a:cubicBezTo>
                  <a:pt x="278" y="25"/>
                  <a:pt x="278" y="25"/>
                  <a:pt x="278" y="25"/>
                </a:cubicBezTo>
                <a:cubicBezTo>
                  <a:pt x="278" y="25"/>
                  <a:pt x="278" y="25"/>
                  <a:pt x="278" y="25"/>
                </a:cubicBezTo>
                <a:cubicBezTo>
                  <a:pt x="277" y="25"/>
                  <a:pt x="277" y="25"/>
                  <a:pt x="277" y="25"/>
                </a:cubicBezTo>
                <a:cubicBezTo>
                  <a:pt x="276" y="25"/>
                  <a:pt x="275" y="24"/>
                  <a:pt x="275" y="24"/>
                </a:cubicBezTo>
                <a:cubicBezTo>
                  <a:pt x="274" y="24"/>
                  <a:pt x="273" y="24"/>
                  <a:pt x="272" y="23"/>
                </a:cubicBezTo>
                <a:cubicBezTo>
                  <a:pt x="271" y="23"/>
                  <a:pt x="271" y="23"/>
                  <a:pt x="271" y="23"/>
                </a:cubicBezTo>
                <a:cubicBezTo>
                  <a:pt x="270" y="23"/>
                  <a:pt x="270" y="23"/>
                  <a:pt x="270" y="23"/>
                </a:cubicBezTo>
                <a:cubicBezTo>
                  <a:pt x="269" y="22"/>
                  <a:pt x="268" y="21"/>
                  <a:pt x="268" y="21"/>
                </a:cubicBezTo>
                <a:cubicBezTo>
                  <a:pt x="267" y="20"/>
                  <a:pt x="266" y="19"/>
                  <a:pt x="265" y="18"/>
                </a:cubicBezTo>
                <a:cubicBezTo>
                  <a:pt x="265" y="18"/>
                  <a:pt x="265" y="18"/>
                  <a:pt x="265" y="18"/>
                </a:cubicBezTo>
                <a:cubicBezTo>
                  <a:pt x="266" y="18"/>
                  <a:pt x="266" y="18"/>
                  <a:pt x="266" y="18"/>
                </a:cubicBezTo>
                <a:cubicBezTo>
                  <a:pt x="265" y="18"/>
                  <a:pt x="265" y="18"/>
                  <a:pt x="265" y="18"/>
                </a:cubicBezTo>
                <a:cubicBezTo>
                  <a:pt x="264" y="17"/>
                  <a:pt x="264" y="17"/>
                  <a:pt x="263" y="16"/>
                </a:cubicBezTo>
                <a:cubicBezTo>
                  <a:pt x="263" y="16"/>
                  <a:pt x="262" y="15"/>
                  <a:pt x="262" y="15"/>
                </a:cubicBezTo>
                <a:cubicBezTo>
                  <a:pt x="262" y="15"/>
                  <a:pt x="262" y="15"/>
                  <a:pt x="262" y="15"/>
                </a:cubicBezTo>
                <a:cubicBezTo>
                  <a:pt x="262" y="15"/>
                  <a:pt x="262" y="15"/>
                  <a:pt x="262" y="15"/>
                </a:cubicBezTo>
                <a:cubicBezTo>
                  <a:pt x="262" y="15"/>
                  <a:pt x="266" y="15"/>
                  <a:pt x="266" y="16"/>
                </a:cubicBezTo>
                <a:cubicBezTo>
                  <a:pt x="266" y="16"/>
                  <a:pt x="266" y="16"/>
                  <a:pt x="266" y="16"/>
                </a:cubicBezTo>
                <a:cubicBezTo>
                  <a:pt x="267" y="16"/>
                  <a:pt x="267" y="16"/>
                  <a:pt x="267" y="16"/>
                </a:cubicBezTo>
                <a:cubicBezTo>
                  <a:pt x="267" y="16"/>
                  <a:pt x="272" y="18"/>
                  <a:pt x="273" y="18"/>
                </a:cubicBezTo>
                <a:cubicBezTo>
                  <a:pt x="274" y="18"/>
                  <a:pt x="274" y="18"/>
                  <a:pt x="274" y="18"/>
                </a:cubicBezTo>
                <a:cubicBezTo>
                  <a:pt x="274" y="18"/>
                  <a:pt x="274" y="18"/>
                  <a:pt x="274" y="18"/>
                </a:cubicBezTo>
                <a:cubicBezTo>
                  <a:pt x="274" y="18"/>
                  <a:pt x="274" y="18"/>
                  <a:pt x="274" y="18"/>
                </a:cubicBezTo>
                <a:cubicBezTo>
                  <a:pt x="274" y="17"/>
                  <a:pt x="274" y="17"/>
                  <a:pt x="274" y="17"/>
                </a:cubicBezTo>
                <a:cubicBezTo>
                  <a:pt x="275" y="17"/>
                  <a:pt x="275" y="17"/>
                  <a:pt x="276" y="17"/>
                </a:cubicBezTo>
                <a:cubicBezTo>
                  <a:pt x="276" y="17"/>
                  <a:pt x="276" y="17"/>
                  <a:pt x="276" y="17"/>
                </a:cubicBezTo>
                <a:cubicBezTo>
                  <a:pt x="276" y="17"/>
                  <a:pt x="276" y="17"/>
                  <a:pt x="276" y="17"/>
                </a:cubicBezTo>
                <a:cubicBezTo>
                  <a:pt x="277" y="17"/>
                  <a:pt x="278" y="17"/>
                  <a:pt x="279" y="18"/>
                </a:cubicBezTo>
                <a:cubicBezTo>
                  <a:pt x="281" y="18"/>
                  <a:pt x="283" y="19"/>
                  <a:pt x="285" y="19"/>
                </a:cubicBezTo>
                <a:cubicBezTo>
                  <a:pt x="291" y="21"/>
                  <a:pt x="295" y="23"/>
                  <a:pt x="295" y="24"/>
                </a:cubicBezTo>
                <a:cubicBezTo>
                  <a:pt x="295" y="24"/>
                  <a:pt x="295" y="24"/>
                  <a:pt x="295" y="24"/>
                </a:cubicBezTo>
                <a:close/>
                <a:moveTo>
                  <a:pt x="228" y="30"/>
                </a:moveTo>
                <a:cubicBezTo>
                  <a:pt x="227" y="30"/>
                  <a:pt x="227" y="31"/>
                  <a:pt x="227" y="31"/>
                </a:cubicBezTo>
                <a:cubicBezTo>
                  <a:pt x="227" y="31"/>
                  <a:pt x="227" y="31"/>
                  <a:pt x="227" y="31"/>
                </a:cubicBezTo>
                <a:cubicBezTo>
                  <a:pt x="227" y="32"/>
                  <a:pt x="228" y="32"/>
                  <a:pt x="231" y="34"/>
                </a:cubicBezTo>
                <a:cubicBezTo>
                  <a:pt x="231" y="34"/>
                  <a:pt x="231" y="34"/>
                  <a:pt x="230" y="35"/>
                </a:cubicBezTo>
                <a:cubicBezTo>
                  <a:pt x="230" y="35"/>
                  <a:pt x="230" y="35"/>
                  <a:pt x="230" y="35"/>
                </a:cubicBezTo>
                <a:cubicBezTo>
                  <a:pt x="230" y="35"/>
                  <a:pt x="230" y="35"/>
                  <a:pt x="230" y="35"/>
                </a:cubicBezTo>
                <a:cubicBezTo>
                  <a:pt x="231" y="36"/>
                  <a:pt x="232" y="36"/>
                  <a:pt x="232" y="37"/>
                </a:cubicBezTo>
                <a:cubicBezTo>
                  <a:pt x="233" y="38"/>
                  <a:pt x="235" y="40"/>
                  <a:pt x="236" y="40"/>
                </a:cubicBezTo>
                <a:cubicBezTo>
                  <a:pt x="236" y="40"/>
                  <a:pt x="237" y="40"/>
                  <a:pt x="238" y="40"/>
                </a:cubicBezTo>
                <a:cubicBezTo>
                  <a:pt x="238" y="39"/>
                  <a:pt x="238" y="39"/>
                  <a:pt x="238" y="38"/>
                </a:cubicBezTo>
                <a:cubicBezTo>
                  <a:pt x="238" y="38"/>
                  <a:pt x="238" y="37"/>
                  <a:pt x="237" y="37"/>
                </a:cubicBezTo>
                <a:cubicBezTo>
                  <a:pt x="237" y="36"/>
                  <a:pt x="237" y="36"/>
                  <a:pt x="237" y="36"/>
                </a:cubicBezTo>
                <a:cubicBezTo>
                  <a:pt x="235" y="34"/>
                  <a:pt x="234" y="34"/>
                  <a:pt x="232" y="33"/>
                </a:cubicBezTo>
                <a:cubicBezTo>
                  <a:pt x="231" y="33"/>
                  <a:pt x="231" y="33"/>
                  <a:pt x="231" y="33"/>
                </a:cubicBezTo>
                <a:cubicBezTo>
                  <a:pt x="231" y="32"/>
                  <a:pt x="231" y="31"/>
                  <a:pt x="230" y="30"/>
                </a:cubicBezTo>
                <a:cubicBezTo>
                  <a:pt x="229" y="29"/>
                  <a:pt x="228" y="29"/>
                  <a:pt x="228" y="29"/>
                </a:cubicBezTo>
                <a:cubicBezTo>
                  <a:pt x="228" y="29"/>
                  <a:pt x="228" y="29"/>
                  <a:pt x="228" y="29"/>
                </a:cubicBezTo>
                <a:lnTo>
                  <a:pt x="228" y="30"/>
                </a:lnTo>
                <a:close/>
                <a:moveTo>
                  <a:pt x="278" y="35"/>
                </a:moveTo>
                <a:cubicBezTo>
                  <a:pt x="278" y="35"/>
                  <a:pt x="278" y="35"/>
                  <a:pt x="278" y="35"/>
                </a:cubicBezTo>
                <a:cubicBezTo>
                  <a:pt x="278" y="35"/>
                  <a:pt x="278" y="35"/>
                  <a:pt x="278" y="35"/>
                </a:cubicBezTo>
                <a:cubicBezTo>
                  <a:pt x="279" y="36"/>
                  <a:pt x="280" y="37"/>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1" y="36"/>
                  <a:pt x="281" y="36"/>
                  <a:pt x="281" y="36"/>
                </a:cubicBezTo>
                <a:cubicBezTo>
                  <a:pt x="282" y="35"/>
                  <a:pt x="282" y="35"/>
                  <a:pt x="282" y="35"/>
                </a:cubicBezTo>
                <a:cubicBezTo>
                  <a:pt x="282" y="35"/>
                  <a:pt x="282" y="35"/>
                  <a:pt x="282" y="35"/>
                </a:cubicBezTo>
                <a:cubicBezTo>
                  <a:pt x="282" y="35"/>
                  <a:pt x="282" y="35"/>
                  <a:pt x="282" y="35"/>
                </a:cubicBezTo>
                <a:cubicBezTo>
                  <a:pt x="281" y="34"/>
                  <a:pt x="280" y="34"/>
                  <a:pt x="279" y="34"/>
                </a:cubicBezTo>
                <a:cubicBezTo>
                  <a:pt x="279" y="34"/>
                  <a:pt x="279" y="34"/>
                  <a:pt x="279" y="34"/>
                </a:cubicBezTo>
                <a:cubicBezTo>
                  <a:pt x="279" y="34"/>
                  <a:pt x="279" y="34"/>
                  <a:pt x="279" y="34"/>
                </a:cubicBezTo>
                <a:cubicBezTo>
                  <a:pt x="279" y="35"/>
                  <a:pt x="279" y="35"/>
                  <a:pt x="279" y="35"/>
                </a:cubicBezTo>
                <a:cubicBezTo>
                  <a:pt x="279" y="35"/>
                  <a:pt x="279" y="35"/>
                  <a:pt x="279" y="35"/>
                </a:cubicBezTo>
                <a:cubicBezTo>
                  <a:pt x="279" y="35"/>
                  <a:pt x="279" y="35"/>
                  <a:pt x="279" y="35"/>
                </a:cubicBezTo>
                <a:lnTo>
                  <a:pt x="278" y="35"/>
                </a:lnTo>
                <a:close/>
              </a:path>
            </a:pathLst>
          </a:custGeom>
          <a:solidFill>
            <a:schemeClr val="tx1"/>
          </a:solidFill>
          <a:ln>
            <a:noFill/>
          </a:ln>
        </p:spPr>
        <p:txBody>
          <a:bodyPr vert="horz" wrap="square" lIns="91427" tIns="45714" rIns="91427" bIns="45714" numCol="1" anchor="t" anchorCtr="0" compatLnSpc="1"/>
          <a:lstStyle/>
          <a:p>
            <a:endParaRPr lang="zh-CN" altLang="en-US" sz="2000">
              <a:latin typeface="微软雅黑"/>
              <a:ea typeface="微软雅黑"/>
              <a:cs typeface="+mn-ea"/>
              <a:sym typeface="微软雅黑"/>
            </a:endParaRPr>
          </a:p>
        </p:txBody>
      </p:sp>
      <p:sp>
        <p:nvSpPr>
          <p:cNvPr id="47" name="文本框 1"/>
          <p:cNvSpPr txBox="1"/>
          <p:nvPr/>
        </p:nvSpPr>
        <p:spPr>
          <a:xfrm>
            <a:off x="2036559" y="2395309"/>
            <a:ext cx="486004" cy="400097"/>
          </a:xfrm>
          <a:prstGeom prst="rect">
            <a:avLst/>
          </a:prstGeom>
          <a:solidFill>
            <a:schemeClr val="tx1"/>
          </a:solidFill>
        </p:spPr>
        <p:txBody>
          <a:bodyPr wrap="none" lIns="91427" tIns="45714" rIns="91427" bIns="45714" rtlCol="0">
            <a:spAutoFit/>
          </a:bodyPr>
          <a:lstStyle/>
          <a:p>
            <a:r>
              <a:rPr lang="en-US" altLang="zh-CN" sz="2000">
                <a:solidFill>
                  <a:schemeClr val="bg1"/>
                </a:solidFill>
                <a:latin typeface="微软雅黑"/>
                <a:ea typeface="微软雅黑"/>
                <a:cs typeface="+mn-ea"/>
                <a:sym typeface="微软雅黑"/>
              </a:rPr>
              <a:t>01</a:t>
            </a:r>
            <a:endParaRPr lang="zh-CN" altLang="en-US" sz="2000">
              <a:solidFill>
                <a:schemeClr val="bg1"/>
              </a:solidFill>
              <a:latin typeface="微软雅黑"/>
              <a:ea typeface="微软雅黑"/>
              <a:cs typeface="+mn-ea"/>
              <a:sym typeface="微软雅黑"/>
            </a:endParaRPr>
          </a:p>
        </p:txBody>
      </p:sp>
      <p:sp>
        <p:nvSpPr>
          <p:cNvPr id="42" name="矩形 41"/>
          <p:cNvSpPr/>
          <p:nvPr/>
        </p:nvSpPr>
        <p:spPr>
          <a:xfrm>
            <a:off x="3665329" y="2318487"/>
            <a:ext cx="2241973" cy="430362"/>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pPr>
            <a:r>
              <a:rPr lang="zh-CN" altLang="en-US" sz="2000" b="1">
                <a:latin typeface="微软雅黑"/>
                <a:ea typeface="微软雅黑"/>
                <a:cs typeface="+mn-ea"/>
                <a:sym typeface="微软雅黑"/>
              </a:rPr>
              <a:t>标题文字添加</a:t>
            </a:r>
            <a:endParaRPr lang="zh-CN" altLang="en-US" sz="2000" b="1">
              <a:latin typeface="微软雅黑"/>
              <a:ea typeface="微软雅黑"/>
              <a:cs typeface="+mn-ea"/>
              <a:sym typeface="微软雅黑"/>
            </a:endParaRPr>
          </a:p>
        </p:txBody>
      </p:sp>
      <p:sp>
        <p:nvSpPr>
          <p:cNvPr id="36" name="Freeform 19"/>
          <p:cNvSpPr/>
          <p:nvPr/>
        </p:nvSpPr>
        <p:spPr bwMode="auto">
          <a:xfrm>
            <a:off x="1820864" y="3527045"/>
            <a:ext cx="4697244" cy="850058"/>
          </a:xfrm>
          <a:prstGeom prst="roundRect">
            <a:avLst>
              <a:gd name="adj" fmla="val 50000"/>
            </a:avLst>
          </a:prstGeom>
          <a:noFill/>
          <a:ln w="28575" cap="flat">
            <a:solidFill>
              <a:srgbClr val="FFC000"/>
            </a:solidFill>
            <a:prstDash val="solid"/>
            <a:miter lim="800000"/>
          </a:ln>
          <a:effectLst/>
        </p:spPr>
        <p:txBody>
          <a:bodyPr vert="horz" wrap="square" lIns="91427" tIns="45714" rIns="91427" bIns="45714" numCol="1" anchor="t" anchorCtr="0" compatLnSpc="1"/>
          <a:lstStyle/>
          <a:p>
            <a:endParaRPr lang="zh-CN" altLang="en-US" sz="1100">
              <a:solidFill>
                <a:prstClr val="black"/>
              </a:solidFill>
              <a:latin typeface="微软雅黑"/>
              <a:ea typeface="微软雅黑"/>
              <a:cs typeface="+mn-ea"/>
              <a:sym typeface="微软雅黑"/>
            </a:endParaRPr>
          </a:p>
        </p:txBody>
      </p:sp>
      <p:sp>
        <p:nvSpPr>
          <p:cNvPr id="37" name="椭圆 36"/>
          <p:cNvSpPr/>
          <p:nvPr/>
        </p:nvSpPr>
        <p:spPr>
          <a:xfrm>
            <a:off x="1822062" y="3527045"/>
            <a:ext cx="850058" cy="850058"/>
          </a:xfrm>
          <a:prstGeom prst="ellipse">
            <a:avLst/>
          </a:prstGeom>
          <a:solidFill>
            <a:schemeClr val="tx1"/>
          </a:solidFill>
          <a:ln w="101600" cap="flat">
            <a:solidFill>
              <a:srgbClr val="F2AB0E"/>
            </a:solidFill>
            <a:prstDash val="solid"/>
            <a:miter lim="800000"/>
          </a:ln>
          <a:effectLst/>
        </p:spPr>
        <p:txBody>
          <a:bodyPr vert="horz" wrap="square" lIns="91427" tIns="45714" rIns="91427" bIns="45714" numCol="1" anchor="t" anchorCtr="0" compatLnSpc="1"/>
          <a:lstStyle/>
          <a:p>
            <a:endParaRPr lang="zh-CN" altLang="en-US" sz="2000">
              <a:solidFill>
                <a:schemeClr val="bg1"/>
              </a:solidFill>
              <a:latin typeface="微软雅黑"/>
              <a:ea typeface="微软雅黑"/>
              <a:cs typeface="+mn-ea"/>
              <a:sym typeface="微软雅黑"/>
            </a:endParaRPr>
          </a:p>
        </p:txBody>
      </p:sp>
      <p:sp>
        <p:nvSpPr>
          <p:cNvPr id="38" name="Freeform 23"/>
          <p:cNvSpPr/>
          <p:nvPr/>
        </p:nvSpPr>
        <p:spPr bwMode="auto">
          <a:xfrm>
            <a:off x="2039760" y="3727278"/>
            <a:ext cx="414662" cy="443240"/>
          </a:xfrm>
          <a:custGeom>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sz="1600">
              <a:solidFill>
                <a:schemeClr val="bg1"/>
              </a:solidFill>
              <a:latin typeface="微软雅黑"/>
              <a:ea typeface="微软雅黑"/>
              <a:cs typeface="+mn-ea"/>
              <a:sym typeface="微软雅黑"/>
            </a:endParaRPr>
          </a:p>
        </p:txBody>
      </p:sp>
      <p:sp>
        <p:nvSpPr>
          <p:cNvPr id="39" name="Freeform 12"/>
          <p:cNvSpPr>
            <a:spLocks noEditPoints="1"/>
          </p:cNvSpPr>
          <p:nvPr/>
        </p:nvSpPr>
        <p:spPr bwMode="auto">
          <a:xfrm>
            <a:off x="2845009" y="3814796"/>
            <a:ext cx="489249" cy="353346"/>
          </a:xfrm>
          <a:custGeom>
            <a:gdLst>
              <a:gd name="T0" fmla="*/ 35 w 467"/>
              <a:gd name="T1" fmla="*/ 150 h 337"/>
              <a:gd name="T2" fmla="*/ 47 w 467"/>
              <a:gd name="T3" fmla="*/ 191 h 337"/>
              <a:gd name="T4" fmla="*/ 73 w 467"/>
              <a:gd name="T5" fmla="*/ 186 h 337"/>
              <a:gd name="T6" fmla="*/ 112 w 467"/>
              <a:gd name="T7" fmla="*/ 190 h 337"/>
              <a:gd name="T8" fmla="*/ 150 w 467"/>
              <a:gd name="T9" fmla="*/ 190 h 337"/>
              <a:gd name="T10" fmla="*/ 165 w 467"/>
              <a:gd name="T11" fmla="*/ 150 h 337"/>
              <a:gd name="T12" fmla="*/ 200 w 467"/>
              <a:gd name="T13" fmla="*/ 126 h 337"/>
              <a:gd name="T14" fmla="*/ 180 w 467"/>
              <a:gd name="T15" fmla="*/ 103 h 337"/>
              <a:gd name="T16" fmla="*/ 191 w 467"/>
              <a:gd name="T17" fmla="*/ 62 h 337"/>
              <a:gd name="T18" fmla="*/ 160 w 467"/>
              <a:gd name="T19" fmla="*/ 40 h 337"/>
              <a:gd name="T20" fmla="*/ 127 w 467"/>
              <a:gd name="T21" fmla="*/ 20 h 337"/>
              <a:gd name="T22" fmla="*/ 109 w 467"/>
              <a:gd name="T23" fmla="*/ 1 h 337"/>
              <a:gd name="T24" fmla="*/ 75 w 467"/>
              <a:gd name="T25" fmla="*/ 27 h 337"/>
              <a:gd name="T26" fmla="*/ 32 w 467"/>
              <a:gd name="T27" fmla="*/ 29 h 337"/>
              <a:gd name="T28" fmla="*/ 21 w 467"/>
              <a:gd name="T29" fmla="*/ 65 h 337"/>
              <a:gd name="T30" fmla="*/ 13 w 467"/>
              <a:gd name="T31" fmla="*/ 103 h 337"/>
              <a:gd name="T32" fmla="*/ 2 w 467"/>
              <a:gd name="T33" fmla="*/ 123 h 337"/>
              <a:gd name="T34" fmla="*/ 42 w 467"/>
              <a:gd name="T35" fmla="*/ 103 h 337"/>
              <a:gd name="T36" fmla="*/ 180 w 467"/>
              <a:gd name="T37" fmla="*/ 173 h 337"/>
              <a:gd name="T38" fmla="*/ 199 w 467"/>
              <a:gd name="T39" fmla="*/ 192 h 337"/>
              <a:gd name="T40" fmla="*/ 180 w 467"/>
              <a:gd name="T41" fmla="*/ 211 h 337"/>
              <a:gd name="T42" fmla="*/ 198 w 467"/>
              <a:gd name="T43" fmla="*/ 230 h 337"/>
              <a:gd name="T44" fmla="*/ 203 w 467"/>
              <a:gd name="T45" fmla="*/ 245 h 337"/>
              <a:gd name="T46" fmla="*/ 199 w 467"/>
              <a:gd name="T47" fmla="*/ 269 h 337"/>
              <a:gd name="T48" fmla="*/ 235 w 467"/>
              <a:gd name="T49" fmla="*/ 288 h 337"/>
              <a:gd name="T50" fmla="*/ 235 w 467"/>
              <a:gd name="T51" fmla="*/ 288 h 337"/>
              <a:gd name="T52" fmla="*/ 242 w 467"/>
              <a:gd name="T53" fmla="*/ 313 h 337"/>
              <a:gd name="T54" fmla="*/ 281 w 467"/>
              <a:gd name="T55" fmla="*/ 315 h 337"/>
              <a:gd name="T56" fmla="*/ 282 w 467"/>
              <a:gd name="T57" fmla="*/ 315 h 337"/>
              <a:gd name="T58" fmla="*/ 315 w 467"/>
              <a:gd name="T59" fmla="*/ 337 h 337"/>
              <a:gd name="T60" fmla="*/ 335 w 467"/>
              <a:gd name="T61" fmla="*/ 321 h 337"/>
              <a:gd name="T62" fmla="*/ 335 w 467"/>
              <a:gd name="T63" fmla="*/ 321 h 337"/>
              <a:gd name="T64" fmla="*/ 376 w 467"/>
              <a:gd name="T65" fmla="*/ 326 h 337"/>
              <a:gd name="T66" fmla="*/ 386 w 467"/>
              <a:gd name="T67" fmla="*/ 304 h 337"/>
              <a:gd name="T68" fmla="*/ 400 w 467"/>
              <a:gd name="T69" fmla="*/ 296 h 337"/>
              <a:gd name="T70" fmla="*/ 426 w 467"/>
              <a:gd name="T71" fmla="*/ 292 h 337"/>
              <a:gd name="T72" fmla="*/ 427 w 467"/>
              <a:gd name="T73" fmla="*/ 268 h 337"/>
              <a:gd name="T74" fmla="*/ 435 w 467"/>
              <a:gd name="T75" fmla="*/ 255 h 337"/>
              <a:gd name="T76" fmla="*/ 458 w 467"/>
              <a:gd name="T77" fmla="*/ 241 h 337"/>
              <a:gd name="T78" fmla="*/ 442 w 467"/>
              <a:gd name="T79" fmla="*/ 217 h 337"/>
              <a:gd name="T80" fmla="*/ 464 w 467"/>
              <a:gd name="T81" fmla="*/ 203 h 337"/>
              <a:gd name="T82" fmla="*/ 464 w 467"/>
              <a:gd name="T83" fmla="*/ 181 h 337"/>
              <a:gd name="T84" fmla="*/ 442 w 467"/>
              <a:gd name="T85" fmla="*/ 166 h 337"/>
              <a:gd name="T86" fmla="*/ 456 w 467"/>
              <a:gd name="T87" fmla="*/ 144 h 337"/>
              <a:gd name="T88" fmla="*/ 447 w 467"/>
              <a:gd name="T89" fmla="*/ 124 h 337"/>
              <a:gd name="T90" fmla="*/ 421 w 467"/>
              <a:gd name="T91" fmla="*/ 120 h 337"/>
              <a:gd name="T92" fmla="*/ 425 w 467"/>
              <a:gd name="T93" fmla="*/ 93 h 337"/>
              <a:gd name="T94" fmla="*/ 409 w 467"/>
              <a:gd name="T95" fmla="*/ 79 h 337"/>
              <a:gd name="T96" fmla="*/ 386 w 467"/>
              <a:gd name="T97" fmla="*/ 80 h 337"/>
              <a:gd name="T98" fmla="*/ 376 w 467"/>
              <a:gd name="T99" fmla="*/ 58 h 337"/>
              <a:gd name="T100" fmla="*/ 351 w 467"/>
              <a:gd name="T101" fmla="*/ 65 h 337"/>
              <a:gd name="T102" fmla="*/ 335 w 467"/>
              <a:gd name="T103" fmla="*/ 63 h 337"/>
              <a:gd name="T104" fmla="*/ 317 w 467"/>
              <a:gd name="T105" fmla="*/ 48 h 337"/>
              <a:gd name="T106" fmla="*/ 297 w 467"/>
              <a:gd name="T107" fmla="*/ 65 h 337"/>
              <a:gd name="T108" fmla="*/ 282 w 467"/>
              <a:gd name="T109" fmla="*/ 69 h 337"/>
              <a:gd name="T110" fmla="*/ 257 w 467"/>
              <a:gd name="T111" fmla="*/ 62 h 337"/>
              <a:gd name="T112" fmla="*/ 235 w 467"/>
              <a:gd name="T113" fmla="*/ 96 h 337"/>
              <a:gd name="T114" fmla="*/ 235 w 467"/>
              <a:gd name="T115" fmla="*/ 96 h 337"/>
              <a:gd name="T116" fmla="*/ 199 w 467"/>
              <a:gd name="T117" fmla="*/ 115 h 337"/>
              <a:gd name="T118" fmla="*/ 203 w 467"/>
              <a:gd name="T119" fmla="*/ 139 h 337"/>
              <a:gd name="T120" fmla="*/ 184 w 467"/>
              <a:gd name="T121" fmla="*/ 152 h 337"/>
              <a:gd name="T122" fmla="*/ 322 w 467"/>
              <a:gd name="T123" fmla="*/ 98 h 3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7" h="337">
                <a:moveTo>
                  <a:pt x="0" y="126"/>
                </a:moveTo>
                <a:cubicBezTo>
                  <a:pt x="1" y="132"/>
                  <a:pt x="3" y="138"/>
                  <a:pt x="6" y="143"/>
                </a:cubicBezTo>
                <a:cubicBezTo>
                  <a:pt x="6" y="145"/>
                  <a:pt x="8" y="145"/>
                  <a:pt x="9" y="145"/>
                </a:cubicBezTo>
                <a:cubicBezTo>
                  <a:pt x="13" y="143"/>
                  <a:pt x="17" y="142"/>
                  <a:pt x="21" y="141"/>
                </a:cubicBezTo>
                <a:cubicBezTo>
                  <a:pt x="24" y="146"/>
                  <a:pt x="26" y="150"/>
                  <a:pt x="30" y="154"/>
                </a:cubicBezTo>
                <a:cubicBezTo>
                  <a:pt x="35" y="150"/>
                  <a:pt x="35" y="150"/>
                  <a:pt x="35" y="150"/>
                </a:cubicBezTo>
                <a:cubicBezTo>
                  <a:pt x="35" y="150"/>
                  <a:pt x="35" y="150"/>
                  <a:pt x="35" y="150"/>
                </a:cubicBezTo>
                <a:cubicBezTo>
                  <a:pt x="30" y="154"/>
                  <a:pt x="30" y="154"/>
                  <a:pt x="30" y="154"/>
                </a:cubicBezTo>
                <a:cubicBezTo>
                  <a:pt x="33" y="159"/>
                  <a:pt x="36" y="163"/>
                  <a:pt x="40" y="166"/>
                </a:cubicBezTo>
                <a:cubicBezTo>
                  <a:pt x="37" y="170"/>
                  <a:pt x="35" y="173"/>
                  <a:pt x="32" y="177"/>
                </a:cubicBezTo>
                <a:cubicBezTo>
                  <a:pt x="32" y="178"/>
                  <a:pt x="32" y="180"/>
                  <a:pt x="33" y="180"/>
                </a:cubicBezTo>
                <a:cubicBezTo>
                  <a:pt x="37" y="184"/>
                  <a:pt x="42" y="188"/>
                  <a:pt x="47" y="191"/>
                </a:cubicBezTo>
                <a:cubicBezTo>
                  <a:pt x="49" y="192"/>
                  <a:pt x="50" y="191"/>
                  <a:pt x="51" y="190"/>
                </a:cubicBezTo>
                <a:cubicBezTo>
                  <a:pt x="53" y="187"/>
                  <a:pt x="56" y="183"/>
                  <a:pt x="59" y="180"/>
                </a:cubicBezTo>
                <a:cubicBezTo>
                  <a:pt x="63" y="182"/>
                  <a:pt x="68" y="184"/>
                  <a:pt x="73" y="186"/>
                </a:cubicBezTo>
                <a:cubicBezTo>
                  <a:pt x="75" y="179"/>
                  <a:pt x="75" y="179"/>
                  <a:pt x="75" y="179"/>
                </a:cubicBezTo>
                <a:cubicBezTo>
                  <a:pt x="75" y="179"/>
                  <a:pt x="75" y="179"/>
                  <a:pt x="75" y="179"/>
                </a:cubicBezTo>
                <a:cubicBezTo>
                  <a:pt x="73" y="186"/>
                  <a:pt x="73" y="186"/>
                  <a:pt x="73" y="186"/>
                </a:cubicBezTo>
                <a:cubicBezTo>
                  <a:pt x="78" y="188"/>
                  <a:pt x="83" y="189"/>
                  <a:pt x="89" y="190"/>
                </a:cubicBezTo>
                <a:cubicBezTo>
                  <a:pt x="89" y="194"/>
                  <a:pt x="89" y="198"/>
                  <a:pt x="89" y="203"/>
                </a:cubicBezTo>
                <a:cubicBezTo>
                  <a:pt x="89" y="204"/>
                  <a:pt x="90" y="205"/>
                  <a:pt x="91" y="205"/>
                </a:cubicBezTo>
                <a:cubicBezTo>
                  <a:pt x="97" y="206"/>
                  <a:pt x="103" y="206"/>
                  <a:pt x="109" y="205"/>
                </a:cubicBezTo>
                <a:cubicBezTo>
                  <a:pt x="110" y="205"/>
                  <a:pt x="111" y="204"/>
                  <a:pt x="111" y="203"/>
                </a:cubicBezTo>
                <a:cubicBezTo>
                  <a:pt x="111" y="198"/>
                  <a:pt x="112" y="194"/>
                  <a:pt x="112" y="190"/>
                </a:cubicBezTo>
                <a:cubicBezTo>
                  <a:pt x="117" y="189"/>
                  <a:pt x="122" y="188"/>
                  <a:pt x="127" y="186"/>
                </a:cubicBezTo>
                <a:cubicBezTo>
                  <a:pt x="125" y="179"/>
                  <a:pt x="125" y="179"/>
                  <a:pt x="125" y="179"/>
                </a:cubicBezTo>
                <a:cubicBezTo>
                  <a:pt x="125" y="179"/>
                  <a:pt x="125" y="179"/>
                  <a:pt x="125" y="179"/>
                </a:cubicBezTo>
                <a:cubicBezTo>
                  <a:pt x="127" y="186"/>
                  <a:pt x="127" y="186"/>
                  <a:pt x="127" y="186"/>
                </a:cubicBezTo>
                <a:cubicBezTo>
                  <a:pt x="132" y="184"/>
                  <a:pt x="137" y="182"/>
                  <a:pt x="142" y="180"/>
                </a:cubicBezTo>
                <a:cubicBezTo>
                  <a:pt x="144" y="183"/>
                  <a:pt x="147" y="187"/>
                  <a:pt x="150" y="190"/>
                </a:cubicBezTo>
                <a:cubicBezTo>
                  <a:pt x="150" y="191"/>
                  <a:pt x="152" y="192"/>
                  <a:pt x="153" y="191"/>
                </a:cubicBezTo>
                <a:cubicBezTo>
                  <a:pt x="158" y="188"/>
                  <a:pt x="163" y="184"/>
                  <a:pt x="168" y="180"/>
                </a:cubicBezTo>
                <a:cubicBezTo>
                  <a:pt x="168" y="180"/>
                  <a:pt x="169" y="178"/>
                  <a:pt x="168" y="177"/>
                </a:cubicBezTo>
                <a:cubicBezTo>
                  <a:pt x="165" y="173"/>
                  <a:pt x="163" y="170"/>
                  <a:pt x="160" y="166"/>
                </a:cubicBezTo>
                <a:cubicBezTo>
                  <a:pt x="164" y="163"/>
                  <a:pt x="167" y="159"/>
                  <a:pt x="171" y="154"/>
                </a:cubicBezTo>
                <a:cubicBezTo>
                  <a:pt x="165" y="150"/>
                  <a:pt x="165" y="150"/>
                  <a:pt x="165" y="150"/>
                </a:cubicBezTo>
                <a:cubicBezTo>
                  <a:pt x="165" y="150"/>
                  <a:pt x="165" y="150"/>
                  <a:pt x="165" y="150"/>
                </a:cubicBezTo>
                <a:cubicBezTo>
                  <a:pt x="171" y="154"/>
                  <a:pt x="171" y="154"/>
                  <a:pt x="171" y="154"/>
                </a:cubicBezTo>
                <a:cubicBezTo>
                  <a:pt x="174" y="150"/>
                  <a:pt x="176" y="146"/>
                  <a:pt x="179" y="141"/>
                </a:cubicBezTo>
                <a:cubicBezTo>
                  <a:pt x="183" y="142"/>
                  <a:pt x="187" y="143"/>
                  <a:pt x="191" y="145"/>
                </a:cubicBezTo>
                <a:cubicBezTo>
                  <a:pt x="193" y="145"/>
                  <a:pt x="194" y="145"/>
                  <a:pt x="194" y="143"/>
                </a:cubicBezTo>
                <a:cubicBezTo>
                  <a:pt x="197" y="138"/>
                  <a:pt x="199" y="132"/>
                  <a:pt x="200" y="126"/>
                </a:cubicBezTo>
                <a:cubicBezTo>
                  <a:pt x="200" y="125"/>
                  <a:pt x="200" y="124"/>
                  <a:pt x="198" y="123"/>
                </a:cubicBezTo>
                <a:cubicBezTo>
                  <a:pt x="194" y="122"/>
                  <a:pt x="190" y="120"/>
                  <a:pt x="186" y="119"/>
                </a:cubicBezTo>
                <a:cubicBezTo>
                  <a:pt x="187" y="114"/>
                  <a:pt x="187" y="108"/>
                  <a:pt x="187" y="103"/>
                </a:cubicBezTo>
                <a:cubicBezTo>
                  <a:pt x="180" y="103"/>
                  <a:pt x="180" y="103"/>
                  <a:pt x="180" y="103"/>
                </a:cubicBezTo>
                <a:cubicBezTo>
                  <a:pt x="180" y="103"/>
                  <a:pt x="180" y="103"/>
                  <a:pt x="180" y="103"/>
                </a:cubicBezTo>
                <a:cubicBezTo>
                  <a:pt x="180" y="103"/>
                  <a:pt x="180" y="103"/>
                  <a:pt x="180" y="103"/>
                </a:cubicBezTo>
                <a:cubicBezTo>
                  <a:pt x="187" y="103"/>
                  <a:pt x="187" y="103"/>
                  <a:pt x="187" y="103"/>
                </a:cubicBezTo>
                <a:cubicBezTo>
                  <a:pt x="187" y="98"/>
                  <a:pt x="187" y="93"/>
                  <a:pt x="186" y="87"/>
                </a:cubicBezTo>
                <a:cubicBezTo>
                  <a:pt x="190" y="86"/>
                  <a:pt x="194" y="85"/>
                  <a:pt x="198" y="83"/>
                </a:cubicBezTo>
                <a:cubicBezTo>
                  <a:pt x="200" y="83"/>
                  <a:pt x="200" y="82"/>
                  <a:pt x="200" y="80"/>
                </a:cubicBezTo>
                <a:cubicBezTo>
                  <a:pt x="199" y="74"/>
                  <a:pt x="197" y="68"/>
                  <a:pt x="194" y="63"/>
                </a:cubicBezTo>
                <a:cubicBezTo>
                  <a:pt x="194" y="62"/>
                  <a:pt x="193" y="61"/>
                  <a:pt x="191" y="62"/>
                </a:cubicBezTo>
                <a:cubicBezTo>
                  <a:pt x="187" y="63"/>
                  <a:pt x="183" y="64"/>
                  <a:pt x="179" y="65"/>
                </a:cubicBezTo>
                <a:cubicBezTo>
                  <a:pt x="176" y="61"/>
                  <a:pt x="174" y="56"/>
                  <a:pt x="171" y="52"/>
                </a:cubicBezTo>
                <a:cubicBezTo>
                  <a:pt x="165" y="56"/>
                  <a:pt x="165" y="56"/>
                  <a:pt x="165" y="56"/>
                </a:cubicBezTo>
                <a:cubicBezTo>
                  <a:pt x="165" y="56"/>
                  <a:pt x="165" y="56"/>
                  <a:pt x="165" y="56"/>
                </a:cubicBezTo>
                <a:cubicBezTo>
                  <a:pt x="171" y="52"/>
                  <a:pt x="171" y="52"/>
                  <a:pt x="171" y="52"/>
                </a:cubicBezTo>
                <a:cubicBezTo>
                  <a:pt x="167" y="48"/>
                  <a:pt x="164" y="44"/>
                  <a:pt x="160" y="40"/>
                </a:cubicBezTo>
                <a:cubicBezTo>
                  <a:pt x="163" y="36"/>
                  <a:pt x="165" y="33"/>
                  <a:pt x="168" y="29"/>
                </a:cubicBezTo>
                <a:cubicBezTo>
                  <a:pt x="169" y="28"/>
                  <a:pt x="168" y="27"/>
                  <a:pt x="168" y="26"/>
                </a:cubicBezTo>
                <a:cubicBezTo>
                  <a:pt x="163" y="22"/>
                  <a:pt x="158" y="18"/>
                  <a:pt x="153" y="15"/>
                </a:cubicBezTo>
                <a:cubicBezTo>
                  <a:pt x="152" y="14"/>
                  <a:pt x="150" y="15"/>
                  <a:pt x="150" y="16"/>
                </a:cubicBezTo>
                <a:cubicBezTo>
                  <a:pt x="147" y="19"/>
                  <a:pt x="144" y="23"/>
                  <a:pt x="142" y="26"/>
                </a:cubicBezTo>
                <a:cubicBezTo>
                  <a:pt x="137" y="24"/>
                  <a:pt x="132" y="22"/>
                  <a:pt x="127" y="20"/>
                </a:cubicBezTo>
                <a:cubicBezTo>
                  <a:pt x="125" y="27"/>
                  <a:pt x="125" y="27"/>
                  <a:pt x="125" y="27"/>
                </a:cubicBezTo>
                <a:cubicBezTo>
                  <a:pt x="125" y="27"/>
                  <a:pt x="125" y="27"/>
                  <a:pt x="125" y="27"/>
                </a:cubicBezTo>
                <a:cubicBezTo>
                  <a:pt x="127" y="20"/>
                  <a:pt x="127" y="20"/>
                  <a:pt x="127" y="20"/>
                </a:cubicBezTo>
                <a:cubicBezTo>
                  <a:pt x="122" y="19"/>
                  <a:pt x="117" y="17"/>
                  <a:pt x="112" y="17"/>
                </a:cubicBezTo>
                <a:cubicBezTo>
                  <a:pt x="112" y="12"/>
                  <a:pt x="111" y="8"/>
                  <a:pt x="111" y="3"/>
                </a:cubicBezTo>
                <a:cubicBezTo>
                  <a:pt x="111" y="2"/>
                  <a:pt x="110" y="1"/>
                  <a:pt x="109" y="1"/>
                </a:cubicBezTo>
                <a:cubicBezTo>
                  <a:pt x="103" y="0"/>
                  <a:pt x="97" y="0"/>
                  <a:pt x="91" y="1"/>
                </a:cubicBezTo>
                <a:cubicBezTo>
                  <a:pt x="90" y="1"/>
                  <a:pt x="89" y="2"/>
                  <a:pt x="89" y="3"/>
                </a:cubicBezTo>
                <a:cubicBezTo>
                  <a:pt x="89" y="8"/>
                  <a:pt x="89" y="12"/>
                  <a:pt x="89" y="17"/>
                </a:cubicBezTo>
                <a:cubicBezTo>
                  <a:pt x="83" y="17"/>
                  <a:pt x="78" y="19"/>
                  <a:pt x="73" y="20"/>
                </a:cubicBezTo>
                <a:cubicBezTo>
                  <a:pt x="75" y="27"/>
                  <a:pt x="75" y="27"/>
                  <a:pt x="75" y="27"/>
                </a:cubicBezTo>
                <a:cubicBezTo>
                  <a:pt x="75" y="27"/>
                  <a:pt x="75" y="27"/>
                  <a:pt x="75" y="27"/>
                </a:cubicBezTo>
                <a:cubicBezTo>
                  <a:pt x="73" y="20"/>
                  <a:pt x="73" y="20"/>
                  <a:pt x="73" y="20"/>
                </a:cubicBezTo>
                <a:cubicBezTo>
                  <a:pt x="68" y="22"/>
                  <a:pt x="63" y="24"/>
                  <a:pt x="59" y="26"/>
                </a:cubicBezTo>
                <a:cubicBezTo>
                  <a:pt x="56" y="23"/>
                  <a:pt x="53" y="19"/>
                  <a:pt x="51" y="16"/>
                </a:cubicBezTo>
                <a:cubicBezTo>
                  <a:pt x="50" y="15"/>
                  <a:pt x="49" y="14"/>
                  <a:pt x="47" y="15"/>
                </a:cubicBezTo>
                <a:cubicBezTo>
                  <a:pt x="42" y="18"/>
                  <a:pt x="37" y="22"/>
                  <a:pt x="33" y="26"/>
                </a:cubicBezTo>
                <a:cubicBezTo>
                  <a:pt x="32" y="27"/>
                  <a:pt x="32" y="28"/>
                  <a:pt x="32" y="29"/>
                </a:cubicBezTo>
                <a:cubicBezTo>
                  <a:pt x="35" y="33"/>
                  <a:pt x="37" y="36"/>
                  <a:pt x="40" y="40"/>
                </a:cubicBezTo>
                <a:cubicBezTo>
                  <a:pt x="36" y="44"/>
                  <a:pt x="33" y="48"/>
                  <a:pt x="30" y="52"/>
                </a:cubicBezTo>
                <a:cubicBezTo>
                  <a:pt x="35" y="56"/>
                  <a:pt x="35" y="56"/>
                  <a:pt x="35" y="56"/>
                </a:cubicBezTo>
                <a:cubicBezTo>
                  <a:pt x="35" y="56"/>
                  <a:pt x="35" y="56"/>
                  <a:pt x="35" y="56"/>
                </a:cubicBezTo>
                <a:cubicBezTo>
                  <a:pt x="30" y="52"/>
                  <a:pt x="30" y="52"/>
                  <a:pt x="30" y="52"/>
                </a:cubicBezTo>
                <a:cubicBezTo>
                  <a:pt x="26" y="56"/>
                  <a:pt x="24" y="61"/>
                  <a:pt x="21" y="65"/>
                </a:cubicBezTo>
                <a:cubicBezTo>
                  <a:pt x="17" y="64"/>
                  <a:pt x="13" y="63"/>
                  <a:pt x="9" y="62"/>
                </a:cubicBezTo>
                <a:cubicBezTo>
                  <a:pt x="8" y="61"/>
                  <a:pt x="6" y="62"/>
                  <a:pt x="6" y="63"/>
                </a:cubicBezTo>
                <a:cubicBezTo>
                  <a:pt x="3" y="68"/>
                  <a:pt x="1" y="74"/>
                  <a:pt x="0" y="80"/>
                </a:cubicBezTo>
                <a:cubicBezTo>
                  <a:pt x="0" y="82"/>
                  <a:pt x="0" y="83"/>
                  <a:pt x="2" y="83"/>
                </a:cubicBezTo>
                <a:cubicBezTo>
                  <a:pt x="6" y="85"/>
                  <a:pt x="10" y="86"/>
                  <a:pt x="14" y="87"/>
                </a:cubicBezTo>
                <a:cubicBezTo>
                  <a:pt x="13" y="93"/>
                  <a:pt x="13" y="98"/>
                  <a:pt x="13" y="103"/>
                </a:cubicBezTo>
                <a:cubicBezTo>
                  <a:pt x="20" y="103"/>
                  <a:pt x="20" y="103"/>
                  <a:pt x="20" y="103"/>
                </a:cubicBezTo>
                <a:cubicBezTo>
                  <a:pt x="20" y="103"/>
                  <a:pt x="20" y="103"/>
                  <a:pt x="20" y="103"/>
                </a:cubicBezTo>
                <a:cubicBezTo>
                  <a:pt x="20" y="103"/>
                  <a:pt x="20" y="103"/>
                  <a:pt x="20" y="103"/>
                </a:cubicBezTo>
                <a:cubicBezTo>
                  <a:pt x="13" y="103"/>
                  <a:pt x="13" y="103"/>
                  <a:pt x="13" y="103"/>
                </a:cubicBezTo>
                <a:cubicBezTo>
                  <a:pt x="13" y="108"/>
                  <a:pt x="13" y="114"/>
                  <a:pt x="14" y="119"/>
                </a:cubicBezTo>
                <a:cubicBezTo>
                  <a:pt x="10" y="120"/>
                  <a:pt x="6" y="122"/>
                  <a:pt x="2" y="123"/>
                </a:cubicBezTo>
                <a:cubicBezTo>
                  <a:pt x="0" y="124"/>
                  <a:pt x="0" y="125"/>
                  <a:pt x="0" y="126"/>
                </a:cubicBezTo>
                <a:close/>
                <a:moveTo>
                  <a:pt x="42" y="103"/>
                </a:moveTo>
                <a:cubicBezTo>
                  <a:pt x="42" y="71"/>
                  <a:pt x="68" y="45"/>
                  <a:pt x="100" y="45"/>
                </a:cubicBezTo>
                <a:cubicBezTo>
                  <a:pt x="132" y="45"/>
                  <a:pt x="159" y="71"/>
                  <a:pt x="159" y="103"/>
                </a:cubicBezTo>
                <a:cubicBezTo>
                  <a:pt x="159" y="135"/>
                  <a:pt x="132" y="162"/>
                  <a:pt x="100" y="162"/>
                </a:cubicBezTo>
                <a:cubicBezTo>
                  <a:pt x="68" y="162"/>
                  <a:pt x="42" y="135"/>
                  <a:pt x="42" y="103"/>
                </a:cubicBezTo>
                <a:close/>
                <a:moveTo>
                  <a:pt x="213" y="284"/>
                </a:moveTo>
                <a:cubicBezTo>
                  <a:pt x="213" y="284"/>
                  <a:pt x="213" y="284"/>
                  <a:pt x="213" y="284"/>
                </a:cubicBezTo>
                <a:cubicBezTo>
                  <a:pt x="213" y="284"/>
                  <a:pt x="213" y="284"/>
                  <a:pt x="213" y="284"/>
                </a:cubicBezTo>
                <a:close/>
                <a:moveTo>
                  <a:pt x="180" y="173"/>
                </a:moveTo>
                <a:cubicBezTo>
                  <a:pt x="180" y="173"/>
                  <a:pt x="180" y="173"/>
                  <a:pt x="180" y="173"/>
                </a:cubicBezTo>
                <a:close/>
                <a:moveTo>
                  <a:pt x="180" y="173"/>
                </a:moveTo>
                <a:cubicBezTo>
                  <a:pt x="184" y="174"/>
                  <a:pt x="189" y="175"/>
                  <a:pt x="193" y="176"/>
                </a:cubicBezTo>
                <a:cubicBezTo>
                  <a:pt x="192" y="181"/>
                  <a:pt x="192" y="186"/>
                  <a:pt x="192" y="192"/>
                </a:cubicBezTo>
                <a:cubicBezTo>
                  <a:pt x="192" y="192"/>
                  <a:pt x="192" y="192"/>
                  <a:pt x="192" y="192"/>
                </a:cubicBezTo>
                <a:cubicBezTo>
                  <a:pt x="192" y="192"/>
                  <a:pt x="192" y="192"/>
                  <a:pt x="192" y="192"/>
                </a:cubicBezTo>
                <a:cubicBezTo>
                  <a:pt x="199" y="192"/>
                  <a:pt x="199" y="192"/>
                  <a:pt x="199" y="192"/>
                </a:cubicBezTo>
                <a:cubicBezTo>
                  <a:pt x="199" y="192"/>
                  <a:pt x="199" y="192"/>
                  <a:pt x="199" y="192"/>
                </a:cubicBezTo>
                <a:cubicBezTo>
                  <a:pt x="192" y="192"/>
                  <a:pt x="192" y="192"/>
                  <a:pt x="192" y="192"/>
                </a:cubicBezTo>
                <a:cubicBezTo>
                  <a:pt x="192" y="192"/>
                  <a:pt x="192" y="192"/>
                  <a:pt x="192" y="192"/>
                </a:cubicBezTo>
                <a:cubicBezTo>
                  <a:pt x="192" y="192"/>
                  <a:pt x="192" y="192"/>
                  <a:pt x="192" y="192"/>
                </a:cubicBezTo>
                <a:cubicBezTo>
                  <a:pt x="192" y="198"/>
                  <a:pt x="192" y="203"/>
                  <a:pt x="193" y="208"/>
                </a:cubicBezTo>
                <a:cubicBezTo>
                  <a:pt x="188" y="209"/>
                  <a:pt x="184" y="210"/>
                  <a:pt x="180" y="211"/>
                </a:cubicBezTo>
                <a:cubicBezTo>
                  <a:pt x="180" y="211"/>
                  <a:pt x="180" y="211"/>
                  <a:pt x="180" y="211"/>
                </a:cubicBezTo>
                <a:cubicBezTo>
                  <a:pt x="179" y="211"/>
                  <a:pt x="178" y="212"/>
                  <a:pt x="178" y="214"/>
                </a:cubicBezTo>
                <a:cubicBezTo>
                  <a:pt x="179" y="220"/>
                  <a:pt x="180" y="226"/>
                  <a:pt x="182" y="231"/>
                </a:cubicBezTo>
                <a:cubicBezTo>
                  <a:pt x="182" y="231"/>
                  <a:pt x="182" y="232"/>
                  <a:pt x="183" y="232"/>
                </a:cubicBezTo>
                <a:cubicBezTo>
                  <a:pt x="183" y="232"/>
                  <a:pt x="184" y="232"/>
                  <a:pt x="184" y="232"/>
                </a:cubicBezTo>
                <a:cubicBezTo>
                  <a:pt x="184" y="232"/>
                  <a:pt x="184" y="232"/>
                  <a:pt x="184" y="232"/>
                </a:cubicBezTo>
                <a:cubicBezTo>
                  <a:pt x="189" y="232"/>
                  <a:pt x="193" y="231"/>
                  <a:pt x="198" y="230"/>
                </a:cubicBezTo>
                <a:cubicBezTo>
                  <a:pt x="199" y="236"/>
                  <a:pt x="201" y="240"/>
                  <a:pt x="203" y="245"/>
                </a:cubicBezTo>
                <a:cubicBezTo>
                  <a:pt x="203" y="245"/>
                  <a:pt x="203" y="245"/>
                  <a:pt x="203" y="245"/>
                </a:cubicBezTo>
                <a:cubicBezTo>
                  <a:pt x="203" y="245"/>
                  <a:pt x="203" y="245"/>
                  <a:pt x="203" y="245"/>
                </a:cubicBezTo>
                <a:cubicBezTo>
                  <a:pt x="210" y="242"/>
                  <a:pt x="210" y="242"/>
                  <a:pt x="210" y="242"/>
                </a:cubicBezTo>
                <a:cubicBezTo>
                  <a:pt x="210" y="242"/>
                  <a:pt x="210" y="242"/>
                  <a:pt x="210" y="242"/>
                </a:cubicBezTo>
                <a:cubicBezTo>
                  <a:pt x="203" y="245"/>
                  <a:pt x="203" y="245"/>
                  <a:pt x="203" y="245"/>
                </a:cubicBezTo>
                <a:cubicBezTo>
                  <a:pt x="203" y="245"/>
                  <a:pt x="203" y="245"/>
                  <a:pt x="203" y="245"/>
                </a:cubicBezTo>
                <a:cubicBezTo>
                  <a:pt x="203" y="245"/>
                  <a:pt x="203" y="245"/>
                  <a:pt x="203" y="245"/>
                </a:cubicBezTo>
                <a:cubicBezTo>
                  <a:pt x="205" y="250"/>
                  <a:pt x="208" y="255"/>
                  <a:pt x="210" y="259"/>
                </a:cubicBezTo>
                <a:cubicBezTo>
                  <a:pt x="207" y="261"/>
                  <a:pt x="203" y="264"/>
                  <a:pt x="200" y="267"/>
                </a:cubicBezTo>
                <a:cubicBezTo>
                  <a:pt x="200" y="267"/>
                  <a:pt x="200" y="267"/>
                  <a:pt x="200" y="267"/>
                </a:cubicBezTo>
                <a:cubicBezTo>
                  <a:pt x="199" y="267"/>
                  <a:pt x="199" y="268"/>
                  <a:pt x="199" y="269"/>
                </a:cubicBezTo>
                <a:cubicBezTo>
                  <a:pt x="199" y="269"/>
                  <a:pt x="199" y="270"/>
                  <a:pt x="199" y="270"/>
                </a:cubicBezTo>
                <a:cubicBezTo>
                  <a:pt x="203" y="276"/>
                  <a:pt x="206" y="280"/>
                  <a:pt x="209" y="284"/>
                </a:cubicBezTo>
                <a:cubicBezTo>
                  <a:pt x="210" y="285"/>
                  <a:pt x="210" y="285"/>
                  <a:pt x="211" y="285"/>
                </a:cubicBezTo>
                <a:cubicBezTo>
                  <a:pt x="212" y="285"/>
                  <a:pt x="212" y="285"/>
                  <a:pt x="213" y="284"/>
                </a:cubicBezTo>
                <a:cubicBezTo>
                  <a:pt x="216" y="282"/>
                  <a:pt x="220" y="280"/>
                  <a:pt x="224" y="277"/>
                </a:cubicBezTo>
                <a:cubicBezTo>
                  <a:pt x="227" y="281"/>
                  <a:pt x="230" y="284"/>
                  <a:pt x="235" y="288"/>
                </a:cubicBezTo>
                <a:cubicBezTo>
                  <a:pt x="235" y="288"/>
                  <a:pt x="235" y="288"/>
                  <a:pt x="235" y="288"/>
                </a:cubicBezTo>
                <a:cubicBezTo>
                  <a:pt x="235" y="288"/>
                  <a:pt x="235" y="288"/>
                  <a:pt x="235" y="288"/>
                </a:cubicBezTo>
                <a:cubicBezTo>
                  <a:pt x="240" y="283"/>
                  <a:pt x="240" y="283"/>
                  <a:pt x="240" y="283"/>
                </a:cubicBezTo>
                <a:cubicBezTo>
                  <a:pt x="240" y="283"/>
                  <a:pt x="240" y="283"/>
                  <a:pt x="240" y="283"/>
                </a:cubicBezTo>
                <a:cubicBezTo>
                  <a:pt x="235" y="288"/>
                  <a:pt x="235" y="288"/>
                  <a:pt x="235" y="288"/>
                </a:cubicBezTo>
                <a:cubicBezTo>
                  <a:pt x="235" y="288"/>
                  <a:pt x="235" y="288"/>
                  <a:pt x="235" y="288"/>
                </a:cubicBezTo>
                <a:cubicBezTo>
                  <a:pt x="235" y="289"/>
                  <a:pt x="235" y="289"/>
                  <a:pt x="235" y="289"/>
                </a:cubicBezTo>
                <a:cubicBezTo>
                  <a:pt x="238" y="292"/>
                  <a:pt x="242" y="295"/>
                  <a:pt x="247" y="298"/>
                </a:cubicBezTo>
                <a:cubicBezTo>
                  <a:pt x="245" y="302"/>
                  <a:pt x="243" y="306"/>
                  <a:pt x="241" y="310"/>
                </a:cubicBezTo>
                <a:cubicBezTo>
                  <a:pt x="241" y="310"/>
                  <a:pt x="241" y="310"/>
                  <a:pt x="241" y="310"/>
                </a:cubicBezTo>
                <a:cubicBezTo>
                  <a:pt x="241" y="311"/>
                  <a:pt x="241" y="311"/>
                  <a:pt x="241" y="312"/>
                </a:cubicBezTo>
                <a:cubicBezTo>
                  <a:pt x="241" y="312"/>
                  <a:pt x="241" y="313"/>
                  <a:pt x="242" y="313"/>
                </a:cubicBezTo>
                <a:cubicBezTo>
                  <a:pt x="247" y="317"/>
                  <a:pt x="252" y="319"/>
                  <a:pt x="257" y="322"/>
                </a:cubicBezTo>
                <a:cubicBezTo>
                  <a:pt x="257" y="322"/>
                  <a:pt x="258" y="322"/>
                  <a:pt x="258" y="322"/>
                </a:cubicBezTo>
                <a:cubicBezTo>
                  <a:pt x="259" y="322"/>
                  <a:pt x="259" y="321"/>
                  <a:pt x="260" y="321"/>
                </a:cubicBezTo>
                <a:cubicBezTo>
                  <a:pt x="260" y="321"/>
                  <a:pt x="260" y="321"/>
                  <a:pt x="260" y="321"/>
                </a:cubicBezTo>
                <a:cubicBezTo>
                  <a:pt x="262" y="317"/>
                  <a:pt x="265" y="313"/>
                  <a:pt x="267" y="310"/>
                </a:cubicBezTo>
                <a:cubicBezTo>
                  <a:pt x="272" y="312"/>
                  <a:pt x="276" y="314"/>
                  <a:pt x="281" y="315"/>
                </a:cubicBezTo>
                <a:cubicBezTo>
                  <a:pt x="281" y="315"/>
                  <a:pt x="281" y="315"/>
                  <a:pt x="281" y="315"/>
                </a:cubicBezTo>
                <a:cubicBezTo>
                  <a:pt x="282" y="315"/>
                  <a:pt x="282" y="315"/>
                  <a:pt x="282" y="315"/>
                </a:cubicBezTo>
                <a:cubicBezTo>
                  <a:pt x="284" y="309"/>
                  <a:pt x="284" y="309"/>
                  <a:pt x="284" y="309"/>
                </a:cubicBezTo>
                <a:cubicBezTo>
                  <a:pt x="282" y="315"/>
                  <a:pt x="282" y="315"/>
                  <a:pt x="282" y="315"/>
                </a:cubicBezTo>
                <a:cubicBezTo>
                  <a:pt x="282" y="315"/>
                  <a:pt x="282" y="315"/>
                  <a:pt x="282" y="315"/>
                </a:cubicBezTo>
                <a:cubicBezTo>
                  <a:pt x="282" y="315"/>
                  <a:pt x="282" y="315"/>
                  <a:pt x="282" y="315"/>
                </a:cubicBezTo>
                <a:cubicBezTo>
                  <a:pt x="286" y="317"/>
                  <a:pt x="291" y="318"/>
                  <a:pt x="297" y="319"/>
                </a:cubicBezTo>
                <a:cubicBezTo>
                  <a:pt x="296" y="324"/>
                  <a:pt x="296" y="328"/>
                  <a:pt x="296" y="333"/>
                </a:cubicBezTo>
                <a:cubicBezTo>
                  <a:pt x="296" y="333"/>
                  <a:pt x="296" y="333"/>
                  <a:pt x="296" y="333"/>
                </a:cubicBezTo>
                <a:cubicBezTo>
                  <a:pt x="296" y="333"/>
                  <a:pt x="296" y="334"/>
                  <a:pt x="296" y="334"/>
                </a:cubicBezTo>
                <a:cubicBezTo>
                  <a:pt x="297" y="335"/>
                  <a:pt x="297" y="335"/>
                  <a:pt x="298" y="335"/>
                </a:cubicBezTo>
                <a:cubicBezTo>
                  <a:pt x="303" y="336"/>
                  <a:pt x="309" y="337"/>
                  <a:pt x="315" y="337"/>
                </a:cubicBezTo>
                <a:cubicBezTo>
                  <a:pt x="316" y="337"/>
                  <a:pt x="316" y="337"/>
                  <a:pt x="317" y="336"/>
                </a:cubicBezTo>
                <a:cubicBezTo>
                  <a:pt x="317" y="336"/>
                  <a:pt x="317" y="335"/>
                  <a:pt x="317" y="335"/>
                </a:cubicBezTo>
                <a:cubicBezTo>
                  <a:pt x="317" y="335"/>
                  <a:pt x="317" y="335"/>
                  <a:pt x="317" y="335"/>
                </a:cubicBezTo>
                <a:cubicBezTo>
                  <a:pt x="318" y="330"/>
                  <a:pt x="319" y="326"/>
                  <a:pt x="320" y="322"/>
                </a:cubicBezTo>
                <a:cubicBezTo>
                  <a:pt x="324" y="322"/>
                  <a:pt x="329" y="322"/>
                  <a:pt x="335" y="321"/>
                </a:cubicBezTo>
                <a:cubicBezTo>
                  <a:pt x="335" y="321"/>
                  <a:pt x="335" y="321"/>
                  <a:pt x="335" y="321"/>
                </a:cubicBezTo>
                <a:cubicBezTo>
                  <a:pt x="335" y="321"/>
                  <a:pt x="335" y="321"/>
                  <a:pt x="335" y="321"/>
                </a:cubicBezTo>
                <a:cubicBezTo>
                  <a:pt x="334" y="314"/>
                  <a:pt x="334" y="314"/>
                  <a:pt x="334" y="314"/>
                </a:cubicBezTo>
                <a:cubicBezTo>
                  <a:pt x="334" y="314"/>
                  <a:pt x="334" y="314"/>
                  <a:pt x="334" y="314"/>
                </a:cubicBezTo>
                <a:cubicBezTo>
                  <a:pt x="335" y="321"/>
                  <a:pt x="335" y="321"/>
                  <a:pt x="335" y="321"/>
                </a:cubicBezTo>
                <a:cubicBezTo>
                  <a:pt x="335" y="321"/>
                  <a:pt x="335" y="321"/>
                  <a:pt x="335" y="321"/>
                </a:cubicBezTo>
                <a:cubicBezTo>
                  <a:pt x="335" y="321"/>
                  <a:pt x="335" y="321"/>
                  <a:pt x="335" y="321"/>
                </a:cubicBezTo>
                <a:cubicBezTo>
                  <a:pt x="340" y="321"/>
                  <a:pt x="345" y="320"/>
                  <a:pt x="351" y="319"/>
                </a:cubicBezTo>
                <a:cubicBezTo>
                  <a:pt x="352" y="323"/>
                  <a:pt x="354" y="327"/>
                  <a:pt x="355" y="331"/>
                </a:cubicBezTo>
                <a:cubicBezTo>
                  <a:pt x="356" y="331"/>
                  <a:pt x="356" y="332"/>
                  <a:pt x="357" y="332"/>
                </a:cubicBezTo>
                <a:cubicBezTo>
                  <a:pt x="357" y="333"/>
                  <a:pt x="358" y="333"/>
                  <a:pt x="358" y="333"/>
                </a:cubicBezTo>
                <a:cubicBezTo>
                  <a:pt x="365" y="331"/>
                  <a:pt x="370" y="329"/>
                  <a:pt x="375" y="327"/>
                </a:cubicBezTo>
                <a:cubicBezTo>
                  <a:pt x="375" y="327"/>
                  <a:pt x="376" y="327"/>
                  <a:pt x="376" y="326"/>
                </a:cubicBezTo>
                <a:cubicBezTo>
                  <a:pt x="376" y="325"/>
                  <a:pt x="376" y="325"/>
                  <a:pt x="376" y="324"/>
                </a:cubicBezTo>
                <a:cubicBezTo>
                  <a:pt x="376" y="324"/>
                  <a:pt x="376" y="324"/>
                  <a:pt x="376" y="324"/>
                </a:cubicBezTo>
                <a:cubicBezTo>
                  <a:pt x="375" y="320"/>
                  <a:pt x="374" y="316"/>
                  <a:pt x="373" y="311"/>
                </a:cubicBezTo>
                <a:cubicBezTo>
                  <a:pt x="377" y="310"/>
                  <a:pt x="382" y="307"/>
                  <a:pt x="386" y="304"/>
                </a:cubicBezTo>
                <a:cubicBezTo>
                  <a:pt x="387" y="304"/>
                  <a:pt x="387" y="304"/>
                  <a:pt x="387" y="304"/>
                </a:cubicBezTo>
                <a:cubicBezTo>
                  <a:pt x="386" y="304"/>
                  <a:pt x="386" y="304"/>
                  <a:pt x="386" y="304"/>
                </a:cubicBezTo>
                <a:cubicBezTo>
                  <a:pt x="383" y="298"/>
                  <a:pt x="383" y="298"/>
                  <a:pt x="383" y="298"/>
                </a:cubicBezTo>
                <a:cubicBezTo>
                  <a:pt x="383" y="298"/>
                  <a:pt x="383" y="298"/>
                  <a:pt x="383" y="298"/>
                </a:cubicBezTo>
                <a:cubicBezTo>
                  <a:pt x="386" y="304"/>
                  <a:pt x="386" y="304"/>
                  <a:pt x="386" y="304"/>
                </a:cubicBezTo>
                <a:cubicBezTo>
                  <a:pt x="387" y="304"/>
                  <a:pt x="387" y="304"/>
                  <a:pt x="387" y="304"/>
                </a:cubicBezTo>
                <a:cubicBezTo>
                  <a:pt x="387" y="304"/>
                  <a:pt x="387" y="304"/>
                  <a:pt x="387" y="304"/>
                </a:cubicBezTo>
                <a:cubicBezTo>
                  <a:pt x="391" y="302"/>
                  <a:pt x="395" y="299"/>
                  <a:pt x="400" y="296"/>
                </a:cubicBezTo>
                <a:cubicBezTo>
                  <a:pt x="403" y="299"/>
                  <a:pt x="406" y="302"/>
                  <a:pt x="409" y="305"/>
                </a:cubicBezTo>
                <a:cubicBezTo>
                  <a:pt x="409" y="305"/>
                  <a:pt x="409" y="305"/>
                  <a:pt x="409" y="305"/>
                </a:cubicBezTo>
                <a:cubicBezTo>
                  <a:pt x="409" y="306"/>
                  <a:pt x="410" y="306"/>
                  <a:pt x="411" y="306"/>
                </a:cubicBezTo>
                <a:cubicBezTo>
                  <a:pt x="411" y="306"/>
                  <a:pt x="412" y="306"/>
                  <a:pt x="412" y="305"/>
                </a:cubicBezTo>
                <a:cubicBezTo>
                  <a:pt x="416" y="302"/>
                  <a:pt x="421" y="298"/>
                  <a:pt x="425" y="294"/>
                </a:cubicBezTo>
                <a:cubicBezTo>
                  <a:pt x="425" y="293"/>
                  <a:pt x="426" y="293"/>
                  <a:pt x="426" y="292"/>
                </a:cubicBezTo>
                <a:cubicBezTo>
                  <a:pt x="426" y="292"/>
                  <a:pt x="425" y="291"/>
                  <a:pt x="425" y="291"/>
                </a:cubicBezTo>
                <a:cubicBezTo>
                  <a:pt x="425" y="291"/>
                  <a:pt x="425" y="291"/>
                  <a:pt x="425" y="291"/>
                </a:cubicBezTo>
                <a:cubicBezTo>
                  <a:pt x="422" y="287"/>
                  <a:pt x="419" y="284"/>
                  <a:pt x="417" y="280"/>
                </a:cubicBezTo>
                <a:cubicBezTo>
                  <a:pt x="420" y="277"/>
                  <a:pt x="424" y="273"/>
                  <a:pt x="427" y="268"/>
                </a:cubicBezTo>
                <a:cubicBezTo>
                  <a:pt x="427" y="268"/>
                  <a:pt x="427" y="268"/>
                  <a:pt x="427" y="268"/>
                </a:cubicBezTo>
                <a:cubicBezTo>
                  <a:pt x="427" y="268"/>
                  <a:pt x="427" y="268"/>
                  <a:pt x="427" y="268"/>
                </a:cubicBezTo>
                <a:cubicBezTo>
                  <a:pt x="421" y="264"/>
                  <a:pt x="421" y="264"/>
                  <a:pt x="421" y="264"/>
                </a:cubicBezTo>
                <a:cubicBezTo>
                  <a:pt x="421" y="264"/>
                  <a:pt x="421" y="264"/>
                  <a:pt x="421" y="264"/>
                </a:cubicBezTo>
                <a:cubicBezTo>
                  <a:pt x="427" y="268"/>
                  <a:pt x="427" y="268"/>
                  <a:pt x="427" y="268"/>
                </a:cubicBezTo>
                <a:cubicBezTo>
                  <a:pt x="427" y="268"/>
                  <a:pt x="427" y="268"/>
                  <a:pt x="427" y="268"/>
                </a:cubicBezTo>
                <a:cubicBezTo>
                  <a:pt x="427" y="268"/>
                  <a:pt x="427" y="268"/>
                  <a:pt x="427" y="268"/>
                </a:cubicBezTo>
                <a:cubicBezTo>
                  <a:pt x="430" y="264"/>
                  <a:pt x="432" y="260"/>
                  <a:pt x="435" y="255"/>
                </a:cubicBezTo>
                <a:cubicBezTo>
                  <a:pt x="439" y="257"/>
                  <a:pt x="444" y="258"/>
                  <a:pt x="447" y="260"/>
                </a:cubicBezTo>
                <a:cubicBezTo>
                  <a:pt x="447" y="260"/>
                  <a:pt x="447" y="260"/>
                  <a:pt x="447" y="260"/>
                </a:cubicBezTo>
                <a:cubicBezTo>
                  <a:pt x="448" y="260"/>
                  <a:pt x="449" y="260"/>
                  <a:pt x="449" y="260"/>
                </a:cubicBezTo>
                <a:cubicBezTo>
                  <a:pt x="450" y="260"/>
                  <a:pt x="450" y="259"/>
                  <a:pt x="451" y="259"/>
                </a:cubicBezTo>
                <a:cubicBezTo>
                  <a:pt x="453" y="254"/>
                  <a:pt x="455" y="249"/>
                  <a:pt x="458" y="243"/>
                </a:cubicBezTo>
                <a:cubicBezTo>
                  <a:pt x="458" y="243"/>
                  <a:pt x="458" y="242"/>
                  <a:pt x="458" y="241"/>
                </a:cubicBezTo>
                <a:cubicBezTo>
                  <a:pt x="457" y="241"/>
                  <a:pt x="457" y="240"/>
                  <a:pt x="456" y="240"/>
                </a:cubicBezTo>
                <a:cubicBezTo>
                  <a:pt x="452" y="238"/>
                  <a:pt x="448" y="236"/>
                  <a:pt x="444" y="234"/>
                </a:cubicBezTo>
                <a:cubicBezTo>
                  <a:pt x="446" y="229"/>
                  <a:pt x="448" y="223"/>
                  <a:pt x="449" y="219"/>
                </a:cubicBezTo>
                <a:cubicBezTo>
                  <a:pt x="449" y="219"/>
                  <a:pt x="449" y="219"/>
                  <a:pt x="449" y="219"/>
                </a:cubicBezTo>
                <a:cubicBezTo>
                  <a:pt x="449" y="219"/>
                  <a:pt x="449" y="219"/>
                  <a:pt x="449" y="219"/>
                </a:cubicBezTo>
                <a:cubicBezTo>
                  <a:pt x="442" y="217"/>
                  <a:pt x="442" y="217"/>
                  <a:pt x="442" y="217"/>
                </a:cubicBezTo>
                <a:cubicBezTo>
                  <a:pt x="442" y="217"/>
                  <a:pt x="442" y="217"/>
                  <a:pt x="442" y="217"/>
                </a:cubicBezTo>
                <a:cubicBezTo>
                  <a:pt x="449" y="219"/>
                  <a:pt x="449" y="219"/>
                  <a:pt x="449" y="219"/>
                </a:cubicBezTo>
                <a:cubicBezTo>
                  <a:pt x="449" y="219"/>
                  <a:pt x="449" y="219"/>
                  <a:pt x="449" y="219"/>
                </a:cubicBezTo>
                <a:cubicBezTo>
                  <a:pt x="449" y="219"/>
                  <a:pt x="449" y="219"/>
                  <a:pt x="449" y="219"/>
                </a:cubicBezTo>
                <a:cubicBezTo>
                  <a:pt x="450" y="213"/>
                  <a:pt x="451" y="208"/>
                  <a:pt x="451" y="204"/>
                </a:cubicBezTo>
                <a:cubicBezTo>
                  <a:pt x="455" y="203"/>
                  <a:pt x="460" y="203"/>
                  <a:pt x="464" y="203"/>
                </a:cubicBezTo>
                <a:cubicBezTo>
                  <a:pt x="464" y="203"/>
                  <a:pt x="464" y="203"/>
                  <a:pt x="464" y="203"/>
                </a:cubicBezTo>
                <a:cubicBezTo>
                  <a:pt x="465" y="203"/>
                  <a:pt x="465" y="203"/>
                  <a:pt x="466" y="202"/>
                </a:cubicBezTo>
                <a:cubicBezTo>
                  <a:pt x="466" y="202"/>
                  <a:pt x="467" y="201"/>
                  <a:pt x="467" y="201"/>
                </a:cubicBezTo>
                <a:cubicBezTo>
                  <a:pt x="467" y="195"/>
                  <a:pt x="467" y="189"/>
                  <a:pt x="467" y="183"/>
                </a:cubicBezTo>
                <a:cubicBezTo>
                  <a:pt x="467" y="183"/>
                  <a:pt x="466" y="182"/>
                  <a:pt x="466" y="182"/>
                </a:cubicBezTo>
                <a:cubicBezTo>
                  <a:pt x="465" y="181"/>
                  <a:pt x="465" y="181"/>
                  <a:pt x="464" y="181"/>
                </a:cubicBezTo>
                <a:cubicBezTo>
                  <a:pt x="464" y="181"/>
                  <a:pt x="464" y="181"/>
                  <a:pt x="464" y="181"/>
                </a:cubicBezTo>
                <a:cubicBezTo>
                  <a:pt x="460" y="181"/>
                  <a:pt x="455" y="181"/>
                  <a:pt x="451" y="180"/>
                </a:cubicBezTo>
                <a:cubicBezTo>
                  <a:pt x="451" y="176"/>
                  <a:pt x="450" y="171"/>
                  <a:pt x="449" y="165"/>
                </a:cubicBezTo>
                <a:cubicBezTo>
                  <a:pt x="449" y="165"/>
                  <a:pt x="449" y="165"/>
                  <a:pt x="449" y="165"/>
                </a:cubicBezTo>
                <a:cubicBezTo>
                  <a:pt x="449" y="165"/>
                  <a:pt x="449" y="165"/>
                  <a:pt x="449" y="165"/>
                </a:cubicBezTo>
                <a:cubicBezTo>
                  <a:pt x="442" y="166"/>
                  <a:pt x="442" y="166"/>
                  <a:pt x="442" y="166"/>
                </a:cubicBezTo>
                <a:cubicBezTo>
                  <a:pt x="442" y="166"/>
                  <a:pt x="442" y="166"/>
                  <a:pt x="442" y="166"/>
                </a:cubicBezTo>
                <a:cubicBezTo>
                  <a:pt x="449" y="165"/>
                  <a:pt x="449" y="165"/>
                  <a:pt x="449" y="165"/>
                </a:cubicBezTo>
                <a:cubicBezTo>
                  <a:pt x="449" y="165"/>
                  <a:pt x="449" y="165"/>
                  <a:pt x="449" y="165"/>
                </a:cubicBezTo>
                <a:cubicBezTo>
                  <a:pt x="449" y="165"/>
                  <a:pt x="449" y="165"/>
                  <a:pt x="449" y="165"/>
                </a:cubicBezTo>
                <a:cubicBezTo>
                  <a:pt x="448" y="161"/>
                  <a:pt x="446" y="155"/>
                  <a:pt x="444" y="150"/>
                </a:cubicBezTo>
                <a:cubicBezTo>
                  <a:pt x="448" y="148"/>
                  <a:pt x="452" y="146"/>
                  <a:pt x="456" y="144"/>
                </a:cubicBezTo>
                <a:cubicBezTo>
                  <a:pt x="457" y="144"/>
                  <a:pt x="457" y="143"/>
                  <a:pt x="458" y="143"/>
                </a:cubicBezTo>
                <a:cubicBezTo>
                  <a:pt x="458" y="142"/>
                  <a:pt x="458" y="141"/>
                  <a:pt x="458" y="141"/>
                </a:cubicBezTo>
                <a:cubicBezTo>
                  <a:pt x="455" y="135"/>
                  <a:pt x="453" y="130"/>
                  <a:pt x="451" y="125"/>
                </a:cubicBezTo>
                <a:cubicBezTo>
                  <a:pt x="450" y="125"/>
                  <a:pt x="450" y="124"/>
                  <a:pt x="449" y="124"/>
                </a:cubicBezTo>
                <a:cubicBezTo>
                  <a:pt x="449" y="124"/>
                  <a:pt x="448" y="124"/>
                  <a:pt x="447" y="124"/>
                </a:cubicBezTo>
                <a:cubicBezTo>
                  <a:pt x="447" y="124"/>
                  <a:pt x="447" y="124"/>
                  <a:pt x="447" y="124"/>
                </a:cubicBezTo>
                <a:cubicBezTo>
                  <a:pt x="443" y="126"/>
                  <a:pt x="439" y="127"/>
                  <a:pt x="435" y="129"/>
                </a:cubicBezTo>
                <a:cubicBezTo>
                  <a:pt x="432" y="124"/>
                  <a:pt x="430" y="120"/>
                  <a:pt x="427" y="116"/>
                </a:cubicBezTo>
                <a:cubicBezTo>
                  <a:pt x="427" y="116"/>
                  <a:pt x="427" y="116"/>
                  <a:pt x="427" y="116"/>
                </a:cubicBezTo>
                <a:cubicBezTo>
                  <a:pt x="427" y="116"/>
                  <a:pt x="427" y="116"/>
                  <a:pt x="427" y="116"/>
                </a:cubicBezTo>
                <a:cubicBezTo>
                  <a:pt x="421" y="120"/>
                  <a:pt x="421" y="120"/>
                  <a:pt x="421" y="120"/>
                </a:cubicBezTo>
                <a:cubicBezTo>
                  <a:pt x="421" y="120"/>
                  <a:pt x="421" y="120"/>
                  <a:pt x="421" y="120"/>
                </a:cubicBezTo>
                <a:cubicBezTo>
                  <a:pt x="427" y="116"/>
                  <a:pt x="427" y="116"/>
                  <a:pt x="427" y="116"/>
                </a:cubicBezTo>
                <a:cubicBezTo>
                  <a:pt x="427" y="116"/>
                  <a:pt x="427" y="116"/>
                  <a:pt x="427" y="116"/>
                </a:cubicBezTo>
                <a:cubicBezTo>
                  <a:pt x="427" y="116"/>
                  <a:pt x="427" y="116"/>
                  <a:pt x="427" y="116"/>
                </a:cubicBezTo>
                <a:cubicBezTo>
                  <a:pt x="424" y="111"/>
                  <a:pt x="420" y="107"/>
                  <a:pt x="417" y="104"/>
                </a:cubicBezTo>
                <a:cubicBezTo>
                  <a:pt x="419" y="100"/>
                  <a:pt x="422" y="97"/>
                  <a:pt x="425" y="93"/>
                </a:cubicBezTo>
                <a:cubicBezTo>
                  <a:pt x="425" y="93"/>
                  <a:pt x="425" y="93"/>
                  <a:pt x="425" y="93"/>
                </a:cubicBezTo>
                <a:cubicBezTo>
                  <a:pt x="425" y="93"/>
                  <a:pt x="426" y="92"/>
                  <a:pt x="426" y="92"/>
                </a:cubicBezTo>
                <a:cubicBezTo>
                  <a:pt x="426" y="91"/>
                  <a:pt x="425" y="90"/>
                  <a:pt x="425" y="90"/>
                </a:cubicBezTo>
                <a:cubicBezTo>
                  <a:pt x="421" y="86"/>
                  <a:pt x="416" y="82"/>
                  <a:pt x="412" y="78"/>
                </a:cubicBezTo>
                <a:cubicBezTo>
                  <a:pt x="412" y="78"/>
                  <a:pt x="411" y="78"/>
                  <a:pt x="411" y="78"/>
                </a:cubicBezTo>
                <a:cubicBezTo>
                  <a:pt x="410" y="78"/>
                  <a:pt x="409" y="78"/>
                  <a:pt x="409" y="79"/>
                </a:cubicBezTo>
                <a:cubicBezTo>
                  <a:pt x="409" y="79"/>
                  <a:pt x="409" y="79"/>
                  <a:pt x="409" y="79"/>
                </a:cubicBezTo>
                <a:cubicBezTo>
                  <a:pt x="406" y="82"/>
                  <a:pt x="403" y="85"/>
                  <a:pt x="400" y="88"/>
                </a:cubicBezTo>
                <a:cubicBezTo>
                  <a:pt x="395" y="85"/>
                  <a:pt x="391" y="82"/>
                  <a:pt x="387" y="80"/>
                </a:cubicBezTo>
                <a:cubicBezTo>
                  <a:pt x="387" y="80"/>
                  <a:pt x="387" y="80"/>
                  <a:pt x="387" y="80"/>
                </a:cubicBezTo>
                <a:cubicBezTo>
                  <a:pt x="386" y="80"/>
                  <a:pt x="386" y="80"/>
                  <a:pt x="386" y="80"/>
                </a:cubicBezTo>
                <a:cubicBezTo>
                  <a:pt x="383" y="86"/>
                  <a:pt x="383" y="86"/>
                  <a:pt x="383" y="86"/>
                </a:cubicBezTo>
                <a:cubicBezTo>
                  <a:pt x="386" y="80"/>
                  <a:pt x="386" y="80"/>
                  <a:pt x="386" y="80"/>
                </a:cubicBezTo>
                <a:cubicBezTo>
                  <a:pt x="387" y="80"/>
                  <a:pt x="387" y="80"/>
                  <a:pt x="387" y="80"/>
                </a:cubicBezTo>
                <a:cubicBezTo>
                  <a:pt x="386" y="80"/>
                  <a:pt x="386" y="80"/>
                  <a:pt x="386" y="80"/>
                </a:cubicBezTo>
                <a:cubicBezTo>
                  <a:pt x="382" y="77"/>
                  <a:pt x="377" y="74"/>
                  <a:pt x="373" y="73"/>
                </a:cubicBezTo>
                <a:cubicBezTo>
                  <a:pt x="374" y="68"/>
                  <a:pt x="375" y="64"/>
                  <a:pt x="376" y="60"/>
                </a:cubicBezTo>
                <a:cubicBezTo>
                  <a:pt x="376" y="60"/>
                  <a:pt x="376" y="60"/>
                  <a:pt x="376" y="60"/>
                </a:cubicBezTo>
                <a:cubicBezTo>
                  <a:pt x="376" y="59"/>
                  <a:pt x="376" y="59"/>
                  <a:pt x="376" y="58"/>
                </a:cubicBezTo>
                <a:cubicBezTo>
                  <a:pt x="376" y="57"/>
                  <a:pt x="375" y="57"/>
                  <a:pt x="375" y="57"/>
                </a:cubicBezTo>
                <a:cubicBezTo>
                  <a:pt x="370" y="55"/>
                  <a:pt x="365" y="53"/>
                  <a:pt x="358" y="51"/>
                </a:cubicBezTo>
                <a:cubicBezTo>
                  <a:pt x="358" y="51"/>
                  <a:pt x="357" y="51"/>
                  <a:pt x="357" y="52"/>
                </a:cubicBezTo>
                <a:cubicBezTo>
                  <a:pt x="356" y="52"/>
                  <a:pt x="356" y="53"/>
                  <a:pt x="355" y="53"/>
                </a:cubicBezTo>
                <a:cubicBezTo>
                  <a:pt x="355" y="53"/>
                  <a:pt x="355" y="53"/>
                  <a:pt x="355" y="53"/>
                </a:cubicBezTo>
                <a:cubicBezTo>
                  <a:pt x="354" y="57"/>
                  <a:pt x="352" y="61"/>
                  <a:pt x="351" y="65"/>
                </a:cubicBezTo>
                <a:cubicBezTo>
                  <a:pt x="345" y="64"/>
                  <a:pt x="340" y="63"/>
                  <a:pt x="335" y="63"/>
                </a:cubicBezTo>
                <a:cubicBezTo>
                  <a:pt x="335" y="63"/>
                  <a:pt x="335" y="63"/>
                  <a:pt x="335" y="63"/>
                </a:cubicBezTo>
                <a:cubicBezTo>
                  <a:pt x="335" y="63"/>
                  <a:pt x="335" y="63"/>
                  <a:pt x="335" y="63"/>
                </a:cubicBezTo>
                <a:cubicBezTo>
                  <a:pt x="334" y="70"/>
                  <a:pt x="334" y="70"/>
                  <a:pt x="334" y="70"/>
                </a:cubicBezTo>
                <a:cubicBezTo>
                  <a:pt x="334" y="70"/>
                  <a:pt x="334" y="70"/>
                  <a:pt x="334" y="70"/>
                </a:cubicBezTo>
                <a:cubicBezTo>
                  <a:pt x="335" y="63"/>
                  <a:pt x="335" y="63"/>
                  <a:pt x="335" y="63"/>
                </a:cubicBezTo>
                <a:cubicBezTo>
                  <a:pt x="335" y="63"/>
                  <a:pt x="335" y="63"/>
                  <a:pt x="335" y="63"/>
                </a:cubicBezTo>
                <a:cubicBezTo>
                  <a:pt x="335" y="63"/>
                  <a:pt x="335" y="63"/>
                  <a:pt x="335" y="63"/>
                </a:cubicBezTo>
                <a:cubicBezTo>
                  <a:pt x="329" y="62"/>
                  <a:pt x="324" y="62"/>
                  <a:pt x="320" y="62"/>
                </a:cubicBezTo>
                <a:cubicBezTo>
                  <a:pt x="319" y="58"/>
                  <a:pt x="318" y="53"/>
                  <a:pt x="317" y="49"/>
                </a:cubicBezTo>
                <a:cubicBezTo>
                  <a:pt x="317" y="49"/>
                  <a:pt x="317" y="49"/>
                  <a:pt x="317" y="49"/>
                </a:cubicBezTo>
                <a:cubicBezTo>
                  <a:pt x="317" y="49"/>
                  <a:pt x="317" y="48"/>
                  <a:pt x="317" y="48"/>
                </a:cubicBezTo>
                <a:cubicBezTo>
                  <a:pt x="316" y="47"/>
                  <a:pt x="316" y="47"/>
                  <a:pt x="315" y="47"/>
                </a:cubicBezTo>
                <a:cubicBezTo>
                  <a:pt x="309" y="47"/>
                  <a:pt x="303" y="48"/>
                  <a:pt x="298" y="49"/>
                </a:cubicBezTo>
                <a:cubicBezTo>
                  <a:pt x="297" y="49"/>
                  <a:pt x="297" y="49"/>
                  <a:pt x="296" y="50"/>
                </a:cubicBezTo>
                <a:cubicBezTo>
                  <a:pt x="296" y="50"/>
                  <a:pt x="296" y="51"/>
                  <a:pt x="296" y="51"/>
                </a:cubicBezTo>
                <a:cubicBezTo>
                  <a:pt x="296" y="51"/>
                  <a:pt x="296" y="51"/>
                  <a:pt x="296" y="51"/>
                </a:cubicBezTo>
                <a:cubicBezTo>
                  <a:pt x="296" y="56"/>
                  <a:pt x="296" y="60"/>
                  <a:pt x="297" y="65"/>
                </a:cubicBezTo>
                <a:cubicBezTo>
                  <a:pt x="291" y="66"/>
                  <a:pt x="286" y="67"/>
                  <a:pt x="282" y="68"/>
                </a:cubicBezTo>
                <a:cubicBezTo>
                  <a:pt x="282" y="68"/>
                  <a:pt x="282" y="68"/>
                  <a:pt x="282" y="68"/>
                </a:cubicBezTo>
                <a:cubicBezTo>
                  <a:pt x="282" y="69"/>
                  <a:pt x="282" y="69"/>
                  <a:pt x="282" y="69"/>
                </a:cubicBezTo>
                <a:cubicBezTo>
                  <a:pt x="284" y="75"/>
                  <a:pt x="284" y="75"/>
                  <a:pt x="284" y="75"/>
                </a:cubicBezTo>
                <a:cubicBezTo>
                  <a:pt x="284" y="75"/>
                  <a:pt x="284" y="75"/>
                  <a:pt x="284" y="75"/>
                </a:cubicBezTo>
                <a:cubicBezTo>
                  <a:pt x="282" y="69"/>
                  <a:pt x="282" y="69"/>
                  <a:pt x="282" y="69"/>
                </a:cubicBezTo>
                <a:cubicBezTo>
                  <a:pt x="281" y="69"/>
                  <a:pt x="281" y="69"/>
                  <a:pt x="281" y="69"/>
                </a:cubicBezTo>
                <a:cubicBezTo>
                  <a:pt x="281" y="69"/>
                  <a:pt x="281" y="69"/>
                  <a:pt x="281" y="69"/>
                </a:cubicBezTo>
                <a:cubicBezTo>
                  <a:pt x="276" y="70"/>
                  <a:pt x="272" y="72"/>
                  <a:pt x="267" y="74"/>
                </a:cubicBezTo>
                <a:cubicBezTo>
                  <a:pt x="265" y="70"/>
                  <a:pt x="262" y="67"/>
                  <a:pt x="260" y="63"/>
                </a:cubicBezTo>
                <a:cubicBezTo>
                  <a:pt x="259" y="63"/>
                  <a:pt x="259" y="62"/>
                  <a:pt x="258" y="62"/>
                </a:cubicBezTo>
                <a:cubicBezTo>
                  <a:pt x="258" y="62"/>
                  <a:pt x="257" y="62"/>
                  <a:pt x="257" y="62"/>
                </a:cubicBezTo>
                <a:cubicBezTo>
                  <a:pt x="252" y="64"/>
                  <a:pt x="247" y="67"/>
                  <a:pt x="242" y="71"/>
                </a:cubicBezTo>
                <a:cubicBezTo>
                  <a:pt x="241" y="71"/>
                  <a:pt x="241" y="72"/>
                  <a:pt x="241" y="72"/>
                </a:cubicBezTo>
                <a:cubicBezTo>
                  <a:pt x="241" y="73"/>
                  <a:pt x="241" y="73"/>
                  <a:pt x="241" y="74"/>
                </a:cubicBezTo>
                <a:cubicBezTo>
                  <a:pt x="243" y="78"/>
                  <a:pt x="245" y="82"/>
                  <a:pt x="247" y="86"/>
                </a:cubicBezTo>
                <a:cubicBezTo>
                  <a:pt x="242" y="89"/>
                  <a:pt x="238" y="92"/>
                  <a:pt x="235" y="95"/>
                </a:cubicBezTo>
                <a:cubicBezTo>
                  <a:pt x="235" y="96"/>
                  <a:pt x="235" y="96"/>
                  <a:pt x="235" y="96"/>
                </a:cubicBezTo>
                <a:cubicBezTo>
                  <a:pt x="235" y="96"/>
                  <a:pt x="235" y="96"/>
                  <a:pt x="235" y="96"/>
                </a:cubicBezTo>
                <a:cubicBezTo>
                  <a:pt x="240" y="101"/>
                  <a:pt x="240" y="101"/>
                  <a:pt x="240" y="101"/>
                </a:cubicBezTo>
                <a:cubicBezTo>
                  <a:pt x="240" y="101"/>
                  <a:pt x="240" y="101"/>
                  <a:pt x="240" y="101"/>
                </a:cubicBezTo>
                <a:cubicBezTo>
                  <a:pt x="235" y="96"/>
                  <a:pt x="235" y="96"/>
                  <a:pt x="235" y="96"/>
                </a:cubicBezTo>
                <a:cubicBezTo>
                  <a:pt x="235" y="96"/>
                  <a:pt x="235" y="96"/>
                  <a:pt x="235" y="96"/>
                </a:cubicBezTo>
                <a:cubicBezTo>
                  <a:pt x="235" y="96"/>
                  <a:pt x="235" y="96"/>
                  <a:pt x="235" y="96"/>
                </a:cubicBezTo>
                <a:cubicBezTo>
                  <a:pt x="230" y="100"/>
                  <a:pt x="227" y="103"/>
                  <a:pt x="224" y="107"/>
                </a:cubicBezTo>
                <a:cubicBezTo>
                  <a:pt x="220" y="104"/>
                  <a:pt x="216" y="102"/>
                  <a:pt x="213" y="100"/>
                </a:cubicBezTo>
                <a:cubicBezTo>
                  <a:pt x="212" y="99"/>
                  <a:pt x="212" y="99"/>
                  <a:pt x="211" y="99"/>
                </a:cubicBezTo>
                <a:cubicBezTo>
                  <a:pt x="210" y="99"/>
                  <a:pt x="210" y="99"/>
                  <a:pt x="209" y="100"/>
                </a:cubicBezTo>
                <a:cubicBezTo>
                  <a:pt x="206" y="103"/>
                  <a:pt x="203" y="108"/>
                  <a:pt x="199" y="114"/>
                </a:cubicBezTo>
                <a:cubicBezTo>
                  <a:pt x="199" y="114"/>
                  <a:pt x="199" y="115"/>
                  <a:pt x="199" y="115"/>
                </a:cubicBezTo>
                <a:cubicBezTo>
                  <a:pt x="199" y="116"/>
                  <a:pt x="199" y="117"/>
                  <a:pt x="200" y="117"/>
                </a:cubicBezTo>
                <a:cubicBezTo>
                  <a:pt x="200" y="117"/>
                  <a:pt x="200" y="117"/>
                  <a:pt x="200" y="117"/>
                </a:cubicBezTo>
                <a:cubicBezTo>
                  <a:pt x="203" y="120"/>
                  <a:pt x="207" y="123"/>
                  <a:pt x="210" y="125"/>
                </a:cubicBezTo>
                <a:cubicBezTo>
                  <a:pt x="208" y="129"/>
                  <a:pt x="205" y="134"/>
                  <a:pt x="203" y="139"/>
                </a:cubicBezTo>
                <a:cubicBezTo>
                  <a:pt x="203" y="139"/>
                  <a:pt x="203" y="139"/>
                  <a:pt x="203" y="139"/>
                </a:cubicBezTo>
                <a:cubicBezTo>
                  <a:pt x="203" y="139"/>
                  <a:pt x="203" y="139"/>
                  <a:pt x="203" y="139"/>
                </a:cubicBezTo>
                <a:cubicBezTo>
                  <a:pt x="210" y="142"/>
                  <a:pt x="210" y="142"/>
                  <a:pt x="210" y="142"/>
                </a:cubicBezTo>
                <a:cubicBezTo>
                  <a:pt x="203" y="139"/>
                  <a:pt x="203" y="139"/>
                  <a:pt x="203" y="139"/>
                </a:cubicBezTo>
                <a:cubicBezTo>
                  <a:pt x="203" y="139"/>
                  <a:pt x="203" y="139"/>
                  <a:pt x="203" y="139"/>
                </a:cubicBezTo>
                <a:cubicBezTo>
                  <a:pt x="203" y="139"/>
                  <a:pt x="203" y="139"/>
                  <a:pt x="203" y="139"/>
                </a:cubicBezTo>
                <a:cubicBezTo>
                  <a:pt x="201" y="143"/>
                  <a:pt x="199" y="148"/>
                  <a:pt x="198" y="154"/>
                </a:cubicBezTo>
                <a:cubicBezTo>
                  <a:pt x="193" y="153"/>
                  <a:pt x="189" y="152"/>
                  <a:pt x="184" y="152"/>
                </a:cubicBezTo>
                <a:cubicBezTo>
                  <a:pt x="184" y="152"/>
                  <a:pt x="183" y="152"/>
                  <a:pt x="183" y="152"/>
                </a:cubicBezTo>
                <a:cubicBezTo>
                  <a:pt x="182" y="152"/>
                  <a:pt x="182" y="153"/>
                  <a:pt x="182" y="153"/>
                </a:cubicBezTo>
                <a:cubicBezTo>
                  <a:pt x="180" y="158"/>
                  <a:pt x="179" y="164"/>
                  <a:pt x="178" y="170"/>
                </a:cubicBezTo>
                <a:cubicBezTo>
                  <a:pt x="178" y="172"/>
                  <a:pt x="179" y="173"/>
                  <a:pt x="180" y="173"/>
                </a:cubicBezTo>
                <a:close/>
                <a:moveTo>
                  <a:pt x="228" y="192"/>
                </a:moveTo>
                <a:cubicBezTo>
                  <a:pt x="228" y="140"/>
                  <a:pt x="271" y="98"/>
                  <a:pt x="322" y="98"/>
                </a:cubicBezTo>
                <a:cubicBezTo>
                  <a:pt x="374" y="98"/>
                  <a:pt x="416" y="140"/>
                  <a:pt x="416" y="192"/>
                </a:cubicBezTo>
                <a:cubicBezTo>
                  <a:pt x="416" y="244"/>
                  <a:pt x="374" y="286"/>
                  <a:pt x="322" y="286"/>
                </a:cubicBezTo>
                <a:cubicBezTo>
                  <a:pt x="271" y="286"/>
                  <a:pt x="228" y="244"/>
                  <a:pt x="228" y="192"/>
                </a:cubicBezTo>
                <a:close/>
              </a:path>
            </a:pathLst>
          </a:custGeom>
          <a:solidFill>
            <a:schemeClr val="tx1"/>
          </a:solidFill>
          <a:ln>
            <a:noFill/>
          </a:ln>
        </p:spPr>
        <p:txBody>
          <a:bodyPr vert="horz" wrap="square" lIns="91427" tIns="45714" rIns="91427" bIns="45714" numCol="1" anchor="t" anchorCtr="0" compatLnSpc="1"/>
          <a:lstStyle/>
          <a:p>
            <a:endParaRPr lang="zh-CN" altLang="en-US" sz="2000">
              <a:latin typeface="微软雅黑"/>
              <a:ea typeface="微软雅黑"/>
              <a:cs typeface="+mn-ea"/>
              <a:sym typeface="微软雅黑"/>
            </a:endParaRPr>
          </a:p>
        </p:txBody>
      </p:sp>
      <p:sp>
        <p:nvSpPr>
          <p:cNvPr id="40" name="文本框 104"/>
          <p:cNvSpPr txBox="1"/>
          <p:nvPr/>
        </p:nvSpPr>
        <p:spPr>
          <a:xfrm>
            <a:off x="2040367" y="3789810"/>
            <a:ext cx="486004" cy="400097"/>
          </a:xfrm>
          <a:prstGeom prst="rect">
            <a:avLst/>
          </a:prstGeom>
          <a:solidFill>
            <a:schemeClr val="tx1"/>
          </a:solidFill>
        </p:spPr>
        <p:txBody>
          <a:bodyPr wrap="none" lIns="91427" tIns="45714" rIns="91427" bIns="45714" rtlCol="0">
            <a:spAutoFit/>
          </a:bodyPr>
          <a:lstStyle/>
          <a:p>
            <a:r>
              <a:rPr lang="en-US" altLang="zh-CN" sz="2000">
                <a:solidFill>
                  <a:schemeClr val="bg1"/>
                </a:solidFill>
                <a:latin typeface="微软雅黑"/>
                <a:ea typeface="微软雅黑"/>
                <a:cs typeface="+mn-ea"/>
                <a:sym typeface="微软雅黑"/>
              </a:rPr>
              <a:t>02</a:t>
            </a:r>
            <a:endParaRPr lang="zh-CN" altLang="en-US" sz="2000">
              <a:solidFill>
                <a:schemeClr val="bg1"/>
              </a:solidFill>
              <a:latin typeface="微软雅黑"/>
              <a:ea typeface="微软雅黑"/>
              <a:cs typeface="+mn-ea"/>
              <a:sym typeface="微软雅黑"/>
            </a:endParaRPr>
          </a:p>
        </p:txBody>
      </p:sp>
      <p:sp>
        <p:nvSpPr>
          <p:cNvPr id="35" name="矩形 34"/>
          <p:cNvSpPr/>
          <p:nvPr/>
        </p:nvSpPr>
        <p:spPr>
          <a:xfrm>
            <a:off x="3665329" y="3760637"/>
            <a:ext cx="2241973" cy="430362"/>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pPr>
            <a:r>
              <a:rPr lang="zh-CN" altLang="en-US" sz="2000" b="1">
                <a:latin typeface="微软雅黑"/>
                <a:ea typeface="微软雅黑"/>
                <a:cs typeface="+mn-ea"/>
                <a:sym typeface="微软雅黑"/>
              </a:rPr>
              <a:t>标题文字添加</a:t>
            </a:r>
            <a:endParaRPr lang="zh-CN" altLang="en-US" sz="2000" b="1">
              <a:latin typeface="微软雅黑"/>
              <a:ea typeface="微软雅黑"/>
              <a:cs typeface="+mn-ea"/>
              <a:sym typeface="微软雅黑"/>
            </a:endParaRPr>
          </a:p>
        </p:txBody>
      </p:sp>
      <p:sp>
        <p:nvSpPr>
          <p:cNvPr id="29" name="Freeform 19"/>
          <p:cNvSpPr/>
          <p:nvPr/>
        </p:nvSpPr>
        <p:spPr bwMode="auto">
          <a:xfrm>
            <a:off x="1820864" y="4926508"/>
            <a:ext cx="4697244" cy="850058"/>
          </a:xfrm>
          <a:prstGeom prst="roundRect">
            <a:avLst>
              <a:gd name="adj" fmla="val 50000"/>
            </a:avLst>
          </a:prstGeom>
          <a:noFill/>
          <a:ln w="28575" cap="flat">
            <a:solidFill>
              <a:srgbClr val="FFC000"/>
            </a:solidFill>
            <a:prstDash val="solid"/>
            <a:miter lim="800000"/>
          </a:ln>
          <a:effectLst/>
        </p:spPr>
        <p:txBody>
          <a:bodyPr vert="horz" wrap="square" lIns="91427" tIns="45714" rIns="91427" bIns="45714" numCol="1" anchor="t" anchorCtr="0" compatLnSpc="1"/>
          <a:lstStyle/>
          <a:p>
            <a:endParaRPr lang="zh-CN" altLang="en-US" sz="1100">
              <a:solidFill>
                <a:prstClr val="black"/>
              </a:solidFill>
              <a:latin typeface="微软雅黑"/>
              <a:ea typeface="微软雅黑"/>
              <a:cs typeface="+mn-ea"/>
              <a:sym typeface="微软雅黑"/>
            </a:endParaRPr>
          </a:p>
        </p:txBody>
      </p:sp>
      <p:sp>
        <p:nvSpPr>
          <p:cNvPr id="30" name="椭圆 29"/>
          <p:cNvSpPr/>
          <p:nvPr/>
        </p:nvSpPr>
        <p:spPr>
          <a:xfrm>
            <a:off x="1822062" y="4923333"/>
            <a:ext cx="850058" cy="850058"/>
          </a:xfrm>
          <a:prstGeom prst="ellipse">
            <a:avLst/>
          </a:prstGeom>
          <a:solidFill>
            <a:schemeClr val="tx1"/>
          </a:solidFill>
          <a:ln w="101600" cap="flat">
            <a:solidFill>
              <a:srgbClr val="F2AB0E"/>
            </a:solidFill>
            <a:prstDash val="solid"/>
            <a:miter lim="800000"/>
          </a:ln>
          <a:effectLst/>
        </p:spPr>
        <p:txBody>
          <a:bodyPr vert="horz" wrap="square" lIns="91427" tIns="45714" rIns="91427" bIns="45714" numCol="1" anchor="t" anchorCtr="0" compatLnSpc="1"/>
          <a:lstStyle/>
          <a:p>
            <a:endParaRPr lang="zh-CN" altLang="en-US" sz="2000">
              <a:solidFill>
                <a:schemeClr val="bg1"/>
              </a:solidFill>
              <a:latin typeface="微软雅黑"/>
              <a:ea typeface="微软雅黑"/>
              <a:cs typeface="+mn-ea"/>
              <a:sym typeface="微软雅黑"/>
            </a:endParaRPr>
          </a:p>
        </p:txBody>
      </p:sp>
      <p:sp>
        <p:nvSpPr>
          <p:cNvPr id="31" name="Freeform 23"/>
          <p:cNvSpPr/>
          <p:nvPr/>
        </p:nvSpPr>
        <p:spPr bwMode="auto">
          <a:xfrm>
            <a:off x="2039760" y="5126741"/>
            <a:ext cx="414662" cy="443240"/>
          </a:xfrm>
          <a:custGeom>
            <a:gdLst>
              <a:gd name="T0" fmla="*/ 193 w 313"/>
              <a:gd name="T1" fmla="*/ 279 h 334"/>
              <a:gd name="T2" fmla="*/ 47 w 313"/>
              <a:gd name="T3" fmla="*/ 330 h 334"/>
              <a:gd name="T4" fmla="*/ 28 w 313"/>
              <a:gd name="T5" fmla="*/ 319 h 334"/>
              <a:gd name="T6" fmla="*/ 0 w 313"/>
              <a:gd name="T7" fmla="*/ 167 h 334"/>
              <a:gd name="T8" fmla="*/ 28 w 313"/>
              <a:gd name="T9" fmla="*/ 15 h 334"/>
              <a:gd name="T10" fmla="*/ 47 w 313"/>
              <a:gd name="T11" fmla="*/ 4 h 334"/>
              <a:gd name="T12" fmla="*/ 193 w 313"/>
              <a:gd name="T13" fmla="*/ 55 h 334"/>
              <a:gd name="T14" fmla="*/ 311 w 313"/>
              <a:gd name="T15" fmla="*/ 156 h 334"/>
              <a:gd name="T16" fmla="*/ 311 w 313"/>
              <a:gd name="T17" fmla="*/ 178 h 334"/>
              <a:gd name="T18" fmla="*/ 193 w 313"/>
              <a:gd name="T19" fmla="*/ 279 h 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334">
                <a:moveTo>
                  <a:pt x="193" y="279"/>
                </a:moveTo>
                <a:cubicBezTo>
                  <a:pt x="98" y="334"/>
                  <a:pt x="47" y="330"/>
                  <a:pt x="47" y="330"/>
                </a:cubicBezTo>
                <a:cubicBezTo>
                  <a:pt x="40" y="329"/>
                  <a:pt x="32" y="325"/>
                  <a:pt x="28" y="319"/>
                </a:cubicBezTo>
                <a:cubicBezTo>
                  <a:pt x="28" y="319"/>
                  <a:pt x="0" y="277"/>
                  <a:pt x="0" y="167"/>
                </a:cubicBezTo>
                <a:cubicBezTo>
                  <a:pt x="0" y="57"/>
                  <a:pt x="28" y="15"/>
                  <a:pt x="28" y="15"/>
                </a:cubicBezTo>
                <a:cubicBezTo>
                  <a:pt x="32" y="9"/>
                  <a:pt x="40" y="5"/>
                  <a:pt x="47" y="4"/>
                </a:cubicBezTo>
                <a:cubicBezTo>
                  <a:pt x="47" y="4"/>
                  <a:pt x="98" y="0"/>
                  <a:pt x="193" y="55"/>
                </a:cubicBezTo>
                <a:cubicBezTo>
                  <a:pt x="289" y="110"/>
                  <a:pt x="311" y="156"/>
                  <a:pt x="311" y="156"/>
                </a:cubicBezTo>
                <a:cubicBezTo>
                  <a:pt x="313" y="162"/>
                  <a:pt x="313" y="172"/>
                  <a:pt x="311" y="178"/>
                </a:cubicBezTo>
                <a:cubicBezTo>
                  <a:pt x="311" y="178"/>
                  <a:pt x="289" y="224"/>
                  <a:pt x="193" y="279"/>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a:endParaRPr lang="zh-CN" altLang="en-US" sz="1600">
              <a:solidFill>
                <a:schemeClr val="bg1"/>
              </a:solidFill>
              <a:latin typeface="微软雅黑"/>
              <a:ea typeface="微软雅黑"/>
              <a:cs typeface="+mn-ea"/>
              <a:sym typeface="微软雅黑"/>
            </a:endParaRPr>
          </a:p>
        </p:txBody>
      </p:sp>
      <p:sp>
        <p:nvSpPr>
          <p:cNvPr id="32" name="Freeform 10"/>
          <p:cNvSpPr>
            <a:spLocks noEditPoints="1"/>
          </p:cNvSpPr>
          <p:nvPr/>
        </p:nvSpPr>
        <p:spPr bwMode="auto">
          <a:xfrm>
            <a:off x="2914896" y="5240795"/>
            <a:ext cx="433746" cy="329186"/>
          </a:xfrm>
          <a:custGeom>
            <a:gdLst>
              <a:gd name="T0" fmla="*/ 250 w 500"/>
              <a:gd name="T1" fmla="*/ 0 h 327"/>
              <a:gd name="T2" fmla="*/ 141 w 500"/>
              <a:gd name="T3" fmla="*/ 58 h 327"/>
              <a:gd name="T4" fmla="*/ 141 w 500"/>
              <a:gd name="T5" fmla="*/ 19 h 327"/>
              <a:gd name="T6" fmla="*/ 91 w 500"/>
              <a:gd name="T7" fmla="*/ 19 h 327"/>
              <a:gd name="T8" fmla="*/ 91 w 500"/>
              <a:gd name="T9" fmla="*/ 84 h 327"/>
              <a:gd name="T10" fmla="*/ 0 w 500"/>
              <a:gd name="T11" fmla="*/ 132 h 327"/>
              <a:gd name="T12" fmla="*/ 0 w 500"/>
              <a:gd name="T13" fmla="*/ 134 h 327"/>
              <a:gd name="T14" fmla="*/ 54 w 500"/>
              <a:gd name="T15" fmla="*/ 134 h 327"/>
              <a:gd name="T16" fmla="*/ 250 w 500"/>
              <a:gd name="T17" fmla="*/ 31 h 327"/>
              <a:gd name="T18" fmla="*/ 446 w 500"/>
              <a:gd name="T19" fmla="*/ 134 h 327"/>
              <a:gd name="T20" fmla="*/ 500 w 500"/>
              <a:gd name="T21" fmla="*/ 134 h 327"/>
              <a:gd name="T22" fmla="*/ 500 w 500"/>
              <a:gd name="T23" fmla="*/ 131 h 327"/>
              <a:gd name="T24" fmla="*/ 250 w 500"/>
              <a:gd name="T25" fmla="*/ 0 h 327"/>
              <a:gd name="T26" fmla="*/ 74 w 500"/>
              <a:gd name="T27" fmla="*/ 153 h 327"/>
              <a:gd name="T28" fmla="*/ 74 w 500"/>
              <a:gd name="T29" fmla="*/ 327 h 327"/>
              <a:gd name="T30" fmla="*/ 174 w 500"/>
              <a:gd name="T31" fmla="*/ 327 h 327"/>
              <a:gd name="T32" fmla="*/ 174 w 500"/>
              <a:gd name="T33" fmla="*/ 224 h 327"/>
              <a:gd name="T34" fmla="*/ 326 w 500"/>
              <a:gd name="T35" fmla="*/ 224 h 327"/>
              <a:gd name="T36" fmla="*/ 326 w 500"/>
              <a:gd name="T37" fmla="*/ 327 h 327"/>
              <a:gd name="T38" fmla="*/ 426 w 500"/>
              <a:gd name="T39" fmla="*/ 327 h 327"/>
              <a:gd name="T40" fmla="*/ 426 w 500"/>
              <a:gd name="T41" fmla="*/ 153 h 327"/>
              <a:gd name="T42" fmla="*/ 250 w 500"/>
              <a:gd name="T43" fmla="*/ 62 h 327"/>
              <a:gd name="T44" fmla="*/ 74 w 500"/>
              <a:gd name="T45" fmla="*/ 153 h 3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0" h="327">
                <a:moveTo>
                  <a:pt x="250" y="0"/>
                </a:moveTo>
                <a:lnTo>
                  <a:pt x="141" y="58"/>
                </a:lnTo>
                <a:lnTo>
                  <a:pt x="141" y="19"/>
                </a:lnTo>
                <a:lnTo>
                  <a:pt x="91" y="19"/>
                </a:lnTo>
                <a:lnTo>
                  <a:pt x="91" y="84"/>
                </a:lnTo>
                <a:lnTo>
                  <a:pt x="0" y="132"/>
                </a:lnTo>
                <a:lnTo>
                  <a:pt x="0" y="134"/>
                </a:lnTo>
                <a:lnTo>
                  <a:pt x="54" y="134"/>
                </a:lnTo>
                <a:lnTo>
                  <a:pt x="250" y="31"/>
                </a:lnTo>
                <a:lnTo>
                  <a:pt x="446" y="134"/>
                </a:lnTo>
                <a:lnTo>
                  <a:pt x="500" y="134"/>
                </a:lnTo>
                <a:lnTo>
                  <a:pt x="500" y="131"/>
                </a:lnTo>
                <a:lnTo>
                  <a:pt x="250" y="0"/>
                </a:lnTo>
                <a:close/>
                <a:moveTo>
                  <a:pt x="74" y="153"/>
                </a:moveTo>
                <a:lnTo>
                  <a:pt x="74" y="327"/>
                </a:lnTo>
                <a:lnTo>
                  <a:pt x="174" y="327"/>
                </a:lnTo>
                <a:lnTo>
                  <a:pt x="174" y="224"/>
                </a:lnTo>
                <a:lnTo>
                  <a:pt x="326" y="224"/>
                </a:lnTo>
                <a:lnTo>
                  <a:pt x="326" y="327"/>
                </a:lnTo>
                <a:lnTo>
                  <a:pt x="426" y="327"/>
                </a:lnTo>
                <a:lnTo>
                  <a:pt x="426" y="153"/>
                </a:lnTo>
                <a:lnTo>
                  <a:pt x="250" y="62"/>
                </a:lnTo>
                <a:lnTo>
                  <a:pt x="74" y="153"/>
                </a:lnTo>
                <a:close/>
              </a:path>
            </a:pathLst>
          </a:custGeom>
          <a:solidFill>
            <a:schemeClr val="tx1"/>
          </a:solidFill>
          <a:ln>
            <a:noFill/>
          </a:ln>
        </p:spPr>
        <p:txBody>
          <a:bodyPr vert="horz" wrap="square" lIns="91427" tIns="45714" rIns="91427" bIns="45714" numCol="1" anchor="t" anchorCtr="0" compatLnSpc="1"/>
          <a:lstStyle/>
          <a:p>
            <a:endParaRPr lang="zh-CN" altLang="en-US" sz="2000">
              <a:latin typeface="微软雅黑"/>
              <a:ea typeface="微软雅黑"/>
              <a:cs typeface="+mn-ea"/>
              <a:sym typeface="微软雅黑"/>
            </a:endParaRPr>
          </a:p>
        </p:txBody>
      </p:sp>
      <p:sp>
        <p:nvSpPr>
          <p:cNvPr id="33" name="文本框 105"/>
          <p:cNvSpPr txBox="1"/>
          <p:nvPr/>
        </p:nvSpPr>
        <p:spPr>
          <a:xfrm>
            <a:off x="2044176" y="5187489"/>
            <a:ext cx="486004" cy="400097"/>
          </a:xfrm>
          <a:prstGeom prst="rect">
            <a:avLst/>
          </a:prstGeom>
          <a:solidFill>
            <a:schemeClr val="tx1"/>
          </a:solidFill>
        </p:spPr>
        <p:txBody>
          <a:bodyPr wrap="none" lIns="91427" tIns="45714" rIns="91427" bIns="45714" rtlCol="0">
            <a:spAutoFit/>
          </a:bodyPr>
          <a:lstStyle/>
          <a:p>
            <a:r>
              <a:rPr lang="en-US" altLang="zh-CN" sz="2000">
                <a:solidFill>
                  <a:schemeClr val="bg1"/>
                </a:solidFill>
                <a:latin typeface="微软雅黑"/>
                <a:ea typeface="微软雅黑"/>
                <a:cs typeface="+mn-ea"/>
                <a:sym typeface="微软雅黑"/>
              </a:rPr>
              <a:t>03</a:t>
            </a:r>
            <a:endParaRPr lang="zh-CN" altLang="en-US" sz="2000">
              <a:solidFill>
                <a:schemeClr val="bg1"/>
              </a:solidFill>
              <a:latin typeface="微软雅黑"/>
              <a:ea typeface="微软雅黑"/>
              <a:cs typeface="+mn-ea"/>
              <a:sym typeface="微软雅黑"/>
            </a:endParaRPr>
          </a:p>
        </p:txBody>
      </p:sp>
      <p:sp>
        <p:nvSpPr>
          <p:cNvPr id="28" name="矩形 27"/>
          <p:cNvSpPr/>
          <p:nvPr/>
        </p:nvSpPr>
        <p:spPr>
          <a:xfrm>
            <a:off x="3665329" y="5197512"/>
            <a:ext cx="2241973" cy="430362"/>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pPr>
            <a:r>
              <a:rPr lang="zh-CN" altLang="en-US" sz="2000" b="1">
                <a:latin typeface="微软雅黑"/>
                <a:ea typeface="微软雅黑"/>
                <a:cs typeface="+mn-ea"/>
                <a:sym typeface="微软雅黑"/>
              </a:rPr>
              <a:t>标题文字添加</a:t>
            </a:r>
            <a:endParaRPr lang="zh-CN" altLang="en-US" sz="2000" b="1">
              <a:latin typeface="微软雅黑"/>
              <a:ea typeface="微软雅黑"/>
              <a:cs typeface="+mn-ea"/>
              <a:sym typeface="微软雅黑"/>
            </a:endParaRPr>
          </a:p>
        </p:txBody>
      </p:sp>
      <p:sp>
        <p:nvSpPr>
          <p:cNvPr id="51" name="矩形 50"/>
          <p:cNvSpPr/>
          <p:nvPr/>
        </p:nvSpPr>
        <p:spPr>
          <a:xfrm>
            <a:off x="6789414" y="2594206"/>
            <a:ext cx="3958620" cy="658245"/>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defRPr/>
            </a:pPr>
            <a:r>
              <a:rPr lang="zh-CN" altLang="en-US" sz="1600">
                <a:solidFill>
                  <a:prstClr val="black">
                    <a:lumMod val="75000"/>
                    <a:lumOff val="25000"/>
                  </a:prstClr>
                </a:solidFill>
                <a:latin typeface="微软雅黑"/>
                <a:ea typeface="微软雅黑"/>
                <a:cs typeface="+mn-ea"/>
                <a:sym typeface="微软雅黑"/>
              </a:rPr>
              <a:t>单击添加文本单击添加文本单击添加文本单击添加文本单击添加文本单击添加文本</a:t>
            </a:r>
            <a:endParaRPr lang="zh-CN" altLang="en-US" sz="1600" kern="0">
              <a:solidFill>
                <a:sysClr val="windowText" lastClr="000000">
                  <a:lumMod val="75000"/>
                  <a:lumOff val="25000"/>
                </a:sysClr>
              </a:solidFill>
              <a:latin typeface="微软雅黑"/>
              <a:ea typeface="微软雅黑"/>
              <a:cs typeface="+mn-ea"/>
              <a:sym typeface="微软雅黑"/>
            </a:endParaRPr>
          </a:p>
        </p:txBody>
      </p:sp>
      <p:sp>
        <p:nvSpPr>
          <p:cNvPr id="52" name="矩形 51"/>
          <p:cNvSpPr/>
          <p:nvPr/>
        </p:nvSpPr>
        <p:spPr>
          <a:xfrm>
            <a:off x="6789415" y="2229681"/>
            <a:ext cx="2084387" cy="497945"/>
          </a:xfrm>
          <a:prstGeom prst="rect">
            <a:avLst/>
          </a:prstGeom>
        </p:spPr>
        <p:txBody>
          <a:bodyPr wrap="square" lIns="91427" tIns="45714" rIns="91427" bIns="45714">
            <a:spAutoFit/>
            <a:scene3d>
              <a:camera prst="orthographicFront"/>
              <a:lightRig rig="threePt" dir="t"/>
            </a:scene3d>
            <a:sp3d contourW="12700"/>
          </a:bodyPr>
          <a:lstStyle/>
          <a:p>
            <a:pPr defTabSz="914400">
              <a:lnSpc>
                <a:spcPct val="120000"/>
              </a:lnSpc>
              <a:defRPr/>
            </a:pPr>
            <a:r>
              <a:rPr lang="zh-CN" altLang="en-US" sz="2400" b="1" kern="0">
                <a:solidFill>
                  <a:sysClr val="windowText" lastClr="000000">
                    <a:lumMod val="75000"/>
                    <a:lumOff val="25000"/>
                  </a:sysClr>
                </a:solidFill>
                <a:latin typeface="微软雅黑"/>
                <a:ea typeface="微软雅黑"/>
                <a:cs typeface="+mn-ea"/>
                <a:sym typeface="微软雅黑"/>
              </a:rPr>
              <a:t>标题文字添加</a:t>
            </a:r>
            <a:endParaRPr lang="zh-CN" altLang="en-US" sz="2400" b="1" kern="0">
              <a:solidFill>
                <a:sysClr val="windowText" lastClr="000000">
                  <a:lumMod val="75000"/>
                  <a:lumOff val="25000"/>
                </a:sysClr>
              </a:solidFill>
              <a:latin typeface="微软雅黑"/>
              <a:ea typeface="微软雅黑"/>
              <a:cs typeface="+mn-ea"/>
              <a:sym typeface="微软雅黑"/>
            </a:endParaRPr>
          </a:p>
        </p:txBody>
      </p:sp>
      <p:sp>
        <p:nvSpPr>
          <p:cNvPr id="53" name="矩形 52"/>
          <p:cNvSpPr/>
          <p:nvPr/>
        </p:nvSpPr>
        <p:spPr>
          <a:xfrm>
            <a:off x="6789414" y="3981036"/>
            <a:ext cx="3958620" cy="658245"/>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defRPr/>
            </a:pPr>
            <a:r>
              <a:rPr lang="zh-CN" altLang="en-US" sz="1600">
                <a:solidFill>
                  <a:prstClr val="black">
                    <a:lumMod val="75000"/>
                    <a:lumOff val="25000"/>
                  </a:prstClr>
                </a:solidFill>
                <a:latin typeface="微软雅黑"/>
                <a:ea typeface="微软雅黑"/>
                <a:cs typeface="+mn-ea"/>
                <a:sym typeface="微软雅黑"/>
              </a:rPr>
              <a:t>单击添加文本单击添加文本单击添加文本单击添加文本单击添加文本单击添加文本</a:t>
            </a:r>
            <a:endParaRPr lang="zh-CN" altLang="en-US" sz="1600" kern="0">
              <a:solidFill>
                <a:sysClr val="windowText" lastClr="000000">
                  <a:lumMod val="75000"/>
                  <a:lumOff val="25000"/>
                </a:sysClr>
              </a:solidFill>
              <a:latin typeface="微软雅黑"/>
              <a:ea typeface="微软雅黑"/>
              <a:cs typeface="+mn-ea"/>
              <a:sym typeface="微软雅黑"/>
            </a:endParaRPr>
          </a:p>
        </p:txBody>
      </p:sp>
      <p:sp>
        <p:nvSpPr>
          <p:cNvPr id="54" name="矩形 53"/>
          <p:cNvSpPr/>
          <p:nvPr/>
        </p:nvSpPr>
        <p:spPr>
          <a:xfrm>
            <a:off x="6789415" y="3616510"/>
            <a:ext cx="2084387" cy="497945"/>
          </a:xfrm>
          <a:prstGeom prst="rect">
            <a:avLst/>
          </a:prstGeom>
        </p:spPr>
        <p:txBody>
          <a:bodyPr wrap="square" lIns="91427" tIns="45714" rIns="91427" bIns="45714">
            <a:spAutoFit/>
            <a:scene3d>
              <a:camera prst="orthographicFront"/>
              <a:lightRig rig="threePt" dir="t"/>
            </a:scene3d>
            <a:sp3d contourW="12700"/>
          </a:bodyPr>
          <a:lstStyle/>
          <a:p>
            <a:pPr defTabSz="914400">
              <a:lnSpc>
                <a:spcPct val="120000"/>
              </a:lnSpc>
              <a:defRPr/>
            </a:pPr>
            <a:r>
              <a:rPr lang="zh-CN" altLang="en-US" sz="2400" b="1" kern="0">
                <a:solidFill>
                  <a:sysClr val="windowText" lastClr="000000">
                    <a:lumMod val="75000"/>
                    <a:lumOff val="25000"/>
                  </a:sysClr>
                </a:solidFill>
                <a:latin typeface="微软雅黑"/>
                <a:ea typeface="微软雅黑"/>
                <a:cs typeface="+mn-ea"/>
                <a:sym typeface="微软雅黑"/>
              </a:rPr>
              <a:t>标题文字添加</a:t>
            </a:r>
            <a:endParaRPr lang="zh-CN" altLang="en-US" sz="2400" b="1" kern="0">
              <a:solidFill>
                <a:sysClr val="windowText" lastClr="000000">
                  <a:lumMod val="75000"/>
                  <a:lumOff val="25000"/>
                </a:sysClr>
              </a:solidFill>
              <a:latin typeface="微软雅黑"/>
              <a:ea typeface="微软雅黑"/>
              <a:cs typeface="+mn-ea"/>
              <a:sym typeface="微软雅黑"/>
            </a:endParaRPr>
          </a:p>
        </p:txBody>
      </p:sp>
      <p:sp>
        <p:nvSpPr>
          <p:cNvPr id="55" name="矩形 54"/>
          <p:cNvSpPr/>
          <p:nvPr/>
        </p:nvSpPr>
        <p:spPr>
          <a:xfrm>
            <a:off x="6789414" y="5254503"/>
            <a:ext cx="3958620" cy="658245"/>
          </a:xfrm>
          <a:prstGeom prst="rect">
            <a:avLst/>
          </a:prstGeom>
        </p:spPr>
        <p:txBody>
          <a:bodyPr wrap="square" lIns="91427" tIns="45714" rIns="91427" bIns="45714">
            <a:spAutoFit/>
            <a:scene3d>
              <a:camera prst="orthographicFront"/>
              <a:lightRig rig="threePt" dir="t"/>
            </a:scene3d>
            <a:sp3d contourW="12700"/>
          </a:bodyPr>
          <a:lstStyle/>
          <a:p>
            <a:pPr>
              <a:lnSpc>
                <a:spcPct val="120000"/>
              </a:lnSpc>
              <a:defRPr/>
            </a:pPr>
            <a:r>
              <a:rPr lang="zh-CN" altLang="en-US" sz="1600">
                <a:solidFill>
                  <a:prstClr val="black">
                    <a:lumMod val="75000"/>
                    <a:lumOff val="25000"/>
                  </a:prstClr>
                </a:solidFill>
                <a:latin typeface="微软雅黑"/>
                <a:ea typeface="微软雅黑"/>
                <a:cs typeface="+mn-ea"/>
                <a:sym typeface="微软雅黑"/>
              </a:rPr>
              <a:t>单击添加文本单击添加文本单击添加文本单击添加文本单击添加文本单击添加文本</a:t>
            </a:r>
            <a:endParaRPr lang="zh-CN" altLang="en-US" sz="1600" kern="0">
              <a:solidFill>
                <a:sysClr val="windowText" lastClr="000000">
                  <a:lumMod val="75000"/>
                  <a:lumOff val="25000"/>
                </a:sysClr>
              </a:solidFill>
              <a:latin typeface="微软雅黑"/>
              <a:ea typeface="微软雅黑"/>
              <a:cs typeface="+mn-ea"/>
              <a:sym typeface="微软雅黑"/>
            </a:endParaRPr>
          </a:p>
        </p:txBody>
      </p:sp>
      <p:sp>
        <p:nvSpPr>
          <p:cNvPr id="56" name="矩形 55"/>
          <p:cNvSpPr/>
          <p:nvPr/>
        </p:nvSpPr>
        <p:spPr>
          <a:xfrm>
            <a:off x="6789415" y="4889978"/>
            <a:ext cx="2084387" cy="497945"/>
          </a:xfrm>
          <a:prstGeom prst="rect">
            <a:avLst/>
          </a:prstGeom>
        </p:spPr>
        <p:txBody>
          <a:bodyPr wrap="square" lIns="91427" tIns="45714" rIns="91427" bIns="45714">
            <a:spAutoFit/>
            <a:scene3d>
              <a:camera prst="orthographicFront"/>
              <a:lightRig rig="threePt" dir="t"/>
            </a:scene3d>
            <a:sp3d contourW="12700"/>
          </a:bodyPr>
          <a:lstStyle/>
          <a:p>
            <a:pPr defTabSz="914400">
              <a:lnSpc>
                <a:spcPct val="120000"/>
              </a:lnSpc>
              <a:defRPr/>
            </a:pPr>
            <a:r>
              <a:rPr lang="zh-CN" altLang="en-US" sz="2400" b="1" kern="0">
                <a:solidFill>
                  <a:sysClr val="windowText" lastClr="000000">
                    <a:lumMod val="75000"/>
                    <a:lumOff val="25000"/>
                  </a:sysClr>
                </a:solidFill>
                <a:latin typeface="微软雅黑"/>
                <a:ea typeface="微软雅黑"/>
                <a:cs typeface="+mn-ea"/>
                <a:sym typeface="微软雅黑"/>
              </a:rPr>
              <a:t>标题文字添加</a:t>
            </a:r>
            <a:endParaRPr lang="zh-CN" altLang="en-US" sz="2400" b="1" kern="0">
              <a:solidFill>
                <a:sysClr val="windowText" lastClr="000000">
                  <a:lumMod val="75000"/>
                  <a:lumOff val="25000"/>
                </a:sysClr>
              </a:solidFill>
              <a:latin typeface="微软雅黑"/>
              <a:ea typeface="微软雅黑"/>
              <a:cs typeface="+mn-ea"/>
              <a:sym typeface="微软雅黑"/>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ppt_x"/>
                                          </p:val>
                                        </p:tav>
                                        <p:tav tm="100000">
                                          <p:val>
                                            <p:strVal val="#ppt_x"/>
                                          </p:val>
                                        </p:tav>
                                      </p:tavLst>
                                    </p:anim>
                                    <p:anim calcmode="lin" valueType="num">
                                      <p:cBhvr additive="base">
                                        <p:cTn id="20" dur="500" fill="hold"/>
                                        <p:tgtEl>
                                          <p:spTgt spid="4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ppt_x"/>
                                          </p:val>
                                        </p:tav>
                                        <p:tav tm="100000">
                                          <p:val>
                                            <p:strVal val="#ppt_x"/>
                                          </p:val>
                                        </p:tav>
                                      </p:tavLst>
                                    </p:anim>
                                    <p:anim calcmode="lin" valueType="num">
                                      <p:cBhvr additive="base">
                                        <p:cTn id="24" dur="500" fill="hold"/>
                                        <p:tgtEl>
                                          <p:spTgt spid="4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ppt_x"/>
                                          </p:val>
                                        </p:tav>
                                        <p:tav tm="100000">
                                          <p:val>
                                            <p:strVal val="#ppt_x"/>
                                          </p:val>
                                        </p:tav>
                                      </p:tavLst>
                                    </p:anim>
                                    <p:anim calcmode="lin" valueType="num">
                                      <p:cBhvr additive="base">
                                        <p:cTn id="28" dur="500" fill="hold"/>
                                        <p:tgtEl>
                                          <p:spTgt spid="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additive="base">
                                        <p:cTn id="63" dur="500" fill="hold"/>
                                        <p:tgtEl>
                                          <p:spTgt spid="31"/>
                                        </p:tgtEl>
                                        <p:attrNameLst>
                                          <p:attrName>ppt_x</p:attrName>
                                        </p:attrNameLst>
                                      </p:cBhvr>
                                      <p:tavLst>
                                        <p:tav tm="0">
                                          <p:val>
                                            <p:strVal val="#ppt_x"/>
                                          </p:val>
                                        </p:tav>
                                        <p:tav tm="100000">
                                          <p:val>
                                            <p:strVal val="#ppt_x"/>
                                          </p:val>
                                        </p:tav>
                                      </p:tavLst>
                                    </p:anim>
                                    <p:anim calcmode="lin" valueType="num">
                                      <p:cBhvr additive="base">
                                        <p:cTn id="64" dur="500" fill="hold"/>
                                        <p:tgtEl>
                                          <p:spTgt spid="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ppt_x"/>
                                          </p:val>
                                        </p:tav>
                                        <p:tav tm="100000">
                                          <p:val>
                                            <p:strVal val="#ppt_x"/>
                                          </p:val>
                                        </p:tav>
                                      </p:tavLst>
                                    </p:anim>
                                    <p:anim calcmode="lin" valueType="num">
                                      <p:cBhvr additive="base">
                                        <p:cTn id="68" dur="500" fill="hold"/>
                                        <p:tgtEl>
                                          <p:spTgt spid="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ppt_x"/>
                                          </p:val>
                                        </p:tav>
                                        <p:tav tm="100000">
                                          <p:val>
                                            <p:strVal val="#ppt_x"/>
                                          </p:val>
                                        </p:tav>
                                      </p:tavLst>
                                    </p:anim>
                                    <p:anim calcmode="lin" valueType="num">
                                      <p:cBhvr additive="base">
                                        <p:cTn id="72" dur="500" fill="hold"/>
                                        <p:tgtEl>
                                          <p:spTgt spid="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additive="base">
                                        <p:cTn id="79" dur="500" fill="hold"/>
                                        <p:tgtEl>
                                          <p:spTgt spid="51"/>
                                        </p:tgtEl>
                                        <p:attrNameLst>
                                          <p:attrName>ppt_x</p:attrName>
                                        </p:attrNameLst>
                                      </p:cBhvr>
                                      <p:tavLst>
                                        <p:tav tm="0">
                                          <p:val>
                                            <p:strVal val="#ppt_x"/>
                                          </p:val>
                                        </p:tav>
                                        <p:tav tm="100000">
                                          <p:val>
                                            <p:strVal val="#ppt_x"/>
                                          </p:val>
                                        </p:tav>
                                      </p:tavLst>
                                    </p:anim>
                                    <p:anim calcmode="lin" valueType="num">
                                      <p:cBhvr additive="base">
                                        <p:cTn id="80" dur="500" fill="hold"/>
                                        <p:tgtEl>
                                          <p:spTgt spid="5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additive="base">
                                        <p:cTn id="83" dur="500" fill="hold"/>
                                        <p:tgtEl>
                                          <p:spTgt spid="52"/>
                                        </p:tgtEl>
                                        <p:attrNameLst>
                                          <p:attrName>ppt_x</p:attrName>
                                        </p:attrNameLst>
                                      </p:cBhvr>
                                      <p:tavLst>
                                        <p:tav tm="0">
                                          <p:val>
                                            <p:strVal val="#ppt_x"/>
                                          </p:val>
                                        </p:tav>
                                        <p:tav tm="100000">
                                          <p:val>
                                            <p:strVal val="#ppt_x"/>
                                          </p:val>
                                        </p:tav>
                                      </p:tavLst>
                                    </p:anim>
                                    <p:anim calcmode="lin" valueType="num">
                                      <p:cBhvr additive="base">
                                        <p:cTn id="84" dur="500" fill="hold"/>
                                        <p:tgtEl>
                                          <p:spTgt spid="5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additive="base">
                                        <p:cTn id="87" dur="500" fill="hold"/>
                                        <p:tgtEl>
                                          <p:spTgt spid="53"/>
                                        </p:tgtEl>
                                        <p:attrNameLst>
                                          <p:attrName>ppt_x</p:attrName>
                                        </p:attrNameLst>
                                      </p:cBhvr>
                                      <p:tavLst>
                                        <p:tav tm="0">
                                          <p:val>
                                            <p:strVal val="#ppt_x"/>
                                          </p:val>
                                        </p:tav>
                                        <p:tav tm="100000">
                                          <p:val>
                                            <p:strVal val="#ppt_x"/>
                                          </p:val>
                                        </p:tav>
                                      </p:tavLst>
                                    </p:anim>
                                    <p:anim calcmode="lin" valueType="num">
                                      <p:cBhvr additive="base">
                                        <p:cTn id="88" dur="500" fill="hold"/>
                                        <p:tgtEl>
                                          <p:spTgt spid="5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additive="base">
                                        <p:cTn id="99" dur="500" fill="hold"/>
                                        <p:tgtEl>
                                          <p:spTgt spid="56"/>
                                        </p:tgtEl>
                                        <p:attrNameLst>
                                          <p:attrName>ppt_x</p:attrName>
                                        </p:attrNameLst>
                                      </p:cBhvr>
                                      <p:tavLst>
                                        <p:tav tm="0">
                                          <p:val>
                                            <p:strVal val="#ppt_x"/>
                                          </p:val>
                                        </p:tav>
                                        <p:tav tm="100000">
                                          <p:val>
                                            <p:strVal val="#ppt_x"/>
                                          </p:val>
                                        </p:tav>
                                      </p:tavLst>
                                    </p:anim>
                                    <p:anim calcmode="lin" valueType="num">
                                      <p:cBhvr additive="base">
                                        <p:cTn id="10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2" grpId="0"/>
      <p:bldP spid="36" grpId="0" animBg="1"/>
      <p:bldP spid="37" grpId="0" animBg="1"/>
      <p:bldP spid="38" grpId="0" animBg="1"/>
      <p:bldP spid="39" grpId="0" animBg="1"/>
      <p:bldP spid="40" grpId="0" animBg="1"/>
      <p:bldP spid="35" grpId="0"/>
      <p:bldP spid="29" grpId="0" animBg="1"/>
      <p:bldP spid="30" grpId="0" animBg="1"/>
      <p:bldP spid="31" grpId="0" animBg="1"/>
      <p:bldP spid="32" grpId="0" animBg="1"/>
      <p:bldP spid="33" grpId="0" animBg="1"/>
      <p:bldP spid="28"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0" name="组合 9"/>
          <p:cNvGrpSpPr/>
          <p:nvPr/>
        </p:nvGrpSpPr>
        <p:grpSpPr>
          <a:xfrm>
            <a:off x="3802549" y="2497655"/>
            <a:ext cx="5201514" cy="2761717"/>
            <a:chOff x="3802549" y="2497655"/>
            <a:chExt cx="5201514" cy="2761717"/>
          </a:xfrm>
          <a:noFill/>
        </p:grpSpPr>
        <p:sp>
          <p:nvSpPr>
            <p:cNvPr id="19" name="Freeform 10"/>
            <p:cNvSpPr/>
            <p:nvPr/>
          </p:nvSpPr>
          <p:spPr bwMode="auto">
            <a:xfrm>
              <a:off x="3802549" y="2497655"/>
              <a:ext cx="851389" cy="372747"/>
            </a:xfrm>
            <a:custGeom>
              <a:gdLst>
                <a:gd name="T0" fmla="*/ 201 w 201"/>
                <a:gd name="T1" fmla="*/ 88 h 88"/>
                <a:gd name="T2" fmla="*/ 201 w 201"/>
                <a:gd name="T3" fmla="*/ 0 h 88"/>
                <a:gd name="T4" fmla="*/ 0 w 201"/>
                <a:gd name="T5" fmla="*/ 0 h 88"/>
              </a:gdLst>
              <a:cxnLst>
                <a:cxn ang="0">
                  <a:pos x="T0" y="T1"/>
                </a:cxn>
                <a:cxn ang="0">
                  <a:pos x="T2" y="T3"/>
                </a:cxn>
                <a:cxn ang="0">
                  <a:pos x="T4" y="T5"/>
                </a:cxn>
              </a:cxnLst>
              <a:rect l="0" t="0" r="r" b="b"/>
              <a:pathLst>
                <a:path w="201" h="88">
                  <a:moveTo>
                    <a:pt x="201" y="88"/>
                  </a:moveTo>
                  <a:lnTo>
                    <a:pt x="201" y="0"/>
                  </a:lnTo>
                  <a:lnTo>
                    <a:pt x="0" y="0"/>
                  </a:lnTo>
                </a:path>
              </a:pathLst>
            </a:custGeom>
            <a:grpFill/>
            <a:ln w="12700" cap="flat">
              <a:solidFill>
                <a:schemeClr val="tx1"/>
              </a:solidFill>
              <a:prstDash val="solid"/>
              <a:miter lim="800000"/>
              <a:headEnd type="diamond" w="med" len="med"/>
              <a:tailEnd type="diamond" w="med" len="med"/>
            </a:ln>
          </p:spPr>
          <p:txBody>
            <a:bodyPr vert="horz" wrap="square" lIns="91440" tIns="45720" rIns="91440" bIns="45720" numCol="1" anchor="t" anchorCtr="0" compatLnSpc="1"/>
            <a:lstStyle/>
            <a:p>
              <a:endParaRPr lang="zh-CN" altLang="en-US" sz="2000">
                <a:latin typeface="微软雅黑"/>
                <a:ea typeface="微软雅黑"/>
                <a:cs typeface="+mn-ea"/>
                <a:sym typeface="微软雅黑"/>
              </a:endParaRPr>
            </a:p>
          </p:txBody>
        </p:sp>
        <p:sp>
          <p:nvSpPr>
            <p:cNvPr id="21" name="Freeform 12"/>
            <p:cNvSpPr/>
            <p:nvPr/>
          </p:nvSpPr>
          <p:spPr bwMode="auto">
            <a:xfrm>
              <a:off x="8156911" y="2497655"/>
              <a:ext cx="847152" cy="372747"/>
            </a:xfrm>
            <a:custGeom>
              <a:gdLst>
                <a:gd name="T0" fmla="*/ 0 w 200"/>
                <a:gd name="T1" fmla="*/ 88 h 88"/>
                <a:gd name="T2" fmla="*/ 0 w 200"/>
                <a:gd name="T3" fmla="*/ 0 h 88"/>
                <a:gd name="T4" fmla="*/ 200 w 200"/>
                <a:gd name="T5" fmla="*/ 0 h 88"/>
              </a:gdLst>
              <a:cxnLst>
                <a:cxn ang="0">
                  <a:pos x="T0" y="T1"/>
                </a:cxn>
                <a:cxn ang="0">
                  <a:pos x="T2" y="T3"/>
                </a:cxn>
                <a:cxn ang="0">
                  <a:pos x="T4" y="T5"/>
                </a:cxn>
              </a:cxnLst>
              <a:rect l="0" t="0" r="r" b="b"/>
              <a:pathLst>
                <a:path w="200" h="88">
                  <a:moveTo>
                    <a:pt x="0" y="88"/>
                  </a:moveTo>
                  <a:lnTo>
                    <a:pt x="0" y="0"/>
                  </a:lnTo>
                  <a:lnTo>
                    <a:pt x="200" y="0"/>
                  </a:lnTo>
                </a:path>
              </a:pathLst>
            </a:custGeom>
            <a:grpFill/>
            <a:ln w="12700" cap="flat">
              <a:solidFill>
                <a:schemeClr val="tx1"/>
              </a:solidFill>
              <a:prstDash val="solid"/>
              <a:miter lim="800000"/>
              <a:headEnd type="diamond" w="med" len="med"/>
              <a:tailEnd type="diamond" w="med" len="med"/>
            </a:ln>
          </p:spPr>
          <p:txBody>
            <a:bodyPr vert="horz" wrap="square" lIns="91440" tIns="45720" rIns="91440" bIns="45720" numCol="1" anchor="t" anchorCtr="0" compatLnSpc="1"/>
            <a:lstStyle/>
            <a:p>
              <a:endParaRPr lang="zh-CN" altLang="en-US" sz="2000">
                <a:latin typeface="微软雅黑"/>
                <a:ea typeface="微软雅黑"/>
                <a:cs typeface="+mn-ea"/>
                <a:sym typeface="微软雅黑"/>
              </a:endParaRPr>
            </a:p>
          </p:txBody>
        </p:sp>
        <p:sp>
          <p:nvSpPr>
            <p:cNvPr id="23" name="Freeform 14"/>
            <p:cNvSpPr/>
            <p:nvPr/>
          </p:nvSpPr>
          <p:spPr bwMode="auto">
            <a:xfrm>
              <a:off x="4992799" y="4878153"/>
              <a:ext cx="851389" cy="381219"/>
            </a:xfrm>
            <a:custGeom>
              <a:gdLst>
                <a:gd name="T0" fmla="*/ 201 w 201"/>
                <a:gd name="T1" fmla="*/ 0 h 90"/>
                <a:gd name="T2" fmla="*/ 201 w 201"/>
                <a:gd name="T3" fmla="*/ 90 h 90"/>
                <a:gd name="T4" fmla="*/ 0 w 201"/>
                <a:gd name="T5" fmla="*/ 90 h 90"/>
              </a:gdLst>
              <a:cxnLst>
                <a:cxn ang="0">
                  <a:pos x="T0" y="T1"/>
                </a:cxn>
                <a:cxn ang="0">
                  <a:pos x="T2" y="T3"/>
                </a:cxn>
                <a:cxn ang="0">
                  <a:pos x="T4" y="T5"/>
                </a:cxn>
              </a:cxnLst>
              <a:rect l="0" t="0" r="r" b="b"/>
              <a:pathLst>
                <a:path w="201" h="90">
                  <a:moveTo>
                    <a:pt x="201" y="0"/>
                  </a:moveTo>
                  <a:lnTo>
                    <a:pt x="201" y="90"/>
                  </a:lnTo>
                  <a:lnTo>
                    <a:pt x="0" y="90"/>
                  </a:lnTo>
                </a:path>
              </a:pathLst>
            </a:custGeom>
            <a:grpFill/>
            <a:ln w="12700" cap="flat">
              <a:solidFill>
                <a:schemeClr val="tx1"/>
              </a:solidFill>
              <a:prstDash val="solid"/>
              <a:miter lim="800000"/>
              <a:headEnd type="diamond" w="med" len="med"/>
              <a:tailEnd type="diamond" w="med" len="med"/>
            </a:ln>
          </p:spPr>
          <p:txBody>
            <a:bodyPr vert="horz" wrap="square" lIns="91440" tIns="45720" rIns="91440" bIns="45720" numCol="1" anchor="t" anchorCtr="0" compatLnSpc="1"/>
            <a:lstStyle/>
            <a:p>
              <a:endParaRPr lang="zh-CN" altLang="en-US" sz="2000">
                <a:latin typeface="微软雅黑"/>
                <a:ea typeface="微软雅黑"/>
                <a:cs typeface="+mn-ea"/>
                <a:sym typeface="微软雅黑"/>
              </a:endParaRPr>
            </a:p>
          </p:txBody>
        </p:sp>
        <p:sp>
          <p:nvSpPr>
            <p:cNvPr id="25" name="Freeform 16"/>
            <p:cNvSpPr/>
            <p:nvPr/>
          </p:nvSpPr>
          <p:spPr bwMode="auto">
            <a:xfrm>
              <a:off x="6975136" y="4878153"/>
              <a:ext cx="851389" cy="381219"/>
            </a:xfrm>
            <a:custGeom>
              <a:gdLst>
                <a:gd name="T0" fmla="*/ 0 w 201"/>
                <a:gd name="T1" fmla="*/ 0 h 90"/>
                <a:gd name="T2" fmla="*/ 0 w 201"/>
                <a:gd name="T3" fmla="*/ 90 h 90"/>
                <a:gd name="T4" fmla="*/ 201 w 201"/>
                <a:gd name="T5" fmla="*/ 90 h 90"/>
              </a:gdLst>
              <a:cxnLst>
                <a:cxn ang="0">
                  <a:pos x="T0" y="T1"/>
                </a:cxn>
                <a:cxn ang="0">
                  <a:pos x="T2" y="T3"/>
                </a:cxn>
                <a:cxn ang="0">
                  <a:pos x="T4" y="T5"/>
                </a:cxn>
              </a:cxnLst>
              <a:rect l="0" t="0" r="r" b="b"/>
              <a:pathLst>
                <a:path w="201" h="90">
                  <a:moveTo>
                    <a:pt x="0" y="0"/>
                  </a:moveTo>
                  <a:lnTo>
                    <a:pt x="0" y="90"/>
                  </a:lnTo>
                  <a:lnTo>
                    <a:pt x="201" y="90"/>
                  </a:lnTo>
                </a:path>
              </a:pathLst>
            </a:custGeom>
            <a:grpFill/>
            <a:ln w="12700" cap="flat">
              <a:solidFill>
                <a:schemeClr val="tx1"/>
              </a:solidFill>
              <a:prstDash val="solid"/>
              <a:miter lim="800000"/>
              <a:headEnd type="diamond" w="med" len="med"/>
              <a:tailEnd type="diamond" w="med" len="med"/>
            </a:ln>
          </p:spPr>
          <p:txBody>
            <a:bodyPr vert="horz" wrap="square" lIns="91440" tIns="45720" rIns="91440" bIns="45720" numCol="1" anchor="t" anchorCtr="0" compatLnSpc="1"/>
            <a:lstStyle/>
            <a:p>
              <a:endParaRPr lang="zh-CN" altLang="en-US" sz="2000">
                <a:latin typeface="微软雅黑"/>
                <a:ea typeface="微软雅黑"/>
                <a:cs typeface="+mn-ea"/>
                <a:sym typeface="微软雅黑"/>
              </a:endParaRPr>
            </a:p>
          </p:txBody>
        </p:sp>
      </p:grpSp>
      <p:grpSp>
        <p:nvGrpSpPr>
          <p:cNvPr id="4" name="组合 3"/>
          <p:cNvGrpSpPr/>
          <p:nvPr/>
        </p:nvGrpSpPr>
        <p:grpSpPr>
          <a:xfrm>
            <a:off x="6153397" y="3061012"/>
            <a:ext cx="1690070" cy="1690070"/>
            <a:chOff x="6153397" y="3061012"/>
            <a:chExt cx="1690070" cy="1690070"/>
          </a:xfrm>
          <a:solidFill>
            <a:srgbClr val="FFC000"/>
          </a:solidFill>
        </p:grpSpPr>
        <p:sp>
          <p:nvSpPr>
            <p:cNvPr id="17" name="Freeform 8"/>
            <p:cNvSpPr>
              <a:spLocks noEditPoints="1"/>
            </p:cNvSpPr>
            <p:nvPr/>
          </p:nvSpPr>
          <p:spPr bwMode="auto">
            <a:xfrm>
              <a:off x="6153397" y="3061012"/>
              <a:ext cx="1690070" cy="1690070"/>
            </a:xfrm>
            <a:custGeom>
              <a:gdLst>
                <a:gd name="T0" fmla="*/ 85 w 169"/>
                <a:gd name="T1" fmla="*/ 0 h 169"/>
                <a:gd name="T2" fmla="*/ 143 w 169"/>
                <a:gd name="T3" fmla="*/ 24 h 169"/>
                <a:gd name="T4" fmla="*/ 132 w 169"/>
                <a:gd name="T5" fmla="*/ 37 h 169"/>
                <a:gd name="T6" fmla="*/ 85 w 169"/>
                <a:gd name="T7" fmla="*/ 17 h 169"/>
                <a:gd name="T8" fmla="*/ 37 w 169"/>
                <a:gd name="T9" fmla="*/ 37 h 169"/>
                <a:gd name="T10" fmla="*/ 26 w 169"/>
                <a:gd name="T11" fmla="*/ 24 h 169"/>
                <a:gd name="T12" fmla="*/ 85 w 169"/>
                <a:gd name="T13" fmla="*/ 0 h 169"/>
                <a:gd name="T14" fmla="*/ 154 w 169"/>
                <a:gd name="T15" fmla="*/ 37 h 169"/>
                <a:gd name="T16" fmla="*/ 169 w 169"/>
                <a:gd name="T17" fmla="*/ 84 h 169"/>
                <a:gd name="T18" fmla="*/ 85 w 169"/>
                <a:gd name="T19" fmla="*/ 169 h 169"/>
                <a:gd name="T20" fmla="*/ 0 w 169"/>
                <a:gd name="T21" fmla="*/ 84 h 169"/>
                <a:gd name="T22" fmla="*/ 15 w 169"/>
                <a:gd name="T23" fmla="*/ 37 h 169"/>
                <a:gd name="T24" fmla="*/ 26 w 169"/>
                <a:gd name="T25" fmla="*/ 51 h 169"/>
                <a:gd name="T26" fmla="*/ 17 w 169"/>
                <a:gd name="T27" fmla="*/ 84 h 169"/>
                <a:gd name="T28" fmla="*/ 85 w 169"/>
                <a:gd name="T29" fmla="*/ 152 h 169"/>
                <a:gd name="T30" fmla="*/ 152 w 169"/>
                <a:gd name="T31" fmla="*/ 84 h 169"/>
                <a:gd name="T32" fmla="*/ 143 w 169"/>
                <a:gd name="T33" fmla="*/ 51 h 169"/>
                <a:gd name="T34" fmla="*/ 154 w 169"/>
                <a:gd name="T35" fmla="*/ 37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5" y="0"/>
                  </a:moveTo>
                  <a:cubicBezTo>
                    <a:pt x="107" y="0"/>
                    <a:pt x="128" y="9"/>
                    <a:pt x="143" y="24"/>
                  </a:cubicBezTo>
                  <a:cubicBezTo>
                    <a:pt x="139" y="28"/>
                    <a:pt x="135" y="32"/>
                    <a:pt x="132" y="37"/>
                  </a:cubicBezTo>
                  <a:cubicBezTo>
                    <a:pt x="120" y="24"/>
                    <a:pt x="103" y="17"/>
                    <a:pt x="85" y="17"/>
                  </a:cubicBezTo>
                  <a:cubicBezTo>
                    <a:pt x="66" y="17"/>
                    <a:pt x="49" y="24"/>
                    <a:pt x="37" y="37"/>
                  </a:cubicBezTo>
                  <a:cubicBezTo>
                    <a:pt x="34" y="32"/>
                    <a:pt x="30" y="28"/>
                    <a:pt x="26" y="24"/>
                  </a:cubicBezTo>
                  <a:cubicBezTo>
                    <a:pt x="41" y="9"/>
                    <a:pt x="62" y="0"/>
                    <a:pt x="85" y="0"/>
                  </a:cubicBezTo>
                  <a:close/>
                  <a:moveTo>
                    <a:pt x="154" y="37"/>
                  </a:moveTo>
                  <a:cubicBezTo>
                    <a:pt x="164" y="50"/>
                    <a:pt x="169" y="67"/>
                    <a:pt x="169" y="84"/>
                  </a:cubicBezTo>
                  <a:cubicBezTo>
                    <a:pt x="169" y="131"/>
                    <a:pt x="131" y="169"/>
                    <a:pt x="85" y="169"/>
                  </a:cubicBezTo>
                  <a:cubicBezTo>
                    <a:pt x="38" y="169"/>
                    <a:pt x="0" y="131"/>
                    <a:pt x="0" y="84"/>
                  </a:cubicBezTo>
                  <a:cubicBezTo>
                    <a:pt x="0" y="67"/>
                    <a:pt x="6" y="50"/>
                    <a:pt x="15" y="37"/>
                  </a:cubicBezTo>
                  <a:cubicBezTo>
                    <a:pt x="19" y="41"/>
                    <a:pt x="23" y="46"/>
                    <a:pt x="26" y="51"/>
                  </a:cubicBezTo>
                  <a:cubicBezTo>
                    <a:pt x="20" y="61"/>
                    <a:pt x="17" y="72"/>
                    <a:pt x="17" y="84"/>
                  </a:cubicBezTo>
                  <a:cubicBezTo>
                    <a:pt x="17" y="122"/>
                    <a:pt x="47" y="152"/>
                    <a:pt x="85" y="152"/>
                  </a:cubicBezTo>
                  <a:cubicBezTo>
                    <a:pt x="122" y="152"/>
                    <a:pt x="152" y="122"/>
                    <a:pt x="152" y="84"/>
                  </a:cubicBezTo>
                  <a:cubicBezTo>
                    <a:pt x="152" y="72"/>
                    <a:pt x="149" y="61"/>
                    <a:pt x="143" y="51"/>
                  </a:cubicBezTo>
                  <a:cubicBezTo>
                    <a:pt x="146" y="46"/>
                    <a:pt x="150" y="41"/>
                    <a:pt x="154" y="37"/>
                  </a:cubicBezTo>
                  <a:close/>
                </a:path>
              </a:pathLst>
            </a:custGeom>
            <a:grpFill/>
            <a:ln w="5" cap="flat">
              <a:noFill/>
              <a:prstDash val="solid"/>
              <a:miter lim="800000"/>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sp>
          <p:nvSpPr>
            <p:cNvPr id="27" name="Freeform 20"/>
            <p:cNvSpPr>
              <a:spLocks noEditPoints="1"/>
            </p:cNvSpPr>
            <p:nvPr/>
          </p:nvSpPr>
          <p:spPr bwMode="auto">
            <a:xfrm>
              <a:off x="6847404" y="3681546"/>
              <a:ext cx="302056" cy="449002"/>
            </a:xfrm>
            <a:custGeom>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grpFill/>
            <a:ln>
              <a:noFill/>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grpSp>
      <p:grpSp>
        <p:nvGrpSpPr>
          <p:cNvPr id="5" name="组合 4"/>
          <p:cNvGrpSpPr/>
          <p:nvPr/>
        </p:nvGrpSpPr>
        <p:grpSpPr>
          <a:xfrm>
            <a:off x="7326701" y="3061012"/>
            <a:ext cx="1690070" cy="1690070"/>
            <a:chOff x="7326701" y="3061012"/>
            <a:chExt cx="1690070" cy="1690070"/>
          </a:xfrm>
          <a:solidFill>
            <a:schemeClr val="tx1"/>
          </a:solidFill>
        </p:grpSpPr>
        <p:sp>
          <p:nvSpPr>
            <p:cNvPr id="18" name="Freeform 9"/>
            <p:cNvSpPr/>
            <p:nvPr/>
          </p:nvSpPr>
          <p:spPr bwMode="auto">
            <a:xfrm>
              <a:off x="7326701" y="3061012"/>
              <a:ext cx="1690070" cy="1690070"/>
            </a:xfrm>
            <a:custGeom>
              <a:gdLst>
                <a:gd name="T0" fmla="*/ 85 w 169"/>
                <a:gd name="T1" fmla="*/ 0 h 169"/>
                <a:gd name="T2" fmla="*/ 169 w 169"/>
                <a:gd name="T3" fmla="*/ 84 h 169"/>
                <a:gd name="T4" fmla="*/ 85 w 169"/>
                <a:gd name="T5" fmla="*/ 169 h 169"/>
                <a:gd name="T6" fmla="*/ 26 w 169"/>
                <a:gd name="T7" fmla="*/ 145 h 169"/>
                <a:gd name="T8" fmla="*/ 37 w 169"/>
                <a:gd name="T9" fmla="*/ 132 h 169"/>
                <a:gd name="T10" fmla="*/ 85 w 169"/>
                <a:gd name="T11" fmla="*/ 152 h 169"/>
                <a:gd name="T12" fmla="*/ 152 w 169"/>
                <a:gd name="T13" fmla="*/ 84 h 169"/>
                <a:gd name="T14" fmla="*/ 85 w 169"/>
                <a:gd name="T15" fmla="*/ 17 h 169"/>
                <a:gd name="T16" fmla="*/ 17 w 169"/>
                <a:gd name="T17" fmla="*/ 84 h 169"/>
                <a:gd name="T18" fmla="*/ 26 w 169"/>
                <a:gd name="T19" fmla="*/ 118 h 169"/>
                <a:gd name="T20" fmla="*/ 15 w 169"/>
                <a:gd name="T21" fmla="*/ 132 h 169"/>
                <a:gd name="T22" fmla="*/ 0 w 169"/>
                <a:gd name="T23" fmla="*/ 84 h 169"/>
                <a:gd name="T24" fmla="*/ 85 w 169"/>
                <a:gd name="T25" fmla="*/ 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85" y="0"/>
                  </a:moveTo>
                  <a:cubicBezTo>
                    <a:pt x="131" y="0"/>
                    <a:pt x="169" y="38"/>
                    <a:pt x="169" y="84"/>
                  </a:cubicBezTo>
                  <a:cubicBezTo>
                    <a:pt x="169" y="131"/>
                    <a:pt x="131" y="169"/>
                    <a:pt x="85" y="169"/>
                  </a:cubicBezTo>
                  <a:cubicBezTo>
                    <a:pt x="62" y="169"/>
                    <a:pt x="41" y="160"/>
                    <a:pt x="26" y="145"/>
                  </a:cubicBezTo>
                  <a:cubicBezTo>
                    <a:pt x="30" y="141"/>
                    <a:pt x="34" y="137"/>
                    <a:pt x="37" y="132"/>
                  </a:cubicBezTo>
                  <a:cubicBezTo>
                    <a:pt x="49" y="144"/>
                    <a:pt x="66" y="152"/>
                    <a:pt x="85" y="152"/>
                  </a:cubicBezTo>
                  <a:cubicBezTo>
                    <a:pt x="122" y="152"/>
                    <a:pt x="152" y="122"/>
                    <a:pt x="152" y="84"/>
                  </a:cubicBezTo>
                  <a:cubicBezTo>
                    <a:pt x="152" y="47"/>
                    <a:pt x="122" y="17"/>
                    <a:pt x="85" y="17"/>
                  </a:cubicBezTo>
                  <a:cubicBezTo>
                    <a:pt x="48" y="17"/>
                    <a:pt x="17" y="47"/>
                    <a:pt x="17" y="84"/>
                  </a:cubicBezTo>
                  <a:cubicBezTo>
                    <a:pt x="17" y="97"/>
                    <a:pt x="21" y="108"/>
                    <a:pt x="26" y="118"/>
                  </a:cubicBezTo>
                  <a:cubicBezTo>
                    <a:pt x="23" y="123"/>
                    <a:pt x="19" y="128"/>
                    <a:pt x="15" y="132"/>
                  </a:cubicBezTo>
                  <a:cubicBezTo>
                    <a:pt x="6" y="119"/>
                    <a:pt x="0" y="102"/>
                    <a:pt x="0" y="84"/>
                  </a:cubicBezTo>
                  <a:cubicBezTo>
                    <a:pt x="0" y="38"/>
                    <a:pt x="38" y="0"/>
                    <a:pt x="85" y="0"/>
                  </a:cubicBezTo>
                  <a:close/>
                </a:path>
              </a:pathLst>
            </a:custGeom>
            <a:grpFill/>
            <a:ln w="5" cap="flat">
              <a:noFill/>
              <a:prstDash val="solid"/>
              <a:miter lim="800000"/>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sp>
          <p:nvSpPr>
            <p:cNvPr id="28" name="Freeform 22"/>
            <p:cNvSpPr>
              <a:spLocks noEditPoints="1"/>
            </p:cNvSpPr>
            <p:nvPr/>
          </p:nvSpPr>
          <p:spPr bwMode="auto">
            <a:xfrm>
              <a:off x="7946556" y="3711481"/>
              <a:ext cx="450363" cy="389135"/>
            </a:xfrm>
            <a:custGeom>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0">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grpFill/>
            <a:ln>
              <a:noFill/>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grpSp>
      <p:grpSp>
        <p:nvGrpSpPr>
          <p:cNvPr id="2" name="组合 1"/>
          <p:cNvGrpSpPr/>
          <p:nvPr/>
        </p:nvGrpSpPr>
        <p:grpSpPr>
          <a:xfrm>
            <a:off x="3815257" y="3061012"/>
            <a:ext cx="1681598" cy="1690070"/>
            <a:chOff x="3815257" y="3061012"/>
            <a:chExt cx="1681598" cy="1690070"/>
          </a:xfrm>
          <a:solidFill>
            <a:srgbClr val="FFC000"/>
          </a:solidFill>
        </p:grpSpPr>
        <p:sp>
          <p:nvSpPr>
            <p:cNvPr id="15" name="Freeform 6"/>
            <p:cNvSpPr/>
            <p:nvPr/>
          </p:nvSpPr>
          <p:spPr bwMode="auto">
            <a:xfrm>
              <a:off x="3815257" y="3061012"/>
              <a:ext cx="1681598" cy="1690070"/>
            </a:xfrm>
            <a:custGeom>
              <a:gdLst>
                <a:gd name="T0" fmla="*/ 84 w 168"/>
                <a:gd name="T1" fmla="*/ 0 h 169"/>
                <a:gd name="T2" fmla="*/ 143 w 168"/>
                <a:gd name="T3" fmla="*/ 24 h 169"/>
                <a:gd name="T4" fmla="*/ 132 w 168"/>
                <a:gd name="T5" fmla="*/ 37 h 169"/>
                <a:gd name="T6" fmla="*/ 84 w 168"/>
                <a:gd name="T7" fmla="*/ 17 h 169"/>
                <a:gd name="T8" fmla="*/ 17 w 168"/>
                <a:gd name="T9" fmla="*/ 84 h 169"/>
                <a:gd name="T10" fmla="*/ 84 w 168"/>
                <a:gd name="T11" fmla="*/ 152 h 169"/>
                <a:gd name="T12" fmla="*/ 152 w 168"/>
                <a:gd name="T13" fmla="*/ 84 h 169"/>
                <a:gd name="T14" fmla="*/ 143 w 168"/>
                <a:gd name="T15" fmla="*/ 51 h 169"/>
                <a:gd name="T16" fmla="*/ 154 w 168"/>
                <a:gd name="T17" fmla="*/ 37 h 169"/>
                <a:gd name="T18" fmla="*/ 168 w 168"/>
                <a:gd name="T19" fmla="*/ 84 h 169"/>
                <a:gd name="T20" fmla="*/ 84 w 168"/>
                <a:gd name="T21" fmla="*/ 169 h 169"/>
                <a:gd name="T22" fmla="*/ 0 w 168"/>
                <a:gd name="T23" fmla="*/ 84 h 169"/>
                <a:gd name="T24" fmla="*/ 84 w 168"/>
                <a:gd name="T25" fmla="*/ 0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9">
                  <a:moveTo>
                    <a:pt x="84" y="0"/>
                  </a:moveTo>
                  <a:cubicBezTo>
                    <a:pt x="107" y="0"/>
                    <a:pt x="128" y="9"/>
                    <a:pt x="143" y="24"/>
                  </a:cubicBezTo>
                  <a:cubicBezTo>
                    <a:pt x="139" y="28"/>
                    <a:pt x="135" y="32"/>
                    <a:pt x="132" y="37"/>
                  </a:cubicBezTo>
                  <a:cubicBezTo>
                    <a:pt x="120" y="24"/>
                    <a:pt x="103" y="17"/>
                    <a:pt x="84" y="17"/>
                  </a:cubicBezTo>
                  <a:cubicBezTo>
                    <a:pt x="47" y="17"/>
                    <a:pt x="17" y="47"/>
                    <a:pt x="17" y="84"/>
                  </a:cubicBezTo>
                  <a:cubicBezTo>
                    <a:pt x="17" y="122"/>
                    <a:pt x="47" y="152"/>
                    <a:pt x="84" y="152"/>
                  </a:cubicBezTo>
                  <a:cubicBezTo>
                    <a:pt x="121" y="152"/>
                    <a:pt x="152" y="122"/>
                    <a:pt x="152" y="84"/>
                  </a:cubicBezTo>
                  <a:cubicBezTo>
                    <a:pt x="152" y="72"/>
                    <a:pt x="148" y="61"/>
                    <a:pt x="143" y="51"/>
                  </a:cubicBezTo>
                  <a:cubicBezTo>
                    <a:pt x="146" y="46"/>
                    <a:pt x="149" y="41"/>
                    <a:pt x="154" y="37"/>
                  </a:cubicBezTo>
                  <a:cubicBezTo>
                    <a:pt x="163" y="50"/>
                    <a:pt x="168" y="67"/>
                    <a:pt x="168" y="84"/>
                  </a:cubicBezTo>
                  <a:cubicBezTo>
                    <a:pt x="168" y="131"/>
                    <a:pt x="131" y="169"/>
                    <a:pt x="84" y="169"/>
                  </a:cubicBezTo>
                  <a:cubicBezTo>
                    <a:pt x="38" y="169"/>
                    <a:pt x="0" y="131"/>
                    <a:pt x="0" y="84"/>
                  </a:cubicBezTo>
                  <a:cubicBezTo>
                    <a:pt x="0" y="38"/>
                    <a:pt x="38" y="0"/>
                    <a:pt x="84" y="0"/>
                  </a:cubicBezTo>
                  <a:close/>
                </a:path>
              </a:pathLst>
            </a:custGeom>
            <a:grpFill/>
            <a:ln w="5" cap="flat">
              <a:noFill/>
              <a:prstDash val="solid"/>
              <a:miter lim="800000"/>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sp>
          <p:nvSpPr>
            <p:cNvPr id="34" name="Freeform 26"/>
            <p:cNvSpPr>
              <a:spLocks noEditPoints="1"/>
            </p:cNvSpPr>
            <p:nvPr/>
          </p:nvSpPr>
          <p:spPr bwMode="auto">
            <a:xfrm>
              <a:off x="4466931" y="3679505"/>
              <a:ext cx="378250" cy="453084"/>
            </a:xfrm>
            <a:custGeom>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grpFill/>
            <a:ln>
              <a:noFill/>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grpSp>
      <p:grpSp>
        <p:nvGrpSpPr>
          <p:cNvPr id="3" name="组合 2"/>
          <p:cNvGrpSpPr/>
          <p:nvPr/>
        </p:nvGrpSpPr>
        <p:grpSpPr>
          <a:xfrm>
            <a:off x="4984327" y="3061012"/>
            <a:ext cx="1690070" cy="1690070"/>
            <a:chOff x="4984327" y="3061012"/>
            <a:chExt cx="1690070" cy="1690070"/>
          </a:xfrm>
          <a:solidFill>
            <a:schemeClr val="tx1"/>
          </a:solidFill>
        </p:grpSpPr>
        <p:sp>
          <p:nvSpPr>
            <p:cNvPr id="16" name="Freeform 7"/>
            <p:cNvSpPr>
              <a:spLocks noEditPoints="1"/>
            </p:cNvSpPr>
            <p:nvPr/>
          </p:nvSpPr>
          <p:spPr bwMode="auto">
            <a:xfrm>
              <a:off x="4984327" y="3061012"/>
              <a:ext cx="1690070" cy="1690070"/>
            </a:xfrm>
            <a:custGeom>
              <a:gdLst>
                <a:gd name="T0" fmla="*/ 84 w 169"/>
                <a:gd name="T1" fmla="*/ 0 h 169"/>
                <a:gd name="T2" fmla="*/ 169 w 169"/>
                <a:gd name="T3" fmla="*/ 84 h 169"/>
                <a:gd name="T4" fmla="*/ 154 w 169"/>
                <a:gd name="T5" fmla="*/ 132 h 169"/>
                <a:gd name="T6" fmla="*/ 143 w 169"/>
                <a:gd name="T7" fmla="*/ 118 h 169"/>
                <a:gd name="T8" fmla="*/ 152 w 169"/>
                <a:gd name="T9" fmla="*/ 84 h 169"/>
                <a:gd name="T10" fmla="*/ 84 w 169"/>
                <a:gd name="T11" fmla="*/ 17 h 169"/>
                <a:gd name="T12" fmla="*/ 17 w 169"/>
                <a:gd name="T13" fmla="*/ 84 h 169"/>
                <a:gd name="T14" fmla="*/ 26 w 169"/>
                <a:gd name="T15" fmla="*/ 118 h 169"/>
                <a:gd name="T16" fmla="*/ 15 w 169"/>
                <a:gd name="T17" fmla="*/ 132 h 169"/>
                <a:gd name="T18" fmla="*/ 0 w 169"/>
                <a:gd name="T19" fmla="*/ 84 h 169"/>
                <a:gd name="T20" fmla="*/ 84 w 169"/>
                <a:gd name="T21" fmla="*/ 0 h 169"/>
                <a:gd name="T22" fmla="*/ 143 w 169"/>
                <a:gd name="T23" fmla="*/ 145 h 169"/>
                <a:gd name="T24" fmla="*/ 84 w 169"/>
                <a:gd name="T25" fmla="*/ 169 h 169"/>
                <a:gd name="T26" fmla="*/ 26 w 169"/>
                <a:gd name="T27" fmla="*/ 145 h 169"/>
                <a:gd name="T28" fmla="*/ 37 w 169"/>
                <a:gd name="T29" fmla="*/ 132 h 169"/>
                <a:gd name="T30" fmla="*/ 84 w 169"/>
                <a:gd name="T31" fmla="*/ 152 h 169"/>
                <a:gd name="T32" fmla="*/ 132 w 169"/>
                <a:gd name="T33" fmla="*/ 132 h 169"/>
                <a:gd name="T34" fmla="*/ 143 w 169"/>
                <a:gd name="T35" fmla="*/ 145 h 1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4" y="0"/>
                  </a:moveTo>
                  <a:cubicBezTo>
                    <a:pt x="131" y="0"/>
                    <a:pt x="169" y="38"/>
                    <a:pt x="169" y="84"/>
                  </a:cubicBezTo>
                  <a:cubicBezTo>
                    <a:pt x="169" y="102"/>
                    <a:pt x="163" y="119"/>
                    <a:pt x="154" y="132"/>
                  </a:cubicBezTo>
                  <a:cubicBezTo>
                    <a:pt x="150" y="128"/>
                    <a:pt x="146" y="123"/>
                    <a:pt x="143" y="118"/>
                  </a:cubicBezTo>
                  <a:cubicBezTo>
                    <a:pt x="149" y="108"/>
                    <a:pt x="152" y="97"/>
                    <a:pt x="152" y="84"/>
                  </a:cubicBezTo>
                  <a:cubicBezTo>
                    <a:pt x="152" y="47"/>
                    <a:pt x="122" y="17"/>
                    <a:pt x="84" y="17"/>
                  </a:cubicBezTo>
                  <a:cubicBezTo>
                    <a:pt x="47" y="17"/>
                    <a:pt x="17" y="47"/>
                    <a:pt x="17" y="84"/>
                  </a:cubicBezTo>
                  <a:cubicBezTo>
                    <a:pt x="17" y="97"/>
                    <a:pt x="20" y="108"/>
                    <a:pt x="26" y="118"/>
                  </a:cubicBezTo>
                  <a:cubicBezTo>
                    <a:pt x="23" y="123"/>
                    <a:pt x="19" y="128"/>
                    <a:pt x="15" y="132"/>
                  </a:cubicBezTo>
                  <a:cubicBezTo>
                    <a:pt x="5" y="119"/>
                    <a:pt x="0" y="102"/>
                    <a:pt x="0" y="84"/>
                  </a:cubicBezTo>
                  <a:cubicBezTo>
                    <a:pt x="0" y="38"/>
                    <a:pt x="38" y="0"/>
                    <a:pt x="84" y="0"/>
                  </a:cubicBezTo>
                  <a:close/>
                  <a:moveTo>
                    <a:pt x="143" y="145"/>
                  </a:moveTo>
                  <a:cubicBezTo>
                    <a:pt x="128" y="160"/>
                    <a:pt x="107" y="169"/>
                    <a:pt x="84" y="169"/>
                  </a:cubicBezTo>
                  <a:cubicBezTo>
                    <a:pt x="62" y="169"/>
                    <a:pt x="41" y="160"/>
                    <a:pt x="26" y="145"/>
                  </a:cubicBezTo>
                  <a:cubicBezTo>
                    <a:pt x="30" y="141"/>
                    <a:pt x="33" y="137"/>
                    <a:pt x="37" y="132"/>
                  </a:cubicBezTo>
                  <a:cubicBezTo>
                    <a:pt x="49" y="144"/>
                    <a:pt x="66" y="152"/>
                    <a:pt x="84" y="152"/>
                  </a:cubicBezTo>
                  <a:cubicBezTo>
                    <a:pt x="103" y="152"/>
                    <a:pt x="120" y="144"/>
                    <a:pt x="132" y="132"/>
                  </a:cubicBezTo>
                  <a:cubicBezTo>
                    <a:pt x="135" y="137"/>
                    <a:pt x="139" y="141"/>
                    <a:pt x="143" y="145"/>
                  </a:cubicBezTo>
                  <a:close/>
                </a:path>
              </a:pathLst>
            </a:custGeom>
            <a:grpFill/>
            <a:ln w="5" cap="flat">
              <a:noFill/>
              <a:prstDash val="solid"/>
              <a:miter lim="800000"/>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sp>
          <p:nvSpPr>
            <p:cNvPr id="35" name="Freeform 30"/>
            <p:cNvSpPr>
              <a:spLocks noEditPoints="1"/>
            </p:cNvSpPr>
            <p:nvPr/>
          </p:nvSpPr>
          <p:spPr bwMode="auto">
            <a:xfrm>
              <a:off x="5604182" y="3742093"/>
              <a:ext cx="450363" cy="327908"/>
            </a:xfrm>
            <a:custGeom>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grpFill/>
            <a:ln>
              <a:noFill/>
            </a:ln>
          </p:spPr>
          <p:txBody>
            <a:bodyPr vert="horz" wrap="square" lIns="91440" tIns="45720" rIns="91440" bIns="45720" numCol="1" anchor="t" anchorCtr="0" compatLnSpc="1"/>
            <a:lstStyle/>
            <a:p>
              <a:endParaRPr lang="zh-CN" altLang="en-US" sz="2400">
                <a:latin typeface="微软雅黑"/>
                <a:ea typeface="微软雅黑"/>
                <a:cs typeface="+mn-ea"/>
                <a:sym typeface="微软雅黑"/>
              </a:endParaRPr>
            </a:p>
          </p:txBody>
        </p:sp>
      </p:grpSp>
      <p:sp>
        <p:nvSpPr>
          <p:cNvPr id="20" name="Freeform 11"/>
          <p:cNvSpPr/>
          <p:nvPr/>
        </p:nvSpPr>
        <p:spPr bwMode="auto">
          <a:xfrm>
            <a:off x="3184128" y="2104157"/>
            <a:ext cx="874571" cy="579871"/>
          </a:xfrm>
          <a:custGeom>
            <a:gdLst>
              <a:gd name="T0" fmla="*/ 7 w 45"/>
              <a:gd name="T1" fmla="*/ 0 h 40"/>
              <a:gd name="T2" fmla="*/ 39 w 45"/>
              <a:gd name="T3" fmla="*/ 0 h 40"/>
              <a:gd name="T4" fmla="*/ 45 w 45"/>
              <a:gd name="T5" fmla="*/ 7 h 40"/>
              <a:gd name="T6" fmla="*/ 45 w 45"/>
              <a:gd name="T7" fmla="*/ 33 h 40"/>
              <a:gd name="T8" fmla="*/ 39 w 45"/>
              <a:gd name="T9" fmla="*/ 40 h 40"/>
              <a:gd name="T10" fmla="*/ 7 w 45"/>
              <a:gd name="T11" fmla="*/ 40 h 40"/>
              <a:gd name="T12" fmla="*/ 0 w 45"/>
              <a:gd name="T13" fmla="*/ 33 h 40"/>
              <a:gd name="T14" fmla="*/ 0 w 45"/>
              <a:gd name="T15" fmla="*/ 7 h 40"/>
              <a:gd name="T16" fmla="*/ 7 w 45"/>
              <a:gd name="T1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0">
                <a:moveTo>
                  <a:pt x="7" y="0"/>
                </a:moveTo>
                <a:cubicBezTo>
                  <a:pt x="39" y="0"/>
                  <a:pt x="39" y="0"/>
                  <a:pt x="39" y="0"/>
                </a:cubicBezTo>
                <a:cubicBezTo>
                  <a:pt x="42" y="0"/>
                  <a:pt x="45" y="3"/>
                  <a:pt x="45" y="7"/>
                </a:cubicBezTo>
                <a:cubicBezTo>
                  <a:pt x="45" y="33"/>
                  <a:pt x="45" y="33"/>
                  <a:pt x="45" y="33"/>
                </a:cubicBezTo>
                <a:cubicBezTo>
                  <a:pt x="45" y="37"/>
                  <a:pt x="42" y="40"/>
                  <a:pt x="39" y="40"/>
                </a:cubicBezTo>
                <a:cubicBezTo>
                  <a:pt x="7" y="40"/>
                  <a:pt x="7" y="40"/>
                  <a:pt x="7" y="40"/>
                </a:cubicBezTo>
                <a:cubicBezTo>
                  <a:pt x="3" y="40"/>
                  <a:pt x="0" y="37"/>
                  <a:pt x="0" y="33"/>
                </a:cubicBezTo>
                <a:cubicBezTo>
                  <a:pt x="0" y="7"/>
                  <a:pt x="0" y="7"/>
                  <a:pt x="0" y="7"/>
                </a:cubicBezTo>
                <a:cubicBezTo>
                  <a:pt x="0" y="3"/>
                  <a:pt x="3" y="0"/>
                  <a:pt x="7" y="0"/>
                </a:cubicBezTo>
                <a:close/>
              </a:path>
            </a:pathLst>
          </a:custGeom>
          <a:solidFill>
            <a:schemeClr val="tx1"/>
          </a:solidFill>
          <a:ln w="5" cap="flat">
            <a:solidFill>
              <a:srgbClr val="FFFFFE"/>
            </a:solidFill>
            <a:prstDash val="solid"/>
            <a:miter lim="800000"/>
          </a:ln>
        </p:spPr>
        <p:txBody>
          <a:bodyPr vert="horz" wrap="square" lIns="91440" tIns="45720" rIns="91440" bIns="45720" numCol="1" anchor="ctr" anchorCtr="0" compatLnSpc="1"/>
          <a:lstStyle/>
          <a:p>
            <a:pPr algn="ctr"/>
            <a:r>
              <a:rPr lang="en-US" altLang="zh-CN" sz="2400">
                <a:solidFill>
                  <a:schemeClr val="bg1"/>
                </a:solidFill>
                <a:latin typeface="微软雅黑"/>
                <a:ea typeface="微软雅黑"/>
                <a:cs typeface="+mn-ea"/>
                <a:sym typeface="微软雅黑"/>
              </a:rPr>
              <a:t>01</a:t>
            </a:r>
            <a:endParaRPr lang="zh-CN" altLang="en-US" sz="2400">
              <a:solidFill>
                <a:schemeClr val="bg1"/>
              </a:solidFill>
              <a:latin typeface="微软雅黑"/>
              <a:ea typeface="微软雅黑"/>
              <a:cs typeface="+mn-ea"/>
              <a:sym typeface="微软雅黑"/>
            </a:endParaRPr>
          </a:p>
        </p:txBody>
      </p:sp>
      <p:sp>
        <p:nvSpPr>
          <p:cNvPr id="26" name="Freeform 17"/>
          <p:cNvSpPr/>
          <p:nvPr/>
        </p:nvSpPr>
        <p:spPr bwMode="auto">
          <a:xfrm>
            <a:off x="7995953" y="5068763"/>
            <a:ext cx="667965" cy="563786"/>
          </a:xfrm>
          <a:custGeom>
            <a:gdLst>
              <a:gd name="T0" fmla="*/ 39 w 46"/>
              <a:gd name="T1" fmla="*/ 39 h 39"/>
              <a:gd name="T2" fmla="*/ 7 w 46"/>
              <a:gd name="T3" fmla="*/ 39 h 39"/>
              <a:gd name="T4" fmla="*/ 0 w 46"/>
              <a:gd name="T5" fmla="*/ 32 h 39"/>
              <a:gd name="T6" fmla="*/ 0 w 46"/>
              <a:gd name="T7" fmla="*/ 7 h 39"/>
              <a:gd name="T8" fmla="*/ 7 w 46"/>
              <a:gd name="T9" fmla="*/ 0 h 39"/>
              <a:gd name="T10" fmla="*/ 39 w 46"/>
              <a:gd name="T11" fmla="*/ 0 h 39"/>
              <a:gd name="T12" fmla="*/ 46 w 46"/>
              <a:gd name="T13" fmla="*/ 7 h 39"/>
              <a:gd name="T14" fmla="*/ 46 w 46"/>
              <a:gd name="T15" fmla="*/ 32 h 39"/>
              <a:gd name="T16" fmla="*/ 39 w 46"/>
              <a:gd name="T17" fmla="*/ 3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39" y="39"/>
                </a:moveTo>
                <a:cubicBezTo>
                  <a:pt x="7" y="39"/>
                  <a:pt x="7" y="39"/>
                  <a:pt x="7" y="39"/>
                </a:cubicBezTo>
                <a:cubicBezTo>
                  <a:pt x="3" y="39"/>
                  <a:pt x="0" y="36"/>
                  <a:pt x="0" y="32"/>
                </a:cubicBezTo>
                <a:cubicBezTo>
                  <a:pt x="0" y="7"/>
                  <a:pt x="0" y="7"/>
                  <a:pt x="0" y="7"/>
                </a:cubicBezTo>
                <a:cubicBezTo>
                  <a:pt x="0" y="3"/>
                  <a:pt x="3" y="0"/>
                  <a:pt x="7" y="0"/>
                </a:cubicBezTo>
                <a:cubicBezTo>
                  <a:pt x="39" y="0"/>
                  <a:pt x="39" y="0"/>
                  <a:pt x="39" y="0"/>
                </a:cubicBezTo>
                <a:cubicBezTo>
                  <a:pt x="43" y="0"/>
                  <a:pt x="46" y="3"/>
                  <a:pt x="46" y="7"/>
                </a:cubicBezTo>
                <a:cubicBezTo>
                  <a:pt x="46" y="32"/>
                  <a:pt x="46" y="32"/>
                  <a:pt x="46" y="32"/>
                </a:cubicBezTo>
                <a:cubicBezTo>
                  <a:pt x="46" y="36"/>
                  <a:pt x="43" y="39"/>
                  <a:pt x="39" y="39"/>
                </a:cubicBezTo>
                <a:close/>
              </a:path>
            </a:pathLst>
          </a:custGeom>
          <a:solidFill>
            <a:schemeClr val="tx1"/>
          </a:solidFill>
          <a:ln w="5" cap="flat">
            <a:solidFill>
              <a:srgbClr val="FFFFFE"/>
            </a:solidFill>
            <a:prstDash val="solid"/>
            <a:miter lim="800000"/>
          </a:ln>
        </p:spPr>
        <p:txBody>
          <a:bodyPr vert="horz" wrap="square" lIns="91440" tIns="45720" rIns="91440" bIns="45720" numCol="1" anchor="ctr" anchorCtr="0" compatLnSpc="1"/>
          <a:lstStyle/>
          <a:p>
            <a:pPr algn="ctr"/>
            <a:r>
              <a:rPr lang="en-US" altLang="zh-CN" sz="2400">
                <a:solidFill>
                  <a:schemeClr val="bg1"/>
                </a:solidFill>
                <a:latin typeface="微软雅黑"/>
                <a:ea typeface="微软雅黑"/>
                <a:cs typeface="+mn-ea"/>
                <a:sym typeface="微软雅黑"/>
              </a:rPr>
              <a:t>04</a:t>
            </a:r>
            <a:endParaRPr lang="zh-CN" altLang="en-US" sz="2400">
              <a:solidFill>
                <a:schemeClr val="bg1"/>
              </a:solidFill>
              <a:latin typeface="微软雅黑"/>
              <a:ea typeface="微软雅黑"/>
              <a:cs typeface="+mn-ea"/>
              <a:sym typeface="微软雅黑"/>
            </a:endParaRPr>
          </a:p>
        </p:txBody>
      </p:sp>
      <p:sp>
        <p:nvSpPr>
          <p:cNvPr id="24" name="Freeform 15"/>
          <p:cNvSpPr/>
          <p:nvPr/>
        </p:nvSpPr>
        <p:spPr bwMode="auto">
          <a:xfrm>
            <a:off x="4365905" y="5068763"/>
            <a:ext cx="661835" cy="563786"/>
          </a:xfrm>
          <a:custGeom>
            <a:gdLst>
              <a:gd name="T0" fmla="*/ 7 w 46"/>
              <a:gd name="T1" fmla="*/ 39 h 39"/>
              <a:gd name="T2" fmla="*/ 39 w 46"/>
              <a:gd name="T3" fmla="*/ 39 h 39"/>
              <a:gd name="T4" fmla="*/ 46 w 46"/>
              <a:gd name="T5" fmla="*/ 32 h 39"/>
              <a:gd name="T6" fmla="*/ 46 w 46"/>
              <a:gd name="T7" fmla="*/ 7 h 39"/>
              <a:gd name="T8" fmla="*/ 39 w 46"/>
              <a:gd name="T9" fmla="*/ 0 h 39"/>
              <a:gd name="T10" fmla="*/ 7 w 46"/>
              <a:gd name="T11" fmla="*/ 0 h 39"/>
              <a:gd name="T12" fmla="*/ 0 w 46"/>
              <a:gd name="T13" fmla="*/ 7 h 39"/>
              <a:gd name="T14" fmla="*/ 0 w 46"/>
              <a:gd name="T15" fmla="*/ 32 h 39"/>
              <a:gd name="T16" fmla="*/ 7 w 46"/>
              <a:gd name="T17" fmla="*/ 39 h 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7" y="39"/>
                </a:moveTo>
                <a:cubicBezTo>
                  <a:pt x="39" y="39"/>
                  <a:pt x="39" y="39"/>
                  <a:pt x="39" y="39"/>
                </a:cubicBezTo>
                <a:cubicBezTo>
                  <a:pt x="43" y="39"/>
                  <a:pt x="46" y="36"/>
                  <a:pt x="46" y="32"/>
                </a:cubicBezTo>
                <a:cubicBezTo>
                  <a:pt x="46" y="7"/>
                  <a:pt x="46" y="7"/>
                  <a:pt x="46" y="7"/>
                </a:cubicBezTo>
                <a:cubicBezTo>
                  <a:pt x="46" y="3"/>
                  <a:pt x="43" y="0"/>
                  <a:pt x="39" y="0"/>
                </a:cubicBezTo>
                <a:cubicBezTo>
                  <a:pt x="7" y="0"/>
                  <a:pt x="7" y="0"/>
                  <a:pt x="7" y="0"/>
                </a:cubicBezTo>
                <a:cubicBezTo>
                  <a:pt x="3" y="0"/>
                  <a:pt x="0" y="3"/>
                  <a:pt x="0" y="7"/>
                </a:cubicBezTo>
                <a:cubicBezTo>
                  <a:pt x="0" y="32"/>
                  <a:pt x="0" y="32"/>
                  <a:pt x="0" y="32"/>
                </a:cubicBezTo>
                <a:cubicBezTo>
                  <a:pt x="0" y="36"/>
                  <a:pt x="3" y="39"/>
                  <a:pt x="7" y="39"/>
                </a:cubicBezTo>
                <a:close/>
              </a:path>
            </a:pathLst>
          </a:custGeom>
          <a:solidFill>
            <a:schemeClr val="tx1"/>
          </a:solidFill>
          <a:ln w="5" cap="flat">
            <a:solidFill>
              <a:srgbClr val="FFFFFE"/>
            </a:solidFill>
            <a:prstDash val="solid"/>
            <a:miter lim="800000"/>
          </a:ln>
        </p:spPr>
        <p:txBody>
          <a:bodyPr vert="horz" wrap="square" lIns="91440" tIns="45720" rIns="91440" bIns="45720" numCol="1" anchor="ctr" anchorCtr="0" compatLnSpc="1"/>
          <a:lstStyle/>
          <a:p>
            <a:pPr algn="ctr"/>
            <a:r>
              <a:rPr lang="en-US" altLang="zh-CN" sz="2400">
                <a:solidFill>
                  <a:schemeClr val="bg1"/>
                </a:solidFill>
                <a:latin typeface="微软雅黑"/>
                <a:ea typeface="微软雅黑"/>
                <a:cs typeface="+mn-ea"/>
                <a:sym typeface="微软雅黑"/>
              </a:rPr>
              <a:t>03</a:t>
            </a:r>
            <a:endParaRPr lang="zh-CN" altLang="en-US" sz="2400">
              <a:solidFill>
                <a:schemeClr val="bg1"/>
              </a:solidFill>
              <a:latin typeface="微软雅黑"/>
              <a:ea typeface="微软雅黑"/>
              <a:cs typeface="+mn-ea"/>
              <a:sym typeface="微软雅黑"/>
            </a:endParaRPr>
          </a:p>
        </p:txBody>
      </p:sp>
      <p:sp>
        <p:nvSpPr>
          <p:cNvPr id="22" name="Freeform 13"/>
          <p:cNvSpPr/>
          <p:nvPr/>
        </p:nvSpPr>
        <p:spPr bwMode="auto">
          <a:xfrm>
            <a:off x="9165023" y="2104157"/>
            <a:ext cx="720736" cy="579871"/>
          </a:xfrm>
          <a:custGeom>
            <a:gdLst>
              <a:gd name="T0" fmla="*/ 39 w 46"/>
              <a:gd name="T1" fmla="*/ 0 h 40"/>
              <a:gd name="T2" fmla="*/ 7 w 46"/>
              <a:gd name="T3" fmla="*/ 0 h 40"/>
              <a:gd name="T4" fmla="*/ 0 w 46"/>
              <a:gd name="T5" fmla="*/ 7 h 40"/>
              <a:gd name="T6" fmla="*/ 0 w 46"/>
              <a:gd name="T7" fmla="*/ 33 h 40"/>
              <a:gd name="T8" fmla="*/ 7 w 46"/>
              <a:gd name="T9" fmla="*/ 40 h 40"/>
              <a:gd name="T10" fmla="*/ 39 w 46"/>
              <a:gd name="T11" fmla="*/ 40 h 40"/>
              <a:gd name="T12" fmla="*/ 46 w 46"/>
              <a:gd name="T13" fmla="*/ 33 h 40"/>
              <a:gd name="T14" fmla="*/ 46 w 46"/>
              <a:gd name="T15" fmla="*/ 7 h 40"/>
              <a:gd name="T16" fmla="*/ 39 w 46"/>
              <a:gd name="T17" fmla="*/ 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39" y="0"/>
                </a:moveTo>
                <a:cubicBezTo>
                  <a:pt x="7" y="0"/>
                  <a:pt x="7" y="0"/>
                  <a:pt x="7" y="0"/>
                </a:cubicBezTo>
                <a:cubicBezTo>
                  <a:pt x="3" y="0"/>
                  <a:pt x="0" y="3"/>
                  <a:pt x="0" y="7"/>
                </a:cubicBezTo>
                <a:cubicBezTo>
                  <a:pt x="0" y="33"/>
                  <a:pt x="0" y="33"/>
                  <a:pt x="0" y="33"/>
                </a:cubicBezTo>
                <a:cubicBezTo>
                  <a:pt x="0" y="37"/>
                  <a:pt x="3" y="40"/>
                  <a:pt x="7" y="40"/>
                </a:cubicBezTo>
                <a:cubicBezTo>
                  <a:pt x="39" y="40"/>
                  <a:pt x="39" y="40"/>
                  <a:pt x="39" y="40"/>
                </a:cubicBezTo>
                <a:cubicBezTo>
                  <a:pt x="43" y="40"/>
                  <a:pt x="46" y="37"/>
                  <a:pt x="46" y="33"/>
                </a:cubicBezTo>
                <a:cubicBezTo>
                  <a:pt x="46" y="7"/>
                  <a:pt x="46" y="7"/>
                  <a:pt x="46" y="7"/>
                </a:cubicBezTo>
                <a:cubicBezTo>
                  <a:pt x="46" y="3"/>
                  <a:pt x="43" y="0"/>
                  <a:pt x="39" y="0"/>
                </a:cubicBezTo>
                <a:close/>
              </a:path>
            </a:pathLst>
          </a:custGeom>
          <a:solidFill>
            <a:schemeClr val="tx1"/>
          </a:solidFill>
          <a:ln w="5" cap="flat">
            <a:solidFill>
              <a:srgbClr val="FFFFFE"/>
            </a:solidFill>
            <a:prstDash val="solid"/>
            <a:miter lim="800000"/>
          </a:ln>
        </p:spPr>
        <p:txBody>
          <a:bodyPr vert="horz" wrap="square" lIns="91440" tIns="45720" rIns="91440" bIns="45720" numCol="1" anchor="ctr" anchorCtr="0" compatLnSpc="1"/>
          <a:lstStyle/>
          <a:p>
            <a:pPr algn="ctr"/>
            <a:r>
              <a:rPr lang="en-US" altLang="zh-CN" sz="2400">
                <a:solidFill>
                  <a:schemeClr val="bg1"/>
                </a:solidFill>
                <a:latin typeface="微软雅黑"/>
                <a:ea typeface="微软雅黑"/>
                <a:cs typeface="+mn-ea"/>
                <a:sym typeface="微软雅黑"/>
              </a:rPr>
              <a:t>02</a:t>
            </a:r>
            <a:endParaRPr lang="zh-CN" altLang="en-US" sz="2400">
              <a:solidFill>
                <a:schemeClr val="bg1"/>
              </a:solidFill>
              <a:latin typeface="微软雅黑"/>
              <a:ea typeface="微软雅黑"/>
              <a:cs typeface="+mn-ea"/>
              <a:sym typeface="微软雅黑"/>
            </a:endParaRPr>
          </a:p>
        </p:txBody>
      </p:sp>
      <p:sp>
        <p:nvSpPr>
          <p:cNvPr id="36" name="TextBox 12"/>
          <p:cNvSpPr txBox="1"/>
          <p:nvPr/>
        </p:nvSpPr>
        <p:spPr>
          <a:xfrm>
            <a:off x="884759" y="2557261"/>
            <a:ext cx="2299369" cy="1338828"/>
          </a:xfrm>
          <a:prstGeom prst="rect">
            <a:avLst/>
          </a:prstGeom>
          <a:noFill/>
          <a:ln>
            <a:noFill/>
            <a:prstDash val="sysDash"/>
          </a:ln>
        </p:spPr>
        <p:txBody>
          <a:bodyPr wrap="square" rtlCol="0">
            <a:spAutoFit/>
          </a:bodyPr>
          <a:lstStyle/>
          <a:p>
            <a:pPr algn="just" defTabSz="685800">
              <a:lnSpc>
                <a:spcPct val="150000"/>
              </a:lnSpc>
            </a:pPr>
            <a:r>
              <a:rPr lang="zh-CN" altLang="en-US" kern="0">
                <a:latin typeface="微软雅黑"/>
                <a:ea typeface="微软雅黑"/>
                <a:cs typeface="+mn-ea"/>
                <a:sym typeface="微软雅黑"/>
              </a:rPr>
              <a:t>点击此处添加文字说明内容，可以通过复制您的文本内容</a:t>
            </a: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40" name="矩形 39"/>
          <p:cNvSpPr/>
          <p:nvPr/>
        </p:nvSpPr>
        <p:spPr>
          <a:xfrm>
            <a:off x="884759" y="2154438"/>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sp>
        <p:nvSpPr>
          <p:cNvPr id="49" name="TextBox 12"/>
          <p:cNvSpPr txBox="1"/>
          <p:nvPr/>
        </p:nvSpPr>
        <p:spPr>
          <a:xfrm>
            <a:off x="2070783" y="5306279"/>
            <a:ext cx="2299369" cy="1338828"/>
          </a:xfrm>
          <a:prstGeom prst="rect">
            <a:avLst/>
          </a:prstGeom>
          <a:noFill/>
          <a:ln>
            <a:noFill/>
            <a:prstDash val="sysDash"/>
          </a:ln>
        </p:spPr>
        <p:txBody>
          <a:bodyPr wrap="square" rtlCol="0">
            <a:spAutoFit/>
          </a:bodyPr>
          <a:lstStyle/>
          <a:p>
            <a:pPr algn="just" defTabSz="685800">
              <a:lnSpc>
                <a:spcPct val="150000"/>
              </a:lnSpc>
            </a:pPr>
            <a:r>
              <a:rPr lang="zh-CN" altLang="en-US" kern="0">
                <a:latin typeface="微软雅黑"/>
                <a:ea typeface="微软雅黑"/>
                <a:cs typeface="+mn-ea"/>
                <a:sym typeface="微软雅黑"/>
              </a:rPr>
              <a:t>点击此处添加文字说明内容，可以通过复制您的文本内容</a:t>
            </a: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50" name="矩形 49"/>
          <p:cNvSpPr/>
          <p:nvPr/>
        </p:nvSpPr>
        <p:spPr>
          <a:xfrm>
            <a:off x="2070783" y="4903456"/>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sp>
        <p:nvSpPr>
          <p:cNvPr id="51" name="TextBox 12"/>
          <p:cNvSpPr txBox="1"/>
          <p:nvPr/>
        </p:nvSpPr>
        <p:spPr>
          <a:xfrm>
            <a:off x="8749651" y="5573707"/>
            <a:ext cx="2299369" cy="1338828"/>
          </a:xfrm>
          <a:prstGeom prst="rect">
            <a:avLst/>
          </a:prstGeom>
          <a:noFill/>
          <a:ln>
            <a:noFill/>
            <a:prstDash val="sysDash"/>
          </a:ln>
        </p:spPr>
        <p:txBody>
          <a:bodyPr wrap="square" rtlCol="0">
            <a:spAutoFit/>
          </a:bodyPr>
          <a:lstStyle/>
          <a:p>
            <a:pPr algn="just" defTabSz="685800">
              <a:lnSpc>
                <a:spcPct val="150000"/>
              </a:lnSpc>
            </a:pPr>
            <a:r>
              <a:rPr lang="zh-CN" altLang="en-US" kern="0">
                <a:latin typeface="微软雅黑"/>
                <a:ea typeface="微软雅黑"/>
                <a:cs typeface="+mn-ea"/>
                <a:sym typeface="微软雅黑"/>
              </a:rPr>
              <a:t>点击此处添加文字说明内容，可以通过复制您的文本内容</a:t>
            </a: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52" name="矩形 51"/>
          <p:cNvSpPr/>
          <p:nvPr/>
        </p:nvSpPr>
        <p:spPr>
          <a:xfrm>
            <a:off x="8749651" y="5170884"/>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sp>
        <p:nvSpPr>
          <p:cNvPr id="53" name="TextBox 12"/>
          <p:cNvSpPr txBox="1"/>
          <p:nvPr/>
        </p:nvSpPr>
        <p:spPr>
          <a:xfrm>
            <a:off x="10112907" y="2537888"/>
            <a:ext cx="2299369" cy="1338828"/>
          </a:xfrm>
          <a:prstGeom prst="rect">
            <a:avLst/>
          </a:prstGeom>
          <a:noFill/>
          <a:ln>
            <a:noFill/>
            <a:prstDash val="sysDash"/>
          </a:ln>
        </p:spPr>
        <p:txBody>
          <a:bodyPr wrap="square" rtlCol="0">
            <a:spAutoFit/>
          </a:bodyPr>
          <a:lstStyle/>
          <a:p>
            <a:pPr algn="just" defTabSz="685800">
              <a:lnSpc>
                <a:spcPct val="150000"/>
              </a:lnSpc>
            </a:pPr>
            <a:r>
              <a:rPr lang="zh-CN" altLang="en-US" kern="0">
                <a:latin typeface="微软雅黑"/>
                <a:ea typeface="微软雅黑"/>
                <a:cs typeface="+mn-ea"/>
                <a:sym typeface="微软雅黑"/>
              </a:rPr>
              <a:t>点击此处添加文字说明内容，可以通过复制您的文本内容</a:t>
            </a:r>
            <a:endParaRPr kumimoji="0" lang="zh-CN" altLang="en-US" b="0" i="0" u="none" strike="noStrike" kern="0" cap="none" spc="0" normalizeH="0" baseline="0" noProof="0">
              <a:ln>
                <a:noFill/>
              </a:ln>
              <a:effectLst/>
              <a:uLnTx/>
              <a:uFillTx/>
              <a:latin typeface="微软雅黑"/>
              <a:ea typeface="微软雅黑"/>
              <a:cs typeface="+mn-ea"/>
              <a:sym typeface="微软雅黑"/>
            </a:endParaRPr>
          </a:p>
        </p:txBody>
      </p:sp>
      <p:sp>
        <p:nvSpPr>
          <p:cNvPr id="54" name="矩形 53"/>
          <p:cNvSpPr/>
          <p:nvPr/>
        </p:nvSpPr>
        <p:spPr>
          <a:xfrm>
            <a:off x="10112907" y="2135065"/>
            <a:ext cx="1872226" cy="461665"/>
          </a:xfrm>
          <a:prstGeom prst="rect">
            <a:avLst/>
          </a:prstGeom>
          <a:noFill/>
          <a:ln>
            <a:noFill/>
          </a:ln>
        </p:spPr>
        <p:txBody>
          <a:bodyPr wrap="square">
            <a:sp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effectLst/>
                <a:uLnTx/>
                <a:uFillTx/>
                <a:latin typeface="微软雅黑"/>
                <a:ea typeface="微软雅黑"/>
                <a:cs typeface="+mn-ea"/>
                <a:sym typeface="微软雅黑"/>
              </a:rPr>
              <a:t>添加小标题</a:t>
            </a:r>
            <a:endParaRPr kumimoji="0" lang="zh-CN" altLang="en-US" sz="2400" b="1" i="0" u="none" strike="noStrike" kern="0" cap="none" spc="0" normalizeH="0" baseline="0" noProof="0">
              <a:ln>
                <a:noFill/>
              </a:ln>
              <a:effectLst/>
              <a:uLnTx/>
              <a:uFillTx/>
              <a:latin typeface="微软雅黑"/>
              <a:ea typeface="微软雅黑"/>
              <a:cs typeface="+mn-ea"/>
              <a:sym typeface="微软雅黑"/>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500" fill="hold"/>
                                        <p:tgtEl>
                                          <p:spTgt spid="36"/>
                                        </p:tgtEl>
                                        <p:attrNameLst>
                                          <p:attrName>ppt_x</p:attrName>
                                        </p:attrNameLst>
                                      </p:cBhvr>
                                      <p:tavLst>
                                        <p:tav tm="0">
                                          <p:val>
                                            <p:strVal val="#ppt_x"/>
                                          </p:val>
                                        </p:tav>
                                        <p:tav tm="100000">
                                          <p:val>
                                            <p:strVal val="#ppt_x"/>
                                          </p:val>
                                        </p:tav>
                                      </p:tavLst>
                                    </p:anim>
                                    <p:anim calcmode="lin" valueType="num">
                                      <p:cBhvr additive="base">
                                        <p:cTn id="44" dur="500" fill="hold"/>
                                        <p:tgtEl>
                                          <p:spTgt spid="3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additive="base">
                                        <p:cTn id="51" dur="500" fill="hold"/>
                                        <p:tgtEl>
                                          <p:spTgt spid="49"/>
                                        </p:tgtEl>
                                        <p:attrNameLst>
                                          <p:attrName>ppt_x</p:attrName>
                                        </p:attrNameLst>
                                      </p:cBhvr>
                                      <p:tavLst>
                                        <p:tav tm="0">
                                          <p:val>
                                            <p:strVal val="#ppt_x"/>
                                          </p:val>
                                        </p:tav>
                                        <p:tav tm="100000">
                                          <p:val>
                                            <p:strVal val="#ppt_x"/>
                                          </p:val>
                                        </p:tav>
                                      </p:tavLst>
                                    </p:anim>
                                    <p:anim calcmode="lin" valueType="num">
                                      <p:cBhvr additive="base">
                                        <p:cTn id="52" dur="500" fill="hold"/>
                                        <p:tgtEl>
                                          <p:spTgt spid="4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ppt_x"/>
                                          </p:val>
                                        </p:tav>
                                        <p:tav tm="100000">
                                          <p:val>
                                            <p:strVal val="#ppt_x"/>
                                          </p:val>
                                        </p:tav>
                                      </p:tavLst>
                                    </p:anim>
                                    <p:anim calcmode="lin" valueType="num">
                                      <p:cBhvr additive="base">
                                        <p:cTn id="60" dur="500" fill="hold"/>
                                        <p:tgtEl>
                                          <p:spTgt spid="5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500" fill="hold"/>
                                        <p:tgtEl>
                                          <p:spTgt spid="52"/>
                                        </p:tgtEl>
                                        <p:attrNameLst>
                                          <p:attrName>ppt_x</p:attrName>
                                        </p:attrNameLst>
                                      </p:cBhvr>
                                      <p:tavLst>
                                        <p:tav tm="0">
                                          <p:val>
                                            <p:strVal val="#ppt_x"/>
                                          </p:val>
                                        </p:tav>
                                        <p:tav tm="100000">
                                          <p:val>
                                            <p:strVal val="#ppt_x"/>
                                          </p:val>
                                        </p:tav>
                                      </p:tavLst>
                                    </p:anim>
                                    <p:anim calcmode="lin" valueType="num">
                                      <p:cBhvr additive="base">
                                        <p:cTn id="64" dur="500" fill="hold"/>
                                        <p:tgtEl>
                                          <p:spTgt spid="52"/>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4" grpId="0" animBg="1"/>
      <p:bldP spid="22" grpId="0" animBg="1"/>
      <p:bldP spid="36" grpId="0"/>
      <p:bldP spid="40" grpId="0"/>
      <p:bldP spid="49" grpId="0"/>
      <p:bldP spid="50" grpId="0"/>
      <p:bldP spid="51" grpId="0"/>
      <p:bldP spid="52" grpId="0"/>
      <p:bldP spid="53" grpId="0"/>
      <p:bldP spid="54"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TextBox 3"/>
          <p:cNvSpPr txBox="1"/>
          <p:nvPr/>
        </p:nvSpPr>
        <p:spPr>
          <a:xfrm>
            <a:off x="13297843" y="7606923"/>
            <a:ext cx="548357" cy="329882"/>
          </a:xfrm>
          <a:prstGeom prst="rect">
            <a:avLst/>
          </a:prstGeom>
          <a:noFill/>
        </p:spPr>
        <p:txBody>
          <a:bodyPr wrap="square" lIns="128574" tIns="64286" rIns="128574" bIns="64286" rtlCol="0">
            <a:spAutoFit/>
          </a:bodyPr>
          <a:lstStyle/>
          <a:p>
            <a:fld id="{F3C5028F-8D3B-45CC-A1ED-22F09E87F5E5}" type="slidenum">
              <a:rPr lang="id-ID" sz="1300">
                <a:solidFill>
                  <a:schemeClr val="bg1"/>
                </a:solidFill>
                <a:latin typeface="微软雅黑"/>
                <a:ea typeface="微软雅黑"/>
                <a:sym typeface="微软雅黑"/>
              </a:rPr>
              <a:t>14</a:t>
            </a:fld>
            <a:endParaRPr lang="id-ID" sz="1300">
              <a:solidFill>
                <a:schemeClr val="bg1"/>
              </a:solidFill>
              <a:latin typeface="微软雅黑"/>
              <a:ea typeface="微软雅黑"/>
              <a:sym typeface="微软雅黑"/>
            </a:endParaRPr>
          </a:p>
        </p:txBody>
      </p:sp>
      <p:grpSp>
        <p:nvGrpSpPr>
          <p:cNvPr id="8" name="Group 1"/>
          <p:cNvGrpSpPr/>
          <p:nvPr/>
        </p:nvGrpSpPr>
        <p:grpSpPr>
          <a:xfrm flipH="1">
            <a:off x="8431499" y="2827111"/>
            <a:ext cx="4501988" cy="4418037"/>
            <a:chOff x="0" y="2668587"/>
            <a:chExt cx="4269184" cy="4189413"/>
          </a:xfrm>
          <a:solidFill>
            <a:srgbClr val="FFC000"/>
          </a:solidFill>
        </p:grpSpPr>
        <p:grpSp>
          <p:nvGrpSpPr>
            <p:cNvPr id="9" name="Group 284"/>
            <p:cNvGrpSpPr>
              <a:grpSpLocks noChangeAspect="1"/>
            </p:cNvGrpSpPr>
            <p:nvPr/>
          </p:nvGrpSpPr>
          <p:grpSpPr>
            <a:xfrm>
              <a:off x="0" y="2879725"/>
              <a:ext cx="3917950" cy="3978275"/>
              <a:chOff x="3668" y="2044"/>
              <a:chExt cx="2468" cy="2506"/>
            </a:xfrm>
            <a:grpFill/>
          </p:grpSpPr>
          <p:sp>
            <p:nvSpPr>
              <p:cNvPr id="23" name="Freeform 285"/>
              <p:cNvSpPr>
                <a:spLocks noEditPoints="1"/>
              </p:cNvSpPr>
              <p:nvPr/>
            </p:nvSpPr>
            <p:spPr bwMode="auto">
              <a:xfrm>
                <a:off x="4210" y="3120"/>
                <a:ext cx="917" cy="937"/>
              </a:xfrm>
              <a:custGeom>
                <a:gdLst>
                  <a:gd name="T0" fmla="*/ 177 w 387"/>
                  <a:gd name="T1" fmla="*/ 0 h 396"/>
                  <a:gd name="T2" fmla="*/ 10 w 387"/>
                  <a:gd name="T3" fmla="*/ 198 h 396"/>
                  <a:gd name="T4" fmla="*/ 211 w 387"/>
                  <a:gd name="T5" fmla="*/ 396 h 396"/>
                  <a:gd name="T6" fmla="*/ 378 w 387"/>
                  <a:gd name="T7" fmla="*/ 198 h 396"/>
                  <a:gd name="T8" fmla="*/ 177 w 387"/>
                  <a:gd name="T9" fmla="*/ 0 h 396"/>
                  <a:gd name="T10" fmla="*/ 183 w 387"/>
                  <a:gd name="T11" fmla="*/ 70 h 396"/>
                  <a:gd name="T12" fmla="*/ 313 w 387"/>
                  <a:gd name="T13" fmla="*/ 198 h 396"/>
                  <a:gd name="T14" fmla="*/ 205 w 387"/>
                  <a:gd name="T15" fmla="*/ 326 h 396"/>
                  <a:gd name="T16" fmla="*/ 75 w 387"/>
                  <a:gd name="T17" fmla="*/ 198 h 396"/>
                  <a:gd name="T18" fmla="*/ 183 w 387"/>
                  <a:gd name="T19" fmla="*/ 70 h 3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7" h="396">
                    <a:moveTo>
                      <a:pt x="177" y="0"/>
                    </a:moveTo>
                    <a:cubicBezTo>
                      <a:pt x="75" y="0"/>
                      <a:pt x="0" y="88"/>
                      <a:pt x="10" y="198"/>
                    </a:cubicBezTo>
                    <a:cubicBezTo>
                      <a:pt x="19" y="307"/>
                      <a:pt x="109" y="396"/>
                      <a:pt x="211" y="396"/>
                    </a:cubicBezTo>
                    <a:cubicBezTo>
                      <a:pt x="312" y="396"/>
                      <a:pt x="387" y="307"/>
                      <a:pt x="378" y="198"/>
                    </a:cubicBezTo>
                    <a:cubicBezTo>
                      <a:pt x="369" y="88"/>
                      <a:pt x="278" y="0"/>
                      <a:pt x="177" y="0"/>
                    </a:cubicBezTo>
                    <a:close/>
                    <a:moveTo>
                      <a:pt x="183" y="70"/>
                    </a:moveTo>
                    <a:cubicBezTo>
                      <a:pt x="248" y="70"/>
                      <a:pt x="307" y="127"/>
                      <a:pt x="313" y="198"/>
                    </a:cubicBezTo>
                    <a:cubicBezTo>
                      <a:pt x="319" y="269"/>
                      <a:pt x="270" y="326"/>
                      <a:pt x="205" y="326"/>
                    </a:cubicBezTo>
                    <a:cubicBezTo>
                      <a:pt x="139" y="326"/>
                      <a:pt x="81" y="269"/>
                      <a:pt x="75" y="198"/>
                    </a:cubicBezTo>
                    <a:cubicBezTo>
                      <a:pt x="69" y="127"/>
                      <a:pt x="117" y="70"/>
                      <a:pt x="183" y="70"/>
                    </a:cubicBezTo>
                    <a:close/>
                  </a:path>
                </a:pathLst>
              </a:custGeom>
              <a:solidFill>
                <a:schemeClr val="tx1"/>
              </a:solidFill>
              <a:ln>
                <a:noFill/>
              </a:ln>
            </p:spPr>
            <p:txBody>
              <a:bodyPr/>
              <a:lstStyle/>
              <a:p>
                <a:pPr>
                  <a:defRPr/>
                </a:pPr>
                <a:endParaRPr lang="en-US">
                  <a:latin typeface="微软雅黑"/>
                  <a:ea typeface="微软雅黑"/>
                  <a:sym typeface="微软雅黑"/>
                </a:endParaRPr>
              </a:p>
            </p:txBody>
          </p:sp>
          <p:sp>
            <p:nvSpPr>
              <p:cNvPr id="24" name="Freeform 286"/>
              <p:cNvSpPr/>
              <p:nvPr/>
            </p:nvSpPr>
            <p:spPr bwMode="auto">
              <a:xfrm>
                <a:off x="4525" y="3439"/>
                <a:ext cx="289" cy="299"/>
              </a:xfrm>
              <a:custGeom>
                <a:gdLst>
                  <a:gd name="T0" fmla="*/ 119 w 122"/>
                  <a:gd name="T1" fmla="*/ 63 h 126"/>
                  <a:gd name="T2" fmla="*/ 66 w 122"/>
                  <a:gd name="T3" fmla="*/ 126 h 126"/>
                  <a:gd name="T4" fmla="*/ 3 w 122"/>
                  <a:gd name="T5" fmla="*/ 63 h 126"/>
                  <a:gd name="T6" fmla="*/ 55 w 122"/>
                  <a:gd name="T7" fmla="*/ 0 h 126"/>
                  <a:gd name="T8" fmla="*/ 119 w 122"/>
                  <a:gd name="T9" fmla="*/ 63 h 126"/>
                </a:gdLst>
                <a:cxnLst>
                  <a:cxn ang="0">
                    <a:pos x="T0" y="T1"/>
                  </a:cxn>
                  <a:cxn ang="0">
                    <a:pos x="T2" y="T3"/>
                  </a:cxn>
                  <a:cxn ang="0">
                    <a:pos x="T4" y="T5"/>
                  </a:cxn>
                  <a:cxn ang="0">
                    <a:pos x="T6" y="T7"/>
                  </a:cxn>
                  <a:cxn ang="0">
                    <a:pos x="T8" y="T9"/>
                  </a:cxn>
                </a:cxnLst>
                <a:rect l="0" t="0" r="r" b="b"/>
                <a:pathLst>
                  <a:path w="122" h="125">
                    <a:moveTo>
                      <a:pt x="119" y="63"/>
                    </a:moveTo>
                    <a:cubicBezTo>
                      <a:pt x="122" y="98"/>
                      <a:pt x="98" y="126"/>
                      <a:pt x="66" y="126"/>
                    </a:cubicBezTo>
                    <a:cubicBezTo>
                      <a:pt x="34" y="126"/>
                      <a:pt x="6" y="98"/>
                      <a:pt x="3" y="63"/>
                    </a:cubicBezTo>
                    <a:cubicBezTo>
                      <a:pt x="0" y="28"/>
                      <a:pt x="23" y="0"/>
                      <a:pt x="55" y="0"/>
                    </a:cubicBezTo>
                    <a:cubicBezTo>
                      <a:pt x="88" y="0"/>
                      <a:pt x="116" y="28"/>
                      <a:pt x="119" y="63"/>
                    </a:cubicBezTo>
                    <a:close/>
                  </a:path>
                </a:pathLst>
              </a:custGeom>
              <a:solidFill>
                <a:srgbClr val="FFC000"/>
              </a:solidFill>
              <a:ln>
                <a:noFill/>
              </a:ln>
            </p:spPr>
            <p:txBody>
              <a:bodyPr/>
              <a:lstStyle/>
              <a:p>
                <a:pPr>
                  <a:defRPr/>
                </a:pPr>
                <a:endParaRPr lang="en-US">
                  <a:latin typeface="微软雅黑"/>
                  <a:ea typeface="微软雅黑"/>
                  <a:sym typeface="微软雅黑"/>
                </a:endParaRPr>
              </a:p>
            </p:txBody>
          </p:sp>
          <p:sp>
            <p:nvSpPr>
              <p:cNvPr id="25" name="Freeform 287"/>
              <p:cNvSpPr>
                <a:spLocks noEditPoints="1"/>
              </p:cNvSpPr>
              <p:nvPr/>
            </p:nvSpPr>
            <p:spPr bwMode="auto">
              <a:xfrm>
                <a:off x="3737" y="2634"/>
                <a:ext cx="1864" cy="1909"/>
              </a:xfrm>
              <a:custGeom>
                <a:gdLst>
                  <a:gd name="T0" fmla="*/ 359 w 787"/>
                  <a:gd name="T1" fmla="*/ 0 h 806"/>
                  <a:gd name="T2" fmla="*/ 20 w 787"/>
                  <a:gd name="T3" fmla="*/ 403 h 806"/>
                  <a:gd name="T4" fmla="*/ 428 w 787"/>
                  <a:gd name="T5" fmla="*/ 806 h 806"/>
                  <a:gd name="T6" fmla="*/ 768 w 787"/>
                  <a:gd name="T7" fmla="*/ 403 h 806"/>
                  <a:gd name="T8" fmla="*/ 359 w 787"/>
                  <a:gd name="T9" fmla="*/ 0 h 806"/>
                  <a:gd name="T10" fmla="*/ 369 w 787"/>
                  <a:gd name="T11" fmla="*/ 116 h 806"/>
                  <a:gd name="T12" fmla="*/ 661 w 787"/>
                  <a:gd name="T13" fmla="*/ 403 h 806"/>
                  <a:gd name="T14" fmla="*/ 418 w 787"/>
                  <a:gd name="T15" fmla="*/ 690 h 806"/>
                  <a:gd name="T16" fmla="*/ 127 w 787"/>
                  <a:gd name="T17" fmla="*/ 403 h 806"/>
                  <a:gd name="T18" fmla="*/ 369 w 787"/>
                  <a:gd name="T19" fmla="*/ 116 h 8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805">
                    <a:moveTo>
                      <a:pt x="359" y="0"/>
                    </a:moveTo>
                    <a:cubicBezTo>
                      <a:pt x="153" y="0"/>
                      <a:pt x="0" y="181"/>
                      <a:pt x="20" y="403"/>
                    </a:cubicBezTo>
                    <a:cubicBezTo>
                      <a:pt x="39" y="625"/>
                      <a:pt x="222" y="806"/>
                      <a:pt x="428" y="806"/>
                    </a:cubicBezTo>
                    <a:cubicBezTo>
                      <a:pt x="635" y="806"/>
                      <a:pt x="787" y="625"/>
                      <a:pt x="768" y="403"/>
                    </a:cubicBezTo>
                    <a:cubicBezTo>
                      <a:pt x="749" y="181"/>
                      <a:pt x="566" y="0"/>
                      <a:pt x="359" y="0"/>
                    </a:cubicBezTo>
                    <a:close/>
                    <a:moveTo>
                      <a:pt x="369" y="116"/>
                    </a:moveTo>
                    <a:cubicBezTo>
                      <a:pt x="517" y="116"/>
                      <a:pt x="647" y="244"/>
                      <a:pt x="661" y="403"/>
                    </a:cubicBezTo>
                    <a:cubicBezTo>
                      <a:pt x="674" y="562"/>
                      <a:pt x="566" y="690"/>
                      <a:pt x="418" y="690"/>
                    </a:cubicBezTo>
                    <a:cubicBezTo>
                      <a:pt x="271" y="690"/>
                      <a:pt x="140" y="562"/>
                      <a:pt x="127" y="403"/>
                    </a:cubicBezTo>
                    <a:cubicBezTo>
                      <a:pt x="113" y="244"/>
                      <a:pt x="222" y="116"/>
                      <a:pt x="369" y="116"/>
                    </a:cubicBezTo>
                    <a:close/>
                  </a:path>
                </a:pathLst>
              </a:custGeom>
              <a:solidFill>
                <a:srgbClr val="FFC000"/>
              </a:solidFill>
              <a:ln>
                <a:noFill/>
              </a:ln>
            </p:spPr>
            <p:txBody>
              <a:bodyPr/>
              <a:lstStyle/>
              <a:p>
                <a:pPr>
                  <a:defRPr/>
                </a:pPr>
                <a:endParaRPr lang="en-US">
                  <a:latin typeface="微软雅黑"/>
                  <a:ea typeface="微软雅黑"/>
                  <a:sym typeface="微软雅黑"/>
                </a:endParaRPr>
              </a:p>
            </p:txBody>
          </p:sp>
          <p:sp>
            <p:nvSpPr>
              <p:cNvPr id="26" name="Freeform 288"/>
              <p:cNvSpPr>
                <a:spLocks noEditPoints="1"/>
              </p:cNvSpPr>
              <p:nvPr/>
            </p:nvSpPr>
            <p:spPr bwMode="auto">
              <a:xfrm>
                <a:off x="3668" y="2044"/>
                <a:ext cx="2468" cy="2506"/>
              </a:xfrm>
              <a:custGeom>
                <a:gdLst>
                  <a:gd name="T0" fmla="*/ 367 w 1042"/>
                  <a:gd name="T1" fmla="*/ 0 h 1058"/>
                  <a:gd name="T2" fmla="*/ 0 w 1042"/>
                  <a:gd name="T3" fmla="*/ 144 h 1058"/>
                  <a:gd name="T4" fmla="*/ 0 w 1042"/>
                  <a:gd name="T5" fmla="*/ 374 h 1058"/>
                  <a:gd name="T6" fmla="*/ 379 w 1042"/>
                  <a:gd name="T7" fmla="*/ 141 h 1058"/>
                  <a:gd name="T8" fmla="*/ 898 w 1042"/>
                  <a:gd name="T9" fmla="*/ 652 h 1058"/>
                  <a:gd name="T10" fmla="*/ 746 w 1042"/>
                  <a:gd name="T11" fmla="*/ 1058 h 1058"/>
                  <a:gd name="T12" fmla="*/ 931 w 1042"/>
                  <a:gd name="T13" fmla="*/ 1058 h 1058"/>
                  <a:gd name="T14" fmla="*/ 1029 w 1042"/>
                  <a:gd name="T15" fmla="*/ 652 h 1058"/>
                  <a:gd name="T16" fmla="*/ 367 w 1042"/>
                  <a:gd name="T17" fmla="*/ 0 h 1058"/>
                  <a:gd name="T18" fmla="*/ 0 w 1042"/>
                  <a:gd name="T19" fmla="*/ 847 h 1058"/>
                  <a:gd name="T20" fmla="*/ 0 w 1042"/>
                  <a:gd name="T21" fmla="*/ 1021 h 1058"/>
                  <a:gd name="T22" fmla="*/ 36 w 1042"/>
                  <a:gd name="T23" fmla="*/ 1058 h 1058"/>
                  <a:gd name="T24" fmla="*/ 234 w 1042"/>
                  <a:gd name="T25" fmla="*/ 1058 h 1058"/>
                  <a:gd name="T26" fmla="*/ 169 w 1042"/>
                  <a:gd name="T27" fmla="*/ 1058 h 1058"/>
                  <a:gd name="T28" fmla="*/ 0 w 1042"/>
                  <a:gd name="T29" fmla="*/ 847 h 10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2" h="1058">
                    <a:moveTo>
                      <a:pt x="367" y="0"/>
                    </a:moveTo>
                    <a:cubicBezTo>
                      <a:pt x="223" y="0"/>
                      <a:pt x="96" y="54"/>
                      <a:pt x="0" y="144"/>
                    </a:cubicBezTo>
                    <a:cubicBezTo>
                      <a:pt x="0" y="374"/>
                      <a:pt x="0" y="374"/>
                      <a:pt x="0" y="374"/>
                    </a:cubicBezTo>
                    <a:cubicBezTo>
                      <a:pt x="73" y="234"/>
                      <a:pt x="212" y="141"/>
                      <a:pt x="379" y="141"/>
                    </a:cubicBezTo>
                    <a:cubicBezTo>
                      <a:pt x="641" y="141"/>
                      <a:pt x="874" y="370"/>
                      <a:pt x="898" y="652"/>
                    </a:cubicBezTo>
                    <a:cubicBezTo>
                      <a:pt x="912" y="817"/>
                      <a:pt x="852" y="964"/>
                      <a:pt x="746" y="1058"/>
                    </a:cubicBezTo>
                    <a:cubicBezTo>
                      <a:pt x="931" y="1058"/>
                      <a:pt x="931" y="1058"/>
                      <a:pt x="931" y="1058"/>
                    </a:cubicBezTo>
                    <a:cubicBezTo>
                      <a:pt x="1004" y="946"/>
                      <a:pt x="1042" y="805"/>
                      <a:pt x="1029" y="652"/>
                    </a:cubicBezTo>
                    <a:cubicBezTo>
                      <a:pt x="998" y="292"/>
                      <a:pt x="701" y="0"/>
                      <a:pt x="367" y="0"/>
                    </a:cubicBezTo>
                    <a:close/>
                    <a:moveTo>
                      <a:pt x="0" y="847"/>
                    </a:moveTo>
                    <a:cubicBezTo>
                      <a:pt x="0" y="1021"/>
                      <a:pt x="0" y="1021"/>
                      <a:pt x="0" y="1021"/>
                    </a:cubicBezTo>
                    <a:cubicBezTo>
                      <a:pt x="12" y="1034"/>
                      <a:pt x="24" y="1045"/>
                      <a:pt x="36" y="1058"/>
                    </a:cubicBezTo>
                    <a:cubicBezTo>
                      <a:pt x="234" y="1058"/>
                      <a:pt x="234" y="1058"/>
                      <a:pt x="234" y="1058"/>
                    </a:cubicBezTo>
                    <a:cubicBezTo>
                      <a:pt x="169" y="1058"/>
                      <a:pt x="169" y="1058"/>
                      <a:pt x="169" y="1058"/>
                    </a:cubicBezTo>
                    <a:cubicBezTo>
                      <a:pt x="98" y="1003"/>
                      <a:pt x="39" y="931"/>
                      <a:pt x="0" y="847"/>
                    </a:cubicBezTo>
                    <a:close/>
                  </a:path>
                </a:pathLst>
              </a:custGeom>
              <a:solidFill>
                <a:schemeClr val="tx1"/>
              </a:solidFill>
              <a:ln>
                <a:noFill/>
              </a:ln>
            </p:spPr>
            <p:txBody>
              <a:bodyPr/>
              <a:lstStyle/>
              <a:p>
                <a:pPr>
                  <a:defRPr/>
                </a:pPr>
                <a:endParaRPr lang="en-US">
                  <a:latin typeface="微软雅黑"/>
                  <a:ea typeface="微软雅黑"/>
                  <a:sym typeface="微软雅黑"/>
                </a:endParaRPr>
              </a:p>
            </p:txBody>
          </p:sp>
        </p:grpSp>
        <p:grpSp>
          <p:nvGrpSpPr>
            <p:cNvPr id="10" name="Group 292"/>
            <p:cNvGrpSpPr>
              <a:grpSpLocks noChangeAspect="1"/>
            </p:cNvGrpSpPr>
            <p:nvPr/>
          </p:nvGrpSpPr>
          <p:grpSpPr>
            <a:xfrm>
              <a:off x="1567258" y="2668587"/>
              <a:ext cx="2701926" cy="2789238"/>
              <a:chOff x="6253" y="-20"/>
              <a:chExt cx="1702" cy="1757"/>
            </a:xfrm>
            <a:grpFill/>
          </p:grpSpPr>
          <p:sp>
            <p:nvSpPr>
              <p:cNvPr id="11" name="Freeform 293"/>
              <p:cNvSpPr/>
              <p:nvPr/>
            </p:nvSpPr>
            <p:spPr bwMode="auto">
              <a:xfrm>
                <a:off x="6258" y="1576"/>
                <a:ext cx="102" cy="97"/>
              </a:xfrm>
              <a:custGeom>
                <a:gdLst>
                  <a:gd name="T0" fmla="*/ 242 w 43"/>
                  <a:gd name="T1" fmla="*/ 78 h 41"/>
                  <a:gd name="T2" fmla="*/ 33 w 43"/>
                  <a:gd name="T3" fmla="*/ 229 h 41"/>
                  <a:gd name="T4" fmla="*/ 0 w 43"/>
                  <a:gd name="T5" fmla="*/ 196 h 41"/>
                  <a:gd name="T6" fmla="*/ 168 w 43"/>
                  <a:gd name="T7" fmla="*/ 0 h 41"/>
                  <a:gd name="T8" fmla="*/ 242 w 43"/>
                  <a:gd name="T9" fmla="*/ 78 h 41"/>
                  <a:gd name="T10" fmla="*/ 0 60000 65536"/>
                  <a:gd name="T11" fmla="*/ 0 60000 65536"/>
                  <a:gd name="T12" fmla="*/ 0 60000 65536"/>
                  <a:gd name="T13" fmla="*/ 0 60000 65536"/>
                  <a:gd name="T14" fmla="*/ 0 60000 65536"/>
                  <a:gd name="T15" fmla="*/ 0 w 43"/>
                  <a:gd name="T16" fmla="*/ 0 h 41"/>
                  <a:gd name="T17" fmla="*/ 43 w 43"/>
                  <a:gd name="T18" fmla="*/ 41 h 41"/>
                </a:gdLst>
                <a:cxnLst>
                  <a:cxn ang="T10">
                    <a:pos x="T0" y="T1"/>
                  </a:cxn>
                  <a:cxn ang="T11">
                    <a:pos x="T2" y="T3"/>
                  </a:cxn>
                  <a:cxn ang="T12">
                    <a:pos x="T4" y="T5"/>
                  </a:cxn>
                  <a:cxn ang="T13">
                    <a:pos x="T6" y="T7"/>
                  </a:cxn>
                  <a:cxn ang="T14">
                    <a:pos x="T8" y="T9"/>
                  </a:cxn>
                </a:cxnLst>
                <a:rect l="T15" t="T16" r="T17" b="T18"/>
                <a:pathLst>
                  <a:path w="43" h="41">
                    <a:moveTo>
                      <a:pt x="43" y="14"/>
                    </a:moveTo>
                    <a:cubicBezTo>
                      <a:pt x="6" y="41"/>
                      <a:pt x="6" y="41"/>
                      <a:pt x="6" y="41"/>
                    </a:cubicBezTo>
                    <a:cubicBezTo>
                      <a:pt x="2" y="41"/>
                      <a:pt x="0" y="39"/>
                      <a:pt x="0" y="35"/>
                    </a:cubicBezTo>
                    <a:cubicBezTo>
                      <a:pt x="30" y="0"/>
                      <a:pt x="30" y="0"/>
                      <a:pt x="30" y="0"/>
                    </a:cubicBezTo>
                    <a:lnTo>
                      <a:pt x="43" y="14"/>
                    </a:lnTo>
                    <a:close/>
                  </a:path>
                </a:pathLst>
              </a:custGeom>
              <a:solidFill>
                <a:schemeClr val="tx1"/>
              </a:solidFill>
              <a:ln w="9525">
                <a:noFill/>
                <a:miter lim="800000"/>
              </a:ln>
            </p:spPr>
            <p:txBody>
              <a:bodyPr/>
              <a:lstStyle/>
              <a:p>
                <a:endParaRPr lang="en-US" altLang="zh-CN">
                  <a:latin typeface="微软雅黑"/>
                  <a:ea typeface="微软雅黑"/>
                  <a:sym typeface="微软雅黑"/>
                </a:endParaRPr>
              </a:p>
            </p:txBody>
          </p:sp>
          <p:sp>
            <p:nvSpPr>
              <p:cNvPr id="17" name="Freeform 294"/>
              <p:cNvSpPr/>
              <p:nvPr/>
            </p:nvSpPr>
            <p:spPr bwMode="auto">
              <a:xfrm>
                <a:off x="6393" y="631"/>
                <a:ext cx="992" cy="928"/>
              </a:xfrm>
              <a:custGeom>
                <a:gdLst>
                  <a:gd name="T0" fmla="*/ 271 w 418"/>
                  <a:gd name="T1" fmla="*/ 2203 h 391"/>
                  <a:gd name="T2" fmla="*/ 0 w 418"/>
                  <a:gd name="T3" fmla="*/ 1887 h 391"/>
                  <a:gd name="T4" fmla="*/ 2354 w 418"/>
                  <a:gd name="T5" fmla="*/ 0 h 391"/>
                  <a:gd name="T6" fmla="*/ 271 w 418"/>
                  <a:gd name="T7" fmla="*/ 2203 h 391"/>
                  <a:gd name="T8" fmla="*/ 0 60000 65536"/>
                  <a:gd name="T9" fmla="*/ 0 60000 65536"/>
                  <a:gd name="T10" fmla="*/ 0 60000 65536"/>
                  <a:gd name="T11" fmla="*/ 0 60000 65536"/>
                  <a:gd name="T12" fmla="*/ 0 w 418"/>
                  <a:gd name="T13" fmla="*/ 0 h 391"/>
                  <a:gd name="T14" fmla="*/ 418 w 418"/>
                  <a:gd name="T15" fmla="*/ 391 h 391"/>
                </a:gdLst>
                <a:cxnLst>
                  <a:cxn ang="T8">
                    <a:pos x="T0" y="T1"/>
                  </a:cxn>
                  <a:cxn ang="T9">
                    <a:pos x="T2" y="T3"/>
                  </a:cxn>
                  <a:cxn ang="T10">
                    <a:pos x="T4" y="T5"/>
                  </a:cxn>
                  <a:cxn ang="T11">
                    <a:pos x="T6" y="T7"/>
                  </a:cxn>
                </a:cxnLst>
                <a:rect l="T12" t="T13" r="T14" b="T15"/>
                <a:pathLst>
                  <a:path w="418" h="391">
                    <a:moveTo>
                      <a:pt x="48" y="391"/>
                    </a:moveTo>
                    <a:cubicBezTo>
                      <a:pt x="23" y="377"/>
                      <a:pt x="11" y="356"/>
                      <a:pt x="0" y="335"/>
                    </a:cubicBezTo>
                    <a:cubicBezTo>
                      <a:pt x="418" y="0"/>
                      <a:pt x="418" y="0"/>
                      <a:pt x="418" y="0"/>
                    </a:cubicBezTo>
                    <a:lnTo>
                      <a:pt x="48" y="391"/>
                    </a:lnTo>
                    <a:close/>
                  </a:path>
                </a:pathLst>
              </a:custGeom>
              <a:solidFill>
                <a:srgbClr val="FFC000"/>
              </a:solidFill>
              <a:ln w="9525">
                <a:noFill/>
                <a:miter lim="800000"/>
              </a:ln>
            </p:spPr>
            <p:txBody>
              <a:bodyPr/>
              <a:lstStyle/>
              <a:p>
                <a:endParaRPr lang="en-US" altLang="zh-CN">
                  <a:latin typeface="微软雅黑"/>
                  <a:ea typeface="微软雅黑"/>
                  <a:sym typeface="微软雅黑"/>
                </a:endParaRPr>
              </a:p>
            </p:txBody>
          </p:sp>
          <p:sp>
            <p:nvSpPr>
              <p:cNvPr id="18" name="Freeform 295"/>
              <p:cNvSpPr/>
              <p:nvPr/>
            </p:nvSpPr>
            <p:spPr bwMode="auto">
              <a:xfrm>
                <a:off x="6979" y="631"/>
                <a:ext cx="582" cy="776"/>
              </a:xfrm>
              <a:custGeom>
                <a:gdLst>
                  <a:gd name="T0" fmla="*/ 0 w 245"/>
                  <a:gd name="T1" fmla="*/ 175 h 327"/>
                  <a:gd name="T2" fmla="*/ 171 w 245"/>
                  <a:gd name="T3" fmla="*/ 0 h 327"/>
                  <a:gd name="T4" fmla="*/ 0 w 245"/>
                  <a:gd name="T5" fmla="*/ 175 h 327"/>
                </a:gdLst>
                <a:cxnLst>
                  <a:cxn ang="0">
                    <a:pos x="T0" y="T1"/>
                  </a:cxn>
                  <a:cxn ang="0">
                    <a:pos x="T2" y="T3"/>
                  </a:cxn>
                  <a:cxn ang="0">
                    <a:pos x="T4" y="T5"/>
                  </a:cxn>
                </a:cxnLst>
                <a:rect l="0" t="0" r="r" b="b"/>
                <a:pathLst>
                  <a:path w="245" h="327">
                    <a:moveTo>
                      <a:pt x="0" y="175"/>
                    </a:moveTo>
                    <a:cubicBezTo>
                      <a:pt x="95" y="327"/>
                      <a:pt x="245" y="215"/>
                      <a:pt x="171" y="0"/>
                    </a:cubicBezTo>
                    <a:lnTo>
                      <a:pt x="0" y="175"/>
                    </a:lnTo>
                    <a:close/>
                  </a:path>
                </a:pathLst>
              </a:custGeom>
              <a:solidFill>
                <a:srgbClr val="FFC000"/>
              </a:solidFill>
              <a:ln>
                <a:solidFill>
                  <a:srgbClr val="FFFFFF"/>
                </a:solidFill>
              </a:ln>
            </p:spPr>
            <p:txBody>
              <a:bodyPr/>
              <a:lstStyle/>
              <a:p>
                <a:pPr>
                  <a:defRPr/>
                </a:pPr>
                <a:endParaRPr lang="en-US">
                  <a:latin typeface="微软雅黑"/>
                  <a:ea typeface="微软雅黑"/>
                  <a:sym typeface="微软雅黑"/>
                </a:endParaRPr>
              </a:p>
            </p:txBody>
          </p:sp>
          <p:sp>
            <p:nvSpPr>
              <p:cNvPr id="19" name="Freeform 296"/>
              <p:cNvSpPr/>
              <p:nvPr/>
            </p:nvSpPr>
            <p:spPr bwMode="auto">
              <a:xfrm>
                <a:off x="6548" y="329"/>
                <a:ext cx="837" cy="677"/>
              </a:xfrm>
              <a:custGeom>
                <a:gdLst>
                  <a:gd name="T0" fmla="*/ 162 w 353"/>
                  <a:gd name="T1" fmla="*/ 285 h 285"/>
                  <a:gd name="T2" fmla="*/ 353 w 353"/>
                  <a:gd name="T3" fmla="*/ 127 h 285"/>
                  <a:gd name="T4" fmla="*/ 162 w 353"/>
                  <a:gd name="T5" fmla="*/ 285 h 285"/>
                </a:gdLst>
                <a:cxnLst>
                  <a:cxn ang="0">
                    <a:pos x="T0" y="T1"/>
                  </a:cxn>
                  <a:cxn ang="0">
                    <a:pos x="T2" y="T3"/>
                  </a:cxn>
                  <a:cxn ang="0">
                    <a:pos x="T4" y="T5"/>
                  </a:cxn>
                </a:cxnLst>
                <a:rect l="0" t="0" r="r" b="b"/>
                <a:pathLst>
                  <a:path w="353" h="285">
                    <a:moveTo>
                      <a:pt x="162" y="285"/>
                    </a:moveTo>
                    <a:cubicBezTo>
                      <a:pt x="353" y="127"/>
                      <a:pt x="353" y="127"/>
                      <a:pt x="353" y="127"/>
                    </a:cubicBezTo>
                    <a:cubicBezTo>
                      <a:pt x="182" y="29"/>
                      <a:pt x="0" y="0"/>
                      <a:pt x="162" y="285"/>
                    </a:cubicBezTo>
                    <a:close/>
                  </a:path>
                </a:pathLst>
              </a:custGeom>
              <a:solidFill>
                <a:srgbClr val="FFC000"/>
              </a:solidFill>
              <a:ln>
                <a:noFill/>
              </a:ln>
            </p:spPr>
            <p:txBody>
              <a:bodyPr/>
              <a:lstStyle/>
              <a:p>
                <a:pPr>
                  <a:defRPr/>
                </a:pPr>
                <a:endParaRPr lang="en-US">
                  <a:latin typeface="微软雅黑"/>
                  <a:ea typeface="微软雅黑"/>
                  <a:sym typeface="微软雅黑"/>
                </a:endParaRPr>
              </a:p>
            </p:txBody>
          </p:sp>
          <p:sp>
            <p:nvSpPr>
              <p:cNvPr id="20" name="Freeform 297"/>
              <p:cNvSpPr/>
              <p:nvPr/>
            </p:nvSpPr>
            <p:spPr bwMode="auto">
              <a:xfrm>
                <a:off x="7167" y="-20"/>
                <a:ext cx="370" cy="651"/>
              </a:xfrm>
              <a:custGeom>
                <a:gdLst>
                  <a:gd name="T0" fmla="*/ 92 w 156"/>
                  <a:gd name="T1" fmla="*/ 274 h 274"/>
                  <a:gd name="T2" fmla="*/ 0 w 156"/>
                  <a:gd name="T3" fmla="*/ 229 h 274"/>
                  <a:gd name="T4" fmla="*/ 92 w 156"/>
                  <a:gd name="T5" fmla="*/ 274 h 274"/>
                </a:gdLst>
                <a:cxnLst>
                  <a:cxn ang="0">
                    <a:pos x="T0" y="T1"/>
                  </a:cxn>
                  <a:cxn ang="0">
                    <a:pos x="T2" y="T3"/>
                  </a:cxn>
                  <a:cxn ang="0">
                    <a:pos x="T4" y="T5"/>
                  </a:cxn>
                </a:cxnLst>
                <a:rect l="0" t="0" r="r" b="b"/>
                <a:pathLst>
                  <a:path w="156" h="274">
                    <a:moveTo>
                      <a:pt x="92" y="274"/>
                    </a:moveTo>
                    <a:cubicBezTo>
                      <a:pt x="156" y="0"/>
                      <a:pt x="71" y="104"/>
                      <a:pt x="0" y="229"/>
                    </a:cubicBezTo>
                    <a:cubicBezTo>
                      <a:pt x="27" y="241"/>
                      <a:pt x="55" y="254"/>
                      <a:pt x="92" y="274"/>
                    </a:cubicBezTo>
                    <a:close/>
                  </a:path>
                </a:pathLst>
              </a:custGeom>
              <a:solidFill>
                <a:srgbClr val="FFC000"/>
              </a:solidFill>
              <a:ln>
                <a:solidFill>
                  <a:srgbClr val="FFFFFF"/>
                </a:solidFill>
              </a:ln>
            </p:spPr>
            <p:txBody>
              <a:bodyPr/>
              <a:lstStyle/>
              <a:p>
                <a:pPr>
                  <a:defRPr/>
                </a:pPr>
                <a:endParaRPr lang="en-US">
                  <a:latin typeface="微软雅黑"/>
                  <a:ea typeface="微软雅黑"/>
                  <a:sym typeface="微软雅黑"/>
                </a:endParaRPr>
              </a:p>
            </p:txBody>
          </p:sp>
          <p:sp>
            <p:nvSpPr>
              <p:cNvPr id="21" name="Freeform 298"/>
              <p:cNvSpPr/>
              <p:nvPr/>
            </p:nvSpPr>
            <p:spPr bwMode="auto">
              <a:xfrm>
                <a:off x="7385" y="628"/>
                <a:ext cx="570" cy="304"/>
              </a:xfrm>
              <a:custGeom>
                <a:gdLst>
                  <a:gd name="T0" fmla="*/ 0 w 240"/>
                  <a:gd name="T1" fmla="*/ 1 h 128"/>
                  <a:gd name="T2" fmla="*/ 19 w 240"/>
                  <a:gd name="T3" fmla="*/ 128 h 128"/>
                  <a:gd name="T4" fmla="*/ 0 w 240"/>
                  <a:gd name="T5" fmla="*/ 1 h 128"/>
                </a:gdLst>
                <a:cxnLst>
                  <a:cxn ang="0">
                    <a:pos x="T0" y="T1"/>
                  </a:cxn>
                  <a:cxn ang="0">
                    <a:pos x="T2" y="T3"/>
                  </a:cxn>
                  <a:cxn ang="0">
                    <a:pos x="T4" y="T5"/>
                  </a:cxn>
                </a:cxnLst>
                <a:rect l="0" t="0" r="r" b="b"/>
                <a:pathLst>
                  <a:path w="240" h="128">
                    <a:moveTo>
                      <a:pt x="0" y="1"/>
                    </a:moveTo>
                    <a:cubicBezTo>
                      <a:pt x="240" y="0"/>
                      <a:pt x="239" y="86"/>
                      <a:pt x="19" y="128"/>
                    </a:cubicBezTo>
                    <a:cubicBezTo>
                      <a:pt x="21" y="86"/>
                      <a:pt x="13" y="43"/>
                      <a:pt x="0" y="1"/>
                    </a:cubicBezTo>
                    <a:close/>
                  </a:path>
                </a:pathLst>
              </a:custGeom>
              <a:solidFill>
                <a:srgbClr val="FFC000"/>
              </a:solidFill>
              <a:ln>
                <a:noFill/>
              </a:ln>
            </p:spPr>
            <p:txBody>
              <a:bodyPr/>
              <a:lstStyle/>
              <a:p>
                <a:pPr>
                  <a:defRPr/>
                </a:pPr>
                <a:endParaRPr lang="en-US">
                  <a:latin typeface="微软雅黑"/>
                  <a:ea typeface="微软雅黑"/>
                  <a:sym typeface="微软雅黑"/>
                </a:endParaRPr>
              </a:p>
            </p:txBody>
          </p:sp>
          <p:sp>
            <p:nvSpPr>
              <p:cNvPr id="22" name="Freeform 299"/>
              <p:cNvSpPr/>
              <p:nvPr/>
            </p:nvSpPr>
            <p:spPr bwMode="auto">
              <a:xfrm>
                <a:off x="6253" y="1426"/>
                <a:ext cx="264" cy="311"/>
              </a:xfrm>
              <a:custGeom>
                <a:gdLst>
                  <a:gd name="T0" fmla="*/ 628 w 111"/>
                  <a:gd name="T1" fmla="*/ 292 h 131"/>
                  <a:gd name="T2" fmla="*/ 333 w 111"/>
                  <a:gd name="T3" fmla="*/ 0 h 131"/>
                  <a:gd name="T4" fmla="*/ 628 w 111"/>
                  <a:gd name="T5" fmla="*/ 292 h 131"/>
                  <a:gd name="T6" fmla="*/ 0 60000 65536"/>
                  <a:gd name="T7" fmla="*/ 0 60000 65536"/>
                  <a:gd name="T8" fmla="*/ 0 60000 65536"/>
                  <a:gd name="T9" fmla="*/ 0 w 111"/>
                  <a:gd name="T10" fmla="*/ 0 h 131"/>
                  <a:gd name="T11" fmla="*/ 111 w 111"/>
                  <a:gd name="T12" fmla="*/ 131 h 131"/>
                </a:gdLst>
                <a:cxnLst>
                  <a:cxn ang="T6">
                    <a:pos x="T0" y="T1"/>
                  </a:cxn>
                  <a:cxn ang="T7">
                    <a:pos x="T2" y="T3"/>
                  </a:cxn>
                  <a:cxn ang="T8">
                    <a:pos x="T4" y="T5"/>
                  </a:cxn>
                </a:cxnLst>
                <a:rect l="T9" t="T10" r="T11" b="T12"/>
                <a:pathLst>
                  <a:path w="110" h="131">
                    <a:moveTo>
                      <a:pt x="111" y="52"/>
                    </a:moveTo>
                    <a:cubicBezTo>
                      <a:pt x="30" y="131"/>
                      <a:pt x="0" y="41"/>
                      <a:pt x="59" y="0"/>
                    </a:cubicBezTo>
                    <a:cubicBezTo>
                      <a:pt x="70" y="23"/>
                      <a:pt x="85" y="39"/>
                      <a:pt x="111" y="52"/>
                    </a:cubicBezTo>
                    <a:close/>
                  </a:path>
                </a:pathLst>
              </a:custGeom>
              <a:solidFill>
                <a:srgbClr val="C00000"/>
              </a:solidFill>
              <a:ln w="9525">
                <a:noFill/>
                <a:miter lim="800000"/>
              </a:ln>
            </p:spPr>
            <p:txBody>
              <a:bodyPr/>
              <a:lstStyle/>
              <a:p>
                <a:endParaRPr lang="en-US" altLang="zh-CN">
                  <a:latin typeface="微软雅黑"/>
                  <a:ea typeface="微软雅黑"/>
                  <a:sym typeface="微软雅黑"/>
                </a:endParaRPr>
              </a:p>
            </p:txBody>
          </p:sp>
        </p:grpSp>
      </p:grpSp>
      <p:sp>
        <p:nvSpPr>
          <p:cNvPr id="27" name="Subtitle 2"/>
          <p:cNvSpPr txBox="1"/>
          <p:nvPr/>
        </p:nvSpPr>
        <p:spPr>
          <a:xfrm>
            <a:off x="2677444" y="1973303"/>
            <a:ext cx="5077924" cy="1257274"/>
          </a:xfrm>
          <a:prstGeom prst="rect">
            <a:avLst/>
          </a:prstGeom>
        </p:spPr>
        <p:txBody>
          <a:bodyPr lIns="257032" tIns="128514" rIns="257032" bIns="128514"/>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zh-CN" altLang="en-US" sz="1600">
                <a:latin typeface="微软雅黑"/>
                <a:ea typeface="微软雅黑"/>
                <a:cs typeface="Lato Regular"/>
                <a:sym typeface="微软雅黑"/>
              </a:rPr>
              <a:t>添加标题</a:t>
            </a:r>
            <a:endParaRPr lang="en-US" sz="1600">
              <a:latin typeface="微软雅黑"/>
              <a:ea typeface="微软雅黑"/>
              <a:cs typeface="Lato Regular"/>
              <a:sym typeface="微软雅黑"/>
            </a:endParaRPr>
          </a:p>
          <a:p>
            <a:pPr marL="0" indent="0">
              <a:buNone/>
              <a:defRPr/>
            </a:pPr>
            <a:r>
              <a:rPr lang="zh-CN" altLang="en-US" sz="1100">
                <a:latin typeface="微软雅黑"/>
                <a:ea typeface="微软雅黑"/>
                <a:cs typeface="Lato Light"/>
                <a:sym typeface="微软雅黑"/>
              </a:rPr>
              <a:t>点击输入简要文字内容，概括精炼言简意赅的说明分项内容。</a:t>
            </a:r>
            <a:r>
              <a:rPr lang="en-US" sz="1100">
                <a:latin typeface="微软雅黑"/>
                <a:ea typeface="微软雅黑"/>
                <a:cs typeface="Lato Light"/>
                <a:sym typeface="微软雅黑"/>
              </a:rPr>
              <a:t>  </a:t>
            </a:r>
            <a:r>
              <a:rPr lang="zh-CN" altLang="en-US" sz="1100">
                <a:latin typeface="微软雅黑"/>
                <a:ea typeface="微软雅黑"/>
                <a:cs typeface="Lato Light"/>
                <a:sym typeface="微软雅黑"/>
              </a:rPr>
              <a:t>点击输入简要文字内容，概括精炼言简意赅的说明分项内容。</a:t>
            </a:r>
            <a:endParaRPr lang="en-US" sz="1100">
              <a:latin typeface="微软雅黑"/>
              <a:ea typeface="微软雅黑"/>
              <a:cs typeface="Lato Light"/>
              <a:sym typeface="微软雅黑"/>
            </a:endParaRPr>
          </a:p>
        </p:txBody>
      </p:sp>
      <p:sp>
        <p:nvSpPr>
          <p:cNvPr id="28" name="Subtitle 2"/>
          <p:cNvSpPr txBox="1"/>
          <p:nvPr/>
        </p:nvSpPr>
        <p:spPr>
          <a:xfrm>
            <a:off x="2677444" y="3436496"/>
            <a:ext cx="5077924" cy="1257274"/>
          </a:xfrm>
          <a:prstGeom prst="rect">
            <a:avLst/>
          </a:prstGeom>
        </p:spPr>
        <p:txBody>
          <a:bodyPr lIns="257032" tIns="128514" rIns="257032" bIns="128514"/>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zh-CN" altLang="en-US" sz="1600">
                <a:latin typeface="微软雅黑"/>
                <a:ea typeface="微软雅黑"/>
                <a:cs typeface="Lato Regular"/>
                <a:sym typeface="微软雅黑"/>
              </a:rPr>
              <a:t>添加标题</a:t>
            </a:r>
            <a:endParaRPr lang="en-US" sz="1600">
              <a:latin typeface="微软雅黑"/>
              <a:ea typeface="微软雅黑"/>
              <a:cs typeface="Lato Regular"/>
              <a:sym typeface="微软雅黑"/>
            </a:endParaRPr>
          </a:p>
          <a:p>
            <a:pPr marL="0" indent="0">
              <a:buNone/>
              <a:defRPr/>
            </a:pPr>
            <a:r>
              <a:rPr lang="zh-CN" altLang="en-US" sz="1100">
                <a:latin typeface="微软雅黑"/>
                <a:ea typeface="微软雅黑"/>
                <a:cs typeface="Lato Light"/>
                <a:sym typeface="微软雅黑"/>
              </a:rPr>
              <a:t>点击输入简要文字内容，概括精炼言简意赅的说明分项内容。</a:t>
            </a:r>
            <a:r>
              <a:rPr lang="en-US" sz="1100">
                <a:latin typeface="微软雅黑"/>
                <a:ea typeface="微软雅黑"/>
                <a:cs typeface="Lato Light"/>
                <a:sym typeface="微软雅黑"/>
              </a:rPr>
              <a:t>  </a:t>
            </a:r>
            <a:r>
              <a:rPr lang="zh-CN" altLang="en-US" sz="1100">
                <a:latin typeface="微软雅黑"/>
                <a:ea typeface="微软雅黑"/>
                <a:cs typeface="Lato Light"/>
                <a:sym typeface="微软雅黑"/>
              </a:rPr>
              <a:t>点击输入简要文字内容，概括精炼言简意赅的说明分项内容。</a:t>
            </a:r>
            <a:endParaRPr lang="en-US" sz="1100">
              <a:latin typeface="微软雅黑"/>
              <a:ea typeface="微软雅黑"/>
              <a:cs typeface="Lato Light"/>
              <a:sym typeface="微软雅黑"/>
            </a:endParaRPr>
          </a:p>
        </p:txBody>
      </p:sp>
      <p:sp>
        <p:nvSpPr>
          <p:cNvPr id="29" name="Subtitle 2"/>
          <p:cNvSpPr txBox="1"/>
          <p:nvPr/>
        </p:nvSpPr>
        <p:spPr>
          <a:xfrm>
            <a:off x="2677444" y="5001811"/>
            <a:ext cx="5077924" cy="1593774"/>
          </a:xfrm>
          <a:prstGeom prst="rect">
            <a:avLst/>
          </a:prstGeom>
        </p:spPr>
        <p:txBody>
          <a:bodyPr lIns="257032" tIns="128514" rIns="257032" bIns="128514"/>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defRPr/>
            </a:pPr>
            <a:r>
              <a:rPr lang="zh-CN" altLang="en-US" sz="1600">
                <a:latin typeface="微软雅黑"/>
                <a:ea typeface="微软雅黑"/>
                <a:cs typeface="Lato Regular"/>
                <a:sym typeface="微软雅黑"/>
              </a:rPr>
              <a:t>添加标题</a:t>
            </a:r>
            <a:endParaRPr lang="en-US" sz="1600">
              <a:latin typeface="微软雅黑"/>
              <a:ea typeface="微软雅黑"/>
              <a:cs typeface="Lato Regular"/>
              <a:sym typeface="微软雅黑"/>
            </a:endParaRPr>
          </a:p>
          <a:p>
            <a:pPr marL="0" indent="0">
              <a:buNone/>
              <a:defRPr/>
            </a:pPr>
            <a:r>
              <a:rPr lang="zh-CN" altLang="en-US" sz="1100">
                <a:latin typeface="微软雅黑"/>
                <a:ea typeface="微软雅黑"/>
                <a:cs typeface="Lato Light"/>
                <a:sym typeface="微软雅黑"/>
              </a:rPr>
              <a:t>点击输入简要文字内容，概括精炼言简意赅的说明分项内容。</a:t>
            </a:r>
            <a:r>
              <a:rPr lang="en-US" sz="1100">
                <a:latin typeface="微软雅黑"/>
                <a:ea typeface="微软雅黑"/>
                <a:cs typeface="Lato Light"/>
                <a:sym typeface="微软雅黑"/>
              </a:rPr>
              <a:t>  </a:t>
            </a:r>
            <a:r>
              <a:rPr lang="zh-CN" altLang="en-US" sz="1100">
                <a:latin typeface="微软雅黑"/>
                <a:ea typeface="微软雅黑"/>
                <a:cs typeface="Lato Light"/>
                <a:sym typeface="微软雅黑"/>
              </a:rPr>
              <a:t>点击输入简要文字内容，概括精炼言简意赅的说明分项内容。</a:t>
            </a:r>
            <a:endParaRPr lang="en-US" sz="1100">
              <a:latin typeface="微软雅黑"/>
              <a:ea typeface="微软雅黑"/>
              <a:cs typeface="Lato Light"/>
              <a:sym typeface="微软雅黑"/>
            </a:endParaRPr>
          </a:p>
        </p:txBody>
      </p:sp>
      <p:grpSp>
        <p:nvGrpSpPr>
          <p:cNvPr id="30" name="Group 4"/>
          <p:cNvGrpSpPr>
            <a:grpSpLocks noChangeAspect="1"/>
          </p:cNvGrpSpPr>
          <p:nvPr/>
        </p:nvGrpSpPr>
        <p:grpSpPr>
          <a:xfrm>
            <a:off x="1789975" y="2326493"/>
            <a:ext cx="900215" cy="878325"/>
            <a:chOff x="2600" y="1370"/>
            <a:chExt cx="577" cy="563"/>
          </a:xfrm>
          <a:solidFill>
            <a:schemeClr val="tx1"/>
          </a:solidFill>
        </p:grpSpPr>
        <p:sp>
          <p:nvSpPr>
            <p:cNvPr id="31" name="Freeform 5"/>
            <p:cNvSpPr>
              <a:spLocks noEditPoints="1"/>
            </p:cNvSpPr>
            <p:nvPr/>
          </p:nvSpPr>
          <p:spPr bwMode="auto">
            <a:xfrm>
              <a:off x="2642" y="1370"/>
              <a:ext cx="535" cy="522"/>
            </a:xfrm>
            <a:custGeom>
              <a:gdLst>
                <a:gd name="T0" fmla="*/ 520 w 540"/>
                <a:gd name="T1" fmla="*/ 8 h 527"/>
                <a:gd name="T2" fmla="*/ 488 w 540"/>
                <a:gd name="T3" fmla="*/ 0 h 527"/>
                <a:gd name="T4" fmla="*/ 293 w 540"/>
                <a:gd name="T5" fmla="*/ 89 h 527"/>
                <a:gd name="T6" fmla="*/ 195 w 540"/>
                <a:gd name="T7" fmla="*/ 196 h 527"/>
                <a:gd name="T8" fmla="*/ 75 w 540"/>
                <a:gd name="T9" fmla="*/ 205 h 527"/>
                <a:gd name="T10" fmla="*/ 2 w 540"/>
                <a:gd name="T11" fmla="*/ 285 h 527"/>
                <a:gd name="T12" fmla="*/ 3 w 540"/>
                <a:gd name="T13" fmla="*/ 293 h 527"/>
                <a:gd name="T14" fmla="*/ 10 w 540"/>
                <a:gd name="T15" fmla="*/ 295 h 527"/>
                <a:gd name="T16" fmla="*/ 103 w 540"/>
                <a:gd name="T17" fmla="*/ 297 h 527"/>
                <a:gd name="T18" fmla="*/ 96 w 540"/>
                <a:gd name="T19" fmla="*/ 305 h 527"/>
                <a:gd name="T20" fmla="*/ 96 w 540"/>
                <a:gd name="T21" fmla="*/ 332 h 527"/>
                <a:gd name="T22" fmla="*/ 67 w 540"/>
                <a:gd name="T23" fmla="*/ 362 h 527"/>
                <a:gd name="T24" fmla="*/ 97 w 540"/>
                <a:gd name="T25" fmla="*/ 431 h 527"/>
                <a:gd name="T26" fmla="*/ 155 w 540"/>
                <a:gd name="T27" fmla="*/ 466 h 527"/>
                <a:gd name="T28" fmla="*/ 166 w 540"/>
                <a:gd name="T29" fmla="*/ 461 h 527"/>
                <a:gd name="T30" fmla="*/ 196 w 540"/>
                <a:gd name="T31" fmla="*/ 432 h 527"/>
                <a:gd name="T32" fmla="*/ 212 w 540"/>
                <a:gd name="T33" fmla="*/ 436 h 527"/>
                <a:gd name="T34" fmla="*/ 223 w 540"/>
                <a:gd name="T35" fmla="*/ 432 h 527"/>
                <a:gd name="T36" fmla="*/ 232 w 540"/>
                <a:gd name="T37" fmla="*/ 424 h 527"/>
                <a:gd name="T38" fmla="*/ 233 w 540"/>
                <a:gd name="T39" fmla="*/ 518 h 527"/>
                <a:gd name="T40" fmla="*/ 235 w 540"/>
                <a:gd name="T41" fmla="*/ 526 h 527"/>
                <a:gd name="T42" fmla="*/ 240 w 540"/>
                <a:gd name="T43" fmla="*/ 527 h 527"/>
                <a:gd name="T44" fmla="*/ 243 w 540"/>
                <a:gd name="T45" fmla="*/ 527 h 527"/>
                <a:gd name="T46" fmla="*/ 324 w 540"/>
                <a:gd name="T47" fmla="*/ 454 h 527"/>
                <a:gd name="T48" fmla="*/ 332 w 540"/>
                <a:gd name="T49" fmla="*/ 333 h 527"/>
                <a:gd name="T50" fmla="*/ 439 w 540"/>
                <a:gd name="T51" fmla="*/ 235 h 527"/>
                <a:gd name="T52" fmla="*/ 520 w 540"/>
                <a:gd name="T53" fmla="*/ 8 h 527"/>
                <a:gd name="T54" fmla="*/ 21 w 540"/>
                <a:gd name="T55" fmla="*/ 278 h 527"/>
                <a:gd name="T56" fmla="*/ 79 w 540"/>
                <a:gd name="T57" fmla="*/ 218 h 527"/>
                <a:gd name="T58" fmla="*/ 183 w 540"/>
                <a:gd name="T59" fmla="*/ 210 h 527"/>
                <a:gd name="T60" fmla="*/ 114 w 540"/>
                <a:gd name="T61" fmla="*/ 286 h 527"/>
                <a:gd name="T62" fmla="*/ 21 w 540"/>
                <a:gd name="T63" fmla="*/ 278 h 527"/>
                <a:gd name="T64" fmla="*/ 157 w 540"/>
                <a:gd name="T65" fmla="*/ 451 h 527"/>
                <a:gd name="T66" fmla="*/ 107 w 540"/>
                <a:gd name="T67" fmla="*/ 421 h 527"/>
                <a:gd name="T68" fmla="*/ 77 w 540"/>
                <a:gd name="T69" fmla="*/ 372 h 527"/>
                <a:gd name="T70" fmla="*/ 103 w 540"/>
                <a:gd name="T71" fmla="*/ 345 h 527"/>
                <a:gd name="T72" fmla="*/ 139 w 540"/>
                <a:gd name="T73" fmla="*/ 389 h 527"/>
                <a:gd name="T74" fmla="*/ 183 w 540"/>
                <a:gd name="T75" fmla="*/ 425 h 527"/>
                <a:gd name="T76" fmla="*/ 157 w 540"/>
                <a:gd name="T77" fmla="*/ 451 h 527"/>
                <a:gd name="T78" fmla="*/ 311 w 540"/>
                <a:gd name="T79" fmla="*/ 449 h 527"/>
                <a:gd name="T80" fmla="*/ 251 w 540"/>
                <a:gd name="T81" fmla="*/ 507 h 527"/>
                <a:gd name="T82" fmla="*/ 243 w 540"/>
                <a:gd name="T83" fmla="*/ 414 h 527"/>
                <a:gd name="T84" fmla="*/ 319 w 540"/>
                <a:gd name="T85" fmla="*/ 345 h 527"/>
                <a:gd name="T86" fmla="*/ 311 w 540"/>
                <a:gd name="T87" fmla="*/ 449 h 527"/>
                <a:gd name="T88" fmla="*/ 231 w 540"/>
                <a:gd name="T89" fmla="*/ 406 h 527"/>
                <a:gd name="T90" fmla="*/ 229 w 540"/>
                <a:gd name="T91" fmla="*/ 407 h 527"/>
                <a:gd name="T92" fmla="*/ 214 w 540"/>
                <a:gd name="T93" fmla="*/ 421 h 527"/>
                <a:gd name="T94" fmla="*/ 212 w 540"/>
                <a:gd name="T95" fmla="*/ 422 h 527"/>
                <a:gd name="T96" fmla="*/ 149 w 540"/>
                <a:gd name="T97" fmla="*/ 379 h 527"/>
                <a:gd name="T98" fmla="*/ 107 w 540"/>
                <a:gd name="T99" fmla="*/ 314 h 527"/>
                <a:gd name="T100" fmla="*/ 120 w 540"/>
                <a:gd name="T101" fmla="*/ 299 h 527"/>
                <a:gd name="T102" fmla="*/ 121 w 540"/>
                <a:gd name="T103" fmla="*/ 298 h 527"/>
                <a:gd name="T104" fmla="*/ 303 w 540"/>
                <a:gd name="T105" fmla="*/ 98 h 527"/>
                <a:gd name="T106" fmla="*/ 488 w 540"/>
                <a:gd name="T107" fmla="*/ 14 h 527"/>
                <a:gd name="T108" fmla="*/ 510 w 540"/>
                <a:gd name="T109" fmla="*/ 18 h 527"/>
                <a:gd name="T110" fmla="*/ 430 w 540"/>
                <a:gd name="T111" fmla="*/ 225 h 527"/>
                <a:gd name="T112" fmla="*/ 231 w 540"/>
                <a:gd name="T113" fmla="*/ 406 h 5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0" h="527">
                  <a:moveTo>
                    <a:pt x="520" y="8"/>
                  </a:moveTo>
                  <a:cubicBezTo>
                    <a:pt x="514" y="3"/>
                    <a:pt x="504" y="0"/>
                    <a:pt x="488" y="0"/>
                  </a:cubicBezTo>
                  <a:cubicBezTo>
                    <a:pt x="451" y="0"/>
                    <a:pt x="363" y="19"/>
                    <a:pt x="293" y="89"/>
                  </a:cubicBezTo>
                  <a:cubicBezTo>
                    <a:pt x="195" y="196"/>
                    <a:pt x="195" y="196"/>
                    <a:pt x="195" y="196"/>
                  </a:cubicBezTo>
                  <a:cubicBezTo>
                    <a:pt x="179" y="195"/>
                    <a:pt x="111" y="191"/>
                    <a:pt x="75" y="205"/>
                  </a:cubicBezTo>
                  <a:cubicBezTo>
                    <a:pt x="32" y="220"/>
                    <a:pt x="3" y="283"/>
                    <a:pt x="2" y="285"/>
                  </a:cubicBezTo>
                  <a:cubicBezTo>
                    <a:pt x="0" y="288"/>
                    <a:pt x="1" y="291"/>
                    <a:pt x="3" y="293"/>
                  </a:cubicBezTo>
                  <a:cubicBezTo>
                    <a:pt x="4" y="295"/>
                    <a:pt x="7" y="296"/>
                    <a:pt x="10" y="295"/>
                  </a:cubicBezTo>
                  <a:cubicBezTo>
                    <a:pt x="48" y="283"/>
                    <a:pt x="86" y="292"/>
                    <a:pt x="103" y="297"/>
                  </a:cubicBezTo>
                  <a:cubicBezTo>
                    <a:pt x="96" y="305"/>
                    <a:pt x="96" y="305"/>
                    <a:pt x="96" y="305"/>
                  </a:cubicBezTo>
                  <a:cubicBezTo>
                    <a:pt x="91" y="311"/>
                    <a:pt x="92" y="321"/>
                    <a:pt x="96" y="332"/>
                  </a:cubicBezTo>
                  <a:cubicBezTo>
                    <a:pt x="67" y="362"/>
                    <a:pt x="67" y="362"/>
                    <a:pt x="67" y="362"/>
                  </a:cubicBezTo>
                  <a:cubicBezTo>
                    <a:pt x="54" y="376"/>
                    <a:pt x="73" y="407"/>
                    <a:pt x="97" y="431"/>
                  </a:cubicBezTo>
                  <a:cubicBezTo>
                    <a:pt x="116" y="449"/>
                    <a:pt x="139" y="466"/>
                    <a:pt x="155" y="466"/>
                  </a:cubicBezTo>
                  <a:cubicBezTo>
                    <a:pt x="159" y="466"/>
                    <a:pt x="163" y="464"/>
                    <a:pt x="166" y="461"/>
                  </a:cubicBezTo>
                  <a:cubicBezTo>
                    <a:pt x="196" y="432"/>
                    <a:pt x="196" y="432"/>
                    <a:pt x="196" y="432"/>
                  </a:cubicBezTo>
                  <a:cubicBezTo>
                    <a:pt x="202" y="434"/>
                    <a:pt x="208" y="436"/>
                    <a:pt x="212" y="436"/>
                  </a:cubicBezTo>
                  <a:cubicBezTo>
                    <a:pt x="218" y="436"/>
                    <a:pt x="221" y="433"/>
                    <a:pt x="223" y="432"/>
                  </a:cubicBezTo>
                  <a:cubicBezTo>
                    <a:pt x="232" y="424"/>
                    <a:pt x="232" y="424"/>
                    <a:pt x="232" y="424"/>
                  </a:cubicBezTo>
                  <a:cubicBezTo>
                    <a:pt x="237" y="442"/>
                    <a:pt x="245" y="480"/>
                    <a:pt x="233" y="518"/>
                  </a:cubicBezTo>
                  <a:cubicBezTo>
                    <a:pt x="233" y="521"/>
                    <a:pt x="233" y="524"/>
                    <a:pt x="235" y="526"/>
                  </a:cubicBezTo>
                  <a:cubicBezTo>
                    <a:pt x="237" y="527"/>
                    <a:pt x="238" y="527"/>
                    <a:pt x="240" y="527"/>
                  </a:cubicBezTo>
                  <a:cubicBezTo>
                    <a:pt x="241" y="527"/>
                    <a:pt x="242" y="527"/>
                    <a:pt x="243" y="527"/>
                  </a:cubicBezTo>
                  <a:cubicBezTo>
                    <a:pt x="246" y="526"/>
                    <a:pt x="308" y="496"/>
                    <a:pt x="324" y="454"/>
                  </a:cubicBezTo>
                  <a:cubicBezTo>
                    <a:pt x="337" y="417"/>
                    <a:pt x="333" y="349"/>
                    <a:pt x="332" y="333"/>
                  </a:cubicBezTo>
                  <a:cubicBezTo>
                    <a:pt x="439" y="235"/>
                    <a:pt x="439" y="235"/>
                    <a:pt x="439" y="235"/>
                  </a:cubicBezTo>
                  <a:cubicBezTo>
                    <a:pt x="523" y="151"/>
                    <a:pt x="540" y="28"/>
                    <a:pt x="520" y="8"/>
                  </a:cubicBezTo>
                  <a:close/>
                  <a:moveTo>
                    <a:pt x="21" y="278"/>
                  </a:moveTo>
                  <a:cubicBezTo>
                    <a:pt x="32" y="259"/>
                    <a:pt x="53" y="227"/>
                    <a:pt x="79" y="218"/>
                  </a:cubicBezTo>
                  <a:cubicBezTo>
                    <a:pt x="108" y="207"/>
                    <a:pt x="158" y="208"/>
                    <a:pt x="183" y="210"/>
                  </a:cubicBezTo>
                  <a:cubicBezTo>
                    <a:pt x="114" y="286"/>
                    <a:pt x="114" y="286"/>
                    <a:pt x="114" y="286"/>
                  </a:cubicBezTo>
                  <a:cubicBezTo>
                    <a:pt x="101" y="281"/>
                    <a:pt x="63" y="270"/>
                    <a:pt x="21" y="278"/>
                  </a:cubicBezTo>
                  <a:close/>
                  <a:moveTo>
                    <a:pt x="157" y="451"/>
                  </a:moveTo>
                  <a:cubicBezTo>
                    <a:pt x="153" y="454"/>
                    <a:pt x="132" y="446"/>
                    <a:pt x="107" y="421"/>
                  </a:cubicBezTo>
                  <a:cubicBezTo>
                    <a:pt x="82" y="396"/>
                    <a:pt x="74" y="375"/>
                    <a:pt x="77" y="372"/>
                  </a:cubicBezTo>
                  <a:cubicBezTo>
                    <a:pt x="103" y="345"/>
                    <a:pt x="103" y="345"/>
                    <a:pt x="103" y="345"/>
                  </a:cubicBezTo>
                  <a:cubicBezTo>
                    <a:pt x="113" y="361"/>
                    <a:pt x="127" y="377"/>
                    <a:pt x="139" y="389"/>
                  </a:cubicBezTo>
                  <a:cubicBezTo>
                    <a:pt x="154" y="404"/>
                    <a:pt x="170" y="417"/>
                    <a:pt x="183" y="425"/>
                  </a:cubicBezTo>
                  <a:lnTo>
                    <a:pt x="157" y="451"/>
                  </a:lnTo>
                  <a:close/>
                  <a:moveTo>
                    <a:pt x="311" y="449"/>
                  </a:moveTo>
                  <a:cubicBezTo>
                    <a:pt x="301" y="475"/>
                    <a:pt x="269" y="496"/>
                    <a:pt x="251" y="507"/>
                  </a:cubicBezTo>
                  <a:cubicBezTo>
                    <a:pt x="259" y="465"/>
                    <a:pt x="248" y="427"/>
                    <a:pt x="243" y="414"/>
                  </a:cubicBezTo>
                  <a:cubicBezTo>
                    <a:pt x="319" y="345"/>
                    <a:pt x="319" y="345"/>
                    <a:pt x="319" y="345"/>
                  </a:cubicBezTo>
                  <a:cubicBezTo>
                    <a:pt x="320" y="370"/>
                    <a:pt x="321" y="421"/>
                    <a:pt x="311" y="449"/>
                  </a:cubicBezTo>
                  <a:close/>
                  <a:moveTo>
                    <a:pt x="231" y="406"/>
                  </a:moveTo>
                  <a:cubicBezTo>
                    <a:pt x="230" y="406"/>
                    <a:pt x="230" y="407"/>
                    <a:pt x="229" y="407"/>
                  </a:cubicBezTo>
                  <a:cubicBezTo>
                    <a:pt x="214" y="421"/>
                    <a:pt x="214" y="421"/>
                    <a:pt x="214" y="421"/>
                  </a:cubicBezTo>
                  <a:cubicBezTo>
                    <a:pt x="214" y="421"/>
                    <a:pt x="213" y="422"/>
                    <a:pt x="212" y="422"/>
                  </a:cubicBezTo>
                  <a:cubicBezTo>
                    <a:pt x="202" y="422"/>
                    <a:pt x="177" y="407"/>
                    <a:pt x="149" y="379"/>
                  </a:cubicBezTo>
                  <a:cubicBezTo>
                    <a:pt x="116" y="346"/>
                    <a:pt x="104" y="319"/>
                    <a:pt x="107" y="314"/>
                  </a:cubicBezTo>
                  <a:cubicBezTo>
                    <a:pt x="120" y="299"/>
                    <a:pt x="120" y="299"/>
                    <a:pt x="120" y="299"/>
                  </a:cubicBezTo>
                  <a:cubicBezTo>
                    <a:pt x="121" y="299"/>
                    <a:pt x="121" y="299"/>
                    <a:pt x="121" y="298"/>
                  </a:cubicBezTo>
                  <a:cubicBezTo>
                    <a:pt x="303" y="98"/>
                    <a:pt x="303" y="98"/>
                    <a:pt x="303" y="98"/>
                  </a:cubicBezTo>
                  <a:cubicBezTo>
                    <a:pt x="365" y="37"/>
                    <a:pt x="448" y="14"/>
                    <a:pt x="488" y="14"/>
                  </a:cubicBezTo>
                  <a:cubicBezTo>
                    <a:pt x="502" y="14"/>
                    <a:pt x="508" y="17"/>
                    <a:pt x="510" y="18"/>
                  </a:cubicBezTo>
                  <a:cubicBezTo>
                    <a:pt x="523" y="31"/>
                    <a:pt x="510" y="144"/>
                    <a:pt x="430" y="225"/>
                  </a:cubicBezTo>
                  <a:lnTo>
                    <a:pt x="231" y="406"/>
                  </a:lnTo>
                  <a:close/>
                </a:path>
              </a:pathLst>
            </a:custGeom>
            <a:grpFill/>
            <a:ln>
              <a:solidFill>
                <a:schemeClr val="tx1"/>
              </a:solidFill>
            </a:ln>
          </p:spPr>
          <p:txBody>
            <a:bodyPr/>
            <a:lstStyle/>
            <a:p>
              <a:pPr>
                <a:defRPr/>
              </a:pPr>
              <a:endParaRPr lang="id-ID">
                <a:latin typeface="微软雅黑"/>
                <a:ea typeface="微软雅黑"/>
                <a:sym typeface="微软雅黑"/>
              </a:endParaRPr>
            </a:p>
          </p:txBody>
        </p:sp>
        <p:sp>
          <p:nvSpPr>
            <p:cNvPr id="32" name="Freeform 6"/>
            <p:cNvSpPr>
              <a:spLocks noEditPoints="1"/>
            </p:cNvSpPr>
            <p:nvPr/>
          </p:nvSpPr>
          <p:spPr bwMode="auto">
            <a:xfrm>
              <a:off x="2941" y="1495"/>
              <a:ext cx="104" cy="94"/>
            </a:xfrm>
            <a:custGeom>
              <a:gdLst>
                <a:gd name="T0" fmla="*/ 52 w 105"/>
                <a:gd name="T1" fmla="*/ 0 h 95"/>
                <a:gd name="T2" fmla="*/ 19 w 105"/>
                <a:gd name="T3" fmla="*/ 14 h 95"/>
                <a:gd name="T4" fmla="*/ 19 w 105"/>
                <a:gd name="T5" fmla="*/ 81 h 95"/>
                <a:gd name="T6" fmla="*/ 52 w 105"/>
                <a:gd name="T7" fmla="*/ 95 h 95"/>
                <a:gd name="T8" fmla="*/ 86 w 105"/>
                <a:gd name="T9" fmla="*/ 81 h 95"/>
                <a:gd name="T10" fmla="*/ 86 w 105"/>
                <a:gd name="T11" fmla="*/ 14 h 95"/>
                <a:gd name="T12" fmla="*/ 52 w 105"/>
                <a:gd name="T13" fmla="*/ 0 h 95"/>
                <a:gd name="T14" fmla="*/ 76 w 105"/>
                <a:gd name="T15" fmla="*/ 71 h 95"/>
                <a:gd name="T16" fmla="*/ 52 w 105"/>
                <a:gd name="T17" fmla="*/ 81 h 95"/>
                <a:gd name="T18" fmla="*/ 29 w 105"/>
                <a:gd name="T19" fmla="*/ 71 h 95"/>
                <a:gd name="T20" fmla="*/ 29 w 105"/>
                <a:gd name="T21" fmla="*/ 24 h 95"/>
                <a:gd name="T22" fmla="*/ 52 w 105"/>
                <a:gd name="T23" fmla="*/ 14 h 95"/>
                <a:gd name="T24" fmla="*/ 76 w 105"/>
                <a:gd name="T25" fmla="*/ 24 h 95"/>
                <a:gd name="T26" fmla="*/ 76 w 105"/>
                <a:gd name="T27" fmla="*/ 71 h 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 h="95">
                  <a:moveTo>
                    <a:pt x="52" y="0"/>
                  </a:moveTo>
                  <a:cubicBezTo>
                    <a:pt x="40" y="0"/>
                    <a:pt x="28" y="5"/>
                    <a:pt x="19" y="14"/>
                  </a:cubicBezTo>
                  <a:cubicBezTo>
                    <a:pt x="0" y="32"/>
                    <a:pt x="0" y="63"/>
                    <a:pt x="19" y="81"/>
                  </a:cubicBezTo>
                  <a:cubicBezTo>
                    <a:pt x="28" y="90"/>
                    <a:pt x="40" y="95"/>
                    <a:pt x="52" y="95"/>
                  </a:cubicBezTo>
                  <a:cubicBezTo>
                    <a:pt x="65" y="95"/>
                    <a:pt x="77" y="90"/>
                    <a:pt x="86" y="81"/>
                  </a:cubicBezTo>
                  <a:cubicBezTo>
                    <a:pt x="105" y="63"/>
                    <a:pt x="105" y="32"/>
                    <a:pt x="86" y="14"/>
                  </a:cubicBezTo>
                  <a:cubicBezTo>
                    <a:pt x="77" y="5"/>
                    <a:pt x="65" y="0"/>
                    <a:pt x="52" y="0"/>
                  </a:cubicBezTo>
                  <a:close/>
                  <a:moveTo>
                    <a:pt x="76" y="71"/>
                  </a:moveTo>
                  <a:cubicBezTo>
                    <a:pt x="70" y="78"/>
                    <a:pt x="61" y="81"/>
                    <a:pt x="52" y="81"/>
                  </a:cubicBezTo>
                  <a:cubicBezTo>
                    <a:pt x="43" y="81"/>
                    <a:pt x="35" y="78"/>
                    <a:pt x="29" y="71"/>
                  </a:cubicBezTo>
                  <a:cubicBezTo>
                    <a:pt x="15" y="58"/>
                    <a:pt x="15" y="37"/>
                    <a:pt x="29" y="24"/>
                  </a:cubicBezTo>
                  <a:cubicBezTo>
                    <a:pt x="35" y="17"/>
                    <a:pt x="43" y="14"/>
                    <a:pt x="52" y="14"/>
                  </a:cubicBezTo>
                  <a:cubicBezTo>
                    <a:pt x="61" y="14"/>
                    <a:pt x="70" y="17"/>
                    <a:pt x="76" y="24"/>
                  </a:cubicBezTo>
                  <a:cubicBezTo>
                    <a:pt x="89" y="37"/>
                    <a:pt x="89" y="58"/>
                    <a:pt x="76" y="71"/>
                  </a:cubicBezTo>
                  <a:close/>
                </a:path>
              </a:pathLst>
            </a:custGeom>
            <a:grpFill/>
            <a:ln>
              <a:solidFill>
                <a:schemeClr val="tx1"/>
              </a:solidFill>
            </a:ln>
          </p:spPr>
          <p:txBody>
            <a:bodyPr/>
            <a:lstStyle/>
            <a:p>
              <a:pPr>
                <a:defRPr/>
              </a:pPr>
              <a:endParaRPr lang="id-ID">
                <a:latin typeface="微软雅黑"/>
                <a:ea typeface="微软雅黑"/>
                <a:sym typeface="微软雅黑"/>
              </a:endParaRPr>
            </a:p>
          </p:txBody>
        </p:sp>
        <p:sp>
          <p:nvSpPr>
            <p:cNvPr id="33" name="Freeform 7"/>
            <p:cNvSpPr/>
            <p:nvPr/>
          </p:nvSpPr>
          <p:spPr bwMode="auto">
            <a:xfrm>
              <a:off x="2600" y="1782"/>
              <a:ext cx="153" cy="151"/>
            </a:xfrm>
            <a:custGeom>
              <a:gdLst>
                <a:gd name="T0" fmla="*/ 140 w 154"/>
                <a:gd name="T1" fmla="*/ 47 h 153"/>
                <a:gd name="T2" fmla="*/ 135 w 154"/>
                <a:gd name="T3" fmla="*/ 56 h 153"/>
                <a:gd name="T4" fmla="*/ 118 w 154"/>
                <a:gd name="T5" fmla="*/ 106 h 153"/>
                <a:gd name="T6" fmla="*/ 51 w 154"/>
                <a:gd name="T7" fmla="*/ 130 h 153"/>
                <a:gd name="T8" fmla="*/ 18 w 154"/>
                <a:gd name="T9" fmla="*/ 136 h 153"/>
                <a:gd name="T10" fmla="*/ 22 w 154"/>
                <a:gd name="T11" fmla="*/ 109 h 153"/>
                <a:gd name="T12" fmla="*/ 48 w 154"/>
                <a:gd name="T13" fmla="*/ 36 h 153"/>
                <a:gd name="T14" fmla="*/ 98 w 154"/>
                <a:gd name="T15" fmla="*/ 19 h 153"/>
                <a:gd name="T16" fmla="*/ 107 w 154"/>
                <a:gd name="T17" fmla="*/ 14 h 153"/>
                <a:gd name="T18" fmla="*/ 102 w 154"/>
                <a:gd name="T19" fmla="*/ 6 h 153"/>
                <a:gd name="T20" fmla="*/ 38 w 154"/>
                <a:gd name="T21" fmla="*/ 26 h 153"/>
                <a:gd name="T22" fmla="*/ 8 w 154"/>
                <a:gd name="T23" fmla="*/ 107 h 153"/>
                <a:gd name="T24" fmla="*/ 1 w 154"/>
                <a:gd name="T25" fmla="*/ 144 h 153"/>
                <a:gd name="T26" fmla="*/ 3 w 154"/>
                <a:gd name="T27" fmla="*/ 151 h 153"/>
                <a:gd name="T28" fmla="*/ 8 w 154"/>
                <a:gd name="T29" fmla="*/ 153 h 153"/>
                <a:gd name="T30" fmla="*/ 10 w 154"/>
                <a:gd name="T31" fmla="*/ 153 h 153"/>
                <a:gd name="T32" fmla="*/ 53 w 154"/>
                <a:gd name="T33" fmla="*/ 144 h 153"/>
                <a:gd name="T34" fmla="*/ 128 w 154"/>
                <a:gd name="T35" fmla="*/ 116 h 153"/>
                <a:gd name="T36" fmla="*/ 149 w 154"/>
                <a:gd name="T37" fmla="*/ 52 h 153"/>
                <a:gd name="T38" fmla="*/ 140 w 154"/>
                <a:gd name="T39" fmla="*/ 47 h 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4" h="153">
                  <a:moveTo>
                    <a:pt x="140" y="47"/>
                  </a:moveTo>
                  <a:cubicBezTo>
                    <a:pt x="136" y="48"/>
                    <a:pt x="134" y="52"/>
                    <a:pt x="135" y="56"/>
                  </a:cubicBezTo>
                  <a:cubicBezTo>
                    <a:pt x="140" y="73"/>
                    <a:pt x="134" y="90"/>
                    <a:pt x="118" y="106"/>
                  </a:cubicBezTo>
                  <a:cubicBezTo>
                    <a:pt x="101" y="122"/>
                    <a:pt x="77" y="126"/>
                    <a:pt x="51" y="130"/>
                  </a:cubicBezTo>
                  <a:cubicBezTo>
                    <a:pt x="40" y="132"/>
                    <a:pt x="29" y="133"/>
                    <a:pt x="18" y="136"/>
                  </a:cubicBezTo>
                  <a:cubicBezTo>
                    <a:pt x="19" y="127"/>
                    <a:pt x="21" y="118"/>
                    <a:pt x="22" y="109"/>
                  </a:cubicBezTo>
                  <a:cubicBezTo>
                    <a:pt x="26" y="82"/>
                    <a:pt x="30" y="54"/>
                    <a:pt x="48" y="36"/>
                  </a:cubicBezTo>
                  <a:cubicBezTo>
                    <a:pt x="64" y="20"/>
                    <a:pt x="81" y="15"/>
                    <a:pt x="98" y="19"/>
                  </a:cubicBezTo>
                  <a:cubicBezTo>
                    <a:pt x="102" y="20"/>
                    <a:pt x="106" y="18"/>
                    <a:pt x="107" y="14"/>
                  </a:cubicBezTo>
                  <a:cubicBezTo>
                    <a:pt x="108" y="10"/>
                    <a:pt x="105" y="7"/>
                    <a:pt x="102" y="6"/>
                  </a:cubicBezTo>
                  <a:cubicBezTo>
                    <a:pt x="80" y="0"/>
                    <a:pt x="57" y="7"/>
                    <a:pt x="38" y="26"/>
                  </a:cubicBezTo>
                  <a:cubicBezTo>
                    <a:pt x="17" y="47"/>
                    <a:pt x="13" y="78"/>
                    <a:pt x="8" y="107"/>
                  </a:cubicBezTo>
                  <a:cubicBezTo>
                    <a:pt x="6" y="120"/>
                    <a:pt x="4" y="133"/>
                    <a:pt x="1" y="144"/>
                  </a:cubicBezTo>
                  <a:cubicBezTo>
                    <a:pt x="0" y="147"/>
                    <a:pt x="1" y="150"/>
                    <a:pt x="3" y="151"/>
                  </a:cubicBezTo>
                  <a:cubicBezTo>
                    <a:pt x="4" y="153"/>
                    <a:pt x="6" y="153"/>
                    <a:pt x="8" y="153"/>
                  </a:cubicBezTo>
                  <a:cubicBezTo>
                    <a:pt x="9" y="153"/>
                    <a:pt x="9" y="153"/>
                    <a:pt x="10" y="153"/>
                  </a:cubicBezTo>
                  <a:cubicBezTo>
                    <a:pt x="23" y="148"/>
                    <a:pt x="38" y="146"/>
                    <a:pt x="53" y="144"/>
                  </a:cubicBezTo>
                  <a:cubicBezTo>
                    <a:pt x="80" y="140"/>
                    <a:pt x="108" y="136"/>
                    <a:pt x="128" y="116"/>
                  </a:cubicBezTo>
                  <a:cubicBezTo>
                    <a:pt x="147" y="97"/>
                    <a:pt x="154" y="74"/>
                    <a:pt x="149" y="52"/>
                  </a:cubicBezTo>
                  <a:cubicBezTo>
                    <a:pt x="148" y="49"/>
                    <a:pt x="144" y="46"/>
                    <a:pt x="140" y="47"/>
                  </a:cubicBezTo>
                  <a:close/>
                </a:path>
              </a:pathLst>
            </a:custGeom>
            <a:grpFill/>
            <a:ln>
              <a:solidFill>
                <a:schemeClr val="tx1"/>
              </a:solidFill>
            </a:ln>
          </p:spPr>
          <p:txBody>
            <a:bodyPr/>
            <a:lstStyle/>
            <a:p>
              <a:pPr>
                <a:defRPr/>
              </a:pPr>
              <a:endParaRPr lang="id-ID">
                <a:latin typeface="微软雅黑"/>
                <a:ea typeface="微软雅黑"/>
                <a:sym typeface="微软雅黑"/>
              </a:endParaRPr>
            </a:p>
          </p:txBody>
        </p:sp>
      </p:grpSp>
      <p:grpSp>
        <p:nvGrpSpPr>
          <p:cNvPr id="34" name="Group 10"/>
          <p:cNvGrpSpPr>
            <a:grpSpLocks noChangeAspect="1"/>
          </p:cNvGrpSpPr>
          <p:nvPr/>
        </p:nvGrpSpPr>
        <p:grpSpPr>
          <a:xfrm>
            <a:off x="1643282" y="3644087"/>
            <a:ext cx="887338" cy="897335"/>
            <a:chOff x="2772" y="2127"/>
            <a:chExt cx="530" cy="536"/>
          </a:xfrm>
          <a:solidFill>
            <a:schemeClr val="tx1"/>
          </a:solidFill>
        </p:grpSpPr>
        <p:sp>
          <p:nvSpPr>
            <p:cNvPr id="35" name="Freeform 11"/>
            <p:cNvSpPr/>
            <p:nvPr/>
          </p:nvSpPr>
          <p:spPr bwMode="auto">
            <a:xfrm>
              <a:off x="3054" y="2204"/>
              <a:ext cx="135" cy="169"/>
            </a:xfrm>
            <a:custGeom>
              <a:gdLst>
                <a:gd name="T0" fmla="*/ 138 w 142"/>
                <a:gd name="T1" fmla="*/ 139 h 178"/>
                <a:gd name="T2" fmla="*/ 129 w 142"/>
                <a:gd name="T3" fmla="*/ 141 h 178"/>
                <a:gd name="T4" fmla="*/ 90 w 142"/>
                <a:gd name="T5" fmla="*/ 164 h 178"/>
                <a:gd name="T6" fmla="*/ 40 w 142"/>
                <a:gd name="T7" fmla="*/ 115 h 178"/>
                <a:gd name="T8" fmla="*/ 91 w 142"/>
                <a:gd name="T9" fmla="*/ 115 h 178"/>
                <a:gd name="T10" fmla="*/ 98 w 142"/>
                <a:gd name="T11" fmla="*/ 108 h 178"/>
                <a:gd name="T12" fmla="*/ 91 w 142"/>
                <a:gd name="T13" fmla="*/ 101 h 178"/>
                <a:gd name="T14" fmla="*/ 38 w 142"/>
                <a:gd name="T15" fmla="*/ 101 h 178"/>
                <a:gd name="T16" fmla="*/ 37 w 142"/>
                <a:gd name="T17" fmla="*/ 89 h 178"/>
                <a:gd name="T18" fmla="*/ 37 w 142"/>
                <a:gd name="T19" fmla="*/ 78 h 178"/>
                <a:gd name="T20" fmla="*/ 91 w 142"/>
                <a:gd name="T21" fmla="*/ 78 h 178"/>
                <a:gd name="T22" fmla="*/ 98 w 142"/>
                <a:gd name="T23" fmla="*/ 71 h 178"/>
                <a:gd name="T24" fmla="*/ 91 w 142"/>
                <a:gd name="T25" fmla="*/ 64 h 178"/>
                <a:gd name="T26" fmla="*/ 39 w 142"/>
                <a:gd name="T27" fmla="*/ 64 h 178"/>
                <a:gd name="T28" fmla="*/ 52 w 142"/>
                <a:gd name="T29" fmla="*/ 34 h 178"/>
                <a:gd name="T30" fmla="*/ 90 w 142"/>
                <a:gd name="T31" fmla="*/ 14 h 178"/>
                <a:gd name="T32" fmla="*/ 129 w 142"/>
                <a:gd name="T33" fmla="*/ 37 h 178"/>
                <a:gd name="T34" fmla="*/ 138 w 142"/>
                <a:gd name="T35" fmla="*/ 39 h 178"/>
                <a:gd name="T36" fmla="*/ 140 w 142"/>
                <a:gd name="T37" fmla="*/ 29 h 178"/>
                <a:gd name="T38" fmla="*/ 90 w 142"/>
                <a:gd name="T39" fmla="*/ 0 h 178"/>
                <a:gd name="T40" fmla="*/ 41 w 142"/>
                <a:gd name="T41" fmla="*/ 25 h 178"/>
                <a:gd name="T42" fmla="*/ 25 w 142"/>
                <a:gd name="T43" fmla="*/ 64 h 178"/>
                <a:gd name="T44" fmla="*/ 7 w 142"/>
                <a:gd name="T45" fmla="*/ 64 h 178"/>
                <a:gd name="T46" fmla="*/ 0 w 142"/>
                <a:gd name="T47" fmla="*/ 71 h 178"/>
                <a:gd name="T48" fmla="*/ 7 w 142"/>
                <a:gd name="T49" fmla="*/ 78 h 178"/>
                <a:gd name="T50" fmla="*/ 23 w 142"/>
                <a:gd name="T51" fmla="*/ 78 h 178"/>
                <a:gd name="T52" fmla="*/ 23 w 142"/>
                <a:gd name="T53" fmla="*/ 89 h 178"/>
                <a:gd name="T54" fmla="*/ 24 w 142"/>
                <a:gd name="T55" fmla="*/ 101 h 178"/>
                <a:gd name="T56" fmla="*/ 7 w 142"/>
                <a:gd name="T57" fmla="*/ 101 h 178"/>
                <a:gd name="T58" fmla="*/ 0 w 142"/>
                <a:gd name="T59" fmla="*/ 108 h 178"/>
                <a:gd name="T60" fmla="*/ 7 w 142"/>
                <a:gd name="T61" fmla="*/ 115 h 178"/>
                <a:gd name="T62" fmla="*/ 25 w 142"/>
                <a:gd name="T63" fmla="*/ 115 h 178"/>
                <a:gd name="T64" fmla="*/ 90 w 142"/>
                <a:gd name="T65" fmla="*/ 178 h 178"/>
                <a:gd name="T66" fmla="*/ 140 w 142"/>
                <a:gd name="T67" fmla="*/ 149 h 178"/>
                <a:gd name="T68" fmla="*/ 138 w 142"/>
                <a:gd name="T69" fmla="*/ 139 h 1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78">
                  <a:moveTo>
                    <a:pt x="138" y="139"/>
                  </a:moveTo>
                  <a:cubicBezTo>
                    <a:pt x="135" y="137"/>
                    <a:pt x="131" y="138"/>
                    <a:pt x="129" y="141"/>
                  </a:cubicBezTo>
                  <a:cubicBezTo>
                    <a:pt x="118" y="157"/>
                    <a:pt x="106" y="164"/>
                    <a:pt x="90" y="164"/>
                  </a:cubicBezTo>
                  <a:cubicBezTo>
                    <a:pt x="64" y="164"/>
                    <a:pt x="46" y="146"/>
                    <a:pt x="40" y="115"/>
                  </a:cubicBezTo>
                  <a:cubicBezTo>
                    <a:pt x="91" y="115"/>
                    <a:pt x="91" y="115"/>
                    <a:pt x="91" y="115"/>
                  </a:cubicBezTo>
                  <a:cubicBezTo>
                    <a:pt x="94" y="115"/>
                    <a:pt x="98" y="112"/>
                    <a:pt x="98" y="108"/>
                  </a:cubicBezTo>
                  <a:cubicBezTo>
                    <a:pt x="98" y="104"/>
                    <a:pt x="94" y="101"/>
                    <a:pt x="91" y="101"/>
                  </a:cubicBezTo>
                  <a:cubicBezTo>
                    <a:pt x="38" y="101"/>
                    <a:pt x="38" y="101"/>
                    <a:pt x="38" y="101"/>
                  </a:cubicBezTo>
                  <a:cubicBezTo>
                    <a:pt x="37" y="97"/>
                    <a:pt x="37" y="93"/>
                    <a:pt x="37" y="89"/>
                  </a:cubicBezTo>
                  <a:cubicBezTo>
                    <a:pt x="37" y="85"/>
                    <a:pt x="37" y="82"/>
                    <a:pt x="37" y="78"/>
                  </a:cubicBezTo>
                  <a:cubicBezTo>
                    <a:pt x="91" y="78"/>
                    <a:pt x="91" y="78"/>
                    <a:pt x="91" y="78"/>
                  </a:cubicBezTo>
                  <a:cubicBezTo>
                    <a:pt x="94" y="78"/>
                    <a:pt x="98" y="75"/>
                    <a:pt x="98" y="71"/>
                  </a:cubicBezTo>
                  <a:cubicBezTo>
                    <a:pt x="98" y="67"/>
                    <a:pt x="94" y="64"/>
                    <a:pt x="91" y="64"/>
                  </a:cubicBezTo>
                  <a:cubicBezTo>
                    <a:pt x="39" y="64"/>
                    <a:pt x="39" y="64"/>
                    <a:pt x="39" y="64"/>
                  </a:cubicBezTo>
                  <a:cubicBezTo>
                    <a:pt x="42" y="52"/>
                    <a:pt x="46" y="42"/>
                    <a:pt x="52" y="34"/>
                  </a:cubicBezTo>
                  <a:cubicBezTo>
                    <a:pt x="61" y="21"/>
                    <a:pt x="75" y="14"/>
                    <a:pt x="90" y="14"/>
                  </a:cubicBezTo>
                  <a:cubicBezTo>
                    <a:pt x="106" y="14"/>
                    <a:pt x="118" y="21"/>
                    <a:pt x="129" y="37"/>
                  </a:cubicBezTo>
                  <a:cubicBezTo>
                    <a:pt x="131" y="40"/>
                    <a:pt x="135" y="41"/>
                    <a:pt x="138" y="39"/>
                  </a:cubicBezTo>
                  <a:cubicBezTo>
                    <a:pt x="142" y="36"/>
                    <a:pt x="142" y="32"/>
                    <a:pt x="140" y="29"/>
                  </a:cubicBezTo>
                  <a:cubicBezTo>
                    <a:pt x="127" y="9"/>
                    <a:pt x="110" y="0"/>
                    <a:pt x="90" y="0"/>
                  </a:cubicBezTo>
                  <a:cubicBezTo>
                    <a:pt x="70" y="0"/>
                    <a:pt x="53" y="9"/>
                    <a:pt x="41" y="25"/>
                  </a:cubicBezTo>
                  <a:cubicBezTo>
                    <a:pt x="33" y="36"/>
                    <a:pt x="28" y="49"/>
                    <a:pt x="25" y="64"/>
                  </a:cubicBezTo>
                  <a:cubicBezTo>
                    <a:pt x="7" y="64"/>
                    <a:pt x="7" y="64"/>
                    <a:pt x="7" y="64"/>
                  </a:cubicBezTo>
                  <a:cubicBezTo>
                    <a:pt x="4" y="64"/>
                    <a:pt x="0" y="67"/>
                    <a:pt x="0" y="71"/>
                  </a:cubicBezTo>
                  <a:cubicBezTo>
                    <a:pt x="0" y="75"/>
                    <a:pt x="4" y="78"/>
                    <a:pt x="7" y="78"/>
                  </a:cubicBezTo>
                  <a:cubicBezTo>
                    <a:pt x="23" y="78"/>
                    <a:pt x="23" y="78"/>
                    <a:pt x="23" y="78"/>
                  </a:cubicBezTo>
                  <a:cubicBezTo>
                    <a:pt x="23" y="82"/>
                    <a:pt x="23" y="85"/>
                    <a:pt x="23" y="89"/>
                  </a:cubicBezTo>
                  <a:cubicBezTo>
                    <a:pt x="23" y="93"/>
                    <a:pt x="23" y="97"/>
                    <a:pt x="24" y="101"/>
                  </a:cubicBezTo>
                  <a:cubicBezTo>
                    <a:pt x="7" y="101"/>
                    <a:pt x="7" y="101"/>
                    <a:pt x="7" y="101"/>
                  </a:cubicBezTo>
                  <a:cubicBezTo>
                    <a:pt x="4" y="101"/>
                    <a:pt x="0" y="104"/>
                    <a:pt x="0" y="108"/>
                  </a:cubicBezTo>
                  <a:cubicBezTo>
                    <a:pt x="0" y="112"/>
                    <a:pt x="4" y="115"/>
                    <a:pt x="7" y="115"/>
                  </a:cubicBezTo>
                  <a:cubicBezTo>
                    <a:pt x="25" y="115"/>
                    <a:pt x="25" y="115"/>
                    <a:pt x="25" y="115"/>
                  </a:cubicBezTo>
                  <a:cubicBezTo>
                    <a:pt x="33" y="154"/>
                    <a:pt x="56" y="178"/>
                    <a:pt x="90" y="178"/>
                  </a:cubicBezTo>
                  <a:cubicBezTo>
                    <a:pt x="110" y="178"/>
                    <a:pt x="127" y="168"/>
                    <a:pt x="140" y="149"/>
                  </a:cubicBezTo>
                  <a:cubicBezTo>
                    <a:pt x="142" y="146"/>
                    <a:pt x="142" y="141"/>
                    <a:pt x="138" y="139"/>
                  </a:cubicBezTo>
                  <a:close/>
                </a:path>
              </a:pathLst>
            </a:custGeom>
            <a:grpFill/>
            <a:ln>
              <a:solidFill>
                <a:schemeClr val="tx1"/>
              </a:solidFill>
            </a:ln>
          </p:spPr>
          <p:txBody>
            <a:bodyPr/>
            <a:lstStyle/>
            <a:p>
              <a:pPr>
                <a:defRPr/>
              </a:pPr>
              <a:endParaRPr lang="id-ID">
                <a:latin typeface="微软雅黑"/>
                <a:ea typeface="微软雅黑"/>
                <a:sym typeface="微软雅黑"/>
              </a:endParaRPr>
            </a:p>
          </p:txBody>
        </p:sp>
        <p:sp>
          <p:nvSpPr>
            <p:cNvPr id="36" name="Freeform 12"/>
            <p:cNvSpPr>
              <a:spLocks noEditPoints="1"/>
            </p:cNvSpPr>
            <p:nvPr/>
          </p:nvSpPr>
          <p:spPr bwMode="auto">
            <a:xfrm>
              <a:off x="2890" y="2377"/>
              <a:ext cx="112" cy="195"/>
            </a:xfrm>
            <a:custGeom>
              <a:gdLst>
                <a:gd name="T0" fmla="*/ 112 w 117"/>
                <a:gd name="T1" fmla="*/ 42 h 205"/>
                <a:gd name="T2" fmla="*/ 70 w 117"/>
                <a:gd name="T3" fmla="*/ 25 h 205"/>
                <a:gd name="T4" fmla="*/ 70 w 117"/>
                <a:gd name="T5" fmla="*/ 7 h 205"/>
                <a:gd name="T6" fmla="*/ 63 w 117"/>
                <a:gd name="T7" fmla="*/ 0 h 205"/>
                <a:gd name="T8" fmla="*/ 56 w 117"/>
                <a:gd name="T9" fmla="*/ 7 h 205"/>
                <a:gd name="T10" fmla="*/ 56 w 117"/>
                <a:gd name="T11" fmla="*/ 25 h 205"/>
                <a:gd name="T12" fmla="*/ 11 w 117"/>
                <a:gd name="T13" fmla="*/ 64 h 205"/>
                <a:gd name="T14" fmla="*/ 56 w 117"/>
                <a:gd name="T15" fmla="*/ 103 h 205"/>
                <a:gd name="T16" fmla="*/ 56 w 117"/>
                <a:gd name="T17" fmla="*/ 158 h 205"/>
                <a:gd name="T18" fmla="*/ 12 w 117"/>
                <a:gd name="T19" fmla="*/ 138 h 205"/>
                <a:gd name="T20" fmla="*/ 2 w 117"/>
                <a:gd name="T21" fmla="*/ 139 h 205"/>
                <a:gd name="T22" fmla="*/ 3 w 117"/>
                <a:gd name="T23" fmla="*/ 149 h 205"/>
                <a:gd name="T24" fmla="*/ 56 w 117"/>
                <a:gd name="T25" fmla="*/ 172 h 205"/>
                <a:gd name="T26" fmla="*/ 56 w 117"/>
                <a:gd name="T27" fmla="*/ 198 h 205"/>
                <a:gd name="T28" fmla="*/ 63 w 117"/>
                <a:gd name="T29" fmla="*/ 205 h 205"/>
                <a:gd name="T30" fmla="*/ 70 w 117"/>
                <a:gd name="T31" fmla="*/ 198 h 205"/>
                <a:gd name="T32" fmla="*/ 70 w 117"/>
                <a:gd name="T33" fmla="*/ 172 h 205"/>
                <a:gd name="T34" fmla="*/ 114 w 117"/>
                <a:gd name="T35" fmla="*/ 135 h 205"/>
                <a:gd name="T36" fmla="*/ 71 w 117"/>
                <a:gd name="T37" fmla="*/ 92 h 205"/>
                <a:gd name="T38" fmla="*/ 70 w 117"/>
                <a:gd name="T39" fmla="*/ 92 h 205"/>
                <a:gd name="T40" fmla="*/ 70 w 117"/>
                <a:gd name="T41" fmla="*/ 39 h 205"/>
                <a:gd name="T42" fmla="*/ 105 w 117"/>
                <a:gd name="T43" fmla="*/ 54 h 205"/>
                <a:gd name="T44" fmla="*/ 114 w 117"/>
                <a:gd name="T45" fmla="*/ 52 h 205"/>
                <a:gd name="T46" fmla="*/ 112 w 117"/>
                <a:gd name="T47" fmla="*/ 42 h 205"/>
                <a:gd name="T48" fmla="*/ 25 w 117"/>
                <a:gd name="T49" fmla="*/ 64 h 205"/>
                <a:gd name="T50" fmla="*/ 56 w 117"/>
                <a:gd name="T51" fmla="*/ 39 h 205"/>
                <a:gd name="T52" fmla="*/ 56 w 117"/>
                <a:gd name="T53" fmla="*/ 89 h 205"/>
                <a:gd name="T54" fmla="*/ 25 w 117"/>
                <a:gd name="T55" fmla="*/ 64 h 205"/>
                <a:gd name="T56" fmla="*/ 100 w 117"/>
                <a:gd name="T57" fmla="*/ 135 h 205"/>
                <a:gd name="T58" fmla="*/ 70 w 117"/>
                <a:gd name="T59" fmla="*/ 158 h 205"/>
                <a:gd name="T60" fmla="*/ 70 w 117"/>
                <a:gd name="T61" fmla="*/ 106 h 205"/>
                <a:gd name="T62" fmla="*/ 100 w 117"/>
                <a:gd name="T63" fmla="*/ 135 h 2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7" h="205">
                  <a:moveTo>
                    <a:pt x="112" y="42"/>
                  </a:moveTo>
                  <a:cubicBezTo>
                    <a:pt x="99" y="33"/>
                    <a:pt x="83" y="27"/>
                    <a:pt x="70" y="25"/>
                  </a:cubicBezTo>
                  <a:cubicBezTo>
                    <a:pt x="70" y="7"/>
                    <a:pt x="70" y="7"/>
                    <a:pt x="70" y="7"/>
                  </a:cubicBezTo>
                  <a:cubicBezTo>
                    <a:pt x="70" y="4"/>
                    <a:pt x="67" y="0"/>
                    <a:pt x="63" y="0"/>
                  </a:cubicBezTo>
                  <a:cubicBezTo>
                    <a:pt x="59" y="0"/>
                    <a:pt x="56" y="4"/>
                    <a:pt x="56" y="7"/>
                  </a:cubicBezTo>
                  <a:cubicBezTo>
                    <a:pt x="56" y="25"/>
                    <a:pt x="56" y="25"/>
                    <a:pt x="56" y="25"/>
                  </a:cubicBezTo>
                  <a:cubicBezTo>
                    <a:pt x="34" y="27"/>
                    <a:pt x="11" y="38"/>
                    <a:pt x="11" y="64"/>
                  </a:cubicBezTo>
                  <a:cubicBezTo>
                    <a:pt x="11" y="92"/>
                    <a:pt x="40" y="99"/>
                    <a:pt x="56" y="103"/>
                  </a:cubicBezTo>
                  <a:cubicBezTo>
                    <a:pt x="56" y="158"/>
                    <a:pt x="56" y="158"/>
                    <a:pt x="56" y="158"/>
                  </a:cubicBezTo>
                  <a:cubicBezTo>
                    <a:pt x="42" y="155"/>
                    <a:pt x="24" y="148"/>
                    <a:pt x="12" y="138"/>
                  </a:cubicBezTo>
                  <a:cubicBezTo>
                    <a:pt x="9" y="136"/>
                    <a:pt x="5" y="136"/>
                    <a:pt x="2" y="139"/>
                  </a:cubicBezTo>
                  <a:cubicBezTo>
                    <a:pt x="0" y="142"/>
                    <a:pt x="0" y="147"/>
                    <a:pt x="3" y="149"/>
                  </a:cubicBezTo>
                  <a:cubicBezTo>
                    <a:pt x="17" y="160"/>
                    <a:pt x="39" y="170"/>
                    <a:pt x="56" y="172"/>
                  </a:cubicBezTo>
                  <a:cubicBezTo>
                    <a:pt x="56" y="198"/>
                    <a:pt x="56" y="198"/>
                    <a:pt x="56" y="198"/>
                  </a:cubicBezTo>
                  <a:cubicBezTo>
                    <a:pt x="56" y="202"/>
                    <a:pt x="59" y="205"/>
                    <a:pt x="63" y="205"/>
                  </a:cubicBezTo>
                  <a:cubicBezTo>
                    <a:pt x="67" y="205"/>
                    <a:pt x="70" y="202"/>
                    <a:pt x="70" y="198"/>
                  </a:cubicBezTo>
                  <a:cubicBezTo>
                    <a:pt x="70" y="172"/>
                    <a:pt x="70" y="172"/>
                    <a:pt x="70" y="172"/>
                  </a:cubicBezTo>
                  <a:cubicBezTo>
                    <a:pt x="92" y="171"/>
                    <a:pt x="114" y="161"/>
                    <a:pt x="114" y="135"/>
                  </a:cubicBezTo>
                  <a:cubicBezTo>
                    <a:pt x="114" y="102"/>
                    <a:pt x="85" y="95"/>
                    <a:pt x="71" y="92"/>
                  </a:cubicBezTo>
                  <a:cubicBezTo>
                    <a:pt x="70" y="92"/>
                    <a:pt x="70" y="92"/>
                    <a:pt x="70" y="92"/>
                  </a:cubicBezTo>
                  <a:cubicBezTo>
                    <a:pt x="70" y="39"/>
                    <a:pt x="70" y="39"/>
                    <a:pt x="70" y="39"/>
                  </a:cubicBezTo>
                  <a:cubicBezTo>
                    <a:pt x="81" y="41"/>
                    <a:pt x="93" y="46"/>
                    <a:pt x="105" y="54"/>
                  </a:cubicBezTo>
                  <a:cubicBezTo>
                    <a:pt x="108" y="56"/>
                    <a:pt x="112" y="55"/>
                    <a:pt x="114" y="52"/>
                  </a:cubicBezTo>
                  <a:cubicBezTo>
                    <a:pt x="117" y="48"/>
                    <a:pt x="116" y="44"/>
                    <a:pt x="112" y="42"/>
                  </a:cubicBezTo>
                  <a:close/>
                  <a:moveTo>
                    <a:pt x="25" y="64"/>
                  </a:moveTo>
                  <a:cubicBezTo>
                    <a:pt x="25" y="45"/>
                    <a:pt x="44" y="40"/>
                    <a:pt x="56" y="39"/>
                  </a:cubicBezTo>
                  <a:cubicBezTo>
                    <a:pt x="56" y="89"/>
                    <a:pt x="56" y="89"/>
                    <a:pt x="56" y="89"/>
                  </a:cubicBezTo>
                  <a:cubicBezTo>
                    <a:pt x="40" y="85"/>
                    <a:pt x="25" y="79"/>
                    <a:pt x="25" y="64"/>
                  </a:cubicBezTo>
                  <a:close/>
                  <a:moveTo>
                    <a:pt x="100" y="135"/>
                  </a:moveTo>
                  <a:cubicBezTo>
                    <a:pt x="100" y="153"/>
                    <a:pt x="82" y="158"/>
                    <a:pt x="70" y="158"/>
                  </a:cubicBezTo>
                  <a:cubicBezTo>
                    <a:pt x="70" y="106"/>
                    <a:pt x="70" y="106"/>
                    <a:pt x="70" y="106"/>
                  </a:cubicBezTo>
                  <a:cubicBezTo>
                    <a:pt x="86" y="110"/>
                    <a:pt x="100" y="116"/>
                    <a:pt x="100" y="135"/>
                  </a:cubicBezTo>
                  <a:close/>
                </a:path>
              </a:pathLst>
            </a:custGeom>
            <a:grpFill/>
            <a:ln>
              <a:solidFill>
                <a:schemeClr val="tx1"/>
              </a:solidFill>
            </a:ln>
          </p:spPr>
          <p:txBody>
            <a:bodyPr/>
            <a:lstStyle/>
            <a:p>
              <a:pPr>
                <a:defRPr/>
              </a:pPr>
              <a:endParaRPr lang="id-ID">
                <a:latin typeface="微软雅黑"/>
                <a:ea typeface="微软雅黑"/>
                <a:sym typeface="微软雅黑"/>
              </a:endParaRPr>
            </a:p>
          </p:txBody>
        </p:sp>
        <p:sp>
          <p:nvSpPr>
            <p:cNvPr id="37" name="Freeform 13"/>
            <p:cNvSpPr>
              <a:spLocks noEditPoints="1"/>
            </p:cNvSpPr>
            <p:nvPr/>
          </p:nvSpPr>
          <p:spPr bwMode="auto">
            <a:xfrm>
              <a:off x="2772" y="2127"/>
              <a:ext cx="530" cy="536"/>
            </a:xfrm>
            <a:custGeom>
              <a:gdLst>
                <a:gd name="T0" fmla="*/ 387 w 557"/>
                <a:gd name="T1" fmla="*/ 1 h 564"/>
                <a:gd name="T2" fmla="*/ 220 w 557"/>
                <a:gd name="T3" fmla="*/ 202 h 564"/>
                <a:gd name="T4" fmla="*/ 49 w 557"/>
                <a:gd name="T5" fmla="*/ 276 h 564"/>
                <a:gd name="T6" fmla="*/ 108 w 557"/>
                <a:gd name="T7" fmla="*/ 74 h 564"/>
                <a:gd name="T8" fmla="*/ 137 w 557"/>
                <a:gd name="T9" fmla="*/ 97 h 564"/>
                <a:gd name="T10" fmla="*/ 140 w 557"/>
                <a:gd name="T11" fmla="*/ 110 h 564"/>
                <a:gd name="T12" fmla="*/ 215 w 557"/>
                <a:gd name="T13" fmla="*/ 76 h 564"/>
                <a:gd name="T14" fmla="*/ 216 w 557"/>
                <a:gd name="T15" fmla="*/ 75 h 564"/>
                <a:gd name="T16" fmla="*/ 217 w 557"/>
                <a:gd name="T17" fmla="*/ 74 h 564"/>
                <a:gd name="T18" fmla="*/ 218 w 557"/>
                <a:gd name="T19" fmla="*/ 73 h 564"/>
                <a:gd name="T20" fmla="*/ 219 w 557"/>
                <a:gd name="T21" fmla="*/ 72 h 564"/>
                <a:gd name="T22" fmla="*/ 219 w 557"/>
                <a:gd name="T23" fmla="*/ 71 h 564"/>
                <a:gd name="T24" fmla="*/ 219 w 557"/>
                <a:gd name="T25" fmla="*/ 68 h 564"/>
                <a:gd name="T26" fmla="*/ 219 w 557"/>
                <a:gd name="T27" fmla="*/ 67 h 564"/>
                <a:gd name="T28" fmla="*/ 218 w 557"/>
                <a:gd name="T29" fmla="*/ 65 h 564"/>
                <a:gd name="T30" fmla="*/ 169 w 557"/>
                <a:gd name="T31" fmla="*/ 3 h 564"/>
                <a:gd name="T32" fmla="*/ 158 w 557"/>
                <a:gd name="T33" fmla="*/ 12 h 564"/>
                <a:gd name="T34" fmla="*/ 102 w 557"/>
                <a:gd name="T35" fmla="*/ 61 h 564"/>
                <a:gd name="T36" fmla="*/ 41 w 557"/>
                <a:gd name="T37" fmla="*/ 289 h 564"/>
                <a:gd name="T38" fmla="*/ 190 w 557"/>
                <a:gd name="T39" fmla="*/ 539 h 564"/>
                <a:gd name="T40" fmla="*/ 356 w 557"/>
                <a:gd name="T41" fmla="*/ 337 h 564"/>
                <a:gd name="T42" fmla="*/ 508 w 557"/>
                <a:gd name="T43" fmla="*/ 288 h 564"/>
                <a:gd name="T44" fmla="*/ 450 w 557"/>
                <a:gd name="T45" fmla="*/ 490 h 564"/>
                <a:gd name="T46" fmla="*/ 420 w 557"/>
                <a:gd name="T47" fmla="*/ 468 h 564"/>
                <a:gd name="T48" fmla="*/ 414 w 557"/>
                <a:gd name="T49" fmla="*/ 456 h 564"/>
                <a:gd name="T50" fmla="*/ 342 w 557"/>
                <a:gd name="T51" fmla="*/ 489 h 564"/>
                <a:gd name="T52" fmla="*/ 341 w 557"/>
                <a:gd name="T53" fmla="*/ 490 h 564"/>
                <a:gd name="T54" fmla="*/ 339 w 557"/>
                <a:gd name="T55" fmla="*/ 491 h 564"/>
                <a:gd name="T56" fmla="*/ 339 w 557"/>
                <a:gd name="T57" fmla="*/ 492 h 564"/>
                <a:gd name="T58" fmla="*/ 338 w 557"/>
                <a:gd name="T59" fmla="*/ 493 h 564"/>
                <a:gd name="T60" fmla="*/ 338 w 557"/>
                <a:gd name="T61" fmla="*/ 494 h 564"/>
                <a:gd name="T62" fmla="*/ 338 w 557"/>
                <a:gd name="T63" fmla="*/ 497 h 564"/>
                <a:gd name="T64" fmla="*/ 339 w 557"/>
                <a:gd name="T65" fmla="*/ 499 h 564"/>
                <a:gd name="T66" fmla="*/ 340 w 557"/>
                <a:gd name="T67" fmla="*/ 500 h 564"/>
                <a:gd name="T68" fmla="*/ 394 w 557"/>
                <a:gd name="T69" fmla="*/ 564 h 564"/>
                <a:gd name="T70" fmla="*/ 399 w 557"/>
                <a:gd name="T71" fmla="*/ 553 h 564"/>
                <a:gd name="T72" fmla="*/ 400 w 557"/>
                <a:gd name="T73" fmla="*/ 514 h 564"/>
                <a:gd name="T74" fmla="*/ 535 w 557"/>
                <a:gd name="T75" fmla="*/ 425 h 564"/>
                <a:gd name="T76" fmla="*/ 556 w 557"/>
                <a:gd name="T77" fmla="*/ 170 h 564"/>
                <a:gd name="T78" fmla="*/ 190 w 557"/>
                <a:gd name="T79" fmla="*/ 525 h 564"/>
                <a:gd name="T80" fmla="*/ 190 w 557"/>
                <a:gd name="T81" fmla="*/ 214 h 564"/>
                <a:gd name="T82" fmla="*/ 341 w 557"/>
                <a:gd name="T83" fmla="*/ 333 h 564"/>
                <a:gd name="T84" fmla="*/ 387 w 557"/>
                <a:gd name="T85" fmla="*/ 325 h 564"/>
                <a:gd name="T86" fmla="*/ 387 w 557"/>
                <a:gd name="T87" fmla="*/ 15 h 564"/>
                <a:gd name="T88" fmla="*/ 505 w 557"/>
                <a:gd name="T89" fmla="*/ 271 h 564"/>
                <a:gd name="T90" fmla="*/ 501 w 557"/>
                <a:gd name="T91" fmla="*/ 275 h 5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57" h="564">
                  <a:moveTo>
                    <a:pt x="556" y="170"/>
                  </a:moveTo>
                  <a:cubicBezTo>
                    <a:pt x="556" y="77"/>
                    <a:pt x="480" y="1"/>
                    <a:pt x="387" y="1"/>
                  </a:cubicBezTo>
                  <a:cubicBezTo>
                    <a:pt x="293" y="1"/>
                    <a:pt x="217" y="77"/>
                    <a:pt x="217" y="170"/>
                  </a:cubicBezTo>
                  <a:cubicBezTo>
                    <a:pt x="217" y="181"/>
                    <a:pt x="218" y="192"/>
                    <a:pt x="220" y="202"/>
                  </a:cubicBezTo>
                  <a:cubicBezTo>
                    <a:pt x="210" y="201"/>
                    <a:pt x="200" y="200"/>
                    <a:pt x="190" y="200"/>
                  </a:cubicBezTo>
                  <a:cubicBezTo>
                    <a:pt x="131" y="200"/>
                    <a:pt x="79" y="230"/>
                    <a:pt x="49" y="276"/>
                  </a:cubicBezTo>
                  <a:cubicBezTo>
                    <a:pt x="21" y="238"/>
                    <a:pt x="16" y="189"/>
                    <a:pt x="35" y="145"/>
                  </a:cubicBezTo>
                  <a:cubicBezTo>
                    <a:pt x="49" y="113"/>
                    <a:pt x="75" y="88"/>
                    <a:pt x="108" y="74"/>
                  </a:cubicBezTo>
                  <a:cubicBezTo>
                    <a:pt x="135" y="63"/>
                    <a:pt x="166" y="62"/>
                    <a:pt x="194" y="70"/>
                  </a:cubicBezTo>
                  <a:cubicBezTo>
                    <a:pt x="137" y="97"/>
                    <a:pt x="137" y="97"/>
                    <a:pt x="137" y="97"/>
                  </a:cubicBezTo>
                  <a:cubicBezTo>
                    <a:pt x="134" y="98"/>
                    <a:pt x="132" y="102"/>
                    <a:pt x="134" y="106"/>
                  </a:cubicBezTo>
                  <a:cubicBezTo>
                    <a:pt x="135" y="108"/>
                    <a:pt x="138" y="110"/>
                    <a:pt x="140" y="110"/>
                  </a:cubicBezTo>
                  <a:cubicBezTo>
                    <a:pt x="141" y="110"/>
                    <a:pt x="142" y="110"/>
                    <a:pt x="143" y="109"/>
                  </a:cubicBezTo>
                  <a:cubicBezTo>
                    <a:pt x="215" y="76"/>
                    <a:pt x="215" y="76"/>
                    <a:pt x="215" y="76"/>
                  </a:cubicBezTo>
                  <a:cubicBezTo>
                    <a:pt x="215" y="76"/>
                    <a:pt x="215" y="76"/>
                    <a:pt x="216" y="76"/>
                  </a:cubicBezTo>
                  <a:cubicBezTo>
                    <a:pt x="216" y="75"/>
                    <a:pt x="216" y="75"/>
                    <a:pt x="216" y="75"/>
                  </a:cubicBezTo>
                  <a:cubicBezTo>
                    <a:pt x="216" y="75"/>
                    <a:pt x="217" y="75"/>
                    <a:pt x="217" y="75"/>
                  </a:cubicBezTo>
                  <a:cubicBezTo>
                    <a:pt x="217" y="75"/>
                    <a:pt x="217" y="74"/>
                    <a:pt x="217" y="74"/>
                  </a:cubicBezTo>
                  <a:cubicBezTo>
                    <a:pt x="218" y="74"/>
                    <a:pt x="218" y="74"/>
                    <a:pt x="218" y="74"/>
                  </a:cubicBezTo>
                  <a:cubicBezTo>
                    <a:pt x="218" y="73"/>
                    <a:pt x="218" y="73"/>
                    <a:pt x="218" y="73"/>
                  </a:cubicBezTo>
                  <a:cubicBezTo>
                    <a:pt x="218" y="73"/>
                    <a:pt x="218" y="73"/>
                    <a:pt x="219" y="72"/>
                  </a:cubicBezTo>
                  <a:cubicBezTo>
                    <a:pt x="219" y="72"/>
                    <a:pt x="219" y="72"/>
                    <a:pt x="219" y="72"/>
                  </a:cubicBezTo>
                  <a:cubicBezTo>
                    <a:pt x="219" y="72"/>
                    <a:pt x="219" y="72"/>
                    <a:pt x="219" y="71"/>
                  </a:cubicBezTo>
                  <a:cubicBezTo>
                    <a:pt x="219" y="71"/>
                    <a:pt x="219" y="71"/>
                    <a:pt x="219" y="71"/>
                  </a:cubicBezTo>
                  <a:cubicBezTo>
                    <a:pt x="219" y="71"/>
                    <a:pt x="219" y="71"/>
                    <a:pt x="219" y="71"/>
                  </a:cubicBezTo>
                  <a:cubicBezTo>
                    <a:pt x="219" y="70"/>
                    <a:pt x="219" y="69"/>
                    <a:pt x="219" y="68"/>
                  </a:cubicBezTo>
                  <a:cubicBezTo>
                    <a:pt x="219" y="68"/>
                    <a:pt x="219" y="68"/>
                    <a:pt x="219" y="68"/>
                  </a:cubicBezTo>
                  <a:cubicBezTo>
                    <a:pt x="219" y="67"/>
                    <a:pt x="219" y="67"/>
                    <a:pt x="219" y="67"/>
                  </a:cubicBezTo>
                  <a:cubicBezTo>
                    <a:pt x="219" y="66"/>
                    <a:pt x="218" y="66"/>
                    <a:pt x="218" y="66"/>
                  </a:cubicBezTo>
                  <a:cubicBezTo>
                    <a:pt x="218" y="66"/>
                    <a:pt x="218" y="66"/>
                    <a:pt x="218" y="65"/>
                  </a:cubicBezTo>
                  <a:cubicBezTo>
                    <a:pt x="218" y="65"/>
                    <a:pt x="218" y="65"/>
                    <a:pt x="218" y="65"/>
                  </a:cubicBezTo>
                  <a:cubicBezTo>
                    <a:pt x="169" y="3"/>
                    <a:pt x="169" y="3"/>
                    <a:pt x="169" y="3"/>
                  </a:cubicBezTo>
                  <a:cubicBezTo>
                    <a:pt x="167" y="0"/>
                    <a:pt x="162" y="0"/>
                    <a:pt x="159" y="2"/>
                  </a:cubicBezTo>
                  <a:cubicBezTo>
                    <a:pt x="156" y="4"/>
                    <a:pt x="156" y="9"/>
                    <a:pt x="158" y="12"/>
                  </a:cubicBezTo>
                  <a:cubicBezTo>
                    <a:pt x="192" y="55"/>
                    <a:pt x="192" y="55"/>
                    <a:pt x="192" y="55"/>
                  </a:cubicBezTo>
                  <a:cubicBezTo>
                    <a:pt x="163" y="48"/>
                    <a:pt x="131" y="50"/>
                    <a:pt x="102" y="61"/>
                  </a:cubicBezTo>
                  <a:cubicBezTo>
                    <a:pt x="66" y="76"/>
                    <a:pt x="37" y="104"/>
                    <a:pt x="22" y="140"/>
                  </a:cubicBezTo>
                  <a:cubicBezTo>
                    <a:pt x="0" y="190"/>
                    <a:pt x="8" y="246"/>
                    <a:pt x="41" y="289"/>
                  </a:cubicBezTo>
                  <a:cubicBezTo>
                    <a:pt x="28" y="313"/>
                    <a:pt x="21" y="340"/>
                    <a:pt x="21" y="369"/>
                  </a:cubicBezTo>
                  <a:cubicBezTo>
                    <a:pt x="21" y="462"/>
                    <a:pt x="97" y="539"/>
                    <a:pt x="190" y="539"/>
                  </a:cubicBezTo>
                  <a:cubicBezTo>
                    <a:pt x="283" y="539"/>
                    <a:pt x="359" y="462"/>
                    <a:pt x="359" y="369"/>
                  </a:cubicBezTo>
                  <a:cubicBezTo>
                    <a:pt x="359" y="358"/>
                    <a:pt x="358" y="347"/>
                    <a:pt x="356" y="337"/>
                  </a:cubicBezTo>
                  <a:cubicBezTo>
                    <a:pt x="366" y="338"/>
                    <a:pt x="376" y="339"/>
                    <a:pt x="387" y="339"/>
                  </a:cubicBezTo>
                  <a:cubicBezTo>
                    <a:pt x="434" y="339"/>
                    <a:pt x="477" y="320"/>
                    <a:pt x="508" y="288"/>
                  </a:cubicBezTo>
                  <a:cubicBezTo>
                    <a:pt x="536" y="326"/>
                    <a:pt x="541" y="376"/>
                    <a:pt x="523" y="419"/>
                  </a:cubicBezTo>
                  <a:cubicBezTo>
                    <a:pt x="509" y="452"/>
                    <a:pt x="483" y="477"/>
                    <a:pt x="450" y="490"/>
                  </a:cubicBezTo>
                  <a:cubicBezTo>
                    <a:pt x="422" y="502"/>
                    <a:pt x="392" y="503"/>
                    <a:pt x="363" y="495"/>
                  </a:cubicBezTo>
                  <a:cubicBezTo>
                    <a:pt x="420" y="468"/>
                    <a:pt x="420" y="468"/>
                    <a:pt x="420" y="468"/>
                  </a:cubicBezTo>
                  <a:cubicBezTo>
                    <a:pt x="423" y="467"/>
                    <a:pt x="425" y="463"/>
                    <a:pt x="423" y="459"/>
                  </a:cubicBezTo>
                  <a:cubicBezTo>
                    <a:pt x="422" y="456"/>
                    <a:pt x="418" y="454"/>
                    <a:pt x="414" y="456"/>
                  </a:cubicBezTo>
                  <a:cubicBezTo>
                    <a:pt x="342" y="489"/>
                    <a:pt x="342" y="489"/>
                    <a:pt x="342" y="489"/>
                  </a:cubicBezTo>
                  <a:cubicBezTo>
                    <a:pt x="342" y="489"/>
                    <a:pt x="342" y="489"/>
                    <a:pt x="342" y="489"/>
                  </a:cubicBezTo>
                  <a:cubicBezTo>
                    <a:pt x="341" y="489"/>
                    <a:pt x="341" y="490"/>
                    <a:pt x="341" y="490"/>
                  </a:cubicBezTo>
                  <a:cubicBezTo>
                    <a:pt x="341" y="490"/>
                    <a:pt x="341" y="490"/>
                    <a:pt x="341" y="490"/>
                  </a:cubicBezTo>
                  <a:cubicBezTo>
                    <a:pt x="340" y="490"/>
                    <a:pt x="340" y="491"/>
                    <a:pt x="340" y="491"/>
                  </a:cubicBezTo>
                  <a:cubicBezTo>
                    <a:pt x="340" y="491"/>
                    <a:pt x="340" y="491"/>
                    <a:pt x="339" y="491"/>
                  </a:cubicBezTo>
                  <a:cubicBezTo>
                    <a:pt x="339" y="491"/>
                    <a:pt x="339" y="492"/>
                    <a:pt x="339" y="492"/>
                  </a:cubicBezTo>
                  <a:cubicBezTo>
                    <a:pt x="339" y="492"/>
                    <a:pt x="339" y="492"/>
                    <a:pt x="339" y="492"/>
                  </a:cubicBezTo>
                  <a:cubicBezTo>
                    <a:pt x="339" y="493"/>
                    <a:pt x="339" y="493"/>
                    <a:pt x="339" y="493"/>
                  </a:cubicBezTo>
                  <a:cubicBezTo>
                    <a:pt x="338" y="493"/>
                    <a:pt x="338" y="493"/>
                    <a:pt x="338" y="493"/>
                  </a:cubicBezTo>
                  <a:cubicBezTo>
                    <a:pt x="338" y="494"/>
                    <a:pt x="338" y="494"/>
                    <a:pt x="338" y="494"/>
                  </a:cubicBezTo>
                  <a:cubicBezTo>
                    <a:pt x="338" y="494"/>
                    <a:pt x="338" y="494"/>
                    <a:pt x="338" y="494"/>
                  </a:cubicBezTo>
                  <a:cubicBezTo>
                    <a:pt x="338" y="495"/>
                    <a:pt x="338" y="496"/>
                    <a:pt x="338" y="497"/>
                  </a:cubicBezTo>
                  <a:cubicBezTo>
                    <a:pt x="338" y="497"/>
                    <a:pt x="338" y="497"/>
                    <a:pt x="338" y="497"/>
                  </a:cubicBezTo>
                  <a:cubicBezTo>
                    <a:pt x="338" y="498"/>
                    <a:pt x="338" y="498"/>
                    <a:pt x="339" y="498"/>
                  </a:cubicBezTo>
                  <a:cubicBezTo>
                    <a:pt x="339" y="498"/>
                    <a:pt x="339" y="499"/>
                    <a:pt x="339" y="499"/>
                  </a:cubicBezTo>
                  <a:cubicBezTo>
                    <a:pt x="339" y="499"/>
                    <a:pt x="339" y="499"/>
                    <a:pt x="339" y="500"/>
                  </a:cubicBezTo>
                  <a:cubicBezTo>
                    <a:pt x="339" y="500"/>
                    <a:pt x="339" y="500"/>
                    <a:pt x="340" y="500"/>
                  </a:cubicBezTo>
                  <a:cubicBezTo>
                    <a:pt x="388" y="562"/>
                    <a:pt x="388" y="562"/>
                    <a:pt x="388" y="562"/>
                  </a:cubicBezTo>
                  <a:cubicBezTo>
                    <a:pt x="390" y="563"/>
                    <a:pt x="392" y="564"/>
                    <a:pt x="394" y="564"/>
                  </a:cubicBezTo>
                  <a:cubicBezTo>
                    <a:pt x="395" y="564"/>
                    <a:pt x="397" y="564"/>
                    <a:pt x="398" y="563"/>
                  </a:cubicBezTo>
                  <a:cubicBezTo>
                    <a:pt x="401" y="560"/>
                    <a:pt x="402" y="556"/>
                    <a:pt x="399" y="553"/>
                  </a:cubicBezTo>
                  <a:cubicBezTo>
                    <a:pt x="365" y="510"/>
                    <a:pt x="365" y="510"/>
                    <a:pt x="365" y="510"/>
                  </a:cubicBezTo>
                  <a:cubicBezTo>
                    <a:pt x="377" y="512"/>
                    <a:pt x="389" y="514"/>
                    <a:pt x="400" y="514"/>
                  </a:cubicBezTo>
                  <a:cubicBezTo>
                    <a:pt x="419" y="514"/>
                    <a:pt x="437" y="510"/>
                    <a:pt x="455" y="503"/>
                  </a:cubicBezTo>
                  <a:cubicBezTo>
                    <a:pt x="491" y="489"/>
                    <a:pt x="520" y="461"/>
                    <a:pt x="535" y="425"/>
                  </a:cubicBezTo>
                  <a:cubicBezTo>
                    <a:pt x="557" y="376"/>
                    <a:pt x="550" y="320"/>
                    <a:pt x="517" y="278"/>
                  </a:cubicBezTo>
                  <a:cubicBezTo>
                    <a:pt x="542" y="248"/>
                    <a:pt x="556" y="211"/>
                    <a:pt x="556" y="170"/>
                  </a:cubicBezTo>
                  <a:close/>
                  <a:moveTo>
                    <a:pt x="345" y="369"/>
                  </a:moveTo>
                  <a:cubicBezTo>
                    <a:pt x="345" y="455"/>
                    <a:pt x="276" y="525"/>
                    <a:pt x="190" y="525"/>
                  </a:cubicBezTo>
                  <a:cubicBezTo>
                    <a:pt x="104" y="525"/>
                    <a:pt x="35" y="455"/>
                    <a:pt x="35" y="369"/>
                  </a:cubicBezTo>
                  <a:cubicBezTo>
                    <a:pt x="35" y="283"/>
                    <a:pt x="104" y="214"/>
                    <a:pt x="190" y="214"/>
                  </a:cubicBezTo>
                  <a:cubicBezTo>
                    <a:pt x="201" y="214"/>
                    <a:pt x="213" y="215"/>
                    <a:pt x="224" y="217"/>
                  </a:cubicBezTo>
                  <a:cubicBezTo>
                    <a:pt x="240" y="273"/>
                    <a:pt x="285" y="317"/>
                    <a:pt x="341" y="333"/>
                  </a:cubicBezTo>
                  <a:cubicBezTo>
                    <a:pt x="344" y="345"/>
                    <a:pt x="345" y="357"/>
                    <a:pt x="345" y="369"/>
                  </a:cubicBezTo>
                  <a:close/>
                  <a:moveTo>
                    <a:pt x="387" y="325"/>
                  </a:moveTo>
                  <a:cubicBezTo>
                    <a:pt x="301" y="325"/>
                    <a:pt x="231" y="256"/>
                    <a:pt x="231" y="170"/>
                  </a:cubicBezTo>
                  <a:cubicBezTo>
                    <a:pt x="231" y="84"/>
                    <a:pt x="301" y="15"/>
                    <a:pt x="387" y="15"/>
                  </a:cubicBezTo>
                  <a:cubicBezTo>
                    <a:pt x="472" y="15"/>
                    <a:pt x="542" y="84"/>
                    <a:pt x="542" y="170"/>
                  </a:cubicBezTo>
                  <a:cubicBezTo>
                    <a:pt x="542" y="208"/>
                    <a:pt x="528" y="244"/>
                    <a:pt x="505" y="271"/>
                  </a:cubicBezTo>
                  <a:cubicBezTo>
                    <a:pt x="504" y="271"/>
                    <a:pt x="504" y="271"/>
                    <a:pt x="503" y="272"/>
                  </a:cubicBezTo>
                  <a:cubicBezTo>
                    <a:pt x="502" y="272"/>
                    <a:pt x="502" y="274"/>
                    <a:pt x="501" y="275"/>
                  </a:cubicBezTo>
                  <a:cubicBezTo>
                    <a:pt x="473" y="306"/>
                    <a:pt x="432" y="325"/>
                    <a:pt x="387" y="325"/>
                  </a:cubicBezTo>
                  <a:close/>
                </a:path>
              </a:pathLst>
            </a:custGeom>
            <a:grpFill/>
            <a:ln>
              <a:solidFill>
                <a:schemeClr val="tx1"/>
              </a:solidFill>
            </a:ln>
          </p:spPr>
          <p:txBody>
            <a:bodyPr/>
            <a:lstStyle/>
            <a:p>
              <a:pPr>
                <a:defRPr/>
              </a:pPr>
              <a:endParaRPr lang="id-ID">
                <a:latin typeface="微软雅黑"/>
                <a:ea typeface="微软雅黑"/>
                <a:sym typeface="微软雅黑"/>
              </a:endParaRPr>
            </a:p>
          </p:txBody>
        </p:sp>
      </p:grpSp>
      <p:sp>
        <p:nvSpPr>
          <p:cNvPr id="38" name="Freeform 17"/>
          <p:cNvSpPr>
            <a:spLocks noEditPoints="1"/>
          </p:cNvSpPr>
          <p:nvPr/>
        </p:nvSpPr>
        <p:spPr bwMode="auto">
          <a:xfrm>
            <a:off x="1681284" y="5147461"/>
            <a:ext cx="930868" cy="1039636"/>
          </a:xfrm>
          <a:custGeom>
            <a:gdLst>
              <a:gd name="T0" fmla="*/ 1340913797 w 581"/>
              <a:gd name="T1" fmla="*/ 862611980 h 650"/>
              <a:gd name="T2" fmla="*/ 1340913797 w 581"/>
              <a:gd name="T3" fmla="*/ 862611980 h 650"/>
              <a:gd name="T4" fmla="*/ 1338606146 w 581"/>
              <a:gd name="T5" fmla="*/ 858010398 h 650"/>
              <a:gd name="T6" fmla="*/ 1338606146 w 581"/>
              <a:gd name="T7" fmla="*/ 858010398 h 650"/>
              <a:gd name="T8" fmla="*/ 1128582629 w 581"/>
              <a:gd name="T9" fmla="*/ 416353882 h 650"/>
              <a:gd name="T10" fmla="*/ 1112427559 w 581"/>
              <a:gd name="T11" fmla="*/ 407152234 h 650"/>
              <a:gd name="T12" fmla="*/ 348499337 w 581"/>
              <a:gd name="T13" fmla="*/ 407152234 h 650"/>
              <a:gd name="T14" fmla="*/ 348499337 w 581"/>
              <a:gd name="T15" fmla="*/ 246131651 h 650"/>
              <a:gd name="T16" fmla="*/ 565445899 w 581"/>
              <a:gd name="T17" fmla="*/ 32203503 h 650"/>
              <a:gd name="T18" fmla="*/ 710846095 w 581"/>
              <a:gd name="T19" fmla="*/ 87411883 h 650"/>
              <a:gd name="T20" fmla="*/ 685458904 w 581"/>
              <a:gd name="T21" fmla="*/ 151818888 h 650"/>
              <a:gd name="T22" fmla="*/ 791622968 w 581"/>
              <a:gd name="T23" fmla="*/ 257632573 h 650"/>
              <a:gd name="T24" fmla="*/ 895481091 w 581"/>
              <a:gd name="T25" fmla="*/ 151818888 h 650"/>
              <a:gd name="T26" fmla="*/ 791622968 w 581"/>
              <a:gd name="T27" fmla="*/ 48306007 h 650"/>
              <a:gd name="T28" fmla="*/ 733925635 w 581"/>
              <a:gd name="T29" fmla="*/ 64408522 h 650"/>
              <a:gd name="T30" fmla="*/ 565445899 w 581"/>
              <a:gd name="T31" fmla="*/ 0 h 650"/>
              <a:gd name="T32" fmla="*/ 316187676 w 581"/>
              <a:gd name="T33" fmla="*/ 246131651 h 650"/>
              <a:gd name="T34" fmla="*/ 316187676 w 581"/>
              <a:gd name="T35" fmla="*/ 407152234 h 650"/>
              <a:gd name="T36" fmla="*/ 226178683 w 581"/>
              <a:gd name="T37" fmla="*/ 407152234 h 650"/>
              <a:gd name="T38" fmla="*/ 212331262 w 581"/>
              <a:gd name="T39" fmla="*/ 416353882 h 650"/>
              <a:gd name="T40" fmla="*/ 0 w 581"/>
              <a:gd name="T41" fmla="*/ 858010398 h 650"/>
              <a:gd name="T42" fmla="*/ 0 w 581"/>
              <a:gd name="T43" fmla="*/ 858010398 h 650"/>
              <a:gd name="T44" fmla="*/ 0 w 581"/>
              <a:gd name="T45" fmla="*/ 862611980 h 650"/>
              <a:gd name="T46" fmla="*/ 0 w 581"/>
              <a:gd name="T47" fmla="*/ 862611980 h 650"/>
              <a:gd name="T48" fmla="*/ 0 w 581"/>
              <a:gd name="T49" fmla="*/ 864911255 h 650"/>
              <a:gd name="T50" fmla="*/ 0 w 581"/>
              <a:gd name="T51" fmla="*/ 982227330 h 650"/>
              <a:gd name="T52" fmla="*/ 16155077 w 581"/>
              <a:gd name="T53" fmla="*/ 998328317 h 650"/>
              <a:gd name="T54" fmla="*/ 653147243 w 581"/>
              <a:gd name="T55" fmla="*/ 998328317 h 650"/>
              <a:gd name="T56" fmla="*/ 653147243 w 581"/>
              <a:gd name="T57" fmla="*/ 1479090508 h 650"/>
              <a:gd name="T58" fmla="*/ 669302314 w 581"/>
              <a:gd name="T59" fmla="*/ 1495193012 h 650"/>
              <a:gd name="T60" fmla="*/ 685458904 w 581"/>
              <a:gd name="T61" fmla="*/ 1479090508 h 650"/>
              <a:gd name="T62" fmla="*/ 685458904 w 581"/>
              <a:gd name="T63" fmla="*/ 998328317 h 650"/>
              <a:gd name="T64" fmla="*/ 1324758726 w 581"/>
              <a:gd name="T65" fmla="*/ 998328317 h 650"/>
              <a:gd name="T66" fmla="*/ 1340913797 w 581"/>
              <a:gd name="T67" fmla="*/ 982227330 h 650"/>
              <a:gd name="T68" fmla="*/ 1340913797 w 581"/>
              <a:gd name="T69" fmla="*/ 864911255 h 650"/>
              <a:gd name="T70" fmla="*/ 1340913797 w 581"/>
              <a:gd name="T71" fmla="*/ 862611980 h 650"/>
              <a:gd name="T72" fmla="*/ 863169430 w 581"/>
              <a:gd name="T73" fmla="*/ 151818888 h 650"/>
              <a:gd name="T74" fmla="*/ 791622968 w 581"/>
              <a:gd name="T75" fmla="*/ 225429082 h 650"/>
              <a:gd name="T76" fmla="*/ 717769045 w 581"/>
              <a:gd name="T77" fmla="*/ 151818888 h 650"/>
              <a:gd name="T78" fmla="*/ 791622968 w 581"/>
              <a:gd name="T79" fmla="*/ 80511026 h 650"/>
              <a:gd name="T80" fmla="*/ 863169430 w 581"/>
              <a:gd name="T81" fmla="*/ 151818888 h 650"/>
              <a:gd name="T82" fmla="*/ 237718453 w 581"/>
              <a:gd name="T83" fmla="*/ 439357242 h 650"/>
              <a:gd name="T84" fmla="*/ 316187676 w 581"/>
              <a:gd name="T85" fmla="*/ 439357242 h 650"/>
              <a:gd name="T86" fmla="*/ 316187676 w 581"/>
              <a:gd name="T87" fmla="*/ 512965871 h 650"/>
              <a:gd name="T88" fmla="*/ 332344266 w 581"/>
              <a:gd name="T89" fmla="*/ 529068375 h 650"/>
              <a:gd name="T90" fmla="*/ 348499337 w 581"/>
              <a:gd name="T91" fmla="*/ 512965871 h 650"/>
              <a:gd name="T92" fmla="*/ 348499337 w 581"/>
              <a:gd name="T93" fmla="*/ 439357242 h 650"/>
              <a:gd name="T94" fmla="*/ 1103195439 w 581"/>
              <a:gd name="T95" fmla="*/ 439357242 h 650"/>
              <a:gd name="T96" fmla="*/ 1299371535 w 581"/>
              <a:gd name="T97" fmla="*/ 848810267 h 650"/>
              <a:gd name="T98" fmla="*/ 41542274 w 581"/>
              <a:gd name="T99" fmla="*/ 848810267 h 650"/>
              <a:gd name="T100" fmla="*/ 237718453 w 581"/>
              <a:gd name="T101" fmla="*/ 439357242 h 650"/>
              <a:gd name="T102" fmla="*/ 1308602136 w 581"/>
              <a:gd name="T103" fmla="*/ 966124826 h 650"/>
              <a:gd name="T104" fmla="*/ 32311673 w 581"/>
              <a:gd name="T105" fmla="*/ 966124826 h 650"/>
              <a:gd name="T106" fmla="*/ 32311673 w 581"/>
              <a:gd name="T107" fmla="*/ 881013758 h 650"/>
              <a:gd name="T108" fmla="*/ 1308602136 w 581"/>
              <a:gd name="T109" fmla="*/ 881013758 h 650"/>
              <a:gd name="T110" fmla="*/ 1308602136 w 581"/>
              <a:gd name="T111" fmla="*/ 966124826 h 6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1"/>
              <a:gd name="T169" fmla="*/ 0 h 650"/>
              <a:gd name="T170" fmla="*/ 581 w 581"/>
              <a:gd name="T171" fmla="*/ 650 h 650"/>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1" h="650">
                <a:moveTo>
                  <a:pt x="581" y="375"/>
                </a:moveTo>
                <a:cubicBezTo>
                  <a:pt x="581" y="375"/>
                  <a:pt x="581" y="375"/>
                  <a:pt x="581" y="375"/>
                </a:cubicBezTo>
                <a:cubicBezTo>
                  <a:pt x="581" y="374"/>
                  <a:pt x="581" y="374"/>
                  <a:pt x="580" y="373"/>
                </a:cubicBezTo>
                <a:cubicBezTo>
                  <a:pt x="580" y="373"/>
                  <a:pt x="580" y="373"/>
                  <a:pt x="580" y="373"/>
                </a:cubicBezTo>
                <a:cubicBezTo>
                  <a:pt x="489" y="181"/>
                  <a:pt x="489" y="181"/>
                  <a:pt x="489" y="181"/>
                </a:cubicBezTo>
                <a:cubicBezTo>
                  <a:pt x="488" y="179"/>
                  <a:pt x="485" y="177"/>
                  <a:pt x="482" y="177"/>
                </a:cubicBezTo>
                <a:cubicBezTo>
                  <a:pt x="151" y="177"/>
                  <a:pt x="151" y="177"/>
                  <a:pt x="151" y="177"/>
                </a:cubicBezTo>
                <a:cubicBezTo>
                  <a:pt x="151" y="107"/>
                  <a:pt x="151" y="107"/>
                  <a:pt x="151" y="107"/>
                </a:cubicBezTo>
                <a:cubicBezTo>
                  <a:pt x="151" y="56"/>
                  <a:pt x="193" y="14"/>
                  <a:pt x="245" y="14"/>
                </a:cubicBezTo>
                <a:cubicBezTo>
                  <a:pt x="271" y="14"/>
                  <a:pt x="291" y="22"/>
                  <a:pt x="308" y="38"/>
                </a:cubicBezTo>
                <a:cubicBezTo>
                  <a:pt x="301" y="46"/>
                  <a:pt x="297" y="56"/>
                  <a:pt x="297" y="66"/>
                </a:cubicBezTo>
                <a:cubicBezTo>
                  <a:pt x="297" y="91"/>
                  <a:pt x="318" y="112"/>
                  <a:pt x="343" y="112"/>
                </a:cubicBezTo>
                <a:cubicBezTo>
                  <a:pt x="368" y="112"/>
                  <a:pt x="388" y="91"/>
                  <a:pt x="388" y="66"/>
                </a:cubicBezTo>
                <a:cubicBezTo>
                  <a:pt x="388" y="41"/>
                  <a:pt x="368" y="21"/>
                  <a:pt x="343" y="21"/>
                </a:cubicBezTo>
                <a:cubicBezTo>
                  <a:pt x="334" y="21"/>
                  <a:pt x="325" y="24"/>
                  <a:pt x="318" y="28"/>
                </a:cubicBezTo>
                <a:cubicBezTo>
                  <a:pt x="299" y="9"/>
                  <a:pt x="275" y="0"/>
                  <a:pt x="245" y="0"/>
                </a:cubicBezTo>
                <a:cubicBezTo>
                  <a:pt x="185" y="0"/>
                  <a:pt x="137" y="48"/>
                  <a:pt x="137" y="107"/>
                </a:cubicBezTo>
                <a:cubicBezTo>
                  <a:pt x="137" y="177"/>
                  <a:pt x="137" y="177"/>
                  <a:pt x="137" y="177"/>
                </a:cubicBezTo>
                <a:cubicBezTo>
                  <a:pt x="98" y="177"/>
                  <a:pt x="98" y="177"/>
                  <a:pt x="98" y="177"/>
                </a:cubicBezTo>
                <a:cubicBezTo>
                  <a:pt x="96" y="177"/>
                  <a:pt x="93" y="179"/>
                  <a:pt x="92" y="181"/>
                </a:cubicBezTo>
                <a:cubicBezTo>
                  <a:pt x="0" y="373"/>
                  <a:pt x="0" y="373"/>
                  <a:pt x="0" y="373"/>
                </a:cubicBezTo>
                <a:cubicBezTo>
                  <a:pt x="0" y="373"/>
                  <a:pt x="0" y="373"/>
                  <a:pt x="0" y="373"/>
                </a:cubicBezTo>
                <a:cubicBezTo>
                  <a:pt x="0" y="374"/>
                  <a:pt x="0" y="374"/>
                  <a:pt x="0" y="375"/>
                </a:cubicBezTo>
                <a:cubicBezTo>
                  <a:pt x="0" y="375"/>
                  <a:pt x="0" y="375"/>
                  <a:pt x="0" y="375"/>
                </a:cubicBezTo>
                <a:cubicBezTo>
                  <a:pt x="0" y="375"/>
                  <a:pt x="0" y="376"/>
                  <a:pt x="0" y="376"/>
                </a:cubicBezTo>
                <a:cubicBezTo>
                  <a:pt x="0" y="427"/>
                  <a:pt x="0" y="427"/>
                  <a:pt x="0" y="427"/>
                </a:cubicBezTo>
                <a:cubicBezTo>
                  <a:pt x="0" y="431"/>
                  <a:pt x="3" y="434"/>
                  <a:pt x="7" y="434"/>
                </a:cubicBezTo>
                <a:cubicBezTo>
                  <a:pt x="283" y="434"/>
                  <a:pt x="283" y="434"/>
                  <a:pt x="283" y="434"/>
                </a:cubicBezTo>
                <a:cubicBezTo>
                  <a:pt x="283" y="643"/>
                  <a:pt x="283" y="643"/>
                  <a:pt x="283" y="643"/>
                </a:cubicBezTo>
                <a:cubicBezTo>
                  <a:pt x="283" y="647"/>
                  <a:pt x="287" y="650"/>
                  <a:pt x="290" y="650"/>
                </a:cubicBezTo>
                <a:cubicBezTo>
                  <a:pt x="294" y="650"/>
                  <a:pt x="297" y="647"/>
                  <a:pt x="297" y="643"/>
                </a:cubicBezTo>
                <a:cubicBezTo>
                  <a:pt x="297" y="434"/>
                  <a:pt x="297" y="434"/>
                  <a:pt x="297" y="434"/>
                </a:cubicBezTo>
                <a:cubicBezTo>
                  <a:pt x="574" y="434"/>
                  <a:pt x="574" y="434"/>
                  <a:pt x="574" y="434"/>
                </a:cubicBezTo>
                <a:cubicBezTo>
                  <a:pt x="578" y="434"/>
                  <a:pt x="581" y="431"/>
                  <a:pt x="581" y="427"/>
                </a:cubicBezTo>
                <a:cubicBezTo>
                  <a:pt x="581" y="376"/>
                  <a:pt x="581" y="376"/>
                  <a:pt x="581" y="376"/>
                </a:cubicBezTo>
                <a:cubicBezTo>
                  <a:pt x="581" y="376"/>
                  <a:pt x="581" y="375"/>
                  <a:pt x="581" y="375"/>
                </a:cubicBezTo>
                <a:close/>
                <a:moveTo>
                  <a:pt x="374" y="66"/>
                </a:moveTo>
                <a:cubicBezTo>
                  <a:pt x="374" y="84"/>
                  <a:pt x="360" y="98"/>
                  <a:pt x="343" y="98"/>
                </a:cubicBezTo>
                <a:cubicBezTo>
                  <a:pt x="326" y="98"/>
                  <a:pt x="311" y="84"/>
                  <a:pt x="311" y="66"/>
                </a:cubicBezTo>
                <a:cubicBezTo>
                  <a:pt x="311" y="49"/>
                  <a:pt x="326" y="35"/>
                  <a:pt x="343" y="35"/>
                </a:cubicBezTo>
                <a:cubicBezTo>
                  <a:pt x="360" y="35"/>
                  <a:pt x="374" y="49"/>
                  <a:pt x="374" y="66"/>
                </a:cubicBezTo>
                <a:close/>
                <a:moveTo>
                  <a:pt x="103" y="191"/>
                </a:moveTo>
                <a:cubicBezTo>
                  <a:pt x="137" y="191"/>
                  <a:pt x="137" y="191"/>
                  <a:pt x="137" y="191"/>
                </a:cubicBezTo>
                <a:cubicBezTo>
                  <a:pt x="137" y="223"/>
                  <a:pt x="137" y="223"/>
                  <a:pt x="137" y="223"/>
                </a:cubicBezTo>
                <a:cubicBezTo>
                  <a:pt x="137" y="227"/>
                  <a:pt x="140" y="230"/>
                  <a:pt x="144" y="230"/>
                </a:cubicBezTo>
                <a:cubicBezTo>
                  <a:pt x="148" y="230"/>
                  <a:pt x="151" y="227"/>
                  <a:pt x="151" y="223"/>
                </a:cubicBezTo>
                <a:cubicBezTo>
                  <a:pt x="151" y="191"/>
                  <a:pt x="151" y="191"/>
                  <a:pt x="151" y="191"/>
                </a:cubicBezTo>
                <a:cubicBezTo>
                  <a:pt x="478" y="191"/>
                  <a:pt x="478" y="191"/>
                  <a:pt x="478" y="191"/>
                </a:cubicBezTo>
                <a:cubicBezTo>
                  <a:pt x="563" y="369"/>
                  <a:pt x="563" y="369"/>
                  <a:pt x="563" y="369"/>
                </a:cubicBezTo>
                <a:cubicBezTo>
                  <a:pt x="18" y="369"/>
                  <a:pt x="18" y="369"/>
                  <a:pt x="18" y="369"/>
                </a:cubicBezTo>
                <a:lnTo>
                  <a:pt x="103" y="191"/>
                </a:lnTo>
                <a:close/>
                <a:moveTo>
                  <a:pt x="567" y="420"/>
                </a:moveTo>
                <a:cubicBezTo>
                  <a:pt x="14" y="420"/>
                  <a:pt x="14" y="420"/>
                  <a:pt x="14" y="420"/>
                </a:cubicBezTo>
                <a:cubicBezTo>
                  <a:pt x="14" y="383"/>
                  <a:pt x="14" y="383"/>
                  <a:pt x="14" y="383"/>
                </a:cubicBezTo>
                <a:cubicBezTo>
                  <a:pt x="567" y="383"/>
                  <a:pt x="567" y="383"/>
                  <a:pt x="567" y="383"/>
                </a:cubicBezTo>
                <a:lnTo>
                  <a:pt x="567" y="420"/>
                </a:lnTo>
                <a:close/>
              </a:path>
            </a:pathLst>
          </a:custGeom>
          <a:solidFill>
            <a:schemeClr val="tx1"/>
          </a:solidFill>
          <a:ln w="9525">
            <a:solidFill>
              <a:schemeClr val="tx1"/>
            </a:solidFill>
            <a:miter lim="800000"/>
          </a:ln>
        </p:spPr>
        <p:txBody>
          <a:bodyPr lIns="128574" tIns="64286" rIns="128574" bIns="64286"/>
          <a:lstStyle/>
          <a:p>
            <a:endParaRPr lang="id-ID" altLang="zh-CN">
              <a:latin typeface="微软雅黑"/>
              <a:ea typeface="微软雅黑"/>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8" grpId="0"/>
      <p:bldP spid="29" grpId="0"/>
      <p:bldP spid="38" grpId="0" animBg="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14" name="PA_只为设计_矩形 10"/>
          <p:cNvSpPr>
            <a:spLocks noChangeArrowheads="1"/>
          </p:cNvSpPr>
          <p:nvPr>
            <p:custDataLst>
              <p:tags r:id="rId4"/>
            </p:custDataLst>
          </p:nvPr>
        </p:nvSpPr>
        <p:spPr bwMode="auto">
          <a:xfrm flipH="1">
            <a:off x="1142775" y="633590"/>
            <a:ext cx="5010150" cy="4389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13800">
                <a:latin typeface="微软雅黑"/>
                <a:ea typeface="微软雅黑"/>
                <a:cs typeface="+mn-ea"/>
                <a:sym typeface="微软雅黑"/>
              </a:rPr>
              <a:t>03</a:t>
            </a:r>
            <a:endParaRPr lang="zh-CN" altLang="zh-CN" sz="13800">
              <a:latin typeface="微软雅黑"/>
              <a:ea typeface="微软雅黑"/>
              <a:cs typeface="+mn-ea"/>
              <a:sym typeface="微软雅黑"/>
            </a:endParaRPr>
          </a:p>
        </p:txBody>
      </p:sp>
      <p:sp>
        <p:nvSpPr>
          <p:cNvPr id="15" name="文本框 14"/>
          <p:cNvSpPr txBox="1"/>
          <p:nvPr/>
        </p:nvSpPr>
        <p:spPr>
          <a:xfrm>
            <a:off x="2582935" y="4370087"/>
            <a:ext cx="495902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600">
                <a:latin typeface="微软雅黑"/>
                <a:ea typeface="微软雅黑"/>
                <a:cs typeface="+mn-ea"/>
                <a:sym typeface="微软雅黑"/>
              </a:rPr>
              <a:t>单击此处输入具体说明</a:t>
            </a:r>
            <a:endParaRPr lang="zh-CN" altLang="en-US" sz="1600">
              <a:latin typeface="微软雅黑"/>
              <a:ea typeface="微软雅黑"/>
              <a:cs typeface="+mn-ea"/>
              <a:sym typeface="微软雅黑"/>
            </a:endParaRPr>
          </a:p>
        </p:txBody>
      </p:sp>
      <p:cxnSp>
        <p:nvCxnSpPr>
          <p:cNvPr id="16" name="直接连接符 15"/>
          <p:cNvCxnSpPr/>
          <p:nvPr/>
        </p:nvCxnSpPr>
        <p:spPr>
          <a:xfrm>
            <a:off x="4792476" y="3328293"/>
            <a:ext cx="504373" cy="0"/>
          </a:xfrm>
          <a:prstGeom prst="line">
            <a:avLst/>
          </a:prstGeom>
          <a:solidFill>
            <a:srgbClr val="080808"/>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2180903" y="3616325"/>
            <a:ext cx="3384098" cy="707886"/>
          </a:xfrm>
          <a:prstGeom prst="rect">
            <a:avLst/>
          </a:prstGeom>
          <a:noFill/>
        </p:spPr>
        <p:txBody>
          <a:bodyPr wrap="square" rtlCol="0">
            <a:spAutoFit/>
            <a:scene3d>
              <a:camera prst="orthographicFront"/>
              <a:lightRig rig="threePt" dir="t"/>
            </a:scene3d>
            <a:sp3d contourW="12700"/>
          </a:bodyPr>
          <a:lstStyle/>
          <a:p>
            <a:r>
              <a:rPr lang="zh-CN" altLang="en-US" sz="4000">
                <a:latin typeface="微软雅黑"/>
                <a:ea typeface="微软雅黑"/>
                <a:sym typeface="微软雅黑"/>
              </a:rPr>
              <a:t>单击添加标题</a:t>
            </a:r>
            <a:endParaRPr lang="en-US" altLang="zh-CN" sz="4000">
              <a:latin typeface="微软雅黑"/>
              <a:ea typeface="微软雅黑"/>
              <a:sym typeface="微软雅黑"/>
            </a:endParaRPr>
          </a:p>
        </p:txBody>
      </p:sp>
    </p:spTree>
    <p:custDataLst>
      <p:tags r:id="rId5"/>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标题 1" hidden="1"/>
          <p:cNvSpPr>
            <a:spLocks noGrp="1"/>
          </p:cNvSpPr>
          <p:nvPr>
            <p:ph type="title"/>
          </p:nvPr>
        </p:nvSpPr>
        <p:spPr/>
        <p:txBody>
          <a:bodyPr/>
          <a:lstStyle/>
          <a:p>
            <a:endParaRPr lang="zh-CN" altLang="en-US">
              <a:latin typeface="微软雅黑"/>
              <a:ea typeface="微软雅黑"/>
              <a:cs typeface="+mn-ea"/>
              <a:sym typeface="微软雅黑"/>
            </a:endParaRPr>
          </a:p>
        </p:txBody>
      </p:sp>
      <p:sp>
        <p:nvSpPr>
          <p:cNvPr id="50" name="矩形 49"/>
          <p:cNvSpPr/>
          <p:nvPr/>
        </p:nvSpPr>
        <p:spPr>
          <a:xfrm>
            <a:off x="6786699" y="3616419"/>
            <a:ext cx="2118054" cy="2025114"/>
          </a:xfrm>
          <a:prstGeom prst="rect">
            <a:avLst/>
          </a:prstGeom>
          <a:solidFill>
            <a:sysClr val="window" lastClr="FFFFFF">
              <a:alpha val="5000"/>
            </a:sysClr>
          </a:solidFill>
          <a:ln w="19050" cap="flat" cmpd="sng" algn="ctr">
            <a:solidFill>
              <a:srgbClr val="939393"/>
            </a:solid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1" name="矩形 50"/>
          <p:cNvSpPr/>
          <p:nvPr/>
        </p:nvSpPr>
        <p:spPr>
          <a:xfrm>
            <a:off x="6786699" y="3616418"/>
            <a:ext cx="2118054" cy="608402"/>
          </a:xfrm>
          <a:prstGeom prst="rect">
            <a:avLst/>
          </a:prstGeom>
          <a:solidFill>
            <a:schemeClr val="tx1"/>
          </a:solidFill>
          <a:ln w="12700" cap="flat" cmpd="sng" algn="ctr">
            <a:no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2" name="矩形 51"/>
          <p:cNvSpPr/>
          <p:nvPr/>
        </p:nvSpPr>
        <p:spPr>
          <a:xfrm>
            <a:off x="1064393" y="3616420"/>
            <a:ext cx="2118054" cy="2025114"/>
          </a:xfrm>
          <a:prstGeom prst="rect">
            <a:avLst/>
          </a:prstGeom>
          <a:solidFill>
            <a:sysClr val="window" lastClr="FFFFFF">
              <a:alpha val="5000"/>
            </a:sysClr>
          </a:solidFill>
          <a:ln w="19050" cap="flat" cmpd="sng" algn="ctr">
            <a:solidFill>
              <a:srgbClr val="939393"/>
            </a:solid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3" name="矩形 52"/>
          <p:cNvSpPr/>
          <p:nvPr/>
        </p:nvSpPr>
        <p:spPr>
          <a:xfrm>
            <a:off x="1064393" y="3616419"/>
            <a:ext cx="2118054" cy="608402"/>
          </a:xfrm>
          <a:prstGeom prst="rect">
            <a:avLst/>
          </a:prstGeom>
          <a:solidFill>
            <a:schemeClr val="tx1"/>
          </a:solidFill>
          <a:ln w="12700" cap="flat" cmpd="sng" algn="ctr">
            <a:no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4" name="矩形 53"/>
          <p:cNvSpPr/>
          <p:nvPr/>
        </p:nvSpPr>
        <p:spPr>
          <a:xfrm>
            <a:off x="9657742" y="2097492"/>
            <a:ext cx="2118054" cy="2025114"/>
          </a:xfrm>
          <a:prstGeom prst="rect">
            <a:avLst/>
          </a:prstGeom>
          <a:solidFill>
            <a:sysClr val="window" lastClr="FFFFFF">
              <a:alpha val="5000"/>
            </a:sysClr>
          </a:solidFill>
          <a:ln w="19050" cap="flat" cmpd="sng" algn="ctr">
            <a:solidFill>
              <a:srgbClr val="484340"/>
            </a:solid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5" name="矩形 54"/>
          <p:cNvSpPr/>
          <p:nvPr/>
        </p:nvSpPr>
        <p:spPr>
          <a:xfrm>
            <a:off x="9657742" y="2097490"/>
            <a:ext cx="2118054" cy="608402"/>
          </a:xfrm>
          <a:prstGeom prst="rect">
            <a:avLst/>
          </a:prstGeom>
          <a:solidFill>
            <a:srgbClr val="FFC000"/>
          </a:solidFill>
          <a:ln w="12700" cap="flat" cmpd="sng" algn="ctr">
            <a:no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6" name="矩形 55"/>
          <p:cNvSpPr/>
          <p:nvPr/>
        </p:nvSpPr>
        <p:spPr>
          <a:xfrm>
            <a:off x="3935436" y="2097493"/>
            <a:ext cx="2118054" cy="2025114"/>
          </a:xfrm>
          <a:prstGeom prst="rect">
            <a:avLst/>
          </a:prstGeom>
          <a:solidFill>
            <a:sysClr val="window" lastClr="FFFFFF">
              <a:alpha val="5000"/>
            </a:sysClr>
          </a:solidFill>
          <a:ln w="19050" cap="flat" cmpd="sng" algn="ctr">
            <a:solidFill>
              <a:srgbClr val="484340"/>
            </a:solid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sp>
        <p:nvSpPr>
          <p:cNvPr id="57" name="矩形 56"/>
          <p:cNvSpPr/>
          <p:nvPr/>
        </p:nvSpPr>
        <p:spPr>
          <a:xfrm>
            <a:off x="3935436" y="2097491"/>
            <a:ext cx="2118054" cy="608402"/>
          </a:xfrm>
          <a:prstGeom prst="rect">
            <a:avLst/>
          </a:prstGeom>
          <a:solidFill>
            <a:srgbClr val="FFC000"/>
          </a:solidFill>
          <a:ln w="12700" cap="flat" cmpd="sng" algn="ctr">
            <a:noFill/>
            <a:prstDash val="solid"/>
            <a:miter lim="800000"/>
          </a:ln>
          <a:effectLst/>
        </p:spPr>
        <p:txBody>
          <a:bodyPr lIns="121892" tIns="60945" rIns="121892" bIns="60945" rtlCol="0" anchor="ctr"/>
          <a:lstStyle/>
          <a:p>
            <a:pPr algn="ctr" defTabSz="963930">
              <a:defRPr/>
            </a:pPr>
            <a:endParaRPr lang="zh-CN" altLang="en-US" kern="0">
              <a:solidFill>
                <a:prstClr val="white"/>
              </a:solidFill>
              <a:latin typeface="微软雅黑"/>
              <a:ea typeface="微软雅黑"/>
              <a:cs typeface="+mn-ea"/>
              <a:sym typeface="微软雅黑"/>
            </a:endParaRPr>
          </a:p>
        </p:txBody>
      </p:sp>
      <p:cxnSp>
        <p:nvCxnSpPr>
          <p:cNvPr id="58" name="肘形连接符 57"/>
          <p:cNvCxnSpPr>
            <a:stCxn id="52" idx="3"/>
            <a:endCxn id="56" idx="1"/>
          </p:cNvCxnSpPr>
          <p:nvPr/>
        </p:nvCxnSpPr>
        <p:spPr>
          <a:xfrm flipV="1">
            <a:off x="3182447" y="3110048"/>
            <a:ext cx="752990" cy="1518928"/>
          </a:xfrm>
          <a:prstGeom prst="bentConnector3">
            <a:avLst/>
          </a:prstGeom>
          <a:noFill/>
          <a:ln w="57150" cap="flat" cmpd="sng" algn="ctr">
            <a:solidFill>
              <a:schemeClr val="tx1"/>
            </a:solidFill>
            <a:prstDash val="solid"/>
            <a:miter lim="800000"/>
          </a:ln>
          <a:effectLst/>
        </p:spPr>
      </p:cxnSp>
      <p:cxnSp>
        <p:nvCxnSpPr>
          <p:cNvPr id="59" name="肘形连接符 58"/>
          <p:cNvCxnSpPr>
            <a:stCxn id="56" idx="3"/>
            <a:endCxn id="50" idx="1"/>
          </p:cNvCxnSpPr>
          <p:nvPr/>
        </p:nvCxnSpPr>
        <p:spPr>
          <a:xfrm>
            <a:off x="6053491" y="3110050"/>
            <a:ext cx="733207" cy="1518927"/>
          </a:xfrm>
          <a:prstGeom prst="bentConnector3">
            <a:avLst/>
          </a:prstGeom>
          <a:noFill/>
          <a:ln w="57150" cap="flat" cmpd="sng" algn="ctr">
            <a:solidFill>
              <a:schemeClr val="tx1"/>
            </a:solidFill>
            <a:prstDash val="solid"/>
            <a:miter lim="800000"/>
          </a:ln>
          <a:effectLst/>
        </p:spPr>
      </p:cxnSp>
      <p:cxnSp>
        <p:nvCxnSpPr>
          <p:cNvPr id="60" name="肘形连接符 59"/>
          <p:cNvCxnSpPr>
            <a:stCxn id="50" idx="3"/>
            <a:endCxn id="54" idx="1"/>
          </p:cNvCxnSpPr>
          <p:nvPr/>
        </p:nvCxnSpPr>
        <p:spPr>
          <a:xfrm flipV="1">
            <a:off x="8904752" y="3110046"/>
            <a:ext cx="752990" cy="1518928"/>
          </a:xfrm>
          <a:prstGeom prst="bentConnector3">
            <a:avLst/>
          </a:prstGeom>
          <a:noFill/>
          <a:ln w="57150" cap="flat" cmpd="sng" algn="ctr">
            <a:solidFill>
              <a:schemeClr val="tx1"/>
            </a:solidFill>
            <a:prstDash val="solid"/>
            <a:miter lim="800000"/>
          </a:ln>
          <a:effectLst/>
        </p:spPr>
      </p:cxnSp>
      <p:sp>
        <p:nvSpPr>
          <p:cNvPr id="61" name="TextBox 60"/>
          <p:cNvSpPr txBox="1"/>
          <p:nvPr/>
        </p:nvSpPr>
        <p:spPr>
          <a:xfrm>
            <a:off x="1734071" y="3725964"/>
            <a:ext cx="814248" cy="415216"/>
          </a:xfrm>
          <a:prstGeom prst="rect">
            <a:avLst/>
          </a:prstGeom>
          <a:noFill/>
        </p:spPr>
        <p:txBody>
          <a:bodyPr wrap="none" lIns="121892" tIns="60945" rIns="121892" bIns="60945" rtlCol="0">
            <a:spAutoFit/>
          </a:bodyPr>
          <a:lstStyle/>
          <a:p>
            <a:r>
              <a:rPr lang="en-US" altLang="zh-CN">
                <a:solidFill>
                  <a:prstClr val="white"/>
                </a:solidFill>
                <a:latin typeface="微软雅黑"/>
                <a:ea typeface="微软雅黑"/>
                <a:cs typeface="+mn-ea"/>
                <a:sym typeface="微软雅黑"/>
              </a:rPr>
              <a:t>2013</a:t>
            </a:r>
            <a:endParaRPr lang="zh-CN" altLang="en-US">
              <a:solidFill>
                <a:prstClr val="white"/>
              </a:solidFill>
              <a:latin typeface="微软雅黑"/>
              <a:ea typeface="微软雅黑"/>
              <a:cs typeface="+mn-ea"/>
              <a:sym typeface="微软雅黑"/>
            </a:endParaRPr>
          </a:p>
        </p:txBody>
      </p:sp>
      <p:sp>
        <p:nvSpPr>
          <p:cNvPr id="62" name="TextBox 61"/>
          <p:cNvSpPr txBox="1"/>
          <p:nvPr/>
        </p:nvSpPr>
        <p:spPr>
          <a:xfrm>
            <a:off x="4605850" y="2212359"/>
            <a:ext cx="814248" cy="415216"/>
          </a:xfrm>
          <a:prstGeom prst="rect">
            <a:avLst/>
          </a:prstGeom>
          <a:noFill/>
        </p:spPr>
        <p:txBody>
          <a:bodyPr wrap="none" lIns="121892" tIns="60945" rIns="121892" bIns="60945" rtlCol="0">
            <a:spAutoFit/>
          </a:bodyPr>
          <a:lstStyle/>
          <a:p>
            <a:r>
              <a:rPr lang="en-US" altLang="zh-CN">
                <a:solidFill>
                  <a:prstClr val="white"/>
                </a:solidFill>
                <a:latin typeface="微软雅黑"/>
                <a:ea typeface="微软雅黑"/>
                <a:cs typeface="+mn-ea"/>
                <a:sym typeface="微软雅黑"/>
              </a:rPr>
              <a:t>2014</a:t>
            </a:r>
            <a:endParaRPr lang="zh-CN" altLang="en-US">
              <a:solidFill>
                <a:prstClr val="white"/>
              </a:solidFill>
              <a:latin typeface="微软雅黑"/>
              <a:ea typeface="微软雅黑"/>
              <a:cs typeface="+mn-ea"/>
              <a:sym typeface="微软雅黑"/>
            </a:endParaRPr>
          </a:p>
        </p:txBody>
      </p:sp>
      <p:sp>
        <p:nvSpPr>
          <p:cNvPr id="63" name="TextBox 62"/>
          <p:cNvSpPr txBox="1"/>
          <p:nvPr/>
        </p:nvSpPr>
        <p:spPr>
          <a:xfrm>
            <a:off x="7439255" y="3725964"/>
            <a:ext cx="814248" cy="415216"/>
          </a:xfrm>
          <a:prstGeom prst="rect">
            <a:avLst/>
          </a:prstGeom>
          <a:noFill/>
        </p:spPr>
        <p:txBody>
          <a:bodyPr wrap="none" lIns="121892" tIns="60945" rIns="121892" bIns="60945" rtlCol="0">
            <a:spAutoFit/>
          </a:bodyPr>
          <a:lstStyle/>
          <a:p>
            <a:r>
              <a:rPr lang="en-US" altLang="zh-CN">
                <a:solidFill>
                  <a:prstClr val="white"/>
                </a:solidFill>
                <a:latin typeface="微软雅黑"/>
                <a:ea typeface="微软雅黑"/>
                <a:cs typeface="+mn-ea"/>
                <a:sym typeface="微软雅黑"/>
              </a:rPr>
              <a:t>2015</a:t>
            </a:r>
            <a:endParaRPr lang="zh-CN" altLang="en-US">
              <a:solidFill>
                <a:prstClr val="white"/>
              </a:solidFill>
              <a:latin typeface="微软雅黑"/>
              <a:ea typeface="微软雅黑"/>
              <a:cs typeface="+mn-ea"/>
              <a:sym typeface="微软雅黑"/>
            </a:endParaRPr>
          </a:p>
        </p:txBody>
      </p:sp>
      <p:sp>
        <p:nvSpPr>
          <p:cNvPr id="64" name="TextBox 63"/>
          <p:cNvSpPr txBox="1"/>
          <p:nvPr/>
        </p:nvSpPr>
        <p:spPr>
          <a:xfrm>
            <a:off x="10310299" y="2212359"/>
            <a:ext cx="814248" cy="415216"/>
          </a:xfrm>
          <a:prstGeom prst="rect">
            <a:avLst/>
          </a:prstGeom>
          <a:noFill/>
        </p:spPr>
        <p:txBody>
          <a:bodyPr wrap="none" lIns="121892" tIns="60945" rIns="121892" bIns="60945" rtlCol="0">
            <a:spAutoFit/>
          </a:bodyPr>
          <a:lstStyle/>
          <a:p>
            <a:r>
              <a:rPr lang="en-US" altLang="zh-CN">
                <a:solidFill>
                  <a:prstClr val="white"/>
                </a:solidFill>
                <a:latin typeface="微软雅黑"/>
                <a:ea typeface="微软雅黑"/>
                <a:cs typeface="+mn-ea"/>
                <a:sym typeface="微软雅黑"/>
              </a:rPr>
              <a:t>2016</a:t>
            </a:r>
            <a:endParaRPr lang="zh-CN" altLang="en-US">
              <a:solidFill>
                <a:prstClr val="white"/>
              </a:solidFill>
              <a:latin typeface="微软雅黑"/>
              <a:ea typeface="微软雅黑"/>
              <a:cs typeface="+mn-ea"/>
              <a:sym typeface="微软雅黑"/>
            </a:endParaRPr>
          </a:p>
        </p:txBody>
      </p:sp>
      <p:sp>
        <p:nvSpPr>
          <p:cNvPr id="65" name="TextBox 64"/>
          <p:cNvSpPr txBox="1"/>
          <p:nvPr/>
        </p:nvSpPr>
        <p:spPr>
          <a:xfrm>
            <a:off x="1121847" y="4339355"/>
            <a:ext cx="2153208" cy="1265889"/>
          </a:xfrm>
          <a:prstGeom prst="rect">
            <a:avLst/>
          </a:prstGeom>
          <a:noFill/>
        </p:spPr>
        <p:txBody>
          <a:bodyPr wrap="none" lIns="121892" tIns="60945" rIns="121892" bIns="60945" rtlCol="0">
            <a:spAutoFit/>
          </a:bodyPr>
          <a:lstStyle/>
          <a:p>
            <a:r>
              <a:rPr lang="zh-CN" altLang="en-US" sz="1500">
                <a:solidFill>
                  <a:prstClr val="black">
                    <a:lumMod val="50000"/>
                    <a:lumOff val="50000"/>
                  </a:prstClr>
                </a:solidFill>
                <a:latin typeface="微软雅黑"/>
                <a:ea typeface="微软雅黑"/>
                <a:cs typeface="+mn-ea"/>
                <a:sym typeface="微软雅黑"/>
              </a:rPr>
              <a:t>点击添加文字内容，内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容简要详尽，言简意赅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叙述内容概要。点击添</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加文字内容，内容简要</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详尽。</a:t>
            </a:r>
            <a:endParaRPr lang="en-US" altLang="zh-CN" sz="1500">
              <a:solidFill>
                <a:prstClr val="black">
                  <a:lumMod val="50000"/>
                  <a:lumOff val="50000"/>
                </a:prstClr>
              </a:solidFill>
              <a:latin typeface="微软雅黑"/>
              <a:ea typeface="微软雅黑"/>
              <a:cs typeface="+mn-ea"/>
              <a:sym typeface="微软雅黑"/>
            </a:endParaRPr>
          </a:p>
        </p:txBody>
      </p:sp>
      <p:sp>
        <p:nvSpPr>
          <p:cNvPr id="66" name="TextBox 65"/>
          <p:cNvSpPr txBox="1"/>
          <p:nvPr/>
        </p:nvSpPr>
        <p:spPr>
          <a:xfrm>
            <a:off x="6841039" y="4352749"/>
            <a:ext cx="2153208" cy="1265889"/>
          </a:xfrm>
          <a:prstGeom prst="rect">
            <a:avLst/>
          </a:prstGeom>
          <a:noFill/>
        </p:spPr>
        <p:txBody>
          <a:bodyPr wrap="none" lIns="121892" tIns="60945" rIns="121892" bIns="60945" rtlCol="0">
            <a:spAutoFit/>
          </a:bodyPr>
          <a:lstStyle/>
          <a:p>
            <a:r>
              <a:rPr lang="zh-CN" altLang="en-US" sz="1500">
                <a:solidFill>
                  <a:prstClr val="black">
                    <a:lumMod val="50000"/>
                    <a:lumOff val="50000"/>
                  </a:prstClr>
                </a:solidFill>
                <a:latin typeface="微软雅黑"/>
                <a:ea typeface="微软雅黑"/>
                <a:cs typeface="+mn-ea"/>
                <a:sym typeface="微软雅黑"/>
              </a:rPr>
              <a:t>点击添加文字内容，内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容简要详尽，言简意赅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叙述内容概要。点击添</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加文字内容，内容简要</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详尽。</a:t>
            </a:r>
            <a:endParaRPr lang="en-US" altLang="zh-CN" sz="1500">
              <a:solidFill>
                <a:prstClr val="black">
                  <a:lumMod val="50000"/>
                  <a:lumOff val="50000"/>
                </a:prstClr>
              </a:solidFill>
              <a:latin typeface="微软雅黑"/>
              <a:ea typeface="微软雅黑"/>
              <a:cs typeface="+mn-ea"/>
              <a:sym typeface="微软雅黑"/>
            </a:endParaRPr>
          </a:p>
        </p:txBody>
      </p:sp>
      <p:sp>
        <p:nvSpPr>
          <p:cNvPr id="67" name="TextBox 66"/>
          <p:cNvSpPr txBox="1"/>
          <p:nvPr/>
        </p:nvSpPr>
        <p:spPr>
          <a:xfrm>
            <a:off x="3981109" y="2830123"/>
            <a:ext cx="2153208" cy="1265889"/>
          </a:xfrm>
          <a:prstGeom prst="rect">
            <a:avLst/>
          </a:prstGeom>
          <a:noFill/>
        </p:spPr>
        <p:txBody>
          <a:bodyPr wrap="none" lIns="121892" tIns="60945" rIns="121892" bIns="60945" rtlCol="0">
            <a:spAutoFit/>
          </a:bodyPr>
          <a:lstStyle/>
          <a:p>
            <a:r>
              <a:rPr lang="zh-CN" altLang="en-US" sz="1500">
                <a:solidFill>
                  <a:prstClr val="black">
                    <a:lumMod val="50000"/>
                    <a:lumOff val="50000"/>
                  </a:prstClr>
                </a:solidFill>
                <a:latin typeface="微软雅黑"/>
                <a:ea typeface="微软雅黑"/>
                <a:cs typeface="+mn-ea"/>
                <a:sym typeface="微软雅黑"/>
              </a:rPr>
              <a:t>点击添加文字内容，内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容简要详尽，言简意赅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叙述内容概要。点击添</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加文字内容，内容简要</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详尽。</a:t>
            </a:r>
            <a:endParaRPr lang="en-US" altLang="zh-CN" sz="1500">
              <a:solidFill>
                <a:prstClr val="black">
                  <a:lumMod val="50000"/>
                  <a:lumOff val="50000"/>
                </a:prstClr>
              </a:solidFill>
              <a:latin typeface="微软雅黑"/>
              <a:ea typeface="微软雅黑"/>
              <a:cs typeface="+mn-ea"/>
              <a:sym typeface="微软雅黑"/>
            </a:endParaRPr>
          </a:p>
        </p:txBody>
      </p:sp>
      <p:sp>
        <p:nvSpPr>
          <p:cNvPr id="68" name="TextBox 67"/>
          <p:cNvSpPr txBox="1"/>
          <p:nvPr/>
        </p:nvSpPr>
        <p:spPr>
          <a:xfrm>
            <a:off x="9705002" y="2843517"/>
            <a:ext cx="2153208" cy="1265889"/>
          </a:xfrm>
          <a:prstGeom prst="rect">
            <a:avLst/>
          </a:prstGeom>
          <a:noFill/>
        </p:spPr>
        <p:txBody>
          <a:bodyPr wrap="none" lIns="121892" tIns="60945" rIns="121892" bIns="60945" rtlCol="0">
            <a:spAutoFit/>
          </a:bodyPr>
          <a:lstStyle/>
          <a:p>
            <a:r>
              <a:rPr lang="zh-CN" altLang="en-US" sz="1500">
                <a:solidFill>
                  <a:prstClr val="black">
                    <a:lumMod val="50000"/>
                    <a:lumOff val="50000"/>
                  </a:prstClr>
                </a:solidFill>
                <a:latin typeface="微软雅黑"/>
                <a:ea typeface="微软雅黑"/>
                <a:cs typeface="+mn-ea"/>
                <a:sym typeface="微软雅黑"/>
              </a:rPr>
              <a:t>点击添加文字内容，内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容简要详尽，言简意赅</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叙述内容概要。点击添</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加文字内容，内容简要</a:t>
            </a:r>
            <a:endParaRPr lang="en-US" altLang="zh-CN" sz="1500">
              <a:solidFill>
                <a:prstClr val="black">
                  <a:lumMod val="50000"/>
                  <a:lumOff val="50000"/>
                </a:prstClr>
              </a:solidFill>
              <a:latin typeface="微软雅黑"/>
              <a:ea typeface="微软雅黑"/>
              <a:cs typeface="+mn-ea"/>
              <a:sym typeface="微软雅黑"/>
            </a:endParaRPr>
          </a:p>
          <a:p>
            <a:r>
              <a:rPr lang="zh-CN" altLang="en-US" sz="1500">
                <a:solidFill>
                  <a:prstClr val="black">
                    <a:lumMod val="50000"/>
                    <a:lumOff val="50000"/>
                  </a:prstClr>
                </a:solidFill>
                <a:latin typeface="微软雅黑"/>
                <a:ea typeface="微软雅黑"/>
                <a:cs typeface="+mn-ea"/>
                <a:sym typeface="微软雅黑"/>
              </a:rPr>
              <a:t>详尽。</a:t>
            </a:r>
            <a:endParaRPr lang="en-US" altLang="zh-CN" sz="1500">
              <a:solidFill>
                <a:prstClr val="black">
                  <a:lumMod val="50000"/>
                  <a:lumOff val="50000"/>
                </a:prstClr>
              </a:solidFill>
              <a:latin typeface="微软雅黑"/>
              <a:ea typeface="微软雅黑"/>
              <a:cs typeface="+mn-ea"/>
              <a:sym typeface="微软雅黑"/>
            </a:endParaRPr>
          </a:p>
        </p:txBody>
      </p:sp>
      <p:cxnSp>
        <p:nvCxnSpPr>
          <p:cNvPr id="69" name="直接连接符 68"/>
          <p:cNvCxnSpPr/>
          <p:nvPr/>
        </p:nvCxnSpPr>
        <p:spPr>
          <a:xfrm>
            <a:off x="-39338" y="4634674"/>
            <a:ext cx="1105411" cy="0"/>
          </a:xfrm>
          <a:prstGeom prst="line">
            <a:avLst/>
          </a:prstGeom>
          <a:noFill/>
          <a:ln w="57150" cap="flat" cmpd="sng" algn="ctr">
            <a:solidFill>
              <a:schemeClr val="tx1"/>
            </a:solidFill>
            <a:prstDash val="solid"/>
            <a:miter lim="800000"/>
          </a:ln>
          <a:effectLst/>
        </p:spPr>
      </p:cxnSp>
      <p:cxnSp>
        <p:nvCxnSpPr>
          <p:cNvPr id="70" name="直接连接符 69"/>
          <p:cNvCxnSpPr/>
          <p:nvPr/>
        </p:nvCxnSpPr>
        <p:spPr>
          <a:xfrm>
            <a:off x="11775797" y="3114955"/>
            <a:ext cx="1105411" cy="0"/>
          </a:xfrm>
          <a:prstGeom prst="line">
            <a:avLst/>
          </a:prstGeom>
          <a:noFill/>
          <a:ln w="57150" cap="flat" cmpd="sng" algn="ctr">
            <a:solidFill>
              <a:schemeClr val="tx1"/>
            </a:solidFill>
            <a:prstDash val="solid"/>
            <a:miter lim="800000"/>
          </a:ln>
          <a:effectLst/>
        </p:spPr>
      </p:cxn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ppt_x"/>
                                          </p:val>
                                        </p:tav>
                                        <p:tav tm="100000">
                                          <p:val>
                                            <p:strVal val="#ppt_x"/>
                                          </p:val>
                                        </p:tav>
                                      </p:tavLst>
                                    </p:anim>
                                    <p:anim calcmode="lin" valueType="num">
                                      <p:cBhvr additive="base">
                                        <p:cTn id="12" dur="500" fill="hold"/>
                                        <p:tgtEl>
                                          <p:spTgt spid="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500" fill="hold"/>
                                        <p:tgtEl>
                                          <p:spTgt spid="52"/>
                                        </p:tgtEl>
                                        <p:attrNameLst>
                                          <p:attrName>ppt_x</p:attrName>
                                        </p:attrNameLst>
                                      </p:cBhvr>
                                      <p:tavLst>
                                        <p:tav tm="0">
                                          <p:val>
                                            <p:strVal val="#ppt_x"/>
                                          </p:val>
                                        </p:tav>
                                        <p:tav tm="100000">
                                          <p:val>
                                            <p:strVal val="#ppt_x"/>
                                          </p:val>
                                        </p:tav>
                                      </p:tavLst>
                                    </p:anim>
                                    <p:anim calcmode="lin" valueType="num">
                                      <p:cBhvr additive="base">
                                        <p:cTn id="16" dur="500" fill="hold"/>
                                        <p:tgtEl>
                                          <p:spTgt spid="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 calcmode="lin" valueType="num">
                                      <p:cBhvr additive="base">
                                        <p:cTn id="31" dur="500" fill="hold"/>
                                        <p:tgtEl>
                                          <p:spTgt spid="56"/>
                                        </p:tgtEl>
                                        <p:attrNameLst>
                                          <p:attrName>ppt_x</p:attrName>
                                        </p:attrNameLst>
                                      </p:cBhvr>
                                      <p:tavLst>
                                        <p:tav tm="0">
                                          <p:val>
                                            <p:strVal val="#ppt_x"/>
                                          </p:val>
                                        </p:tav>
                                        <p:tav tm="100000">
                                          <p:val>
                                            <p:strVal val="#ppt_x"/>
                                          </p:val>
                                        </p:tav>
                                      </p:tavLst>
                                    </p:anim>
                                    <p:anim calcmode="lin" valueType="num">
                                      <p:cBhvr additive="base">
                                        <p:cTn id="32" dur="500" fill="hold"/>
                                        <p:tgtEl>
                                          <p:spTgt spid="5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additive="base">
                                        <p:cTn id="43" dur="500" fill="hold"/>
                                        <p:tgtEl>
                                          <p:spTgt spid="59"/>
                                        </p:tgtEl>
                                        <p:attrNameLst>
                                          <p:attrName>ppt_x</p:attrName>
                                        </p:attrNameLst>
                                      </p:cBhvr>
                                      <p:tavLst>
                                        <p:tav tm="0">
                                          <p:val>
                                            <p:strVal val="#ppt_x"/>
                                          </p:val>
                                        </p:tav>
                                        <p:tav tm="100000">
                                          <p:val>
                                            <p:strVal val="#ppt_x"/>
                                          </p:val>
                                        </p:tav>
                                      </p:tavLst>
                                    </p:anim>
                                    <p:anim calcmode="lin" valueType="num">
                                      <p:cBhvr additive="base">
                                        <p:cTn id="44" dur="500" fill="hold"/>
                                        <p:tgtEl>
                                          <p:spTgt spid="5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additive="base">
                                        <p:cTn id="47" dur="500" fill="hold"/>
                                        <p:tgtEl>
                                          <p:spTgt spid="60"/>
                                        </p:tgtEl>
                                        <p:attrNameLst>
                                          <p:attrName>ppt_x</p:attrName>
                                        </p:attrNameLst>
                                      </p:cBhvr>
                                      <p:tavLst>
                                        <p:tav tm="0">
                                          <p:val>
                                            <p:strVal val="#ppt_x"/>
                                          </p:val>
                                        </p:tav>
                                        <p:tav tm="100000">
                                          <p:val>
                                            <p:strVal val="#ppt_x"/>
                                          </p:val>
                                        </p:tav>
                                      </p:tavLst>
                                    </p:anim>
                                    <p:anim calcmode="lin" valueType="num">
                                      <p:cBhvr additive="base">
                                        <p:cTn id="48" dur="500" fill="hold"/>
                                        <p:tgtEl>
                                          <p:spTgt spid="6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500" fill="hold"/>
                                        <p:tgtEl>
                                          <p:spTgt spid="61"/>
                                        </p:tgtEl>
                                        <p:attrNameLst>
                                          <p:attrName>ppt_x</p:attrName>
                                        </p:attrNameLst>
                                      </p:cBhvr>
                                      <p:tavLst>
                                        <p:tav tm="0">
                                          <p:val>
                                            <p:strVal val="#ppt_x"/>
                                          </p:val>
                                        </p:tav>
                                        <p:tav tm="100000">
                                          <p:val>
                                            <p:strVal val="#ppt_x"/>
                                          </p:val>
                                        </p:tav>
                                      </p:tavLst>
                                    </p:anim>
                                    <p:anim calcmode="lin" valueType="num">
                                      <p:cBhvr additive="base">
                                        <p:cTn id="52" dur="500" fill="hold"/>
                                        <p:tgtEl>
                                          <p:spTgt spid="6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fill="hold"/>
                                        <p:tgtEl>
                                          <p:spTgt spid="62"/>
                                        </p:tgtEl>
                                        <p:attrNameLst>
                                          <p:attrName>ppt_x</p:attrName>
                                        </p:attrNameLst>
                                      </p:cBhvr>
                                      <p:tavLst>
                                        <p:tav tm="0">
                                          <p:val>
                                            <p:strVal val="#ppt_x"/>
                                          </p:val>
                                        </p:tav>
                                        <p:tav tm="100000">
                                          <p:val>
                                            <p:strVal val="#ppt_x"/>
                                          </p:val>
                                        </p:tav>
                                      </p:tavLst>
                                    </p:anim>
                                    <p:anim calcmode="lin" valueType="num">
                                      <p:cBhvr additive="base">
                                        <p:cTn id="56" dur="500" fill="hold"/>
                                        <p:tgtEl>
                                          <p:spTgt spid="6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additive="base">
                                        <p:cTn id="59" dur="500" fill="hold"/>
                                        <p:tgtEl>
                                          <p:spTgt spid="63"/>
                                        </p:tgtEl>
                                        <p:attrNameLst>
                                          <p:attrName>ppt_x</p:attrName>
                                        </p:attrNameLst>
                                      </p:cBhvr>
                                      <p:tavLst>
                                        <p:tav tm="0">
                                          <p:val>
                                            <p:strVal val="#ppt_x"/>
                                          </p:val>
                                        </p:tav>
                                        <p:tav tm="100000">
                                          <p:val>
                                            <p:strVal val="#ppt_x"/>
                                          </p:val>
                                        </p:tav>
                                      </p:tavLst>
                                    </p:anim>
                                    <p:anim calcmode="lin" valueType="num">
                                      <p:cBhvr additive="base">
                                        <p:cTn id="60" dur="500" fill="hold"/>
                                        <p:tgtEl>
                                          <p:spTgt spid="6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additive="base">
                                        <p:cTn id="63" dur="500" fill="hold"/>
                                        <p:tgtEl>
                                          <p:spTgt spid="64"/>
                                        </p:tgtEl>
                                        <p:attrNameLst>
                                          <p:attrName>ppt_x</p:attrName>
                                        </p:attrNameLst>
                                      </p:cBhvr>
                                      <p:tavLst>
                                        <p:tav tm="0">
                                          <p:val>
                                            <p:strVal val="#ppt_x"/>
                                          </p:val>
                                        </p:tav>
                                        <p:tav tm="100000">
                                          <p:val>
                                            <p:strVal val="#ppt_x"/>
                                          </p:val>
                                        </p:tav>
                                      </p:tavLst>
                                    </p:anim>
                                    <p:anim calcmode="lin" valueType="num">
                                      <p:cBhvr additive="base">
                                        <p:cTn id="64" dur="500" fill="hold"/>
                                        <p:tgtEl>
                                          <p:spTgt spid="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500" fill="hold"/>
                                        <p:tgtEl>
                                          <p:spTgt spid="65"/>
                                        </p:tgtEl>
                                        <p:attrNameLst>
                                          <p:attrName>ppt_x</p:attrName>
                                        </p:attrNameLst>
                                      </p:cBhvr>
                                      <p:tavLst>
                                        <p:tav tm="0">
                                          <p:val>
                                            <p:strVal val="#ppt_x"/>
                                          </p:val>
                                        </p:tav>
                                        <p:tav tm="100000">
                                          <p:val>
                                            <p:strVal val="#ppt_x"/>
                                          </p:val>
                                        </p:tav>
                                      </p:tavLst>
                                    </p:anim>
                                    <p:anim calcmode="lin" valueType="num">
                                      <p:cBhvr additive="base">
                                        <p:cTn id="68" dur="500" fill="hold"/>
                                        <p:tgtEl>
                                          <p:spTgt spid="6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additive="base">
                                        <p:cTn id="71" dur="500" fill="hold"/>
                                        <p:tgtEl>
                                          <p:spTgt spid="66"/>
                                        </p:tgtEl>
                                        <p:attrNameLst>
                                          <p:attrName>ppt_x</p:attrName>
                                        </p:attrNameLst>
                                      </p:cBhvr>
                                      <p:tavLst>
                                        <p:tav tm="0">
                                          <p:val>
                                            <p:strVal val="#ppt_x"/>
                                          </p:val>
                                        </p:tav>
                                        <p:tav tm="100000">
                                          <p:val>
                                            <p:strVal val="#ppt_x"/>
                                          </p:val>
                                        </p:tav>
                                      </p:tavLst>
                                    </p:anim>
                                    <p:anim calcmode="lin" valueType="num">
                                      <p:cBhvr additive="base">
                                        <p:cTn id="72" dur="500" fill="hold"/>
                                        <p:tgtEl>
                                          <p:spTgt spid="6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 calcmode="lin" valueType="num">
                                      <p:cBhvr additive="base">
                                        <p:cTn id="75" dur="500" fill="hold"/>
                                        <p:tgtEl>
                                          <p:spTgt spid="67"/>
                                        </p:tgtEl>
                                        <p:attrNameLst>
                                          <p:attrName>ppt_x</p:attrName>
                                        </p:attrNameLst>
                                      </p:cBhvr>
                                      <p:tavLst>
                                        <p:tav tm="0">
                                          <p:val>
                                            <p:strVal val="#ppt_x"/>
                                          </p:val>
                                        </p:tav>
                                        <p:tav tm="100000">
                                          <p:val>
                                            <p:strVal val="#ppt_x"/>
                                          </p:val>
                                        </p:tav>
                                      </p:tavLst>
                                    </p:anim>
                                    <p:anim calcmode="lin" valueType="num">
                                      <p:cBhvr additive="base">
                                        <p:cTn id="76" dur="500" fill="hold"/>
                                        <p:tgtEl>
                                          <p:spTgt spid="6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500" fill="hold"/>
                                        <p:tgtEl>
                                          <p:spTgt spid="68"/>
                                        </p:tgtEl>
                                        <p:attrNameLst>
                                          <p:attrName>ppt_x</p:attrName>
                                        </p:attrNameLst>
                                      </p:cBhvr>
                                      <p:tavLst>
                                        <p:tav tm="0">
                                          <p:val>
                                            <p:strVal val="#ppt_x"/>
                                          </p:val>
                                        </p:tav>
                                        <p:tav tm="100000">
                                          <p:val>
                                            <p:strVal val="#ppt_x"/>
                                          </p:val>
                                        </p:tav>
                                      </p:tavLst>
                                    </p:anim>
                                    <p:anim calcmode="lin" valueType="num">
                                      <p:cBhvr additive="base">
                                        <p:cTn id="80" dur="500" fill="hold"/>
                                        <p:tgtEl>
                                          <p:spTgt spid="68"/>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69"/>
                                        </p:tgtEl>
                                        <p:attrNameLst>
                                          <p:attrName>style.visibility</p:attrName>
                                        </p:attrNameLst>
                                      </p:cBhvr>
                                      <p:to>
                                        <p:strVal val="visible"/>
                                      </p:to>
                                    </p:set>
                                    <p:anim calcmode="lin" valueType="num">
                                      <p:cBhvr additive="base">
                                        <p:cTn id="83" dur="500" fill="hold"/>
                                        <p:tgtEl>
                                          <p:spTgt spid="69"/>
                                        </p:tgtEl>
                                        <p:attrNameLst>
                                          <p:attrName>ppt_x</p:attrName>
                                        </p:attrNameLst>
                                      </p:cBhvr>
                                      <p:tavLst>
                                        <p:tav tm="0">
                                          <p:val>
                                            <p:strVal val="#ppt_x"/>
                                          </p:val>
                                        </p:tav>
                                        <p:tav tm="100000">
                                          <p:val>
                                            <p:strVal val="#ppt_x"/>
                                          </p:val>
                                        </p:tav>
                                      </p:tavLst>
                                    </p:anim>
                                    <p:anim calcmode="lin" valueType="num">
                                      <p:cBhvr additive="base">
                                        <p:cTn id="84" dur="500" fill="hold"/>
                                        <p:tgtEl>
                                          <p:spTgt spid="6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70"/>
                                        </p:tgtEl>
                                        <p:attrNameLst>
                                          <p:attrName>style.visibility</p:attrName>
                                        </p:attrNameLst>
                                      </p:cBhvr>
                                      <p:to>
                                        <p:strVal val="visible"/>
                                      </p:to>
                                    </p:set>
                                    <p:anim calcmode="lin" valueType="num">
                                      <p:cBhvr additive="base">
                                        <p:cTn id="87" dur="500" fill="hold"/>
                                        <p:tgtEl>
                                          <p:spTgt spid="70"/>
                                        </p:tgtEl>
                                        <p:attrNameLst>
                                          <p:attrName>ppt_x</p:attrName>
                                        </p:attrNameLst>
                                      </p:cBhvr>
                                      <p:tavLst>
                                        <p:tav tm="0">
                                          <p:val>
                                            <p:strVal val="#ppt_x"/>
                                          </p:val>
                                        </p:tav>
                                        <p:tav tm="100000">
                                          <p:val>
                                            <p:strVal val="#ppt_x"/>
                                          </p:val>
                                        </p:tav>
                                      </p:tavLst>
                                    </p:anim>
                                    <p:anim calcmode="lin" valueType="num">
                                      <p:cBhvr additive="base">
                                        <p:cTn id="8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54" grpId="0" animBg="1"/>
      <p:bldP spid="55" grpId="0" animBg="1"/>
      <p:bldP spid="56" grpId="0" animBg="1"/>
      <p:bldP spid="57" grpId="0" animBg="1"/>
      <p:bldP spid="61" grpId="0"/>
      <p:bldP spid="62" grpId="0"/>
      <p:bldP spid="63" grpId="0"/>
      <p:bldP spid="64" grpId="0"/>
      <p:bldP spid="65" grpId="0"/>
      <p:bldP spid="66" grpId="0"/>
      <p:bldP spid="67" grpId="0"/>
      <p:bldP spid="68"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8" name="Group 77"/>
          <p:cNvGrpSpPr/>
          <p:nvPr/>
        </p:nvGrpSpPr>
        <p:grpSpPr>
          <a:xfrm>
            <a:off x="2134617" y="4401559"/>
            <a:ext cx="2043356" cy="1769966"/>
            <a:chOff x="5097085" y="4489719"/>
            <a:chExt cx="2125426" cy="1841056"/>
          </a:xfrm>
          <a:solidFill>
            <a:srgbClr val="FFC000"/>
          </a:solidFill>
        </p:grpSpPr>
        <p:sp>
          <p:nvSpPr>
            <p:cNvPr id="79" name="Freeform 14"/>
            <p:cNvSpPr/>
            <p:nvPr/>
          </p:nvSpPr>
          <p:spPr bwMode="auto">
            <a:xfrm>
              <a:off x="5451323" y="4693191"/>
              <a:ext cx="1415725" cy="1637583"/>
            </a:xfrm>
            <a:custGeom>
              <a:gdLst>
                <a:gd name="T0" fmla="*/ 577 w 1155"/>
                <a:gd name="T1" fmla="*/ 0 h 1336"/>
                <a:gd name="T2" fmla="*/ 0 w 1155"/>
                <a:gd name="T3" fmla="*/ 335 h 1336"/>
                <a:gd name="T4" fmla="*/ 0 w 1155"/>
                <a:gd name="T5" fmla="*/ 1004 h 1336"/>
                <a:gd name="T6" fmla="*/ 577 w 1155"/>
                <a:gd name="T7" fmla="*/ 1336 h 1336"/>
                <a:gd name="T8" fmla="*/ 1155 w 1155"/>
                <a:gd name="T9" fmla="*/ 1004 h 1336"/>
                <a:gd name="T10" fmla="*/ 1155 w 1155"/>
                <a:gd name="T11" fmla="*/ 335 h 1336"/>
                <a:gd name="T12" fmla="*/ 577 w 1155"/>
                <a:gd name="T13" fmla="*/ 0 h 1336"/>
              </a:gdLst>
              <a:cxnLst>
                <a:cxn ang="0">
                  <a:pos x="T0" y="T1"/>
                </a:cxn>
                <a:cxn ang="0">
                  <a:pos x="T2" y="T3"/>
                </a:cxn>
                <a:cxn ang="0">
                  <a:pos x="T4" y="T5"/>
                </a:cxn>
                <a:cxn ang="0">
                  <a:pos x="T6" y="T7"/>
                </a:cxn>
                <a:cxn ang="0">
                  <a:pos x="T8" y="T9"/>
                </a:cxn>
                <a:cxn ang="0">
                  <a:pos x="T10" y="T11"/>
                </a:cxn>
                <a:cxn ang="0">
                  <a:pos x="T12" y="T13"/>
                </a:cxn>
              </a:cxnLst>
              <a:rect l="0" t="0" r="r" b="b"/>
              <a:pathLst>
                <a:path w="1155" h="1336">
                  <a:moveTo>
                    <a:pt x="577" y="0"/>
                  </a:moveTo>
                  <a:lnTo>
                    <a:pt x="0" y="335"/>
                  </a:lnTo>
                  <a:lnTo>
                    <a:pt x="0" y="1004"/>
                  </a:lnTo>
                  <a:lnTo>
                    <a:pt x="577" y="1336"/>
                  </a:lnTo>
                  <a:lnTo>
                    <a:pt x="1155" y="1004"/>
                  </a:lnTo>
                  <a:lnTo>
                    <a:pt x="1155" y="335"/>
                  </a:lnTo>
                  <a:lnTo>
                    <a:pt x="577" y="0"/>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0" name="Freeform 17"/>
            <p:cNvSpPr/>
            <p:nvPr/>
          </p:nvSpPr>
          <p:spPr bwMode="auto">
            <a:xfrm>
              <a:off x="5451323" y="4693191"/>
              <a:ext cx="709701" cy="817566"/>
            </a:xfrm>
            <a:custGeom>
              <a:gdLst>
                <a:gd name="T0" fmla="*/ 579 w 579"/>
                <a:gd name="T1" fmla="*/ 3 h 667"/>
                <a:gd name="T2" fmla="*/ 577 w 579"/>
                <a:gd name="T3" fmla="*/ 0 h 667"/>
                <a:gd name="T4" fmla="*/ 3 w 579"/>
                <a:gd name="T5" fmla="*/ 335 h 667"/>
                <a:gd name="T6" fmla="*/ 0 w 579"/>
                <a:gd name="T7" fmla="*/ 335 h 667"/>
                <a:gd name="T8" fmla="*/ 0 w 579"/>
                <a:gd name="T9" fmla="*/ 335 h 667"/>
                <a:gd name="T10" fmla="*/ 0 w 579"/>
                <a:gd name="T11" fmla="*/ 335 h 667"/>
                <a:gd name="T12" fmla="*/ 3 w 579"/>
                <a:gd name="T13" fmla="*/ 335 h 667"/>
                <a:gd name="T14" fmla="*/ 577 w 579"/>
                <a:gd name="T15" fmla="*/ 667 h 667"/>
                <a:gd name="T16" fmla="*/ 579 w 579"/>
                <a:gd name="T17" fmla="*/ 667 h 667"/>
                <a:gd name="T18" fmla="*/ 579 w 579"/>
                <a:gd name="T19" fmla="*/ 3 h 6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667">
                  <a:moveTo>
                    <a:pt x="579" y="3"/>
                  </a:moveTo>
                  <a:lnTo>
                    <a:pt x="577" y="0"/>
                  </a:lnTo>
                  <a:lnTo>
                    <a:pt x="3" y="335"/>
                  </a:lnTo>
                  <a:lnTo>
                    <a:pt x="0" y="335"/>
                  </a:lnTo>
                  <a:lnTo>
                    <a:pt x="0" y="335"/>
                  </a:lnTo>
                  <a:lnTo>
                    <a:pt x="0" y="335"/>
                  </a:lnTo>
                  <a:lnTo>
                    <a:pt x="3" y="335"/>
                  </a:lnTo>
                  <a:lnTo>
                    <a:pt x="577" y="667"/>
                  </a:lnTo>
                  <a:lnTo>
                    <a:pt x="579" y="667"/>
                  </a:lnTo>
                  <a:lnTo>
                    <a:pt x="579" y="3"/>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1" name="Freeform 18"/>
            <p:cNvSpPr/>
            <p:nvPr/>
          </p:nvSpPr>
          <p:spPr bwMode="auto">
            <a:xfrm>
              <a:off x="5097085" y="4489719"/>
              <a:ext cx="1061487" cy="614094"/>
            </a:xfrm>
            <a:custGeom>
              <a:gdLst>
                <a:gd name="T0" fmla="*/ 0 w 866"/>
                <a:gd name="T1" fmla="*/ 335 h 501"/>
                <a:gd name="T2" fmla="*/ 289 w 866"/>
                <a:gd name="T3" fmla="*/ 501 h 501"/>
                <a:gd name="T4" fmla="*/ 866 w 866"/>
                <a:gd name="T5" fmla="*/ 166 h 501"/>
                <a:gd name="T6" fmla="*/ 579 w 866"/>
                <a:gd name="T7" fmla="*/ 0 h 501"/>
                <a:gd name="T8" fmla="*/ 0 w 866"/>
                <a:gd name="T9" fmla="*/ 335 h 501"/>
              </a:gdLst>
              <a:cxnLst>
                <a:cxn ang="0">
                  <a:pos x="T0" y="T1"/>
                </a:cxn>
                <a:cxn ang="0">
                  <a:pos x="T2" y="T3"/>
                </a:cxn>
                <a:cxn ang="0">
                  <a:pos x="T4" y="T5"/>
                </a:cxn>
                <a:cxn ang="0">
                  <a:pos x="T6" y="T7"/>
                </a:cxn>
                <a:cxn ang="0">
                  <a:pos x="T8" y="T9"/>
                </a:cxn>
              </a:cxnLst>
              <a:rect l="0" t="0" r="r" b="b"/>
              <a:pathLst>
                <a:path w="865" h="501">
                  <a:moveTo>
                    <a:pt x="0" y="335"/>
                  </a:moveTo>
                  <a:lnTo>
                    <a:pt x="289" y="501"/>
                  </a:lnTo>
                  <a:lnTo>
                    <a:pt x="866" y="166"/>
                  </a:lnTo>
                  <a:lnTo>
                    <a:pt x="579" y="0"/>
                  </a:lnTo>
                  <a:lnTo>
                    <a:pt x="0" y="335"/>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2" name="Freeform 19"/>
            <p:cNvSpPr/>
            <p:nvPr/>
          </p:nvSpPr>
          <p:spPr bwMode="auto">
            <a:xfrm>
              <a:off x="6161024" y="4489719"/>
              <a:ext cx="1061487" cy="614094"/>
            </a:xfrm>
            <a:custGeom>
              <a:gdLst>
                <a:gd name="T0" fmla="*/ 866 w 866"/>
                <a:gd name="T1" fmla="*/ 335 h 501"/>
                <a:gd name="T2" fmla="*/ 576 w 866"/>
                <a:gd name="T3" fmla="*/ 501 h 501"/>
                <a:gd name="T4" fmla="*/ 0 w 866"/>
                <a:gd name="T5" fmla="*/ 169 h 501"/>
                <a:gd name="T6" fmla="*/ 287 w 866"/>
                <a:gd name="T7" fmla="*/ 0 h 501"/>
                <a:gd name="T8" fmla="*/ 866 w 866"/>
                <a:gd name="T9" fmla="*/ 335 h 501"/>
              </a:gdLst>
              <a:cxnLst>
                <a:cxn ang="0">
                  <a:pos x="T0" y="T1"/>
                </a:cxn>
                <a:cxn ang="0">
                  <a:pos x="T2" y="T3"/>
                </a:cxn>
                <a:cxn ang="0">
                  <a:pos x="T4" y="T5"/>
                </a:cxn>
                <a:cxn ang="0">
                  <a:pos x="T6" y="T7"/>
                </a:cxn>
                <a:cxn ang="0">
                  <a:pos x="T8" y="T9"/>
                </a:cxn>
              </a:cxnLst>
              <a:rect l="0" t="0" r="r" b="b"/>
              <a:pathLst>
                <a:path w="865" h="501">
                  <a:moveTo>
                    <a:pt x="866" y="335"/>
                  </a:moveTo>
                  <a:lnTo>
                    <a:pt x="576" y="501"/>
                  </a:lnTo>
                  <a:lnTo>
                    <a:pt x="0" y="169"/>
                  </a:lnTo>
                  <a:lnTo>
                    <a:pt x="287" y="0"/>
                  </a:lnTo>
                  <a:lnTo>
                    <a:pt x="866" y="335"/>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3" name="Freeform 16"/>
            <p:cNvSpPr/>
            <p:nvPr/>
          </p:nvSpPr>
          <p:spPr bwMode="auto">
            <a:xfrm>
              <a:off x="5451323" y="5103813"/>
              <a:ext cx="709701" cy="1226962"/>
            </a:xfrm>
            <a:custGeom>
              <a:gdLst>
                <a:gd name="T0" fmla="*/ 3 w 579"/>
                <a:gd name="T1" fmla="*/ 0 h 1001"/>
                <a:gd name="T2" fmla="*/ 0 w 579"/>
                <a:gd name="T3" fmla="*/ 0 h 1001"/>
                <a:gd name="T4" fmla="*/ 0 w 579"/>
                <a:gd name="T5" fmla="*/ 669 h 1001"/>
                <a:gd name="T6" fmla="*/ 577 w 579"/>
                <a:gd name="T7" fmla="*/ 1001 h 1001"/>
                <a:gd name="T8" fmla="*/ 579 w 579"/>
                <a:gd name="T9" fmla="*/ 1001 h 1001"/>
                <a:gd name="T10" fmla="*/ 579 w 579"/>
                <a:gd name="T11" fmla="*/ 332 h 1001"/>
                <a:gd name="T12" fmla="*/ 577 w 579"/>
                <a:gd name="T13" fmla="*/ 332 h 1001"/>
                <a:gd name="T14" fmla="*/ 3 w 579"/>
                <a:gd name="T15" fmla="*/ 0 h 100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9" h="1001">
                  <a:moveTo>
                    <a:pt x="3" y="0"/>
                  </a:moveTo>
                  <a:lnTo>
                    <a:pt x="0" y="0"/>
                  </a:lnTo>
                  <a:lnTo>
                    <a:pt x="0" y="669"/>
                  </a:lnTo>
                  <a:lnTo>
                    <a:pt x="577" y="1001"/>
                  </a:lnTo>
                  <a:lnTo>
                    <a:pt x="579" y="1001"/>
                  </a:lnTo>
                  <a:lnTo>
                    <a:pt x="579" y="332"/>
                  </a:lnTo>
                  <a:lnTo>
                    <a:pt x="577" y="332"/>
                  </a:lnTo>
                  <a:lnTo>
                    <a:pt x="3" y="0"/>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4" name="Freeform 20"/>
            <p:cNvSpPr/>
            <p:nvPr/>
          </p:nvSpPr>
          <p:spPr bwMode="auto">
            <a:xfrm>
              <a:off x="5097085" y="5103813"/>
              <a:ext cx="1063939" cy="614094"/>
            </a:xfrm>
            <a:custGeom>
              <a:gdLst>
                <a:gd name="T0" fmla="*/ 0 w 868"/>
                <a:gd name="T1" fmla="*/ 166 h 501"/>
                <a:gd name="T2" fmla="*/ 289 w 868"/>
                <a:gd name="T3" fmla="*/ 0 h 501"/>
                <a:gd name="T4" fmla="*/ 868 w 868"/>
                <a:gd name="T5" fmla="*/ 332 h 501"/>
                <a:gd name="T6" fmla="*/ 579 w 868"/>
                <a:gd name="T7" fmla="*/ 501 h 501"/>
                <a:gd name="T8" fmla="*/ 0 w 868"/>
                <a:gd name="T9" fmla="*/ 166 h 501"/>
              </a:gdLst>
              <a:cxnLst>
                <a:cxn ang="0">
                  <a:pos x="T0" y="T1"/>
                </a:cxn>
                <a:cxn ang="0">
                  <a:pos x="T2" y="T3"/>
                </a:cxn>
                <a:cxn ang="0">
                  <a:pos x="T4" y="T5"/>
                </a:cxn>
                <a:cxn ang="0">
                  <a:pos x="T6" y="T7"/>
                </a:cxn>
                <a:cxn ang="0">
                  <a:pos x="T8" y="T9"/>
                </a:cxn>
              </a:cxnLst>
              <a:rect l="0" t="0" r="r" b="b"/>
              <a:pathLst>
                <a:path w="867" h="501">
                  <a:moveTo>
                    <a:pt x="0" y="166"/>
                  </a:moveTo>
                  <a:lnTo>
                    <a:pt x="289" y="0"/>
                  </a:lnTo>
                  <a:lnTo>
                    <a:pt x="868" y="332"/>
                  </a:lnTo>
                  <a:lnTo>
                    <a:pt x="579" y="501"/>
                  </a:lnTo>
                  <a:lnTo>
                    <a:pt x="0" y="166"/>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sp>
          <p:nvSpPr>
            <p:cNvPr id="85" name="Freeform 21"/>
            <p:cNvSpPr/>
            <p:nvPr/>
          </p:nvSpPr>
          <p:spPr bwMode="auto">
            <a:xfrm>
              <a:off x="6161024" y="5103813"/>
              <a:ext cx="1061487" cy="614094"/>
            </a:xfrm>
            <a:custGeom>
              <a:gdLst>
                <a:gd name="T0" fmla="*/ 866 w 866"/>
                <a:gd name="T1" fmla="*/ 166 h 501"/>
                <a:gd name="T2" fmla="*/ 576 w 866"/>
                <a:gd name="T3" fmla="*/ 0 h 501"/>
                <a:gd name="T4" fmla="*/ 0 w 866"/>
                <a:gd name="T5" fmla="*/ 332 h 501"/>
                <a:gd name="T6" fmla="*/ 287 w 866"/>
                <a:gd name="T7" fmla="*/ 501 h 501"/>
                <a:gd name="T8" fmla="*/ 866 w 866"/>
                <a:gd name="T9" fmla="*/ 166 h 501"/>
              </a:gdLst>
              <a:cxnLst>
                <a:cxn ang="0">
                  <a:pos x="T0" y="T1"/>
                </a:cxn>
                <a:cxn ang="0">
                  <a:pos x="T2" y="T3"/>
                </a:cxn>
                <a:cxn ang="0">
                  <a:pos x="T4" y="T5"/>
                </a:cxn>
                <a:cxn ang="0">
                  <a:pos x="T6" y="T7"/>
                </a:cxn>
                <a:cxn ang="0">
                  <a:pos x="T8" y="T9"/>
                </a:cxn>
              </a:cxnLst>
              <a:rect l="0" t="0" r="r" b="b"/>
              <a:pathLst>
                <a:path w="865" h="501">
                  <a:moveTo>
                    <a:pt x="866" y="166"/>
                  </a:moveTo>
                  <a:lnTo>
                    <a:pt x="576" y="0"/>
                  </a:lnTo>
                  <a:lnTo>
                    <a:pt x="0" y="332"/>
                  </a:lnTo>
                  <a:lnTo>
                    <a:pt x="287" y="501"/>
                  </a:lnTo>
                  <a:lnTo>
                    <a:pt x="866" y="166"/>
                  </a:lnTo>
                  <a:close/>
                </a:path>
              </a:pathLst>
            </a:custGeom>
            <a:grpFill/>
            <a:ln>
              <a:solidFill>
                <a:schemeClr val="tx1"/>
              </a:solidFill>
            </a:ln>
          </p:spPr>
          <p:txBody>
            <a:bodyPr vert="horz" wrap="square" lIns="27119" tIns="13560" rIns="27119" bIns="13560" numCol="1" anchor="t" anchorCtr="0" compatLnSpc="1"/>
            <a:lstStyle/>
            <a:p>
              <a:pPr>
                <a:lnSpc>
                  <a:spcPct val="120000"/>
                </a:lnSpc>
              </a:pPr>
              <a:endParaRPr lang="id-ID" sz="1200">
                <a:latin typeface="微软雅黑"/>
                <a:ea typeface="微软雅黑"/>
                <a:sym typeface="微软雅黑"/>
              </a:endParaRPr>
            </a:p>
          </p:txBody>
        </p:sp>
      </p:grpSp>
      <p:sp>
        <p:nvSpPr>
          <p:cNvPr id="105" name="AutoShape 194"/>
          <p:cNvSpPr/>
          <p:nvPr/>
        </p:nvSpPr>
        <p:spPr bwMode="auto">
          <a:xfrm>
            <a:off x="3374556" y="2714064"/>
            <a:ext cx="1181782" cy="138355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9"/>
                </a:cubicBezTo>
                <a:cubicBezTo>
                  <a:pt x="0" y="12674"/>
                  <a:pt x="2211" y="15677"/>
                  <a:pt x="5486" y="17262"/>
                </a:cubicBezTo>
                <a:lnTo>
                  <a:pt x="5948" y="21600"/>
                </a:lnTo>
                <a:lnTo>
                  <a:pt x="10310" y="18446"/>
                </a:lnTo>
                <a:cubicBezTo>
                  <a:pt x="10472" y="18453"/>
                  <a:pt x="10635" y="18457"/>
                  <a:pt x="10800" y="18457"/>
                </a:cubicBezTo>
                <a:cubicBezTo>
                  <a:pt x="16765" y="18457"/>
                  <a:pt x="21600" y="14326"/>
                  <a:pt x="21600" y="9229"/>
                </a:cubicBezTo>
                <a:cubicBezTo>
                  <a:pt x="21600" y="4132"/>
                  <a:pt x="16765" y="0"/>
                  <a:pt x="10800" y="0"/>
                </a:cubicBezTo>
                <a:close/>
                <a:moveTo>
                  <a:pt x="10800" y="0"/>
                </a:moveTo>
              </a:path>
            </a:pathLst>
          </a:custGeom>
          <a:solidFill>
            <a:srgbClr val="FFC000"/>
          </a:solidFill>
          <a:ln>
            <a:noFill/>
          </a:ln>
        </p:spPr>
        <p:txBody>
          <a:bodyPr lIns="0" tIns="0" rIns="0" bIns="0"/>
          <a:lstStyle/>
          <a:p>
            <a:pPr>
              <a:lnSpc>
                <a:spcPct val="120000"/>
              </a:lnSpc>
            </a:pPr>
            <a:endParaRPr lang="en-US" sz="1200">
              <a:latin typeface="微软雅黑"/>
              <a:ea typeface="微软雅黑"/>
              <a:sym typeface="微软雅黑"/>
            </a:endParaRPr>
          </a:p>
        </p:txBody>
      </p:sp>
      <p:sp>
        <p:nvSpPr>
          <p:cNvPr id="106" name="AutoShape 195"/>
          <p:cNvSpPr/>
          <p:nvPr/>
        </p:nvSpPr>
        <p:spPr bwMode="auto">
          <a:xfrm>
            <a:off x="2799988" y="2049810"/>
            <a:ext cx="1052131" cy="1231482"/>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2"/>
                  <a:pt x="0" y="9228"/>
                </a:cubicBezTo>
                <a:cubicBezTo>
                  <a:pt x="0" y="12674"/>
                  <a:pt x="2211" y="15677"/>
                  <a:pt x="5486" y="17262"/>
                </a:cubicBezTo>
                <a:lnTo>
                  <a:pt x="5948" y="21600"/>
                </a:lnTo>
                <a:lnTo>
                  <a:pt x="10310" y="18447"/>
                </a:lnTo>
                <a:cubicBezTo>
                  <a:pt x="10472" y="18453"/>
                  <a:pt x="10635" y="18457"/>
                  <a:pt x="10800" y="18457"/>
                </a:cubicBezTo>
                <a:cubicBezTo>
                  <a:pt x="16765" y="18457"/>
                  <a:pt x="21600" y="14326"/>
                  <a:pt x="21600" y="9228"/>
                </a:cubicBezTo>
                <a:cubicBezTo>
                  <a:pt x="21600" y="4132"/>
                  <a:pt x="16765" y="0"/>
                  <a:pt x="10800" y="0"/>
                </a:cubicBezTo>
                <a:close/>
                <a:moveTo>
                  <a:pt x="10800" y="0"/>
                </a:moveTo>
              </a:path>
            </a:pathLst>
          </a:custGeom>
          <a:solidFill>
            <a:srgbClr val="FFC000"/>
          </a:solidFill>
          <a:ln>
            <a:noFill/>
          </a:ln>
        </p:spPr>
        <p:txBody>
          <a:bodyPr lIns="0" tIns="0" rIns="0" bIns="0"/>
          <a:lstStyle/>
          <a:p>
            <a:pPr>
              <a:lnSpc>
                <a:spcPct val="120000"/>
              </a:lnSpc>
            </a:pPr>
            <a:endParaRPr lang="en-US" sz="1200">
              <a:latin typeface="微软雅黑"/>
              <a:ea typeface="微软雅黑"/>
              <a:sym typeface="微软雅黑"/>
            </a:endParaRPr>
          </a:p>
        </p:txBody>
      </p:sp>
      <p:sp>
        <p:nvSpPr>
          <p:cNvPr id="107" name="AutoShape 196"/>
          <p:cNvSpPr/>
          <p:nvPr/>
        </p:nvSpPr>
        <p:spPr bwMode="auto">
          <a:xfrm>
            <a:off x="4329682" y="2900653"/>
            <a:ext cx="779771" cy="912416"/>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0800" y="0"/>
                </a:moveTo>
                <a:cubicBezTo>
                  <a:pt x="4835" y="0"/>
                  <a:pt x="0" y="4131"/>
                  <a:pt x="0" y="9228"/>
                </a:cubicBezTo>
                <a:cubicBezTo>
                  <a:pt x="0" y="12674"/>
                  <a:pt x="2211" y="15677"/>
                  <a:pt x="5486" y="17262"/>
                </a:cubicBezTo>
                <a:lnTo>
                  <a:pt x="5948" y="21600"/>
                </a:lnTo>
                <a:lnTo>
                  <a:pt x="10309" y="18447"/>
                </a:lnTo>
                <a:cubicBezTo>
                  <a:pt x="10472" y="18453"/>
                  <a:pt x="10635" y="18457"/>
                  <a:pt x="10800" y="18457"/>
                </a:cubicBezTo>
                <a:cubicBezTo>
                  <a:pt x="16765" y="18457"/>
                  <a:pt x="21600" y="14325"/>
                  <a:pt x="21600" y="9228"/>
                </a:cubicBezTo>
                <a:cubicBezTo>
                  <a:pt x="21600" y="4132"/>
                  <a:pt x="16765" y="0"/>
                  <a:pt x="10800" y="0"/>
                </a:cubicBezTo>
                <a:close/>
                <a:moveTo>
                  <a:pt x="10800" y="0"/>
                </a:moveTo>
              </a:path>
            </a:pathLst>
          </a:custGeom>
          <a:solidFill>
            <a:schemeClr val="tx1"/>
          </a:solidFill>
          <a:ln>
            <a:noFill/>
          </a:ln>
        </p:spPr>
        <p:txBody>
          <a:bodyPr lIns="0" tIns="0" rIns="0" bIns="0"/>
          <a:lstStyle/>
          <a:p>
            <a:pPr>
              <a:lnSpc>
                <a:spcPct val="120000"/>
              </a:lnSpc>
            </a:pPr>
            <a:endParaRPr lang="en-US" sz="1200">
              <a:latin typeface="微软雅黑"/>
              <a:ea typeface="微软雅黑"/>
              <a:sym typeface="微软雅黑"/>
            </a:endParaRPr>
          </a:p>
        </p:txBody>
      </p:sp>
      <p:sp>
        <p:nvSpPr>
          <p:cNvPr id="111" name="AutoShape 200"/>
          <p:cNvSpPr/>
          <p:nvPr/>
        </p:nvSpPr>
        <p:spPr bwMode="auto">
          <a:xfrm>
            <a:off x="1829939" y="3519192"/>
            <a:ext cx="1040938" cy="1220287"/>
          </a:xfrm>
          <a:custGeom>
            <a:rect l="0" t="0" r="r" b="b"/>
            <a:pathLst>
              <a:path w="21600" h="21600">
                <a:moveTo>
                  <a:pt x="21600" y="9229"/>
                </a:moveTo>
                <a:cubicBezTo>
                  <a:pt x="21600" y="4132"/>
                  <a:pt x="16765" y="0"/>
                  <a:pt x="10800" y="0"/>
                </a:cubicBezTo>
                <a:cubicBezTo>
                  <a:pt x="4835" y="0"/>
                  <a:pt x="0" y="4132"/>
                  <a:pt x="0" y="9229"/>
                </a:cubicBezTo>
                <a:cubicBezTo>
                  <a:pt x="0" y="14326"/>
                  <a:pt x="4835" y="18457"/>
                  <a:pt x="10800" y="18457"/>
                </a:cubicBezTo>
                <a:cubicBezTo>
                  <a:pt x="10964" y="18457"/>
                  <a:pt x="11128" y="18453"/>
                  <a:pt x="11290" y="18446"/>
                </a:cubicBezTo>
                <a:lnTo>
                  <a:pt x="15652" y="21600"/>
                </a:lnTo>
                <a:lnTo>
                  <a:pt x="16114" y="17262"/>
                </a:lnTo>
                <a:cubicBezTo>
                  <a:pt x="19389" y="15677"/>
                  <a:pt x="21600" y="12675"/>
                  <a:pt x="21600" y="9229"/>
                </a:cubicBezTo>
                <a:close/>
                <a:moveTo>
                  <a:pt x="21600" y="9229"/>
                </a:moveTo>
              </a:path>
            </a:pathLst>
          </a:custGeom>
          <a:solidFill>
            <a:schemeClr val="tx1"/>
          </a:solidFill>
          <a:ln>
            <a:noFill/>
          </a:ln>
        </p:spPr>
        <p:txBody>
          <a:bodyPr lIns="0" tIns="0" rIns="0" bIns="0"/>
          <a:lstStyle/>
          <a:p>
            <a:pPr>
              <a:lnSpc>
                <a:spcPct val="120000"/>
              </a:lnSpc>
              <a:defRPr/>
            </a:pPr>
            <a:endParaRPr lang="en-US" sz="1200">
              <a:latin typeface="微软雅黑"/>
              <a:ea typeface="微软雅黑"/>
              <a:sym typeface="微软雅黑"/>
            </a:endParaRPr>
          </a:p>
        </p:txBody>
      </p:sp>
      <p:sp>
        <p:nvSpPr>
          <p:cNvPr id="112" name="AutoShape 201"/>
          <p:cNvSpPr/>
          <p:nvPr/>
        </p:nvSpPr>
        <p:spPr bwMode="auto">
          <a:xfrm>
            <a:off x="1740395" y="2354882"/>
            <a:ext cx="1279719" cy="1501102"/>
          </a:xfrm>
          <a:custGeom>
            <a:rect l="0" t="0" r="r" b="b"/>
            <a:pathLst>
              <a:path w="21600" h="21600">
                <a:moveTo>
                  <a:pt x="21600" y="9228"/>
                </a:moveTo>
                <a:cubicBezTo>
                  <a:pt x="21600" y="4132"/>
                  <a:pt x="16765" y="0"/>
                  <a:pt x="10800" y="0"/>
                </a:cubicBezTo>
                <a:cubicBezTo>
                  <a:pt x="4836" y="0"/>
                  <a:pt x="0" y="4132"/>
                  <a:pt x="0" y="9228"/>
                </a:cubicBezTo>
                <a:cubicBezTo>
                  <a:pt x="0" y="14326"/>
                  <a:pt x="4836" y="18457"/>
                  <a:pt x="10800" y="18457"/>
                </a:cubicBezTo>
                <a:cubicBezTo>
                  <a:pt x="10965" y="18457"/>
                  <a:pt x="11128" y="18453"/>
                  <a:pt x="11290" y="18447"/>
                </a:cubicBezTo>
                <a:lnTo>
                  <a:pt x="15652" y="21600"/>
                </a:lnTo>
                <a:lnTo>
                  <a:pt x="16114" y="17262"/>
                </a:lnTo>
                <a:cubicBezTo>
                  <a:pt x="19389" y="15677"/>
                  <a:pt x="21600" y="12674"/>
                  <a:pt x="21600" y="9228"/>
                </a:cubicBezTo>
                <a:close/>
                <a:moveTo>
                  <a:pt x="21600" y="9228"/>
                </a:moveTo>
              </a:path>
            </a:pathLst>
          </a:custGeom>
          <a:solidFill>
            <a:srgbClr val="FFC000"/>
          </a:solidFill>
          <a:ln>
            <a:noFill/>
          </a:ln>
        </p:spPr>
        <p:txBody>
          <a:bodyPr lIns="0" tIns="0" rIns="0" bIns="0"/>
          <a:lstStyle/>
          <a:p>
            <a:pPr>
              <a:lnSpc>
                <a:spcPct val="120000"/>
              </a:lnSpc>
              <a:defRPr/>
            </a:pPr>
            <a:endParaRPr lang="en-US" sz="1200">
              <a:latin typeface="微软雅黑"/>
              <a:ea typeface="微软雅黑"/>
              <a:sym typeface="微软雅黑"/>
            </a:endParaRPr>
          </a:p>
        </p:txBody>
      </p:sp>
      <p:sp>
        <p:nvSpPr>
          <p:cNvPr id="114" name="AutoShape 203"/>
          <p:cNvSpPr/>
          <p:nvPr/>
        </p:nvSpPr>
        <p:spPr bwMode="auto">
          <a:xfrm>
            <a:off x="1926944" y="1587073"/>
            <a:ext cx="940202" cy="1100870"/>
          </a:xfrm>
          <a:custGeom>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21600" y="9228"/>
                </a:moveTo>
                <a:cubicBezTo>
                  <a:pt x="21600" y="4132"/>
                  <a:pt x="16765" y="0"/>
                  <a:pt x="10801" y="0"/>
                </a:cubicBezTo>
                <a:cubicBezTo>
                  <a:pt x="4836" y="0"/>
                  <a:pt x="0" y="4132"/>
                  <a:pt x="0" y="9228"/>
                </a:cubicBezTo>
                <a:cubicBezTo>
                  <a:pt x="0" y="14326"/>
                  <a:pt x="4836" y="18458"/>
                  <a:pt x="10801" y="18458"/>
                </a:cubicBezTo>
                <a:cubicBezTo>
                  <a:pt x="10965" y="18458"/>
                  <a:pt x="11128" y="18453"/>
                  <a:pt x="11290" y="18447"/>
                </a:cubicBezTo>
                <a:lnTo>
                  <a:pt x="15652" y="21600"/>
                </a:lnTo>
                <a:lnTo>
                  <a:pt x="16114" y="17262"/>
                </a:lnTo>
                <a:cubicBezTo>
                  <a:pt x="19389" y="15677"/>
                  <a:pt x="21600" y="12674"/>
                  <a:pt x="21600" y="9228"/>
                </a:cubicBezTo>
                <a:close/>
                <a:moveTo>
                  <a:pt x="21600" y="9228"/>
                </a:moveTo>
              </a:path>
            </a:pathLst>
          </a:custGeom>
          <a:solidFill>
            <a:schemeClr val="tx1"/>
          </a:solidFill>
          <a:ln>
            <a:noFill/>
          </a:ln>
        </p:spPr>
        <p:txBody>
          <a:bodyPr lIns="0" tIns="0" rIns="0" bIns="0"/>
          <a:lstStyle/>
          <a:p>
            <a:pPr>
              <a:lnSpc>
                <a:spcPct val="120000"/>
              </a:lnSpc>
            </a:pPr>
            <a:endParaRPr lang="en-US" sz="1200">
              <a:latin typeface="微软雅黑"/>
              <a:ea typeface="微软雅黑"/>
              <a:sym typeface="微软雅黑"/>
            </a:endParaRPr>
          </a:p>
        </p:txBody>
      </p:sp>
      <p:sp>
        <p:nvSpPr>
          <p:cNvPr id="88" name="Text Placeholder 1"/>
          <p:cNvSpPr txBox="1"/>
          <p:nvPr/>
        </p:nvSpPr>
        <p:spPr>
          <a:xfrm>
            <a:off x="2116472" y="1871774"/>
            <a:ext cx="535755" cy="396841"/>
          </a:xfrm>
          <a:prstGeom prst="rect">
            <a:avLst/>
          </a:prstGeom>
          <a:solidFill>
            <a:schemeClr val="tx1"/>
          </a:solidFill>
        </p:spPr>
        <p:txBody>
          <a:bodyPr vert="horz" lIns="0" tIns="32485" rIns="0" bIns="32485" anchor="ctr"/>
          <a:lstStyle>
            <a:lvl1pPr marL="0" indent="0" algn="ctr" defTabSz="457200" rtl="0" eaLnBrk="1" latinLnBrk="0" hangingPunct="1">
              <a:lnSpc>
                <a:spcPct val="100000"/>
              </a:lnSpc>
              <a:spcBef>
                <a:spcPct val="0"/>
              </a:spcBef>
              <a:buFont typeface="Arial"/>
              <a:buNone/>
              <a:defRPr sz="3700" b="1" kern="1200">
                <a:solidFill>
                  <a:schemeClr val="bg1"/>
                </a:solidFill>
                <a:latin typeface="FontAwesome"/>
                <a:ea typeface="+mn-ea"/>
                <a:cs typeface="FontAwesome"/>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endParaRPr lang="en-US" sz="1100">
              <a:latin typeface="微软雅黑"/>
              <a:ea typeface="微软雅黑"/>
              <a:sym typeface="微软雅黑"/>
            </a:endParaRPr>
          </a:p>
        </p:txBody>
      </p:sp>
      <p:sp>
        <p:nvSpPr>
          <p:cNvPr id="89" name="Rectangle 88"/>
          <p:cNvSpPr/>
          <p:nvPr/>
        </p:nvSpPr>
        <p:spPr>
          <a:xfrm>
            <a:off x="1922266" y="2675353"/>
            <a:ext cx="964191" cy="604372"/>
          </a:xfrm>
          <a:prstGeom prst="rect">
            <a:avLst/>
          </a:prstGeom>
          <a:solidFill>
            <a:srgbClr val="FFC000"/>
          </a:solidFill>
        </p:spPr>
        <p:txBody>
          <a:bodyPr wrap="none" lIns="96433" tIns="48216" rIns="96433" bIns="48216">
            <a:spAutoFit/>
          </a:bodyPr>
          <a:lstStyle/>
          <a:p>
            <a:pPr>
              <a:lnSpc>
                <a:spcPct val="120000"/>
              </a:lnSpc>
            </a:pPr>
            <a:r>
              <a:rPr lang="zh-CN" altLang="en-US" sz="3000">
                <a:solidFill>
                  <a:schemeClr val="bg1"/>
                </a:solidFill>
                <a:latin typeface="微软雅黑"/>
                <a:ea typeface="微软雅黑"/>
                <a:cs typeface="FontAwesome"/>
                <a:sym typeface="微软雅黑"/>
              </a:rPr>
              <a:t>总结</a:t>
            </a:r>
            <a:endParaRPr lang="en-US" sz="3000">
              <a:latin typeface="微软雅黑"/>
              <a:ea typeface="微软雅黑"/>
              <a:sym typeface="微软雅黑"/>
            </a:endParaRPr>
          </a:p>
        </p:txBody>
      </p:sp>
      <p:sp>
        <p:nvSpPr>
          <p:cNvPr id="90" name="Rectangle 89"/>
          <p:cNvSpPr/>
          <p:nvPr/>
        </p:nvSpPr>
        <p:spPr>
          <a:xfrm>
            <a:off x="3550892" y="3005115"/>
            <a:ext cx="784655" cy="486134"/>
          </a:xfrm>
          <a:prstGeom prst="rect">
            <a:avLst/>
          </a:prstGeom>
          <a:solidFill>
            <a:srgbClr val="FFC000"/>
          </a:solidFill>
        </p:spPr>
        <p:txBody>
          <a:bodyPr wrap="none" lIns="96433" tIns="48216" rIns="96433" bIns="48216">
            <a:spAutoFit/>
          </a:bodyPr>
          <a:lstStyle/>
          <a:p>
            <a:pPr>
              <a:lnSpc>
                <a:spcPct val="120000"/>
              </a:lnSpc>
            </a:pPr>
            <a:r>
              <a:rPr lang="zh-CN" altLang="en-US" sz="2300">
                <a:solidFill>
                  <a:schemeClr val="bg1"/>
                </a:solidFill>
                <a:latin typeface="微软雅黑"/>
                <a:ea typeface="微软雅黑"/>
                <a:cs typeface="FontAwesome"/>
                <a:sym typeface="微软雅黑"/>
              </a:rPr>
              <a:t>不足</a:t>
            </a:r>
            <a:endParaRPr lang="en-US" sz="2300">
              <a:latin typeface="微软雅黑"/>
              <a:ea typeface="微软雅黑"/>
              <a:sym typeface="微软雅黑"/>
            </a:endParaRPr>
          </a:p>
        </p:txBody>
      </p:sp>
      <p:sp>
        <p:nvSpPr>
          <p:cNvPr id="92" name="Rectangle 91"/>
          <p:cNvSpPr/>
          <p:nvPr/>
        </p:nvSpPr>
        <p:spPr>
          <a:xfrm>
            <a:off x="2958446" y="2324911"/>
            <a:ext cx="733358" cy="452279"/>
          </a:xfrm>
          <a:prstGeom prst="rect">
            <a:avLst/>
          </a:prstGeom>
          <a:solidFill>
            <a:srgbClr val="FFC000"/>
          </a:solidFill>
        </p:spPr>
        <p:txBody>
          <a:bodyPr wrap="none" lIns="96433" tIns="48216" rIns="96433" bIns="48216">
            <a:spAutoFit/>
          </a:bodyPr>
          <a:lstStyle/>
          <a:p>
            <a:pPr algn="ctr">
              <a:lnSpc>
                <a:spcPct val="120000"/>
              </a:lnSpc>
            </a:pPr>
            <a:r>
              <a:rPr lang="zh-CN" altLang="en-US" sz="2100">
                <a:solidFill>
                  <a:schemeClr val="bg1"/>
                </a:solidFill>
                <a:latin typeface="微软雅黑"/>
                <a:ea typeface="微软雅黑"/>
                <a:cs typeface="FontAwesome"/>
                <a:sym typeface="微软雅黑"/>
              </a:rPr>
              <a:t>情况</a:t>
            </a:r>
            <a:endParaRPr lang="en-US" sz="2100">
              <a:latin typeface="微软雅黑"/>
              <a:ea typeface="微软雅黑"/>
              <a:sym typeface="微软雅黑"/>
            </a:endParaRPr>
          </a:p>
        </p:txBody>
      </p:sp>
      <p:sp>
        <p:nvSpPr>
          <p:cNvPr id="93" name="Rectangle 92"/>
          <p:cNvSpPr/>
          <p:nvPr/>
        </p:nvSpPr>
        <p:spPr>
          <a:xfrm>
            <a:off x="2034970" y="1797292"/>
            <a:ext cx="733358" cy="452279"/>
          </a:xfrm>
          <a:prstGeom prst="rect">
            <a:avLst/>
          </a:prstGeom>
          <a:solidFill>
            <a:schemeClr val="tx1"/>
          </a:solidFill>
        </p:spPr>
        <p:txBody>
          <a:bodyPr wrap="none" lIns="96433" tIns="48216" rIns="96433" bIns="48216">
            <a:spAutoFit/>
          </a:bodyPr>
          <a:lstStyle/>
          <a:p>
            <a:pPr algn="ctr">
              <a:lnSpc>
                <a:spcPct val="120000"/>
              </a:lnSpc>
            </a:pPr>
            <a:r>
              <a:rPr lang="zh-CN" altLang="en-US" sz="2100">
                <a:solidFill>
                  <a:schemeClr val="bg1"/>
                </a:solidFill>
                <a:latin typeface="微软雅黑"/>
                <a:ea typeface="微软雅黑"/>
                <a:cs typeface="FontAwesome"/>
                <a:sym typeface="微软雅黑"/>
              </a:rPr>
              <a:t>目标</a:t>
            </a:r>
            <a:endParaRPr lang="en-US" sz="2100">
              <a:latin typeface="微软雅黑"/>
              <a:ea typeface="微软雅黑"/>
              <a:sym typeface="微软雅黑"/>
            </a:endParaRPr>
          </a:p>
        </p:txBody>
      </p:sp>
      <p:sp>
        <p:nvSpPr>
          <p:cNvPr id="96" name="Rectangle 95"/>
          <p:cNvSpPr/>
          <p:nvPr/>
        </p:nvSpPr>
        <p:spPr>
          <a:xfrm>
            <a:off x="4376884" y="3079110"/>
            <a:ext cx="707710" cy="435415"/>
          </a:xfrm>
          <a:prstGeom prst="rect">
            <a:avLst/>
          </a:prstGeom>
          <a:solidFill>
            <a:schemeClr val="tx1"/>
          </a:solidFill>
        </p:spPr>
        <p:txBody>
          <a:bodyPr wrap="none" lIns="96433" tIns="48216" rIns="96433" bIns="48216">
            <a:spAutoFit/>
          </a:bodyPr>
          <a:lstStyle/>
          <a:p>
            <a:pPr algn="ctr">
              <a:lnSpc>
                <a:spcPct val="120000"/>
              </a:lnSpc>
            </a:pPr>
            <a:r>
              <a:rPr lang="zh-CN" altLang="en-US" sz="2000">
                <a:solidFill>
                  <a:schemeClr val="bg1"/>
                </a:solidFill>
                <a:latin typeface="微软雅黑"/>
                <a:ea typeface="微软雅黑"/>
                <a:cs typeface="FontAwesome"/>
                <a:sym typeface="微软雅黑"/>
              </a:rPr>
              <a:t>提升</a:t>
            </a:r>
            <a:endParaRPr lang="en-US">
              <a:latin typeface="微软雅黑"/>
              <a:ea typeface="微软雅黑"/>
              <a:sym typeface="微软雅黑"/>
            </a:endParaRPr>
          </a:p>
        </p:txBody>
      </p:sp>
      <p:sp>
        <p:nvSpPr>
          <p:cNvPr id="99" name="Rectangle 98"/>
          <p:cNvSpPr/>
          <p:nvPr/>
        </p:nvSpPr>
        <p:spPr>
          <a:xfrm>
            <a:off x="2029198" y="3789678"/>
            <a:ext cx="707710" cy="435415"/>
          </a:xfrm>
          <a:prstGeom prst="rect">
            <a:avLst/>
          </a:prstGeom>
          <a:solidFill>
            <a:schemeClr val="tx1"/>
          </a:solidFill>
        </p:spPr>
        <p:txBody>
          <a:bodyPr wrap="none" lIns="96433" tIns="48216" rIns="96433" bIns="48216">
            <a:spAutoFit/>
          </a:bodyPr>
          <a:lstStyle/>
          <a:p>
            <a:pPr algn="ctr">
              <a:lnSpc>
                <a:spcPct val="120000"/>
              </a:lnSpc>
            </a:pPr>
            <a:r>
              <a:rPr lang="zh-CN" altLang="en-US" sz="2000">
                <a:solidFill>
                  <a:schemeClr val="bg1"/>
                </a:solidFill>
                <a:latin typeface="微软雅黑"/>
                <a:ea typeface="微软雅黑"/>
                <a:cs typeface="FontAwesome"/>
                <a:sym typeface="微软雅黑"/>
              </a:rPr>
              <a:t>计划</a:t>
            </a:r>
            <a:endParaRPr lang="en-US">
              <a:latin typeface="微软雅黑"/>
              <a:ea typeface="微软雅黑"/>
              <a:sym typeface="微软雅黑"/>
            </a:endParaRPr>
          </a:p>
        </p:txBody>
      </p:sp>
      <p:sp>
        <p:nvSpPr>
          <p:cNvPr id="46" name="Oval 9"/>
          <p:cNvSpPr>
            <a:spLocks noChangeArrowheads="1"/>
          </p:cNvSpPr>
          <p:nvPr/>
        </p:nvSpPr>
        <p:spPr bwMode="auto">
          <a:xfrm>
            <a:off x="6412201" y="2105187"/>
            <a:ext cx="837575"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endParaRPr lang="zh-CN" altLang="en-US" kern="0">
              <a:solidFill>
                <a:sysClr val="windowText" lastClr="000000"/>
              </a:solidFill>
              <a:latin typeface="微软雅黑"/>
              <a:ea typeface="微软雅黑"/>
              <a:sym typeface="微软雅黑"/>
            </a:endParaRPr>
          </a:p>
        </p:txBody>
      </p:sp>
      <p:sp>
        <p:nvSpPr>
          <p:cNvPr id="47" name="Oval 92"/>
          <p:cNvSpPr>
            <a:spLocks noChangeArrowheads="1"/>
          </p:cNvSpPr>
          <p:nvPr/>
        </p:nvSpPr>
        <p:spPr bwMode="auto">
          <a:xfrm>
            <a:off x="6412201" y="2105187"/>
            <a:ext cx="837575"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0" name="Freeform 162"/>
          <p:cNvSpPr>
            <a:spLocks noEditPoints="1"/>
          </p:cNvSpPr>
          <p:nvPr/>
        </p:nvSpPr>
        <p:spPr bwMode="auto">
          <a:xfrm>
            <a:off x="6600949" y="2296874"/>
            <a:ext cx="460076" cy="454153"/>
          </a:xfrm>
          <a:custGeom>
            <a:gdLst>
              <a:gd name="T0" fmla="*/ 132 w 132"/>
              <a:gd name="T1" fmla="*/ 39 h 130"/>
              <a:gd name="T2" fmla="*/ 132 w 132"/>
              <a:gd name="T3" fmla="*/ 96 h 130"/>
              <a:gd name="T4" fmla="*/ 105 w 132"/>
              <a:gd name="T5" fmla="*/ 61 h 130"/>
              <a:gd name="T6" fmla="*/ 98 w 132"/>
              <a:gd name="T7" fmla="*/ 58 h 130"/>
              <a:gd name="T8" fmla="*/ 44 w 132"/>
              <a:gd name="T9" fmla="*/ 58 h 130"/>
              <a:gd name="T10" fmla="*/ 44 w 132"/>
              <a:gd name="T11" fmla="*/ 55 h 130"/>
              <a:gd name="T12" fmla="*/ 59 w 132"/>
              <a:gd name="T13" fmla="*/ 36 h 130"/>
              <a:gd name="T14" fmla="*/ 130 w 132"/>
              <a:gd name="T15" fmla="*/ 36 h 130"/>
              <a:gd name="T16" fmla="*/ 132 w 132"/>
              <a:gd name="T17" fmla="*/ 39 h 130"/>
              <a:gd name="T18" fmla="*/ 130 w 132"/>
              <a:gd name="T19" fmla="*/ 101 h 130"/>
              <a:gd name="T20" fmla="*/ 131 w 132"/>
              <a:gd name="T21" fmla="*/ 103 h 130"/>
              <a:gd name="T22" fmla="*/ 110 w 132"/>
              <a:gd name="T23" fmla="*/ 128 h 130"/>
              <a:gd name="T24" fmla="*/ 106 w 132"/>
              <a:gd name="T25" fmla="*/ 130 h 130"/>
              <a:gd name="T26" fmla="*/ 16 w 132"/>
              <a:gd name="T27" fmla="*/ 130 h 130"/>
              <a:gd name="T28" fmla="*/ 15 w 132"/>
              <a:gd name="T29" fmla="*/ 128 h 130"/>
              <a:gd name="T30" fmla="*/ 42 w 132"/>
              <a:gd name="T31" fmla="*/ 103 h 130"/>
              <a:gd name="T32" fmla="*/ 46 w 132"/>
              <a:gd name="T33" fmla="*/ 101 h 130"/>
              <a:gd name="T34" fmla="*/ 42 w 132"/>
              <a:gd name="T35" fmla="*/ 99 h 130"/>
              <a:gd name="T36" fmla="*/ 7 w 132"/>
              <a:gd name="T37" fmla="*/ 63 h 130"/>
              <a:gd name="T38" fmla="*/ 8 w 132"/>
              <a:gd name="T39" fmla="*/ 61 h 130"/>
              <a:gd name="T40" fmla="*/ 98 w 132"/>
              <a:gd name="T41" fmla="*/ 61 h 130"/>
              <a:gd name="T42" fmla="*/ 102 w 132"/>
              <a:gd name="T43" fmla="*/ 63 h 130"/>
              <a:gd name="T44" fmla="*/ 131 w 132"/>
              <a:gd name="T45" fmla="*/ 99 h 130"/>
              <a:gd name="T46" fmla="*/ 130 w 132"/>
              <a:gd name="T47" fmla="*/ 101 h 130"/>
              <a:gd name="T48" fmla="*/ 126 w 132"/>
              <a:gd name="T49" fmla="*/ 98 h 130"/>
              <a:gd name="T50" fmla="*/ 101 w 132"/>
              <a:gd name="T51" fmla="*/ 65 h 130"/>
              <a:gd name="T52" fmla="*/ 97 w 132"/>
              <a:gd name="T53" fmla="*/ 63 h 130"/>
              <a:gd name="T54" fmla="*/ 13 w 132"/>
              <a:gd name="T55" fmla="*/ 63 h 130"/>
              <a:gd name="T56" fmla="*/ 13 w 132"/>
              <a:gd name="T57" fmla="*/ 65 h 130"/>
              <a:gd name="T58" fmla="*/ 45 w 132"/>
              <a:gd name="T59" fmla="*/ 98 h 130"/>
              <a:gd name="T60" fmla="*/ 48 w 132"/>
              <a:gd name="T61" fmla="*/ 100 h 130"/>
              <a:gd name="T62" fmla="*/ 126 w 132"/>
              <a:gd name="T63" fmla="*/ 100 h 130"/>
              <a:gd name="T64" fmla="*/ 126 w 132"/>
              <a:gd name="T65" fmla="*/ 98 h 130"/>
              <a:gd name="T66" fmla="*/ 9 w 132"/>
              <a:gd name="T67" fmla="*/ 49 h 130"/>
              <a:gd name="T68" fmla="*/ 0 w 132"/>
              <a:gd name="T69" fmla="*/ 29 h 130"/>
              <a:gd name="T70" fmla="*/ 9 w 132"/>
              <a:gd name="T71" fmla="*/ 9 h 130"/>
              <a:gd name="T72" fmla="*/ 29 w 132"/>
              <a:gd name="T73" fmla="*/ 0 h 130"/>
              <a:gd name="T74" fmla="*/ 49 w 132"/>
              <a:gd name="T75" fmla="*/ 9 h 130"/>
              <a:gd name="T76" fmla="*/ 57 w 132"/>
              <a:gd name="T77" fmla="*/ 29 h 130"/>
              <a:gd name="T78" fmla="*/ 49 w 132"/>
              <a:gd name="T79" fmla="*/ 49 h 130"/>
              <a:gd name="T80" fmla="*/ 29 w 132"/>
              <a:gd name="T81" fmla="*/ 57 h 130"/>
              <a:gd name="T82" fmla="*/ 9 w 132"/>
              <a:gd name="T83" fmla="*/ 49 h 130"/>
              <a:gd name="T84" fmla="*/ 32 w 132"/>
              <a:gd name="T85" fmla="*/ 34 h 130"/>
              <a:gd name="T86" fmla="*/ 28 w 132"/>
              <a:gd name="T87" fmla="*/ 37 h 130"/>
              <a:gd name="T88" fmla="*/ 20 w 132"/>
              <a:gd name="T89" fmla="*/ 35 h 130"/>
              <a:gd name="T90" fmla="*/ 19 w 132"/>
              <a:gd name="T91" fmla="*/ 40 h 130"/>
              <a:gd name="T92" fmla="*/ 26 w 132"/>
              <a:gd name="T93" fmla="*/ 42 h 130"/>
              <a:gd name="T94" fmla="*/ 26 w 132"/>
              <a:gd name="T95" fmla="*/ 46 h 130"/>
              <a:gd name="T96" fmla="*/ 31 w 132"/>
              <a:gd name="T97" fmla="*/ 46 h 130"/>
              <a:gd name="T98" fmla="*/ 31 w 132"/>
              <a:gd name="T99" fmla="*/ 42 h 130"/>
              <a:gd name="T100" fmla="*/ 39 w 132"/>
              <a:gd name="T101" fmla="*/ 34 h 130"/>
              <a:gd name="T102" fmla="*/ 31 w 132"/>
              <a:gd name="T103" fmla="*/ 25 h 130"/>
              <a:gd name="T104" fmla="*/ 26 w 132"/>
              <a:gd name="T105" fmla="*/ 21 h 130"/>
              <a:gd name="T106" fmla="*/ 30 w 132"/>
              <a:gd name="T107" fmla="*/ 19 h 130"/>
              <a:gd name="T108" fmla="*/ 36 w 132"/>
              <a:gd name="T109" fmla="*/ 20 h 130"/>
              <a:gd name="T110" fmla="*/ 38 w 132"/>
              <a:gd name="T111" fmla="*/ 15 h 130"/>
              <a:gd name="T112" fmla="*/ 31 w 132"/>
              <a:gd name="T113" fmla="*/ 14 h 130"/>
              <a:gd name="T114" fmla="*/ 31 w 132"/>
              <a:gd name="T115" fmla="*/ 10 h 130"/>
              <a:gd name="T116" fmla="*/ 27 w 132"/>
              <a:gd name="T117" fmla="*/ 10 h 130"/>
              <a:gd name="T118" fmla="*/ 27 w 132"/>
              <a:gd name="T119" fmla="*/ 14 h 130"/>
              <a:gd name="T120" fmla="*/ 19 w 132"/>
              <a:gd name="T121" fmla="*/ 22 h 130"/>
              <a:gd name="T122" fmla="*/ 27 w 132"/>
              <a:gd name="T123" fmla="*/ 30 h 130"/>
              <a:gd name="T124" fmla="*/ 32 w 132"/>
              <a:gd name="T125" fmla="*/ 34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130">
                <a:moveTo>
                  <a:pt x="132" y="39"/>
                </a:moveTo>
                <a:cubicBezTo>
                  <a:pt x="132" y="96"/>
                  <a:pt x="132" y="96"/>
                  <a:pt x="132" y="96"/>
                </a:cubicBezTo>
                <a:cubicBezTo>
                  <a:pt x="105" y="61"/>
                  <a:pt x="105" y="61"/>
                  <a:pt x="105" y="61"/>
                </a:cubicBezTo>
                <a:cubicBezTo>
                  <a:pt x="103" y="59"/>
                  <a:pt x="101" y="58"/>
                  <a:pt x="98" y="58"/>
                </a:cubicBezTo>
                <a:cubicBezTo>
                  <a:pt x="44" y="58"/>
                  <a:pt x="44" y="58"/>
                  <a:pt x="44" y="58"/>
                </a:cubicBezTo>
                <a:cubicBezTo>
                  <a:pt x="44" y="55"/>
                  <a:pt x="44" y="55"/>
                  <a:pt x="44" y="55"/>
                </a:cubicBezTo>
                <a:cubicBezTo>
                  <a:pt x="51" y="51"/>
                  <a:pt x="57" y="44"/>
                  <a:pt x="59" y="36"/>
                </a:cubicBezTo>
                <a:cubicBezTo>
                  <a:pt x="130" y="36"/>
                  <a:pt x="130" y="36"/>
                  <a:pt x="130" y="36"/>
                </a:cubicBezTo>
                <a:cubicBezTo>
                  <a:pt x="131" y="36"/>
                  <a:pt x="132" y="37"/>
                  <a:pt x="132" y="39"/>
                </a:cubicBezTo>
                <a:close/>
                <a:moveTo>
                  <a:pt x="130" y="101"/>
                </a:moveTo>
                <a:cubicBezTo>
                  <a:pt x="131" y="101"/>
                  <a:pt x="132" y="102"/>
                  <a:pt x="131" y="103"/>
                </a:cubicBezTo>
                <a:cubicBezTo>
                  <a:pt x="110" y="128"/>
                  <a:pt x="110" y="128"/>
                  <a:pt x="110" y="128"/>
                </a:cubicBezTo>
                <a:cubicBezTo>
                  <a:pt x="109" y="129"/>
                  <a:pt x="108" y="130"/>
                  <a:pt x="106" y="130"/>
                </a:cubicBezTo>
                <a:cubicBezTo>
                  <a:pt x="16" y="130"/>
                  <a:pt x="16" y="130"/>
                  <a:pt x="16" y="130"/>
                </a:cubicBezTo>
                <a:cubicBezTo>
                  <a:pt x="14" y="130"/>
                  <a:pt x="14" y="129"/>
                  <a:pt x="15" y="128"/>
                </a:cubicBezTo>
                <a:cubicBezTo>
                  <a:pt x="42" y="103"/>
                  <a:pt x="42" y="103"/>
                  <a:pt x="42" y="103"/>
                </a:cubicBezTo>
                <a:cubicBezTo>
                  <a:pt x="43" y="102"/>
                  <a:pt x="45" y="101"/>
                  <a:pt x="46" y="101"/>
                </a:cubicBezTo>
                <a:cubicBezTo>
                  <a:pt x="45" y="101"/>
                  <a:pt x="43" y="100"/>
                  <a:pt x="42" y="99"/>
                </a:cubicBezTo>
                <a:cubicBezTo>
                  <a:pt x="7" y="63"/>
                  <a:pt x="7" y="63"/>
                  <a:pt x="7" y="63"/>
                </a:cubicBezTo>
                <a:cubicBezTo>
                  <a:pt x="6" y="62"/>
                  <a:pt x="6" y="61"/>
                  <a:pt x="8" y="61"/>
                </a:cubicBezTo>
                <a:cubicBezTo>
                  <a:pt x="98" y="61"/>
                  <a:pt x="98" y="61"/>
                  <a:pt x="98" y="61"/>
                </a:cubicBezTo>
                <a:cubicBezTo>
                  <a:pt x="100" y="61"/>
                  <a:pt x="101" y="62"/>
                  <a:pt x="102" y="63"/>
                </a:cubicBezTo>
                <a:cubicBezTo>
                  <a:pt x="131" y="99"/>
                  <a:pt x="131" y="99"/>
                  <a:pt x="131" y="99"/>
                </a:cubicBezTo>
                <a:cubicBezTo>
                  <a:pt x="132" y="100"/>
                  <a:pt x="131" y="101"/>
                  <a:pt x="130" y="101"/>
                </a:cubicBezTo>
                <a:close/>
                <a:moveTo>
                  <a:pt x="126" y="98"/>
                </a:moveTo>
                <a:cubicBezTo>
                  <a:pt x="101" y="65"/>
                  <a:pt x="101" y="65"/>
                  <a:pt x="101" y="65"/>
                </a:cubicBezTo>
                <a:cubicBezTo>
                  <a:pt x="100" y="64"/>
                  <a:pt x="98" y="63"/>
                  <a:pt x="97" y="63"/>
                </a:cubicBezTo>
                <a:cubicBezTo>
                  <a:pt x="13" y="63"/>
                  <a:pt x="13" y="63"/>
                  <a:pt x="13" y="63"/>
                </a:cubicBezTo>
                <a:cubicBezTo>
                  <a:pt x="12" y="63"/>
                  <a:pt x="12" y="64"/>
                  <a:pt x="13" y="65"/>
                </a:cubicBezTo>
                <a:cubicBezTo>
                  <a:pt x="45" y="98"/>
                  <a:pt x="45" y="98"/>
                  <a:pt x="45" y="98"/>
                </a:cubicBezTo>
                <a:cubicBezTo>
                  <a:pt x="45" y="99"/>
                  <a:pt x="47" y="100"/>
                  <a:pt x="48" y="100"/>
                </a:cubicBezTo>
                <a:cubicBezTo>
                  <a:pt x="126" y="100"/>
                  <a:pt x="126" y="100"/>
                  <a:pt x="126" y="100"/>
                </a:cubicBezTo>
                <a:cubicBezTo>
                  <a:pt x="127" y="100"/>
                  <a:pt x="127" y="99"/>
                  <a:pt x="126" y="98"/>
                </a:cubicBezTo>
                <a:close/>
                <a:moveTo>
                  <a:pt x="9" y="49"/>
                </a:moveTo>
                <a:cubicBezTo>
                  <a:pt x="3" y="44"/>
                  <a:pt x="0" y="37"/>
                  <a:pt x="0" y="29"/>
                </a:cubicBezTo>
                <a:cubicBezTo>
                  <a:pt x="0" y="21"/>
                  <a:pt x="3" y="14"/>
                  <a:pt x="9" y="9"/>
                </a:cubicBezTo>
                <a:cubicBezTo>
                  <a:pt x="14" y="4"/>
                  <a:pt x="21" y="0"/>
                  <a:pt x="29" y="0"/>
                </a:cubicBezTo>
                <a:cubicBezTo>
                  <a:pt x="36" y="0"/>
                  <a:pt x="43" y="4"/>
                  <a:pt x="49" y="9"/>
                </a:cubicBezTo>
                <a:cubicBezTo>
                  <a:pt x="54" y="14"/>
                  <a:pt x="57" y="21"/>
                  <a:pt x="57" y="29"/>
                </a:cubicBezTo>
                <a:cubicBezTo>
                  <a:pt x="57" y="37"/>
                  <a:pt x="54" y="44"/>
                  <a:pt x="49" y="49"/>
                </a:cubicBezTo>
                <a:cubicBezTo>
                  <a:pt x="43" y="54"/>
                  <a:pt x="36" y="57"/>
                  <a:pt x="29" y="57"/>
                </a:cubicBezTo>
                <a:cubicBezTo>
                  <a:pt x="21" y="57"/>
                  <a:pt x="14" y="54"/>
                  <a:pt x="9" y="49"/>
                </a:cubicBezTo>
                <a:close/>
                <a:moveTo>
                  <a:pt x="32" y="34"/>
                </a:moveTo>
                <a:cubicBezTo>
                  <a:pt x="32" y="36"/>
                  <a:pt x="30" y="37"/>
                  <a:pt x="28" y="37"/>
                </a:cubicBezTo>
                <a:cubicBezTo>
                  <a:pt x="25" y="37"/>
                  <a:pt x="22" y="36"/>
                  <a:pt x="20" y="35"/>
                </a:cubicBezTo>
                <a:cubicBezTo>
                  <a:pt x="19" y="40"/>
                  <a:pt x="19" y="40"/>
                  <a:pt x="19" y="40"/>
                </a:cubicBezTo>
                <a:cubicBezTo>
                  <a:pt x="21" y="41"/>
                  <a:pt x="23" y="42"/>
                  <a:pt x="26" y="42"/>
                </a:cubicBezTo>
                <a:cubicBezTo>
                  <a:pt x="26" y="46"/>
                  <a:pt x="26" y="46"/>
                  <a:pt x="26" y="46"/>
                </a:cubicBezTo>
                <a:cubicBezTo>
                  <a:pt x="31" y="46"/>
                  <a:pt x="31" y="46"/>
                  <a:pt x="31" y="46"/>
                </a:cubicBezTo>
                <a:cubicBezTo>
                  <a:pt x="31" y="42"/>
                  <a:pt x="31" y="42"/>
                  <a:pt x="31" y="42"/>
                </a:cubicBezTo>
                <a:cubicBezTo>
                  <a:pt x="36" y="41"/>
                  <a:pt x="39" y="37"/>
                  <a:pt x="39" y="34"/>
                </a:cubicBezTo>
                <a:cubicBezTo>
                  <a:pt x="39" y="29"/>
                  <a:pt x="37" y="27"/>
                  <a:pt x="31" y="25"/>
                </a:cubicBezTo>
                <a:cubicBezTo>
                  <a:pt x="28" y="24"/>
                  <a:pt x="26" y="23"/>
                  <a:pt x="26" y="21"/>
                </a:cubicBezTo>
                <a:cubicBezTo>
                  <a:pt x="26" y="20"/>
                  <a:pt x="27" y="19"/>
                  <a:pt x="30" y="19"/>
                </a:cubicBezTo>
                <a:cubicBezTo>
                  <a:pt x="33" y="19"/>
                  <a:pt x="35" y="20"/>
                  <a:pt x="36" y="20"/>
                </a:cubicBezTo>
                <a:cubicBezTo>
                  <a:pt x="38" y="15"/>
                  <a:pt x="38" y="15"/>
                  <a:pt x="38" y="15"/>
                </a:cubicBezTo>
                <a:cubicBezTo>
                  <a:pt x="36" y="15"/>
                  <a:pt x="34" y="14"/>
                  <a:pt x="31" y="14"/>
                </a:cubicBezTo>
                <a:cubicBezTo>
                  <a:pt x="31" y="10"/>
                  <a:pt x="31" y="10"/>
                  <a:pt x="31" y="10"/>
                </a:cubicBezTo>
                <a:cubicBezTo>
                  <a:pt x="27" y="10"/>
                  <a:pt x="27" y="10"/>
                  <a:pt x="27" y="10"/>
                </a:cubicBezTo>
                <a:cubicBezTo>
                  <a:pt x="27" y="14"/>
                  <a:pt x="27" y="14"/>
                  <a:pt x="27" y="14"/>
                </a:cubicBezTo>
                <a:cubicBezTo>
                  <a:pt x="22" y="15"/>
                  <a:pt x="19" y="18"/>
                  <a:pt x="19" y="22"/>
                </a:cubicBezTo>
                <a:cubicBezTo>
                  <a:pt x="19" y="26"/>
                  <a:pt x="22" y="29"/>
                  <a:pt x="27" y="30"/>
                </a:cubicBezTo>
                <a:cubicBezTo>
                  <a:pt x="31" y="31"/>
                  <a:pt x="32" y="32"/>
                  <a:pt x="32" y="34"/>
                </a:cubicBezTo>
                <a:close/>
              </a:path>
            </a:pathLst>
          </a:cu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1" name="Oval 29"/>
          <p:cNvSpPr>
            <a:spLocks noChangeArrowheads="1"/>
          </p:cNvSpPr>
          <p:nvPr/>
        </p:nvSpPr>
        <p:spPr bwMode="auto">
          <a:xfrm>
            <a:off x="6364594" y="4115279"/>
            <a:ext cx="837575"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2" name="Oval 131"/>
          <p:cNvSpPr>
            <a:spLocks noChangeArrowheads="1"/>
          </p:cNvSpPr>
          <p:nvPr/>
        </p:nvSpPr>
        <p:spPr bwMode="auto">
          <a:xfrm>
            <a:off x="6364594" y="4115279"/>
            <a:ext cx="837575"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3" name="Freeform 201"/>
          <p:cNvSpPr>
            <a:spLocks noEditPoints="1"/>
          </p:cNvSpPr>
          <p:nvPr/>
        </p:nvSpPr>
        <p:spPr bwMode="auto">
          <a:xfrm>
            <a:off x="6556292" y="4293696"/>
            <a:ext cx="454178" cy="519032"/>
          </a:xfrm>
          <a:custGeom>
            <a:gdLst>
              <a:gd name="T0" fmla="*/ 65 w 130"/>
              <a:gd name="T1" fmla="*/ 86 h 149"/>
              <a:gd name="T2" fmla="*/ 46 w 130"/>
              <a:gd name="T3" fmla="*/ 64 h 149"/>
              <a:gd name="T4" fmla="*/ 63 w 130"/>
              <a:gd name="T5" fmla="*/ 48 h 149"/>
              <a:gd name="T6" fmla="*/ 69 w 130"/>
              <a:gd name="T7" fmla="*/ 70 h 149"/>
              <a:gd name="T8" fmla="*/ 54 w 130"/>
              <a:gd name="T9" fmla="*/ 77 h 149"/>
              <a:gd name="T10" fmla="*/ 46 w 130"/>
              <a:gd name="T11" fmla="*/ 64 h 149"/>
              <a:gd name="T12" fmla="*/ 77 w 130"/>
              <a:gd name="T13" fmla="*/ 69 h 149"/>
              <a:gd name="T14" fmla="*/ 67 w 130"/>
              <a:gd name="T15" fmla="*/ 53 h 149"/>
              <a:gd name="T16" fmla="*/ 68 w 130"/>
              <a:gd name="T17" fmla="*/ 47 h 149"/>
              <a:gd name="T18" fmla="*/ 85 w 130"/>
              <a:gd name="T19" fmla="*/ 64 h 149"/>
              <a:gd name="T20" fmla="*/ 89 w 130"/>
              <a:gd name="T21" fmla="*/ 28 h 149"/>
              <a:gd name="T22" fmla="*/ 76 w 130"/>
              <a:gd name="T23" fmla="*/ 28 h 149"/>
              <a:gd name="T24" fmla="*/ 59 w 130"/>
              <a:gd name="T25" fmla="*/ 9 h 149"/>
              <a:gd name="T26" fmla="*/ 55 w 130"/>
              <a:gd name="T27" fmla="*/ 11 h 149"/>
              <a:gd name="T28" fmla="*/ 38 w 130"/>
              <a:gd name="T29" fmla="*/ 28 h 149"/>
              <a:gd name="T30" fmla="*/ 26 w 130"/>
              <a:gd name="T31" fmla="*/ 28 h 149"/>
              <a:gd name="T32" fmla="*/ 26 w 130"/>
              <a:gd name="T33" fmla="*/ 99 h 149"/>
              <a:gd name="T34" fmla="*/ 104 w 130"/>
              <a:gd name="T35" fmla="*/ 99 h 149"/>
              <a:gd name="T36" fmla="*/ 127 w 130"/>
              <a:gd name="T37" fmla="*/ 96 h 149"/>
              <a:gd name="T38" fmla="*/ 110 w 130"/>
              <a:gd name="T39" fmla="*/ 93 h 149"/>
              <a:gd name="T40" fmla="*/ 113 w 130"/>
              <a:gd name="T41" fmla="*/ 90 h 149"/>
              <a:gd name="T42" fmla="*/ 118 w 130"/>
              <a:gd name="T43" fmla="*/ 85 h 149"/>
              <a:gd name="T44" fmla="*/ 121 w 130"/>
              <a:gd name="T45" fmla="*/ 45 h 149"/>
              <a:gd name="T46" fmla="*/ 117 w 130"/>
              <a:gd name="T47" fmla="*/ 42 h 149"/>
              <a:gd name="T48" fmla="*/ 113 w 130"/>
              <a:gd name="T49" fmla="*/ 37 h 149"/>
              <a:gd name="T50" fmla="*/ 20 w 130"/>
              <a:gd name="T51" fmla="*/ 34 h 149"/>
              <a:gd name="T52" fmla="*/ 13 w 130"/>
              <a:gd name="T53" fmla="*/ 42 h 149"/>
              <a:gd name="T54" fmla="*/ 10 w 130"/>
              <a:gd name="T55" fmla="*/ 43 h 149"/>
              <a:gd name="T56" fmla="*/ 10 w 130"/>
              <a:gd name="T57" fmla="*/ 85 h 149"/>
              <a:gd name="T58" fmla="*/ 16 w 130"/>
              <a:gd name="T59" fmla="*/ 86 h 149"/>
              <a:gd name="T60" fmla="*/ 20 w 130"/>
              <a:gd name="T61" fmla="*/ 93 h 149"/>
              <a:gd name="T62" fmla="*/ 4 w 130"/>
              <a:gd name="T63" fmla="*/ 96 h 149"/>
              <a:gd name="T64" fmla="*/ 38 w 130"/>
              <a:gd name="T65" fmla="*/ 31 h 149"/>
              <a:gd name="T66" fmla="*/ 59 w 130"/>
              <a:gd name="T67" fmla="*/ 31 h 149"/>
              <a:gd name="T68" fmla="*/ 89 w 130"/>
              <a:gd name="T69" fmla="*/ 31 h 149"/>
              <a:gd name="T70" fmla="*/ 103 w 130"/>
              <a:gd name="T71" fmla="*/ 60 h 149"/>
              <a:gd name="T72" fmla="*/ 20 w 130"/>
              <a:gd name="T73" fmla="*/ 90 h 149"/>
              <a:gd name="T74" fmla="*/ 13 w 130"/>
              <a:gd name="T75" fmla="*/ 82 h 149"/>
              <a:gd name="T76" fmla="*/ 13 w 130"/>
              <a:gd name="T77" fmla="*/ 45 h 149"/>
              <a:gd name="T78" fmla="*/ 110 w 130"/>
              <a:gd name="T79" fmla="*/ 37 h 149"/>
              <a:gd name="T80" fmla="*/ 112 w 130"/>
              <a:gd name="T81" fmla="*/ 43 h 149"/>
              <a:gd name="T82" fmla="*/ 118 w 130"/>
              <a:gd name="T83" fmla="*/ 45 h 149"/>
              <a:gd name="T84" fmla="*/ 110 w 130"/>
              <a:gd name="T85" fmla="*/ 90 h 149"/>
              <a:gd name="T86" fmla="*/ 104 w 130"/>
              <a:gd name="T87" fmla="*/ 90 h 1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49">
                <a:moveTo>
                  <a:pt x="65" y="41"/>
                </a:moveTo>
                <a:cubicBezTo>
                  <a:pt x="53" y="41"/>
                  <a:pt x="43" y="51"/>
                  <a:pt x="43" y="64"/>
                </a:cubicBezTo>
                <a:cubicBezTo>
                  <a:pt x="43" y="76"/>
                  <a:pt x="53" y="86"/>
                  <a:pt x="65" y="86"/>
                </a:cubicBezTo>
                <a:cubicBezTo>
                  <a:pt x="78" y="86"/>
                  <a:pt x="88" y="76"/>
                  <a:pt x="88" y="64"/>
                </a:cubicBezTo>
                <a:cubicBezTo>
                  <a:pt x="88" y="51"/>
                  <a:pt x="78" y="41"/>
                  <a:pt x="65" y="41"/>
                </a:cubicBezTo>
                <a:close/>
                <a:moveTo>
                  <a:pt x="46" y="64"/>
                </a:moveTo>
                <a:cubicBezTo>
                  <a:pt x="46" y="54"/>
                  <a:pt x="53" y="45"/>
                  <a:pt x="63" y="44"/>
                </a:cubicBezTo>
                <a:cubicBezTo>
                  <a:pt x="63" y="44"/>
                  <a:pt x="63" y="44"/>
                  <a:pt x="63" y="44"/>
                </a:cubicBezTo>
                <a:cubicBezTo>
                  <a:pt x="63" y="48"/>
                  <a:pt x="63" y="48"/>
                  <a:pt x="63" y="48"/>
                </a:cubicBezTo>
                <a:cubicBezTo>
                  <a:pt x="58" y="49"/>
                  <a:pt x="55" y="52"/>
                  <a:pt x="55" y="57"/>
                </a:cubicBezTo>
                <a:cubicBezTo>
                  <a:pt x="55" y="62"/>
                  <a:pt x="58" y="64"/>
                  <a:pt x="64" y="66"/>
                </a:cubicBezTo>
                <a:cubicBezTo>
                  <a:pt x="67" y="67"/>
                  <a:pt x="69" y="68"/>
                  <a:pt x="69" y="70"/>
                </a:cubicBezTo>
                <a:cubicBezTo>
                  <a:pt x="69" y="72"/>
                  <a:pt x="67" y="73"/>
                  <a:pt x="64" y="73"/>
                </a:cubicBezTo>
                <a:cubicBezTo>
                  <a:pt x="61" y="73"/>
                  <a:pt x="58" y="72"/>
                  <a:pt x="56" y="71"/>
                </a:cubicBezTo>
                <a:cubicBezTo>
                  <a:pt x="54" y="77"/>
                  <a:pt x="54" y="77"/>
                  <a:pt x="54" y="77"/>
                </a:cubicBezTo>
                <a:cubicBezTo>
                  <a:pt x="56" y="78"/>
                  <a:pt x="59" y="79"/>
                  <a:pt x="63" y="79"/>
                </a:cubicBezTo>
                <a:cubicBezTo>
                  <a:pt x="63" y="83"/>
                  <a:pt x="63" y="83"/>
                  <a:pt x="63" y="83"/>
                </a:cubicBezTo>
                <a:cubicBezTo>
                  <a:pt x="53" y="82"/>
                  <a:pt x="46" y="73"/>
                  <a:pt x="46" y="64"/>
                </a:cubicBezTo>
                <a:close/>
                <a:moveTo>
                  <a:pt x="68" y="83"/>
                </a:moveTo>
                <a:cubicBezTo>
                  <a:pt x="68" y="79"/>
                  <a:pt x="68" y="79"/>
                  <a:pt x="68" y="79"/>
                </a:cubicBezTo>
                <a:cubicBezTo>
                  <a:pt x="74" y="78"/>
                  <a:pt x="77" y="74"/>
                  <a:pt x="77" y="69"/>
                </a:cubicBezTo>
                <a:cubicBezTo>
                  <a:pt x="77" y="65"/>
                  <a:pt x="74" y="62"/>
                  <a:pt x="68" y="60"/>
                </a:cubicBezTo>
                <a:cubicBezTo>
                  <a:pt x="64" y="59"/>
                  <a:pt x="62" y="57"/>
                  <a:pt x="62" y="56"/>
                </a:cubicBezTo>
                <a:cubicBezTo>
                  <a:pt x="62" y="54"/>
                  <a:pt x="63" y="53"/>
                  <a:pt x="67" y="53"/>
                </a:cubicBezTo>
                <a:cubicBezTo>
                  <a:pt x="70" y="53"/>
                  <a:pt x="73" y="54"/>
                  <a:pt x="74" y="55"/>
                </a:cubicBezTo>
                <a:cubicBezTo>
                  <a:pt x="75" y="49"/>
                  <a:pt x="75" y="49"/>
                  <a:pt x="75" y="49"/>
                </a:cubicBezTo>
                <a:cubicBezTo>
                  <a:pt x="74" y="48"/>
                  <a:pt x="71" y="47"/>
                  <a:pt x="68" y="47"/>
                </a:cubicBezTo>
                <a:cubicBezTo>
                  <a:pt x="68" y="44"/>
                  <a:pt x="68" y="44"/>
                  <a:pt x="68" y="44"/>
                </a:cubicBezTo>
                <a:cubicBezTo>
                  <a:pt x="68" y="44"/>
                  <a:pt x="68" y="44"/>
                  <a:pt x="68" y="44"/>
                </a:cubicBezTo>
                <a:cubicBezTo>
                  <a:pt x="78" y="46"/>
                  <a:pt x="85" y="54"/>
                  <a:pt x="85" y="64"/>
                </a:cubicBezTo>
                <a:cubicBezTo>
                  <a:pt x="85" y="74"/>
                  <a:pt x="77" y="82"/>
                  <a:pt x="68" y="83"/>
                </a:cubicBezTo>
                <a:close/>
                <a:moveTo>
                  <a:pt x="130" y="28"/>
                </a:moveTo>
                <a:cubicBezTo>
                  <a:pt x="89" y="28"/>
                  <a:pt x="89" y="28"/>
                  <a:pt x="89" y="28"/>
                </a:cubicBezTo>
                <a:cubicBezTo>
                  <a:pt x="89" y="11"/>
                  <a:pt x="89" y="11"/>
                  <a:pt x="89" y="11"/>
                </a:cubicBezTo>
                <a:cubicBezTo>
                  <a:pt x="88" y="3"/>
                  <a:pt x="77" y="5"/>
                  <a:pt x="77" y="11"/>
                </a:cubicBezTo>
                <a:cubicBezTo>
                  <a:pt x="76" y="28"/>
                  <a:pt x="76" y="28"/>
                  <a:pt x="76" y="28"/>
                </a:cubicBezTo>
                <a:cubicBezTo>
                  <a:pt x="72" y="28"/>
                  <a:pt x="72" y="28"/>
                  <a:pt x="72" y="28"/>
                </a:cubicBezTo>
                <a:cubicBezTo>
                  <a:pt x="72" y="9"/>
                  <a:pt x="72" y="9"/>
                  <a:pt x="72" y="9"/>
                </a:cubicBezTo>
                <a:cubicBezTo>
                  <a:pt x="72" y="2"/>
                  <a:pt x="60" y="0"/>
                  <a:pt x="59" y="9"/>
                </a:cubicBezTo>
                <a:cubicBezTo>
                  <a:pt x="59" y="28"/>
                  <a:pt x="59" y="28"/>
                  <a:pt x="59" y="28"/>
                </a:cubicBezTo>
                <a:cubicBezTo>
                  <a:pt x="55" y="28"/>
                  <a:pt x="55" y="28"/>
                  <a:pt x="55" y="28"/>
                </a:cubicBezTo>
                <a:cubicBezTo>
                  <a:pt x="55" y="11"/>
                  <a:pt x="55" y="11"/>
                  <a:pt x="55" y="11"/>
                </a:cubicBezTo>
                <a:cubicBezTo>
                  <a:pt x="55" y="3"/>
                  <a:pt x="43" y="2"/>
                  <a:pt x="43" y="11"/>
                </a:cubicBezTo>
                <a:cubicBezTo>
                  <a:pt x="43" y="28"/>
                  <a:pt x="43" y="28"/>
                  <a:pt x="43" y="28"/>
                </a:cubicBezTo>
                <a:cubicBezTo>
                  <a:pt x="38" y="28"/>
                  <a:pt x="38" y="28"/>
                  <a:pt x="38" y="28"/>
                </a:cubicBezTo>
                <a:cubicBezTo>
                  <a:pt x="38" y="18"/>
                  <a:pt x="38" y="18"/>
                  <a:pt x="38" y="18"/>
                </a:cubicBezTo>
                <a:cubicBezTo>
                  <a:pt x="37" y="9"/>
                  <a:pt x="27" y="10"/>
                  <a:pt x="26" y="18"/>
                </a:cubicBezTo>
                <a:cubicBezTo>
                  <a:pt x="26" y="28"/>
                  <a:pt x="26" y="28"/>
                  <a:pt x="26" y="28"/>
                </a:cubicBezTo>
                <a:cubicBezTo>
                  <a:pt x="0" y="28"/>
                  <a:pt x="0" y="28"/>
                  <a:pt x="0" y="28"/>
                </a:cubicBezTo>
                <a:cubicBezTo>
                  <a:pt x="0" y="99"/>
                  <a:pt x="0" y="99"/>
                  <a:pt x="0" y="99"/>
                </a:cubicBezTo>
                <a:cubicBezTo>
                  <a:pt x="26" y="99"/>
                  <a:pt x="26" y="99"/>
                  <a:pt x="26" y="99"/>
                </a:cubicBezTo>
                <a:cubicBezTo>
                  <a:pt x="26" y="106"/>
                  <a:pt x="26" y="106"/>
                  <a:pt x="26" y="106"/>
                </a:cubicBezTo>
                <a:cubicBezTo>
                  <a:pt x="43" y="149"/>
                  <a:pt x="90" y="141"/>
                  <a:pt x="104" y="106"/>
                </a:cubicBezTo>
                <a:cubicBezTo>
                  <a:pt x="104" y="99"/>
                  <a:pt x="104" y="99"/>
                  <a:pt x="104" y="99"/>
                </a:cubicBezTo>
                <a:cubicBezTo>
                  <a:pt x="130" y="99"/>
                  <a:pt x="130" y="99"/>
                  <a:pt x="130" y="99"/>
                </a:cubicBezTo>
                <a:lnTo>
                  <a:pt x="130" y="28"/>
                </a:lnTo>
                <a:close/>
                <a:moveTo>
                  <a:pt x="127" y="96"/>
                </a:moveTo>
                <a:cubicBezTo>
                  <a:pt x="104" y="96"/>
                  <a:pt x="104" y="96"/>
                  <a:pt x="104" y="96"/>
                </a:cubicBezTo>
                <a:cubicBezTo>
                  <a:pt x="104" y="93"/>
                  <a:pt x="104" y="93"/>
                  <a:pt x="104" y="93"/>
                </a:cubicBezTo>
                <a:cubicBezTo>
                  <a:pt x="110" y="93"/>
                  <a:pt x="110" y="93"/>
                  <a:pt x="110" y="93"/>
                </a:cubicBezTo>
                <a:cubicBezTo>
                  <a:pt x="111" y="93"/>
                  <a:pt x="111" y="93"/>
                  <a:pt x="112" y="92"/>
                </a:cubicBezTo>
                <a:cubicBezTo>
                  <a:pt x="112" y="91"/>
                  <a:pt x="113" y="91"/>
                  <a:pt x="113" y="90"/>
                </a:cubicBezTo>
                <a:cubicBezTo>
                  <a:pt x="113" y="90"/>
                  <a:pt x="113" y="90"/>
                  <a:pt x="113" y="90"/>
                </a:cubicBezTo>
                <a:cubicBezTo>
                  <a:pt x="113" y="87"/>
                  <a:pt x="115" y="85"/>
                  <a:pt x="117" y="85"/>
                </a:cubicBezTo>
                <a:cubicBezTo>
                  <a:pt x="117" y="85"/>
                  <a:pt x="117" y="85"/>
                  <a:pt x="118" y="85"/>
                </a:cubicBezTo>
                <a:cubicBezTo>
                  <a:pt x="118" y="85"/>
                  <a:pt x="118" y="85"/>
                  <a:pt x="118" y="85"/>
                </a:cubicBezTo>
                <a:cubicBezTo>
                  <a:pt x="119" y="85"/>
                  <a:pt x="119" y="85"/>
                  <a:pt x="120" y="85"/>
                </a:cubicBezTo>
                <a:cubicBezTo>
                  <a:pt x="121" y="84"/>
                  <a:pt x="121" y="83"/>
                  <a:pt x="121" y="82"/>
                </a:cubicBezTo>
                <a:cubicBezTo>
                  <a:pt x="121" y="45"/>
                  <a:pt x="121" y="45"/>
                  <a:pt x="121" y="45"/>
                </a:cubicBezTo>
                <a:cubicBezTo>
                  <a:pt x="121" y="44"/>
                  <a:pt x="121" y="43"/>
                  <a:pt x="120" y="43"/>
                </a:cubicBezTo>
                <a:cubicBezTo>
                  <a:pt x="119" y="42"/>
                  <a:pt x="119" y="42"/>
                  <a:pt x="118" y="42"/>
                </a:cubicBezTo>
                <a:cubicBezTo>
                  <a:pt x="117" y="42"/>
                  <a:pt x="117" y="42"/>
                  <a:pt x="117" y="42"/>
                </a:cubicBezTo>
                <a:cubicBezTo>
                  <a:pt x="116" y="42"/>
                  <a:pt x="115" y="42"/>
                  <a:pt x="114" y="41"/>
                </a:cubicBezTo>
                <a:cubicBezTo>
                  <a:pt x="113" y="40"/>
                  <a:pt x="113" y="39"/>
                  <a:pt x="113" y="38"/>
                </a:cubicBezTo>
                <a:cubicBezTo>
                  <a:pt x="113" y="37"/>
                  <a:pt x="113" y="37"/>
                  <a:pt x="113" y="37"/>
                </a:cubicBezTo>
                <a:cubicBezTo>
                  <a:pt x="113" y="36"/>
                  <a:pt x="112" y="36"/>
                  <a:pt x="112" y="35"/>
                </a:cubicBezTo>
                <a:cubicBezTo>
                  <a:pt x="111" y="35"/>
                  <a:pt x="111" y="34"/>
                  <a:pt x="110" y="34"/>
                </a:cubicBezTo>
                <a:cubicBezTo>
                  <a:pt x="20" y="34"/>
                  <a:pt x="20" y="34"/>
                  <a:pt x="20" y="34"/>
                </a:cubicBezTo>
                <a:cubicBezTo>
                  <a:pt x="19" y="34"/>
                  <a:pt x="18" y="35"/>
                  <a:pt x="18" y="35"/>
                </a:cubicBezTo>
                <a:cubicBezTo>
                  <a:pt x="17" y="36"/>
                  <a:pt x="17" y="36"/>
                  <a:pt x="17" y="38"/>
                </a:cubicBezTo>
                <a:cubicBezTo>
                  <a:pt x="17" y="40"/>
                  <a:pt x="15" y="42"/>
                  <a:pt x="13" y="42"/>
                </a:cubicBezTo>
                <a:cubicBezTo>
                  <a:pt x="13" y="42"/>
                  <a:pt x="12" y="42"/>
                  <a:pt x="12" y="42"/>
                </a:cubicBezTo>
                <a:cubicBezTo>
                  <a:pt x="12" y="42"/>
                  <a:pt x="12" y="42"/>
                  <a:pt x="12" y="42"/>
                </a:cubicBezTo>
                <a:cubicBezTo>
                  <a:pt x="11" y="42"/>
                  <a:pt x="10" y="42"/>
                  <a:pt x="10" y="43"/>
                </a:cubicBezTo>
                <a:cubicBezTo>
                  <a:pt x="9" y="43"/>
                  <a:pt x="9" y="44"/>
                  <a:pt x="9" y="45"/>
                </a:cubicBezTo>
                <a:cubicBezTo>
                  <a:pt x="9" y="82"/>
                  <a:pt x="9" y="82"/>
                  <a:pt x="9" y="82"/>
                </a:cubicBezTo>
                <a:cubicBezTo>
                  <a:pt x="9" y="83"/>
                  <a:pt x="9" y="84"/>
                  <a:pt x="10" y="85"/>
                </a:cubicBezTo>
                <a:cubicBezTo>
                  <a:pt x="10" y="85"/>
                  <a:pt x="11" y="85"/>
                  <a:pt x="12" y="85"/>
                </a:cubicBezTo>
                <a:cubicBezTo>
                  <a:pt x="12" y="85"/>
                  <a:pt x="12" y="85"/>
                  <a:pt x="12" y="85"/>
                </a:cubicBezTo>
                <a:cubicBezTo>
                  <a:pt x="13" y="85"/>
                  <a:pt x="15" y="86"/>
                  <a:pt x="16" y="86"/>
                </a:cubicBezTo>
                <a:cubicBezTo>
                  <a:pt x="17" y="87"/>
                  <a:pt x="17" y="88"/>
                  <a:pt x="17" y="90"/>
                </a:cubicBezTo>
                <a:cubicBezTo>
                  <a:pt x="17" y="91"/>
                  <a:pt x="17" y="91"/>
                  <a:pt x="18" y="92"/>
                </a:cubicBezTo>
                <a:cubicBezTo>
                  <a:pt x="18" y="93"/>
                  <a:pt x="19" y="93"/>
                  <a:pt x="20" y="93"/>
                </a:cubicBezTo>
                <a:cubicBezTo>
                  <a:pt x="92" y="93"/>
                  <a:pt x="92" y="93"/>
                  <a:pt x="92" y="93"/>
                </a:cubicBezTo>
                <a:cubicBezTo>
                  <a:pt x="92" y="96"/>
                  <a:pt x="92" y="96"/>
                  <a:pt x="92" y="96"/>
                </a:cubicBezTo>
                <a:cubicBezTo>
                  <a:pt x="4" y="96"/>
                  <a:pt x="4" y="96"/>
                  <a:pt x="4" y="96"/>
                </a:cubicBezTo>
                <a:cubicBezTo>
                  <a:pt x="4" y="31"/>
                  <a:pt x="4" y="31"/>
                  <a:pt x="4" y="31"/>
                </a:cubicBezTo>
                <a:cubicBezTo>
                  <a:pt x="26" y="31"/>
                  <a:pt x="26" y="31"/>
                  <a:pt x="26" y="31"/>
                </a:cubicBezTo>
                <a:cubicBezTo>
                  <a:pt x="38" y="31"/>
                  <a:pt x="38" y="31"/>
                  <a:pt x="38" y="31"/>
                </a:cubicBezTo>
                <a:cubicBezTo>
                  <a:pt x="43" y="31"/>
                  <a:pt x="43" y="31"/>
                  <a:pt x="43" y="31"/>
                </a:cubicBezTo>
                <a:cubicBezTo>
                  <a:pt x="55" y="31"/>
                  <a:pt x="55" y="31"/>
                  <a:pt x="55" y="31"/>
                </a:cubicBezTo>
                <a:cubicBezTo>
                  <a:pt x="59" y="31"/>
                  <a:pt x="59" y="31"/>
                  <a:pt x="59" y="31"/>
                </a:cubicBezTo>
                <a:cubicBezTo>
                  <a:pt x="72" y="31"/>
                  <a:pt x="72" y="31"/>
                  <a:pt x="72" y="31"/>
                </a:cubicBezTo>
                <a:cubicBezTo>
                  <a:pt x="76" y="31"/>
                  <a:pt x="76" y="31"/>
                  <a:pt x="76" y="31"/>
                </a:cubicBezTo>
                <a:cubicBezTo>
                  <a:pt x="89" y="31"/>
                  <a:pt x="89" y="31"/>
                  <a:pt x="89" y="31"/>
                </a:cubicBezTo>
                <a:cubicBezTo>
                  <a:pt x="127" y="31"/>
                  <a:pt x="127" y="31"/>
                  <a:pt x="127" y="31"/>
                </a:cubicBezTo>
                <a:lnTo>
                  <a:pt x="127" y="96"/>
                </a:lnTo>
                <a:close/>
                <a:moveTo>
                  <a:pt x="103" y="60"/>
                </a:moveTo>
                <a:cubicBezTo>
                  <a:pt x="103" y="52"/>
                  <a:pt x="92" y="53"/>
                  <a:pt x="92" y="60"/>
                </a:cubicBezTo>
                <a:cubicBezTo>
                  <a:pt x="92" y="90"/>
                  <a:pt x="92" y="90"/>
                  <a:pt x="92" y="90"/>
                </a:cubicBezTo>
                <a:cubicBezTo>
                  <a:pt x="20" y="90"/>
                  <a:pt x="20" y="90"/>
                  <a:pt x="20" y="90"/>
                </a:cubicBezTo>
                <a:cubicBezTo>
                  <a:pt x="20" y="90"/>
                  <a:pt x="20" y="90"/>
                  <a:pt x="20" y="90"/>
                </a:cubicBezTo>
                <a:cubicBezTo>
                  <a:pt x="20" y="88"/>
                  <a:pt x="19" y="86"/>
                  <a:pt x="18" y="85"/>
                </a:cubicBezTo>
                <a:cubicBezTo>
                  <a:pt x="16" y="83"/>
                  <a:pt x="15" y="82"/>
                  <a:pt x="13" y="82"/>
                </a:cubicBezTo>
                <a:cubicBezTo>
                  <a:pt x="12" y="82"/>
                  <a:pt x="12" y="82"/>
                  <a:pt x="12" y="82"/>
                </a:cubicBezTo>
                <a:cubicBezTo>
                  <a:pt x="12" y="45"/>
                  <a:pt x="12" y="45"/>
                  <a:pt x="12" y="45"/>
                </a:cubicBezTo>
                <a:cubicBezTo>
                  <a:pt x="12" y="45"/>
                  <a:pt x="12" y="45"/>
                  <a:pt x="13" y="45"/>
                </a:cubicBezTo>
                <a:cubicBezTo>
                  <a:pt x="17" y="45"/>
                  <a:pt x="20" y="42"/>
                  <a:pt x="20" y="37"/>
                </a:cubicBezTo>
                <a:cubicBezTo>
                  <a:pt x="20" y="37"/>
                  <a:pt x="20" y="37"/>
                  <a:pt x="20" y="37"/>
                </a:cubicBezTo>
                <a:cubicBezTo>
                  <a:pt x="110" y="37"/>
                  <a:pt x="110" y="37"/>
                  <a:pt x="110" y="37"/>
                </a:cubicBezTo>
                <a:cubicBezTo>
                  <a:pt x="111" y="37"/>
                  <a:pt x="111" y="37"/>
                  <a:pt x="111" y="37"/>
                </a:cubicBezTo>
                <a:cubicBezTo>
                  <a:pt x="110" y="37"/>
                  <a:pt x="110" y="37"/>
                  <a:pt x="110" y="37"/>
                </a:cubicBezTo>
                <a:cubicBezTo>
                  <a:pt x="110" y="39"/>
                  <a:pt x="111" y="41"/>
                  <a:pt x="112" y="43"/>
                </a:cubicBezTo>
                <a:cubicBezTo>
                  <a:pt x="113" y="44"/>
                  <a:pt x="115" y="45"/>
                  <a:pt x="117" y="45"/>
                </a:cubicBezTo>
                <a:cubicBezTo>
                  <a:pt x="117" y="45"/>
                  <a:pt x="118" y="45"/>
                  <a:pt x="118" y="45"/>
                </a:cubicBezTo>
                <a:cubicBezTo>
                  <a:pt x="118" y="45"/>
                  <a:pt x="118" y="45"/>
                  <a:pt x="118" y="45"/>
                </a:cubicBezTo>
                <a:cubicBezTo>
                  <a:pt x="118" y="83"/>
                  <a:pt x="118" y="83"/>
                  <a:pt x="118" y="83"/>
                </a:cubicBezTo>
                <a:cubicBezTo>
                  <a:pt x="118" y="82"/>
                  <a:pt x="117" y="82"/>
                  <a:pt x="117" y="82"/>
                </a:cubicBezTo>
                <a:cubicBezTo>
                  <a:pt x="113" y="82"/>
                  <a:pt x="110" y="86"/>
                  <a:pt x="110" y="90"/>
                </a:cubicBezTo>
                <a:cubicBezTo>
                  <a:pt x="110" y="90"/>
                  <a:pt x="110" y="90"/>
                  <a:pt x="110" y="90"/>
                </a:cubicBezTo>
                <a:cubicBezTo>
                  <a:pt x="110" y="90"/>
                  <a:pt x="110" y="90"/>
                  <a:pt x="110" y="90"/>
                </a:cubicBezTo>
                <a:cubicBezTo>
                  <a:pt x="104" y="90"/>
                  <a:pt x="104" y="90"/>
                  <a:pt x="104" y="90"/>
                </a:cubicBezTo>
                <a:lnTo>
                  <a:pt x="103" y="60"/>
                </a:lnTo>
                <a:close/>
              </a:path>
            </a:pathLst>
          </a:cu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4" name="Oval 16"/>
          <p:cNvSpPr>
            <a:spLocks noChangeArrowheads="1"/>
          </p:cNvSpPr>
          <p:nvPr/>
        </p:nvSpPr>
        <p:spPr bwMode="auto">
          <a:xfrm>
            <a:off x="8959885" y="2101601"/>
            <a:ext cx="836099"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5" name="Oval 144"/>
          <p:cNvSpPr>
            <a:spLocks noChangeArrowheads="1"/>
          </p:cNvSpPr>
          <p:nvPr/>
        </p:nvSpPr>
        <p:spPr bwMode="auto">
          <a:xfrm>
            <a:off x="8959885" y="2101601"/>
            <a:ext cx="836099" cy="837529"/>
          </a:xfrm>
          <a:prstGeom prst="ellipse">
            <a:avLst/>
          </a:prstGeom>
          <a:solidFill>
            <a:srgbClr val="FFC000"/>
          </a:solidFill>
          <a:ln>
            <a:solidFill>
              <a:srgbClr val="FFFFFF"/>
            </a:solidFill>
          </a:ln>
        </p:spPr>
        <p:txBody>
          <a:bodyPr vert="horz" wrap="square" lIns="96433" tIns="48216" rIns="96433" bIns="48216" numCol="1" anchor="t" anchorCtr="0" compatLnSpc="1"/>
          <a:lstStyle/>
          <a:p>
            <a:endParaRPr lang="zh-CN" altLang="en-US" kern="0">
              <a:solidFill>
                <a:sysClr val="windowText" lastClr="000000"/>
              </a:solidFill>
              <a:latin typeface="微软雅黑"/>
              <a:ea typeface="微软雅黑"/>
              <a:sym typeface="微软雅黑"/>
            </a:endParaRPr>
          </a:p>
        </p:txBody>
      </p:sp>
      <p:sp>
        <p:nvSpPr>
          <p:cNvPr id="66" name="Freeform 215"/>
          <p:cNvSpPr>
            <a:spLocks noEditPoints="1"/>
          </p:cNvSpPr>
          <p:nvPr/>
        </p:nvSpPr>
        <p:spPr bwMode="auto">
          <a:xfrm>
            <a:off x="9133888" y="2249053"/>
            <a:ext cx="488094" cy="486592"/>
          </a:xfrm>
          <a:custGeom>
            <a:gdLst>
              <a:gd name="T0" fmla="*/ 135 w 140"/>
              <a:gd name="T1" fmla="*/ 87 h 140"/>
              <a:gd name="T2" fmla="*/ 108 w 140"/>
              <a:gd name="T3" fmla="*/ 79 h 140"/>
              <a:gd name="T4" fmla="*/ 5 w 140"/>
              <a:gd name="T5" fmla="*/ 135 h 140"/>
              <a:gd name="T6" fmla="*/ 32 w 140"/>
              <a:gd name="T7" fmla="*/ 117 h 140"/>
              <a:gd name="T8" fmla="*/ 68 w 140"/>
              <a:gd name="T9" fmla="*/ 33 h 140"/>
              <a:gd name="T10" fmla="*/ 57 w 140"/>
              <a:gd name="T11" fmla="*/ 11 h 140"/>
              <a:gd name="T12" fmla="*/ 68 w 140"/>
              <a:gd name="T13" fmla="*/ 0 h 140"/>
              <a:gd name="T14" fmla="*/ 79 w 140"/>
              <a:gd name="T15" fmla="*/ 5 h 140"/>
              <a:gd name="T16" fmla="*/ 73 w 140"/>
              <a:gd name="T17" fmla="*/ 9 h 140"/>
              <a:gd name="T18" fmla="*/ 80 w 140"/>
              <a:gd name="T19" fmla="*/ 21 h 140"/>
              <a:gd name="T20" fmla="*/ 72 w 140"/>
              <a:gd name="T21" fmla="*/ 39 h 140"/>
              <a:gd name="T22" fmla="*/ 68 w 140"/>
              <a:gd name="T23" fmla="*/ 39 h 140"/>
              <a:gd name="T24" fmla="*/ 64 w 140"/>
              <a:gd name="T25" fmla="*/ 27 h 140"/>
              <a:gd name="T26" fmla="*/ 72 w 140"/>
              <a:gd name="T27" fmla="*/ 33 h 140"/>
              <a:gd name="T28" fmla="*/ 74 w 140"/>
              <a:gd name="T29" fmla="*/ 26 h 140"/>
              <a:gd name="T30" fmla="*/ 68 w 140"/>
              <a:gd name="T31" fmla="*/ 15 h 140"/>
              <a:gd name="T32" fmla="*/ 65 w 140"/>
              <a:gd name="T33" fmla="*/ 11 h 140"/>
              <a:gd name="T34" fmla="*/ 5 w 140"/>
              <a:gd name="T35" fmla="*/ 111 h 140"/>
              <a:gd name="T36" fmla="*/ 5 w 140"/>
              <a:gd name="T37" fmla="*/ 100 h 140"/>
              <a:gd name="T38" fmla="*/ 130 w 140"/>
              <a:gd name="T39" fmla="*/ 140 h 140"/>
              <a:gd name="T40" fmla="*/ 108 w 140"/>
              <a:gd name="T41" fmla="*/ 117 h 140"/>
              <a:gd name="T42" fmla="*/ 104 w 140"/>
              <a:gd name="T43" fmla="*/ 54 h 140"/>
              <a:gd name="T44" fmla="*/ 40 w 140"/>
              <a:gd name="T45" fmla="*/ 140 h 140"/>
              <a:gd name="T46" fmla="*/ 91 w 140"/>
              <a:gd name="T47" fmla="*/ 107 h 140"/>
              <a:gd name="T48" fmla="*/ 97 w 140"/>
              <a:gd name="T49" fmla="*/ 62 h 140"/>
              <a:gd name="T50" fmla="*/ 91 w 140"/>
              <a:gd name="T51" fmla="*/ 107 h 140"/>
              <a:gd name="T52" fmla="*/ 81 w 140"/>
              <a:gd name="T53" fmla="*/ 107 h 140"/>
              <a:gd name="T54" fmla="*/ 75 w 140"/>
              <a:gd name="T55" fmla="*/ 62 h 140"/>
              <a:gd name="T56" fmla="*/ 83 w 140"/>
              <a:gd name="T57" fmla="*/ 137 h 140"/>
              <a:gd name="T58" fmla="*/ 87 w 140"/>
              <a:gd name="T59" fmla="*/ 121 h 140"/>
              <a:gd name="T60" fmla="*/ 71 w 140"/>
              <a:gd name="T61" fmla="*/ 137 h 140"/>
              <a:gd name="T62" fmla="*/ 65 w 140"/>
              <a:gd name="T63" fmla="*/ 107 h 140"/>
              <a:gd name="T64" fmla="*/ 58 w 140"/>
              <a:gd name="T65" fmla="*/ 62 h 140"/>
              <a:gd name="T66" fmla="*/ 54 w 140"/>
              <a:gd name="T67" fmla="*/ 123 h 140"/>
              <a:gd name="T68" fmla="*/ 68 w 140"/>
              <a:gd name="T69" fmla="*/ 137 h 140"/>
              <a:gd name="T70" fmla="*/ 52 w 140"/>
              <a:gd name="T71" fmla="*/ 121 h 140"/>
              <a:gd name="T72" fmla="*/ 48 w 140"/>
              <a:gd name="T73" fmla="*/ 107 h 140"/>
              <a:gd name="T74" fmla="*/ 42 w 140"/>
              <a:gd name="T75" fmla="*/ 62 h 140"/>
              <a:gd name="T76" fmla="*/ 105 w 140"/>
              <a:gd name="T77" fmla="*/ 42 h 140"/>
              <a:gd name="T78" fmla="*/ 35 w 140"/>
              <a:gd name="T79" fmla="*/ 50 h 140"/>
              <a:gd name="T80" fmla="*/ 104 w 140"/>
              <a:gd name="T81" fmla="*/ 51 h 140"/>
              <a:gd name="T82" fmla="*/ 109 w 140"/>
              <a:gd name="T83" fmla="*/ 46 h 140"/>
              <a:gd name="T84" fmla="*/ 5 w 140"/>
              <a:gd name="T85" fmla="*/ 87 h 140"/>
              <a:gd name="T86" fmla="*/ 32 w 140"/>
              <a:gd name="T87" fmla="*/ 79 h 140"/>
              <a:gd name="T88" fmla="*/ 108 w 140"/>
              <a:gd name="T89" fmla="*/ 111 h 140"/>
              <a:gd name="T90" fmla="*/ 108 w 140"/>
              <a:gd name="T91" fmla="*/ 100 h 1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0" h="140">
                <a:moveTo>
                  <a:pt x="140" y="83"/>
                </a:moveTo>
                <a:cubicBezTo>
                  <a:pt x="140" y="85"/>
                  <a:pt x="138" y="87"/>
                  <a:pt x="136" y="87"/>
                </a:cubicBezTo>
                <a:cubicBezTo>
                  <a:pt x="135" y="87"/>
                  <a:pt x="135" y="87"/>
                  <a:pt x="135" y="87"/>
                </a:cubicBezTo>
                <a:cubicBezTo>
                  <a:pt x="135" y="94"/>
                  <a:pt x="135" y="94"/>
                  <a:pt x="135" y="94"/>
                </a:cubicBezTo>
                <a:cubicBezTo>
                  <a:pt x="108" y="94"/>
                  <a:pt x="108" y="94"/>
                  <a:pt x="108" y="94"/>
                </a:cubicBezTo>
                <a:cubicBezTo>
                  <a:pt x="108" y="79"/>
                  <a:pt x="108" y="79"/>
                  <a:pt x="108" y="79"/>
                </a:cubicBezTo>
                <a:cubicBezTo>
                  <a:pt x="136" y="79"/>
                  <a:pt x="136" y="79"/>
                  <a:pt x="136" y="79"/>
                </a:cubicBezTo>
                <a:cubicBezTo>
                  <a:pt x="138" y="79"/>
                  <a:pt x="140" y="81"/>
                  <a:pt x="140" y="83"/>
                </a:cubicBezTo>
                <a:close/>
                <a:moveTo>
                  <a:pt x="5" y="135"/>
                </a:moveTo>
                <a:cubicBezTo>
                  <a:pt x="5" y="138"/>
                  <a:pt x="7" y="140"/>
                  <a:pt x="9" y="140"/>
                </a:cubicBezTo>
                <a:cubicBezTo>
                  <a:pt x="32" y="140"/>
                  <a:pt x="32" y="140"/>
                  <a:pt x="32" y="140"/>
                </a:cubicBezTo>
                <a:cubicBezTo>
                  <a:pt x="32" y="117"/>
                  <a:pt x="32" y="117"/>
                  <a:pt x="32" y="117"/>
                </a:cubicBezTo>
                <a:cubicBezTo>
                  <a:pt x="5" y="117"/>
                  <a:pt x="5" y="117"/>
                  <a:pt x="5" y="117"/>
                </a:cubicBezTo>
                <a:lnTo>
                  <a:pt x="5" y="135"/>
                </a:lnTo>
                <a:close/>
                <a:moveTo>
                  <a:pt x="68" y="33"/>
                </a:moveTo>
                <a:cubicBezTo>
                  <a:pt x="68" y="23"/>
                  <a:pt x="68" y="23"/>
                  <a:pt x="68" y="23"/>
                </a:cubicBezTo>
                <a:cubicBezTo>
                  <a:pt x="64" y="22"/>
                  <a:pt x="61" y="20"/>
                  <a:pt x="60" y="18"/>
                </a:cubicBezTo>
                <a:cubicBezTo>
                  <a:pt x="58" y="15"/>
                  <a:pt x="57" y="13"/>
                  <a:pt x="57" y="11"/>
                </a:cubicBezTo>
                <a:cubicBezTo>
                  <a:pt x="57" y="9"/>
                  <a:pt x="58" y="7"/>
                  <a:pt x="60" y="5"/>
                </a:cubicBezTo>
                <a:cubicBezTo>
                  <a:pt x="61" y="3"/>
                  <a:pt x="64" y="2"/>
                  <a:pt x="68" y="2"/>
                </a:cubicBezTo>
                <a:cubicBezTo>
                  <a:pt x="68" y="0"/>
                  <a:pt x="68" y="0"/>
                  <a:pt x="68" y="0"/>
                </a:cubicBezTo>
                <a:cubicBezTo>
                  <a:pt x="72" y="0"/>
                  <a:pt x="72" y="0"/>
                  <a:pt x="72" y="0"/>
                </a:cubicBezTo>
                <a:cubicBezTo>
                  <a:pt x="72" y="2"/>
                  <a:pt x="72" y="2"/>
                  <a:pt x="72" y="2"/>
                </a:cubicBezTo>
                <a:cubicBezTo>
                  <a:pt x="75" y="2"/>
                  <a:pt x="78" y="3"/>
                  <a:pt x="79" y="5"/>
                </a:cubicBezTo>
                <a:cubicBezTo>
                  <a:pt x="81" y="7"/>
                  <a:pt x="82" y="9"/>
                  <a:pt x="82" y="12"/>
                </a:cubicBezTo>
                <a:cubicBezTo>
                  <a:pt x="74" y="12"/>
                  <a:pt x="74" y="12"/>
                  <a:pt x="74" y="12"/>
                </a:cubicBezTo>
                <a:cubicBezTo>
                  <a:pt x="74" y="11"/>
                  <a:pt x="74" y="10"/>
                  <a:pt x="73" y="9"/>
                </a:cubicBezTo>
                <a:cubicBezTo>
                  <a:pt x="73" y="8"/>
                  <a:pt x="72" y="8"/>
                  <a:pt x="72" y="7"/>
                </a:cubicBezTo>
                <a:cubicBezTo>
                  <a:pt x="72" y="17"/>
                  <a:pt x="72" y="17"/>
                  <a:pt x="72" y="17"/>
                </a:cubicBezTo>
                <a:cubicBezTo>
                  <a:pt x="75" y="18"/>
                  <a:pt x="78" y="19"/>
                  <a:pt x="80" y="21"/>
                </a:cubicBezTo>
                <a:cubicBezTo>
                  <a:pt x="82" y="23"/>
                  <a:pt x="83" y="26"/>
                  <a:pt x="83" y="29"/>
                </a:cubicBezTo>
                <a:cubicBezTo>
                  <a:pt x="83" y="31"/>
                  <a:pt x="82" y="34"/>
                  <a:pt x="79" y="36"/>
                </a:cubicBezTo>
                <a:cubicBezTo>
                  <a:pt x="77" y="38"/>
                  <a:pt x="75" y="39"/>
                  <a:pt x="72" y="39"/>
                </a:cubicBezTo>
                <a:cubicBezTo>
                  <a:pt x="72" y="40"/>
                  <a:pt x="72" y="40"/>
                  <a:pt x="72" y="40"/>
                </a:cubicBezTo>
                <a:cubicBezTo>
                  <a:pt x="68" y="40"/>
                  <a:pt x="68" y="40"/>
                  <a:pt x="68" y="40"/>
                </a:cubicBezTo>
                <a:cubicBezTo>
                  <a:pt x="68" y="39"/>
                  <a:pt x="68" y="39"/>
                  <a:pt x="68" y="39"/>
                </a:cubicBezTo>
                <a:cubicBezTo>
                  <a:pt x="65" y="39"/>
                  <a:pt x="63" y="38"/>
                  <a:pt x="60" y="36"/>
                </a:cubicBezTo>
                <a:cubicBezTo>
                  <a:pt x="58" y="34"/>
                  <a:pt x="57" y="31"/>
                  <a:pt x="57" y="27"/>
                </a:cubicBezTo>
                <a:cubicBezTo>
                  <a:pt x="64" y="27"/>
                  <a:pt x="64" y="27"/>
                  <a:pt x="64" y="27"/>
                </a:cubicBezTo>
                <a:cubicBezTo>
                  <a:pt x="64" y="28"/>
                  <a:pt x="65" y="30"/>
                  <a:pt x="65" y="31"/>
                </a:cubicBezTo>
                <a:cubicBezTo>
                  <a:pt x="66" y="32"/>
                  <a:pt x="67" y="32"/>
                  <a:pt x="68" y="33"/>
                </a:cubicBezTo>
                <a:close/>
                <a:moveTo>
                  <a:pt x="72" y="33"/>
                </a:moveTo>
                <a:cubicBezTo>
                  <a:pt x="72" y="33"/>
                  <a:pt x="73" y="32"/>
                  <a:pt x="74" y="31"/>
                </a:cubicBezTo>
                <a:cubicBezTo>
                  <a:pt x="74" y="30"/>
                  <a:pt x="75" y="29"/>
                  <a:pt x="75" y="28"/>
                </a:cubicBezTo>
                <a:cubicBezTo>
                  <a:pt x="75" y="27"/>
                  <a:pt x="75" y="26"/>
                  <a:pt x="74" y="26"/>
                </a:cubicBezTo>
                <a:cubicBezTo>
                  <a:pt x="74" y="25"/>
                  <a:pt x="73" y="24"/>
                  <a:pt x="72" y="24"/>
                </a:cubicBezTo>
                <a:lnTo>
                  <a:pt x="72" y="33"/>
                </a:lnTo>
                <a:close/>
                <a:moveTo>
                  <a:pt x="68" y="15"/>
                </a:moveTo>
                <a:cubicBezTo>
                  <a:pt x="68" y="7"/>
                  <a:pt x="68" y="7"/>
                  <a:pt x="68" y="7"/>
                </a:cubicBezTo>
                <a:cubicBezTo>
                  <a:pt x="67" y="7"/>
                  <a:pt x="66" y="8"/>
                  <a:pt x="66" y="8"/>
                </a:cubicBezTo>
                <a:cubicBezTo>
                  <a:pt x="65" y="9"/>
                  <a:pt x="65" y="10"/>
                  <a:pt x="65" y="11"/>
                </a:cubicBezTo>
                <a:cubicBezTo>
                  <a:pt x="65" y="12"/>
                  <a:pt x="65" y="13"/>
                  <a:pt x="66" y="13"/>
                </a:cubicBezTo>
                <a:cubicBezTo>
                  <a:pt x="66" y="14"/>
                  <a:pt x="67" y="15"/>
                  <a:pt x="68" y="15"/>
                </a:cubicBezTo>
                <a:close/>
                <a:moveTo>
                  <a:pt x="5" y="111"/>
                </a:moveTo>
                <a:cubicBezTo>
                  <a:pt x="32" y="111"/>
                  <a:pt x="32" y="111"/>
                  <a:pt x="32" y="111"/>
                </a:cubicBezTo>
                <a:cubicBezTo>
                  <a:pt x="32" y="100"/>
                  <a:pt x="32" y="100"/>
                  <a:pt x="32" y="100"/>
                </a:cubicBezTo>
                <a:cubicBezTo>
                  <a:pt x="5" y="100"/>
                  <a:pt x="5" y="100"/>
                  <a:pt x="5" y="100"/>
                </a:cubicBezTo>
                <a:lnTo>
                  <a:pt x="5" y="111"/>
                </a:lnTo>
                <a:close/>
                <a:moveTo>
                  <a:pt x="108" y="140"/>
                </a:moveTo>
                <a:cubicBezTo>
                  <a:pt x="130" y="140"/>
                  <a:pt x="130" y="140"/>
                  <a:pt x="130" y="140"/>
                </a:cubicBezTo>
                <a:cubicBezTo>
                  <a:pt x="133" y="140"/>
                  <a:pt x="135" y="138"/>
                  <a:pt x="135" y="135"/>
                </a:cubicBezTo>
                <a:cubicBezTo>
                  <a:pt x="135" y="117"/>
                  <a:pt x="135" y="117"/>
                  <a:pt x="135" y="117"/>
                </a:cubicBezTo>
                <a:cubicBezTo>
                  <a:pt x="108" y="117"/>
                  <a:pt x="108" y="117"/>
                  <a:pt x="108" y="117"/>
                </a:cubicBezTo>
                <a:lnTo>
                  <a:pt x="108" y="140"/>
                </a:lnTo>
                <a:close/>
                <a:moveTo>
                  <a:pt x="35" y="54"/>
                </a:moveTo>
                <a:cubicBezTo>
                  <a:pt x="104" y="54"/>
                  <a:pt x="104" y="54"/>
                  <a:pt x="104" y="54"/>
                </a:cubicBezTo>
                <a:cubicBezTo>
                  <a:pt x="104" y="135"/>
                  <a:pt x="104" y="135"/>
                  <a:pt x="104" y="135"/>
                </a:cubicBezTo>
                <a:cubicBezTo>
                  <a:pt x="104" y="138"/>
                  <a:pt x="102" y="140"/>
                  <a:pt x="99" y="140"/>
                </a:cubicBezTo>
                <a:cubicBezTo>
                  <a:pt x="40" y="140"/>
                  <a:pt x="40" y="140"/>
                  <a:pt x="40" y="140"/>
                </a:cubicBezTo>
                <a:cubicBezTo>
                  <a:pt x="38" y="140"/>
                  <a:pt x="35" y="138"/>
                  <a:pt x="35" y="135"/>
                </a:cubicBezTo>
                <a:lnTo>
                  <a:pt x="35" y="54"/>
                </a:lnTo>
                <a:close/>
                <a:moveTo>
                  <a:pt x="91" y="107"/>
                </a:moveTo>
                <a:cubicBezTo>
                  <a:pt x="91" y="109"/>
                  <a:pt x="92" y="110"/>
                  <a:pt x="94" y="110"/>
                </a:cubicBezTo>
                <a:cubicBezTo>
                  <a:pt x="96" y="110"/>
                  <a:pt x="97" y="109"/>
                  <a:pt x="97" y="107"/>
                </a:cubicBezTo>
                <a:cubicBezTo>
                  <a:pt x="97" y="62"/>
                  <a:pt x="97" y="62"/>
                  <a:pt x="97" y="62"/>
                </a:cubicBezTo>
                <a:cubicBezTo>
                  <a:pt x="97" y="60"/>
                  <a:pt x="96" y="59"/>
                  <a:pt x="94" y="59"/>
                </a:cubicBezTo>
                <a:cubicBezTo>
                  <a:pt x="92" y="59"/>
                  <a:pt x="91" y="60"/>
                  <a:pt x="91" y="62"/>
                </a:cubicBezTo>
                <a:lnTo>
                  <a:pt x="91" y="107"/>
                </a:lnTo>
                <a:close/>
                <a:moveTo>
                  <a:pt x="75" y="107"/>
                </a:moveTo>
                <a:cubicBezTo>
                  <a:pt x="75" y="109"/>
                  <a:pt x="76" y="110"/>
                  <a:pt x="78" y="110"/>
                </a:cubicBezTo>
                <a:cubicBezTo>
                  <a:pt x="79" y="110"/>
                  <a:pt x="81" y="109"/>
                  <a:pt x="81" y="107"/>
                </a:cubicBezTo>
                <a:cubicBezTo>
                  <a:pt x="81" y="62"/>
                  <a:pt x="81" y="62"/>
                  <a:pt x="81" y="62"/>
                </a:cubicBezTo>
                <a:cubicBezTo>
                  <a:pt x="81" y="60"/>
                  <a:pt x="79" y="59"/>
                  <a:pt x="78" y="59"/>
                </a:cubicBezTo>
                <a:cubicBezTo>
                  <a:pt x="76" y="59"/>
                  <a:pt x="75" y="60"/>
                  <a:pt x="75" y="62"/>
                </a:cubicBezTo>
                <a:lnTo>
                  <a:pt x="75" y="107"/>
                </a:lnTo>
                <a:close/>
                <a:moveTo>
                  <a:pt x="71" y="137"/>
                </a:moveTo>
                <a:cubicBezTo>
                  <a:pt x="83" y="137"/>
                  <a:pt x="83" y="137"/>
                  <a:pt x="83" y="137"/>
                </a:cubicBezTo>
                <a:cubicBezTo>
                  <a:pt x="84" y="137"/>
                  <a:pt x="85" y="136"/>
                  <a:pt x="85" y="135"/>
                </a:cubicBezTo>
                <a:cubicBezTo>
                  <a:pt x="85" y="123"/>
                  <a:pt x="85" y="123"/>
                  <a:pt x="85" y="123"/>
                </a:cubicBezTo>
                <a:cubicBezTo>
                  <a:pt x="86" y="123"/>
                  <a:pt x="87" y="122"/>
                  <a:pt x="87" y="121"/>
                </a:cubicBezTo>
                <a:cubicBezTo>
                  <a:pt x="87" y="120"/>
                  <a:pt x="86" y="119"/>
                  <a:pt x="85" y="119"/>
                </a:cubicBezTo>
                <a:cubicBezTo>
                  <a:pt x="71" y="119"/>
                  <a:pt x="71" y="119"/>
                  <a:pt x="71" y="119"/>
                </a:cubicBezTo>
                <a:lnTo>
                  <a:pt x="71" y="137"/>
                </a:lnTo>
                <a:close/>
                <a:moveTo>
                  <a:pt x="58" y="107"/>
                </a:moveTo>
                <a:cubicBezTo>
                  <a:pt x="58" y="109"/>
                  <a:pt x="60" y="110"/>
                  <a:pt x="62" y="110"/>
                </a:cubicBezTo>
                <a:cubicBezTo>
                  <a:pt x="63" y="110"/>
                  <a:pt x="65" y="109"/>
                  <a:pt x="65" y="107"/>
                </a:cubicBezTo>
                <a:cubicBezTo>
                  <a:pt x="65" y="62"/>
                  <a:pt x="65" y="62"/>
                  <a:pt x="65" y="62"/>
                </a:cubicBezTo>
                <a:cubicBezTo>
                  <a:pt x="65" y="60"/>
                  <a:pt x="63" y="59"/>
                  <a:pt x="62" y="59"/>
                </a:cubicBezTo>
                <a:cubicBezTo>
                  <a:pt x="60" y="59"/>
                  <a:pt x="58" y="60"/>
                  <a:pt x="58" y="62"/>
                </a:cubicBezTo>
                <a:lnTo>
                  <a:pt x="58" y="107"/>
                </a:lnTo>
                <a:close/>
                <a:moveTo>
                  <a:pt x="52" y="121"/>
                </a:moveTo>
                <a:cubicBezTo>
                  <a:pt x="52" y="122"/>
                  <a:pt x="53" y="123"/>
                  <a:pt x="54" y="123"/>
                </a:cubicBezTo>
                <a:cubicBezTo>
                  <a:pt x="54" y="135"/>
                  <a:pt x="54" y="135"/>
                  <a:pt x="54" y="135"/>
                </a:cubicBezTo>
                <a:cubicBezTo>
                  <a:pt x="54" y="136"/>
                  <a:pt x="55" y="137"/>
                  <a:pt x="56" y="137"/>
                </a:cubicBezTo>
                <a:cubicBezTo>
                  <a:pt x="68" y="137"/>
                  <a:pt x="68" y="137"/>
                  <a:pt x="68" y="137"/>
                </a:cubicBezTo>
                <a:cubicBezTo>
                  <a:pt x="68" y="119"/>
                  <a:pt x="68" y="119"/>
                  <a:pt x="68" y="119"/>
                </a:cubicBezTo>
                <a:cubicBezTo>
                  <a:pt x="54" y="119"/>
                  <a:pt x="54" y="119"/>
                  <a:pt x="54" y="119"/>
                </a:cubicBezTo>
                <a:cubicBezTo>
                  <a:pt x="53" y="119"/>
                  <a:pt x="52" y="120"/>
                  <a:pt x="52" y="121"/>
                </a:cubicBezTo>
                <a:close/>
                <a:moveTo>
                  <a:pt x="42" y="107"/>
                </a:moveTo>
                <a:cubicBezTo>
                  <a:pt x="42" y="109"/>
                  <a:pt x="44" y="110"/>
                  <a:pt x="45" y="110"/>
                </a:cubicBezTo>
                <a:cubicBezTo>
                  <a:pt x="47" y="110"/>
                  <a:pt x="48" y="109"/>
                  <a:pt x="48" y="107"/>
                </a:cubicBezTo>
                <a:cubicBezTo>
                  <a:pt x="48" y="62"/>
                  <a:pt x="48" y="62"/>
                  <a:pt x="48" y="62"/>
                </a:cubicBezTo>
                <a:cubicBezTo>
                  <a:pt x="48" y="60"/>
                  <a:pt x="47" y="59"/>
                  <a:pt x="45" y="59"/>
                </a:cubicBezTo>
                <a:cubicBezTo>
                  <a:pt x="44" y="59"/>
                  <a:pt x="42" y="60"/>
                  <a:pt x="42" y="62"/>
                </a:cubicBezTo>
                <a:lnTo>
                  <a:pt x="42" y="107"/>
                </a:lnTo>
                <a:close/>
                <a:moveTo>
                  <a:pt x="109" y="46"/>
                </a:moveTo>
                <a:cubicBezTo>
                  <a:pt x="109" y="44"/>
                  <a:pt x="107" y="42"/>
                  <a:pt x="105" y="42"/>
                </a:cubicBezTo>
                <a:cubicBezTo>
                  <a:pt x="35" y="42"/>
                  <a:pt x="35" y="42"/>
                  <a:pt x="35" y="42"/>
                </a:cubicBezTo>
                <a:cubicBezTo>
                  <a:pt x="32" y="42"/>
                  <a:pt x="30" y="44"/>
                  <a:pt x="30" y="46"/>
                </a:cubicBezTo>
                <a:cubicBezTo>
                  <a:pt x="30" y="48"/>
                  <a:pt x="32" y="50"/>
                  <a:pt x="35" y="50"/>
                </a:cubicBezTo>
                <a:cubicBezTo>
                  <a:pt x="35" y="50"/>
                  <a:pt x="35" y="50"/>
                  <a:pt x="35" y="50"/>
                </a:cubicBezTo>
                <a:cubicBezTo>
                  <a:pt x="35" y="51"/>
                  <a:pt x="35" y="51"/>
                  <a:pt x="35" y="51"/>
                </a:cubicBezTo>
                <a:cubicBezTo>
                  <a:pt x="104" y="51"/>
                  <a:pt x="104" y="51"/>
                  <a:pt x="104" y="51"/>
                </a:cubicBezTo>
                <a:cubicBezTo>
                  <a:pt x="104" y="50"/>
                  <a:pt x="104" y="50"/>
                  <a:pt x="104" y="50"/>
                </a:cubicBezTo>
                <a:cubicBezTo>
                  <a:pt x="105" y="50"/>
                  <a:pt x="105" y="50"/>
                  <a:pt x="105" y="50"/>
                </a:cubicBezTo>
                <a:cubicBezTo>
                  <a:pt x="107" y="50"/>
                  <a:pt x="109" y="48"/>
                  <a:pt x="109" y="46"/>
                </a:cubicBezTo>
                <a:close/>
                <a:moveTo>
                  <a:pt x="0" y="83"/>
                </a:moveTo>
                <a:cubicBezTo>
                  <a:pt x="0" y="85"/>
                  <a:pt x="1" y="87"/>
                  <a:pt x="4" y="87"/>
                </a:cubicBezTo>
                <a:cubicBezTo>
                  <a:pt x="5" y="87"/>
                  <a:pt x="5" y="87"/>
                  <a:pt x="5" y="87"/>
                </a:cubicBezTo>
                <a:cubicBezTo>
                  <a:pt x="5" y="94"/>
                  <a:pt x="5" y="94"/>
                  <a:pt x="5" y="94"/>
                </a:cubicBezTo>
                <a:cubicBezTo>
                  <a:pt x="32" y="94"/>
                  <a:pt x="32" y="94"/>
                  <a:pt x="32" y="94"/>
                </a:cubicBezTo>
                <a:cubicBezTo>
                  <a:pt x="32" y="79"/>
                  <a:pt x="32" y="79"/>
                  <a:pt x="32" y="79"/>
                </a:cubicBezTo>
                <a:cubicBezTo>
                  <a:pt x="4" y="79"/>
                  <a:pt x="4" y="79"/>
                  <a:pt x="4" y="79"/>
                </a:cubicBezTo>
                <a:cubicBezTo>
                  <a:pt x="1" y="79"/>
                  <a:pt x="0" y="81"/>
                  <a:pt x="0" y="83"/>
                </a:cubicBezTo>
                <a:close/>
                <a:moveTo>
                  <a:pt x="108" y="111"/>
                </a:moveTo>
                <a:cubicBezTo>
                  <a:pt x="135" y="111"/>
                  <a:pt x="135" y="111"/>
                  <a:pt x="135" y="111"/>
                </a:cubicBezTo>
                <a:cubicBezTo>
                  <a:pt x="135" y="100"/>
                  <a:pt x="135" y="100"/>
                  <a:pt x="135" y="100"/>
                </a:cubicBezTo>
                <a:cubicBezTo>
                  <a:pt x="108" y="100"/>
                  <a:pt x="108" y="100"/>
                  <a:pt x="108" y="100"/>
                </a:cubicBezTo>
                <a:lnTo>
                  <a:pt x="108" y="111"/>
                </a:lnTo>
                <a:close/>
              </a:path>
            </a:pathLst>
          </a:cu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7" name="Oval 70"/>
          <p:cNvSpPr>
            <a:spLocks noChangeArrowheads="1"/>
          </p:cNvSpPr>
          <p:nvPr/>
        </p:nvSpPr>
        <p:spPr bwMode="auto">
          <a:xfrm>
            <a:off x="8959885" y="4109381"/>
            <a:ext cx="837575" cy="836054"/>
          </a:xfrm>
          <a:prstGeom prst="ellipse">
            <a:avLst/>
          </a:pr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68" name="Oval 99"/>
          <p:cNvSpPr>
            <a:spLocks noChangeArrowheads="1"/>
          </p:cNvSpPr>
          <p:nvPr/>
        </p:nvSpPr>
        <p:spPr bwMode="auto">
          <a:xfrm>
            <a:off x="8959885" y="4116754"/>
            <a:ext cx="837575" cy="836054"/>
          </a:xfrm>
          <a:prstGeom prst="ellipse">
            <a:avLst/>
          </a:prstGeom>
          <a:solidFill>
            <a:srgbClr val="FFC000"/>
          </a:solidFill>
          <a:ln>
            <a:solidFill>
              <a:srgbClr val="FFFFFF"/>
            </a:solidFill>
          </a:ln>
        </p:spPr>
        <p:txBody>
          <a:bodyPr vert="horz" wrap="square" lIns="96433" tIns="48216" rIns="96433" bIns="48216" numCol="1" anchor="t" anchorCtr="0" compatLnSpc="1"/>
          <a:lstStyle/>
          <a:p>
            <a:endParaRPr lang="zh-CN" altLang="en-US" kern="0">
              <a:solidFill>
                <a:sysClr val="windowText" lastClr="000000"/>
              </a:solidFill>
              <a:latin typeface="微软雅黑"/>
              <a:ea typeface="微软雅黑"/>
              <a:sym typeface="微软雅黑"/>
            </a:endParaRPr>
          </a:p>
        </p:txBody>
      </p:sp>
      <p:sp>
        <p:nvSpPr>
          <p:cNvPr id="69" name="Freeform 169"/>
          <p:cNvSpPr>
            <a:spLocks noEditPoints="1"/>
          </p:cNvSpPr>
          <p:nvPr/>
        </p:nvSpPr>
        <p:spPr bwMode="auto">
          <a:xfrm>
            <a:off x="9133888" y="4352678"/>
            <a:ext cx="488094" cy="362732"/>
          </a:xfrm>
          <a:custGeom>
            <a:gdLst>
              <a:gd name="T0" fmla="*/ 131 w 140"/>
              <a:gd name="T1" fmla="*/ 19 h 104"/>
              <a:gd name="T2" fmla="*/ 71 w 140"/>
              <a:gd name="T3" fmla="*/ 1 h 104"/>
              <a:gd name="T4" fmla="*/ 61 w 140"/>
              <a:gd name="T5" fmla="*/ 2 h 104"/>
              <a:gd name="T6" fmla="*/ 55 w 140"/>
              <a:gd name="T7" fmla="*/ 9 h 104"/>
              <a:gd name="T8" fmla="*/ 15 w 140"/>
              <a:gd name="T9" fmla="*/ 26 h 104"/>
              <a:gd name="T10" fmla="*/ 0 w 140"/>
              <a:gd name="T11" fmla="*/ 41 h 104"/>
              <a:gd name="T12" fmla="*/ 0 w 140"/>
              <a:gd name="T13" fmla="*/ 89 h 104"/>
              <a:gd name="T14" fmla="*/ 4 w 140"/>
              <a:gd name="T15" fmla="*/ 100 h 104"/>
              <a:gd name="T16" fmla="*/ 15 w 140"/>
              <a:gd name="T17" fmla="*/ 104 h 104"/>
              <a:gd name="T18" fmla="*/ 86 w 140"/>
              <a:gd name="T19" fmla="*/ 104 h 104"/>
              <a:gd name="T20" fmla="*/ 101 w 140"/>
              <a:gd name="T21" fmla="*/ 89 h 104"/>
              <a:gd name="T22" fmla="*/ 101 w 140"/>
              <a:gd name="T23" fmla="*/ 89 h 104"/>
              <a:gd name="T24" fmla="*/ 111 w 140"/>
              <a:gd name="T25" fmla="*/ 84 h 104"/>
              <a:gd name="T26" fmla="*/ 127 w 140"/>
              <a:gd name="T27" fmla="*/ 75 h 104"/>
              <a:gd name="T28" fmla="*/ 127 w 140"/>
              <a:gd name="T29" fmla="*/ 75 h 104"/>
              <a:gd name="T30" fmla="*/ 139 w 140"/>
              <a:gd name="T31" fmla="*/ 35 h 104"/>
              <a:gd name="T32" fmla="*/ 59 w 140"/>
              <a:gd name="T33" fmla="*/ 26 h 104"/>
              <a:gd name="T34" fmla="*/ 97 w 140"/>
              <a:gd name="T35" fmla="*/ 89 h 104"/>
              <a:gd name="T36" fmla="*/ 4 w 140"/>
              <a:gd name="T37" fmla="*/ 89 h 104"/>
              <a:gd name="T38" fmla="*/ 97 w 140"/>
              <a:gd name="T39" fmla="*/ 89 h 104"/>
              <a:gd name="T40" fmla="*/ 4 w 140"/>
              <a:gd name="T41" fmla="*/ 41 h 104"/>
              <a:gd name="T42" fmla="*/ 97 w 140"/>
              <a:gd name="T43" fmla="*/ 41 h 104"/>
              <a:gd name="T44" fmla="*/ 112 w 140"/>
              <a:gd name="T45" fmla="*/ 80 h 104"/>
              <a:gd name="T46" fmla="*/ 115 w 140"/>
              <a:gd name="T47" fmla="*/ 75 h 104"/>
              <a:gd name="T48" fmla="*/ 101 w 140"/>
              <a:gd name="T49" fmla="*/ 41 h 104"/>
              <a:gd name="T50" fmla="*/ 101 w 140"/>
              <a:gd name="T51" fmla="*/ 39 h 104"/>
              <a:gd name="T52" fmla="*/ 136 w 140"/>
              <a:gd name="T53" fmla="*/ 34 h 104"/>
              <a:gd name="T54" fmla="*/ 58 w 140"/>
              <a:gd name="T55" fmla="*/ 10 h 104"/>
              <a:gd name="T56" fmla="*/ 136 w 140"/>
              <a:gd name="T57" fmla="*/ 34 h 104"/>
              <a:gd name="T58" fmla="*/ 90 w 140"/>
              <a:gd name="T59" fmla="*/ 78 h 104"/>
              <a:gd name="T60" fmla="*/ 59 w 140"/>
              <a:gd name="T61" fmla="*/ 78 h 104"/>
              <a:gd name="T62" fmla="*/ 74 w 140"/>
              <a:gd name="T63" fmla="*/ 94 h 104"/>
              <a:gd name="T64" fmla="*/ 70 w 140"/>
              <a:gd name="T65" fmla="*/ 91 h 104"/>
              <a:gd name="T66" fmla="*/ 71 w 140"/>
              <a:gd name="T67" fmla="*/ 87 h 104"/>
              <a:gd name="T68" fmla="*/ 86 w 140"/>
              <a:gd name="T69" fmla="*/ 84 h 104"/>
              <a:gd name="T70" fmla="*/ 87 w 140"/>
              <a:gd name="T71" fmla="*/ 80 h 104"/>
              <a:gd name="T72" fmla="*/ 87 w 140"/>
              <a:gd name="T73" fmla="*/ 77 h 104"/>
              <a:gd name="T74" fmla="*/ 86 w 140"/>
              <a:gd name="T75" fmla="*/ 73 h 104"/>
              <a:gd name="T76" fmla="*/ 79 w 140"/>
              <a:gd name="T77" fmla="*/ 66 h 104"/>
              <a:gd name="T78" fmla="*/ 85 w 140"/>
              <a:gd name="T79" fmla="*/ 87 h 104"/>
              <a:gd name="T80" fmla="*/ 74 w 140"/>
              <a:gd name="T81" fmla="*/ 66 h 104"/>
              <a:gd name="T82" fmla="*/ 74 w 140"/>
              <a:gd name="T83" fmla="*/ 66 h 104"/>
              <a:gd name="T84" fmla="*/ 79 w 140"/>
              <a:gd name="T85" fmla="*/ 77 h 104"/>
              <a:gd name="T86" fmla="*/ 79 w 140"/>
              <a:gd name="T87" fmla="*/ 80 h 104"/>
              <a:gd name="T88" fmla="*/ 70 w 140"/>
              <a:gd name="T89" fmla="*/ 80 h 104"/>
              <a:gd name="T90" fmla="*/ 68 w 140"/>
              <a:gd name="T91" fmla="*/ 70 h 104"/>
              <a:gd name="T92" fmla="*/ 63 w 140"/>
              <a:gd name="T93" fmla="*/ 73 h 104"/>
              <a:gd name="T94" fmla="*/ 62 w 140"/>
              <a:gd name="T95" fmla="*/ 77 h 104"/>
              <a:gd name="T96" fmla="*/ 67 w 140"/>
              <a:gd name="T97" fmla="*/ 84 h 104"/>
              <a:gd name="T98" fmla="*/ 67 w 140"/>
              <a:gd name="T99" fmla="*/ 80 h 104"/>
              <a:gd name="T100" fmla="*/ 7 w 140"/>
              <a:gd name="T101" fmla="*/ 72 h 104"/>
              <a:gd name="T102" fmla="*/ 55 w 140"/>
              <a:gd name="T103" fmla="*/ 78 h 1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04">
                <a:moveTo>
                  <a:pt x="138" y="25"/>
                </a:moveTo>
                <a:cubicBezTo>
                  <a:pt x="138" y="25"/>
                  <a:pt x="138" y="25"/>
                  <a:pt x="138" y="25"/>
                </a:cubicBezTo>
                <a:cubicBezTo>
                  <a:pt x="137" y="22"/>
                  <a:pt x="134" y="20"/>
                  <a:pt x="131" y="19"/>
                </a:cubicBezTo>
                <a:cubicBezTo>
                  <a:pt x="131" y="19"/>
                  <a:pt x="131" y="19"/>
                  <a:pt x="131" y="19"/>
                </a:cubicBezTo>
                <a:cubicBezTo>
                  <a:pt x="131" y="19"/>
                  <a:pt x="131" y="19"/>
                  <a:pt x="131" y="19"/>
                </a:cubicBezTo>
                <a:cubicBezTo>
                  <a:pt x="71" y="1"/>
                  <a:pt x="71" y="1"/>
                  <a:pt x="71" y="1"/>
                </a:cubicBezTo>
                <a:cubicBezTo>
                  <a:pt x="71" y="1"/>
                  <a:pt x="71" y="1"/>
                  <a:pt x="71" y="1"/>
                </a:cubicBezTo>
                <a:cubicBezTo>
                  <a:pt x="71" y="1"/>
                  <a:pt x="71" y="1"/>
                  <a:pt x="71" y="1"/>
                </a:cubicBezTo>
                <a:cubicBezTo>
                  <a:pt x="68" y="0"/>
                  <a:pt x="64" y="0"/>
                  <a:pt x="61" y="2"/>
                </a:cubicBezTo>
                <a:cubicBezTo>
                  <a:pt x="58" y="3"/>
                  <a:pt x="56" y="6"/>
                  <a:pt x="55" y="9"/>
                </a:cubicBezTo>
                <a:cubicBezTo>
                  <a:pt x="55" y="9"/>
                  <a:pt x="55" y="9"/>
                  <a:pt x="55" y="9"/>
                </a:cubicBezTo>
                <a:cubicBezTo>
                  <a:pt x="55" y="9"/>
                  <a:pt x="55" y="9"/>
                  <a:pt x="55" y="9"/>
                </a:cubicBezTo>
                <a:cubicBezTo>
                  <a:pt x="50" y="26"/>
                  <a:pt x="50" y="26"/>
                  <a:pt x="50" y="26"/>
                </a:cubicBezTo>
                <a:cubicBezTo>
                  <a:pt x="15" y="26"/>
                  <a:pt x="15" y="26"/>
                  <a:pt x="15" y="26"/>
                </a:cubicBezTo>
                <a:cubicBezTo>
                  <a:pt x="15" y="26"/>
                  <a:pt x="15" y="26"/>
                  <a:pt x="15" y="26"/>
                </a:cubicBezTo>
                <a:cubicBezTo>
                  <a:pt x="15" y="26"/>
                  <a:pt x="15" y="26"/>
                  <a:pt x="15" y="26"/>
                </a:cubicBezTo>
                <a:cubicBezTo>
                  <a:pt x="11" y="26"/>
                  <a:pt x="7" y="28"/>
                  <a:pt x="4" y="31"/>
                </a:cubicBezTo>
                <a:cubicBezTo>
                  <a:pt x="2" y="33"/>
                  <a:pt x="0" y="37"/>
                  <a:pt x="0" y="41"/>
                </a:cubicBezTo>
                <a:cubicBezTo>
                  <a:pt x="0" y="41"/>
                  <a:pt x="0" y="41"/>
                  <a:pt x="0" y="41"/>
                </a:cubicBezTo>
                <a:cubicBezTo>
                  <a:pt x="0" y="41"/>
                  <a:pt x="0" y="41"/>
                  <a:pt x="0" y="41"/>
                </a:cubicBezTo>
                <a:cubicBezTo>
                  <a:pt x="0" y="89"/>
                  <a:pt x="0" y="89"/>
                  <a:pt x="0" y="89"/>
                </a:cubicBezTo>
                <a:cubicBezTo>
                  <a:pt x="0" y="89"/>
                  <a:pt x="0" y="89"/>
                  <a:pt x="0" y="89"/>
                </a:cubicBezTo>
                <a:cubicBezTo>
                  <a:pt x="0" y="89"/>
                  <a:pt x="0" y="89"/>
                  <a:pt x="0" y="89"/>
                </a:cubicBezTo>
                <a:cubicBezTo>
                  <a:pt x="0" y="93"/>
                  <a:pt x="2" y="97"/>
                  <a:pt x="4" y="100"/>
                </a:cubicBezTo>
                <a:cubicBezTo>
                  <a:pt x="7" y="102"/>
                  <a:pt x="11" y="104"/>
                  <a:pt x="15" y="104"/>
                </a:cubicBezTo>
                <a:cubicBezTo>
                  <a:pt x="15" y="104"/>
                  <a:pt x="15" y="104"/>
                  <a:pt x="15" y="104"/>
                </a:cubicBezTo>
                <a:cubicBezTo>
                  <a:pt x="15" y="104"/>
                  <a:pt x="15" y="104"/>
                  <a:pt x="15" y="104"/>
                </a:cubicBezTo>
                <a:cubicBezTo>
                  <a:pt x="15" y="104"/>
                  <a:pt x="15" y="104"/>
                  <a:pt x="15" y="104"/>
                </a:cubicBezTo>
                <a:cubicBezTo>
                  <a:pt x="86" y="104"/>
                  <a:pt x="86" y="104"/>
                  <a:pt x="86" y="104"/>
                </a:cubicBezTo>
                <a:cubicBezTo>
                  <a:pt x="86" y="104"/>
                  <a:pt x="86" y="104"/>
                  <a:pt x="86" y="104"/>
                </a:cubicBezTo>
                <a:cubicBezTo>
                  <a:pt x="86" y="104"/>
                  <a:pt x="86" y="104"/>
                  <a:pt x="86" y="104"/>
                </a:cubicBezTo>
                <a:cubicBezTo>
                  <a:pt x="90" y="104"/>
                  <a:pt x="94" y="102"/>
                  <a:pt x="97" y="100"/>
                </a:cubicBezTo>
                <a:cubicBezTo>
                  <a:pt x="100" y="97"/>
                  <a:pt x="101" y="93"/>
                  <a:pt x="101" y="89"/>
                </a:cubicBezTo>
                <a:cubicBezTo>
                  <a:pt x="101" y="89"/>
                  <a:pt x="101" y="89"/>
                  <a:pt x="101" y="89"/>
                </a:cubicBezTo>
                <a:cubicBezTo>
                  <a:pt x="101" y="89"/>
                  <a:pt x="101" y="89"/>
                  <a:pt x="101" y="89"/>
                </a:cubicBezTo>
                <a:cubicBezTo>
                  <a:pt x="101" y="89"/>
                  <a:pt x="101" y="89"/>
                  <a:pt x="101" y="89"/>
                </a:cubicBezTo>
                <a:cubicBezTo>
                  <a:pt x="101" y="81"/>
                  <a:pt x="101" y="81"/>
                  <a:pt x="101" y="81"/>
                </a:cubicBezTo>
                <a:cubicBezTo>
                  <a:pt x="111" y="84"/>
                  <a:pt x="111" y="84"/>
                  <a:pt x="111" y="84"/>
                </a:cubicBezTo>
                <a:cubicBezTo>
                  <a:pt x="111" y="84"/>
                  <a:pt x="111" y="84"/>
                  <a:pt x="111" y="84"/>
                </a:cubicBezTo>
                <a:cubicBezTo>
                  <a:pt x="111" y="84"/>
                  <a:pt x="111" y="84"/>
                  <a:pt x="111" y="84"/>
                </a:cubicBezTo>
                <a:cubicBezTo>
                  <a:pt x="115" y="85"/>
                  <a:pt x="118" y="84"/>
                  <a:pt x="121" y="83"/>
                </a:cubicBezTo>
                <a:cubicBezTo>
                  <a:pt x="124" y="81"/>
                  <a:pt x="126" y="78"/>
                  <a:pt x="127" y="75"/>
                </a:cubicBezTo>
                <a:cubicBezTo>
                  <a:pt x="127" y="75"/>
                  <a:pt x="127" y="75"/>
                  <a:pt x="127" y="75"/>
                </a:cubicBezTo>
                <a:cubicBezTo>
                  <a:pt x="127" y="75"/>
                  <a:pt x="127" y="75"/>
                  <a:pt x="127" y="75"/>
                </a:cubicBezTo>
                <a:cubicBezTo>
                  <a:pt x="127" y="75"/>
                  <a:pt x="127" y="75"/>
                  <a:pt x="127" y="75"/>
                </a:cubicBezTo>
                <a:cubicBezTo>
                  <a:pt x="139" y="35"/>
                  <a:pt x="139" y="35"/>
                  <a:pt x="139" y="35"/>
                </a:cubicBezTo>
                <a:cubicBezTo>
                  <a:pt x="139" y="35"/>
                  <a:pt x="139" y="35"/>
                  <a:pt x="139" y="35"/>
                </a:cubicBezTo>
                <a:cubicBezTo>
                  <a:pt x="139" y="35"/>
                  <a:pt x="139" y="35"/>
                  <a:pt x="139" y="35"/>
                </a:cubicBezTo>
                <a:cubicBezTo>
                  <a:pt x="140" y="32"/>
                  <a:pt x="140" y="28"/>
                  <a:pt x="138" y="25"/>
                </a:cubicBezTo>
                <a:close/>
                <a:moveTo>
                  <a:pt x="54" y="25"/>
                </a:moveTo>
                <a:cubicBezTo>
                  <a:pt x="59" y="26"/>
                  <a:pt x="59" y="26"/>
                  <a:pt x="59" y="26"/>
                </a:cubicBezTo>
                <a:cubicBezTo>
                  <a:pt x="54" y="26"/>
                  <a:pt x="54" y="26"/>
                  <a:pt x="54" y="26"/>
                </a:cubicBezTo>
                <a:lnTo>
                  <a:pt x="54" y="25"/>
                </a:lnTo>
                <a:close/>
                <a:moveTo>
                  <a:pt x="97" y="89"/>
                </a:moveTo>
                <a:cubicBezTo>
                  <a:pt x="97" y="95"/>
                  <a:pt x="92" y="100"/>
                  <a:pt x="86" y="100"/>
                </a:cubicBezTo>
                <a:cubicBezTo>
                  <a:pt x="15" y="100"/>
                  <a:pt x="15" y="100"/>
                  <a:pt x="15" y="100"/>
                </a:cubicBezTo>
                <a:cubicBezTo>
                  <a:pt x="9" y="100"/>
                  <a:pt x="4" y="95"/>
                  <a:pt x="4" y="89"/>
                </a:cubicBezTo>
                <a:cubicBezTo>
                  <a:pt x="4" y="59"/>
                  <a:pt x="4" y="59"/>
                  <a:pt x="4" y="59"/>
                </a:cubicBezTo>
                <a:cubicBezTo>
                  <a:pt x="97" y="59"/>
                  <a:pt x="97" y="59"/>
                  <a:pt x="97" y="59"/>
                </a:cubicBezTo>
                <a:lnTo>
                  <a:pt x="97" y="89"/>
                </a:lnTo>
                <a:close/>
                <a:moveTo>
                  <a:pt x="97" y="47"/>
                </a:moveTo>
                <a:cubicBezTo>
                  <a:pt x="4" y="47"/>
                  <a:pt x="4" y="47"/>
                  <a:pt x="4" y="47"/>
                </a:cubicBezTo>
                <a:cubicBezTo>
                  <a:pt x="4" y="41"/>
                  <a:pt x="4" y="41"/>
                  <a:pt x="4" y="41"/>
                </a:cubicBezTo>
                <a:cubicBezTo>
                  <a:pt x="4" y="35"/>
                  <a:pt x="9" y="31"/>
                  <a:pt x="15" y="31"/>
                </a:cubicBezTo>
                <a:cubicBezTo>
                  <a:pt x="86" y="31"/>
                  <a:pt x="86" y="31"/>
                  <a:pt x="86" y="31"/>
                </a:cubicBezTo>
                <a:cubicBezTo>
                  <a:pt x="92" y="31"/>
                  <a:pt x="97" y="35"/>
                  <a:pt x="97" y="41"/>
                </a:cubicBezTo>
                <a:lnTo>
                  <a:pt x="97" y="47"/>
                </a:lnTo>
                <a:close/>
                <a:moveTo>
                  <a:pt x="124" y="74"/>
                </a:moveTo>
                <a:cubicBezTo>
                  <a:pt x="122" y="79"/>
                  <a:pt x="117" y="82"/>
                  <a:pt x="112" y="80"/>
                </a:cubicBezTo>
                <a:cubicBezTo>
                  <a:pt x="101" y="77"/>
                  <a:pt x="101" y="77"/>
                  <a:pt x="101" y="77"/>
                </a:cubicBezTo>
                <a:cubicBezTo>
                  <a:pt x="101" y="71"/>
                  <a:pt x="101" y="71"/>
                  <a:pt x="101" y="71"/>
                </a:cubicBezTo>
                <a:cubicBezTo>
                  <a:pt x="115" y="75"/>
                  <a:pt x="115" y="75"/>
                  <a:pt x="115" y="75"/>
                </a:cubicBezTo>
                <a:cubicBezTo>
                  <a:pt x="118" y="65"/>
                  <a:pt x="118" y="65"/>
                  <a:pt x="118" y="65"/>
                </a:cubicBezTo>
                <a:cubicBezTo>
                  <a:pt x="101" y="60"/>
                  <a:pt x="101" y="60"/>
                  <a:pt x="101" y="60"/>
                </a:cubicBezTo>
                <a:cubicBezTo>
                  <a:pt x="101" y="41"/>
                  <a:pt x="101" y="41"/>
                  <a:pt x="101" y="41"/>
                </a:cubicBezTo>
                <a:cubicBezTo>
                  <a:pt x="101" y="41"/>
                  <a:pt x="101" y="41"/>
                  <a:pt x="101" y="41"/>
                </a:cubicBezTo>
                <a:cubicBezTo>
                  <a:pt x="101" y="41"/>
                  <a:pt x="101" y="41"/>
                  <a:pt x="101" y="41"/>
                </a:cubicBezTo>
                <a:cubicBezTo>
                  <a:pt x="101" y="40"/>
                  <a:pt x="101" y="40"/>
                  <a:pt x="101" y="39"/>
                </a:cubicBezTo>
                <a:cubicBezTo>
                  <a:pt x="131" y="48"/>
                  <a:pt x="131" y="48"/>
                  <a:pt x="131" y="48"/>
                </a:cubicBezTo>
                <a:lnTo>
                  <a:pt x="124" y="74"/>
                </a:lnTo>
                <a:close/>
                <a:moveTo>
                  <a:pt x="136" y="34"/>
                </a:moveTo>
                <a:cubicBezTo>
                  <a:pt x="135" y="38"/>
                  <a:pt x="135" y="38"/>
                  <a:pt x="135" y="38"/>
                </a:cubicBezTo>
                <a:cubicBezTo>
                  <a:pt x="57" y="15"/>
                  <a:pt x="57" y="15"/>
                  <a:pt x="57" y="15"/>
                </a:cubicBezTo>
                <a:cubicBezTo>
                  <a:pt x="58" y="10"/>
                  <a:pt x="58" y="10"/>
                  <a:pt x="58" y="10"/>
                </a:cubicBezTo>
                <a:cubicBezTo>
                  <a:pt x="60" y="5"/>
                  <a:pt x="65" y="3"/>
                  <a:pt x="70" y="4"/>
                </a:cubicBezTo>
                <a:cubicBezTo>
                  <a:pt x="130" y="22"/>
                  <a:pt x="130" y="22"/>
                  <a:pt x="130" y="22"/>
                </a:cubicBezTo>
                <a:cubicBezTo>
                  <a:pt x="135" y="24"/>
                  <a:pt x="137" y="29"/>
                  <a:pt x="136" y="34"/>
                </a:cubicBezTo>
                <a:close/>
                <a:moveTo>
                  <a:pt x="74" y="94"/>
                </a:moveTo>
                <a:cubicBezTo>
                  <a:pt x="83" y="94"/>
                  <a:pt x="90" y="87"/>
                  <a:pt x="90" y="78"/>
                </a:cubicBezTo>
                <a:cubicBezTo>
                  <a:pt x="90" y="78"/>
                  <a:pt x="90" y="78"/>
                  <a:pt x="90" y="78"/>
                </a:cubicBezTo>
                <a:cubicBezTo>
                  <a:pt x="90" y="70"/>
                  <a:pt x="83" y="62"/>
                  <a:pt x="74" y="62"/>
                </a:cubicBezTo>
                <a:cubicBezTo>
                  <a:pt x="68" y="62"/>
                  <a:pt x="62" y="66"/>
                  <a:pt x="60" y="72"/>
                </a:cubicBezTo>
                <a:cubicBezTo>
                  <a:pt x="59" y="74"/>
                  <a:pt x="59" y="76"/>
                  <a:pt x="59" y="78"/>
                </a:cubicBezTo>
                <a:cubicBezTo>
                  <a:pt x="59" y="78"/>
                  <a:pt x="59" y="78"/>
                  <a:pt x="59" y="78"/>
                </a:cubicBezTo>
                <a:cubicBezTo>
                  <a:pt x="59" y="80"/>
                  <a:pt x="59" y="82"/>
                  <a:pt x="60" y="84"/>
                </a:cubicBezTo>
                <a:cubicBezTo>
                  <a:pt x="62" y="90"/>
                  <a:pt x="68" y="94"/>
                  <a:pt x="74" y="94"/>
                </a:cubicBezTo>
                <a:close/>
                <a:moveTo>
                  <a:pt x="64" y="87"/>
                </a:moveTo>
                <a:cubicBezTo>
                  <a:pt x="68" y="87"/>
                  <a:pt x="68" y="87"/>
                  <a:pt x="68" y="87"/>
                </a:cubicBezTo>
                <a:cubicBezTo>
                  <a:pt x="69" y="88"/>
                  <a:pt x="69" y="90"/>
                  <a:pt x="70" y="91"/>
                </a:cubicBezTo>
                <a:cubicBezTo>
                  <a:pt x="68" y="90"/>
                  <a:pt x="66" y="88"/>
                  <a:pt x="64" y="87"/>
                </a:cubicBezTo>
                <a:close/>
                <a:moveTo>
                  <a:pt x="74" y="91"/>
                </a:moveTo>
                <a:cubicBezTo>
                  <a:pt x="73" y="91"/>
                  <a:pt x="72" y="89"/>
                  <a:pt x="71" y="87"/>
                </a:cubicBezTo>
                <a:cubicBezTo>
                  <a:pt x="78" y="87"/>
                  <a:pt x="78" y="87"/>
                  <a:pt x="78" y="87"/>
                </a:cubicBezTo>
                <a:cubicBezTo>
                  <a:pt x="77" y="89"/>
                  <a:pt x="76" y="91"/>
                  <a:pt x="74" y="91"/>
                </a:cubicBezTo>
                <a:close/>
                <a:moveTo>
                  <a:pt x="86" y="84"/>
                </a:moveTo>
                <a:cubicBezTo>
                  <a:pt x="82" y="84"/>
                  <a:pt x="82" y="84"/>
                  <a:pt x="82" y="84"/>
                </a:cubicBezTo>
                <a:cubicBezTo>
                  <a:pt x="82" y="83"/>
                  <a:pt x="82" y="81"/>
                  <a:pt x="82" y="80"/>
                </a:cubicBezTo>
                <a:cubicBezTo>
                  <a:pt x="87" y="80"/>
                  <a:pt x="87" y="80"/>
                  <a:pt x="87" y="80"/>
                </a:cubicBezTo>
                <a:cubicBezTo>
                  <a:pt x="87" y="81"/>
                  <a:pt x="87" y="83"/>
                  <a:pt x="86" y="84"/>
                </a:cubicBezTo>
                <a:close/>
                <a:moveTo>
                  <a:pt x="86" y="73"/>
                </a:moveTo>
                <a:cubicBezTo>
                  <a:pt x="87" y="74"/>
                  <a:pt x="87" y="76"/>
                  <a:pt x="87" y="77"/>
                </a:cubicBezTo>
                <a:cubicBezTo>
                  <a:pt x="82" y="77"/>
                  <a:pt x="82" y="77"/>
                  <a:pt x="82" y="77"/>
                </a:cubicBezTo>
                <a:cubicBezTo>
                  <a:pt x="82" y="76"/>
                  <a:pt x="82" y="74"/>
                  <a:pt x="82" y="73"/>
                </a:cubicBezTo>
                <a:lnTo>
                  <a:pt x="86" y="73"/>
                </a:lnTo>
                <a:close/>
                <a:moveTo>
                  <a:pt x="85" y="70"/>
                </a:moveTo>
                <a:cubicBezTo>
                  <a:pt x="81" y="70"/>
                  <a:pt x="81" y="70"/>
                  <a:pt x="81" y="70"/>
                </a:cubicBezTo>
                <a:cubicBezTo>
                  <a:pt x="80" y="69"/>
                  <a:pt x="80" y="67"/>
                  <a:pt x="79" y="66"/>
                </a:cubicBezTo>
                <a:cubicBezTo>
                  <a:pt x="81" y="67"/>
                  <a:pt x="83" y="68"/>
                  <a:pt x="85" y="70"/>
                </a:cubicBezTo>
                <a:close/>
                <a:moveTo>
                  <a:pt x="81" y="87"/>
                </a:moveTo>
                <a:cubicBezTo>
                  <a:pt x="85" y="87"/>
                  <a:pt x="85" y="87"/>
                  <a:pt x="85" y="87"/>
                </a:cubicBezTo>
                <a:cubicBezTo>
                  <a:pt x="83" y="88"/>
                  <a:pt x="81" y="90"/>
                  <a:pt x="79" y="91"/>
                </a:cubicBezTo>
                <a:cubicBezTo>
                  <a:pt x="80" y="90"/>
                  <a:pt x="80" y="88"/>
                  <a:pt x="81" y="87"/>
                </a:cubicBezTo>
                <a:close/>
                <a:moveTo>
                  <a:pt x="74" y="66"/>
                </a:moveTo>
                <a:cubicBezTo>
                  <a:pt x="76" y="66"/>
                  <a:pt x="77" y="67"/>
                  <a:pt x="78" y="70"/>
                </a:cubicBezTo>
                <a:cubicBezTo>
                  <a:pt x="71" y="70"/>
                  <a:pt x="71" y="70"/>
                  <a:pt x="71" y="70"/>
                </a:cubicBezTo>
                <a:cubicBezTo>
                  <a:pt x="72" y="67"/>
                  <a:pt x="73" y="66"/>
                  <a:pt x="74" y="66"/>
                </a:cubicBezTo>
                <a:close/>
                <a:moveTo>
                  <a:pt x="70" y="73"/>
                </a:moveTo>
                <a:cubicBezTo>
                  <a:pt x="79" y="73"/>
                  <a:pt x="79" y="73"/>
                  <a:pt x="79" y="73"/>
                </a:cubicBezTo>
                <a:cubicBezTo>
                  <a:pt x="79" y="74"/>
                  <a:pt x="79" y="76"/>
                  <a:pt x="79" y="77"/>
                </a:cubicBezTo>
                <a:cubicBezTo>
                  <a:pt x="70" y="77"/>
                  <a:pt x="70" y="77"/>
                  <a:pt x="70" y="77"/>
                </a:cubicBezTo>
                <a:cubicBezTo>
                  <a:pt x="70" y="76"/>
                  <a:pt x="70" y="74"/>
                  <a:pt x="70" y="73"/>
                </a:cubicBezTo>
                <a:close/>
                <a:moveTo>
                  <a:pt x="79" y="80"/>
                </a:moveTo>
                <a:cubicBezTo>
                  <a:pt x="79" y="81"/>
                  <a:pt x="79" y="83"/>
                  <a:pt x="79" y="84"/>
                </a:cubicBezTo>
                <a:cubicBezTo>
                  <a:pt x="70" y="84"/>
                  <a:pt x="70" y="84"/>
                  <a:pt x="70" y="84"/>
                </a:cubicBezTo>
                <a:cubicBezTo>
                  <a:pt x="70" y="83"/>
                  <a:pt x="70" y="81"/>
                  <a:pt x="70" y="80"/>
                </a:cubicBezTo>
                <a:lnTo>
                  <a:pt x="79" y="80"/>
                </a:lnTo>
                <a:close/>
                <a:moveTo>
                  <a:pt x="70" y="66"/>
                </a:moveTo>
                <a:cubicBezTo>
                  <a:pt x="69" y="67"/>
                  <a:pt x="69" y="69"/>
                  <a:pt x="68" y="70"/>
                </a:cubicBezTo>
                <a:cubicBezTo>
                  <a:pt x="64" y="70"/>
                  <a:pt x="64" y="70"/>
                  <a:pt x="64" y="70"/>
                </a:cubicBezTo>
                <a:cubicBezTo>
                  <a:pt x="66" y="68"/>
                  <a:pt x="68" y="67"/>
                  <a:pt x="70" y="66"/>
                </a:cubicBezTo>
                <a:close/>
                <a:moveTo>
                  <a:pt x="63" y="73"/>
                </a:moveTo>
                <a:cubicBezTo>
                  <a:pt x="67" y="73"/>
                  <a:pt x="67" y="73"/>
                  <a:pt x="67" y="73"/>
                </a:cubicBezTo>
                <a:cubicBezTo>
                  <a:pt x="67" y="74"/>
                  <a:pt x="67" y="76"/>
                  <a:pt x="67" y="77"/>
                </a:cubicBezTo>
                <a:cubicBezTo>
                  <a:pt x="62" y="77"/>
                  <a:pt x="62" y="77"/>
                  <a:pt x="62" y="77"/>
                </a:cubicBezTo>
                <a:cubicBezTo>
                  <a:pt x="62" y="76"/>
                  <a:pt x="62" y="74"/>
                  <a:pt x="63" y="73"/>
                </a:cubicBezTo>
                <a:close/>
                <a:moveTo>
                  <a:pt x="67" y="80"/>
                </a:moveTo>
                <a:cubicBezTo>
                  <a:pt x="67" y="81"/>
                  <a:pt x="67" y="83"/>
                  <a:pt x="67" y="84"/>
                </a:cubicBezTo>
                <a:cubicBezTo>
                  <a:pt x="63" y="84"/>
                  <a:pt x="63" y="84"/>
                  <a:pt x="63" y="84"/>
                </a:cubicBezTo>
                <a:cubicBezTo>
                  <a:pt x="62" y="83"/>
                  <a:pt x="62" y="81"/>
                  <a:pt x="62" y="80"/>
                </a:cubicBezTo>
                <a:lnTo>
                  <a:pt x="67" y="80"/>
                </a:lnTo>
                <a:close/>
                <a:moveTo>
                  <a:pt x="56" y="84"/>
                </a:moveTo>
                <a:cubicBezTo>
                  <a:pt x="7" y="84"/>
                  <a:pt x="7" y="84"/>
                  <a:pt x="7" y="84"/>
                </a:cubicBezTo>
                <a:cubicBezTo>
                  <a:pt x="7" y="72"/>
                  <a:pt x="7" y="72"/>
                  <a:pt x="7" y="72"/>
                </a:cubicBezTo>
                <a:cubicBezTo>
                  <a:pt x="56" y="72"/>
                  <a:pt x="56" y="72"/>
                  <a:pt x="56" y="72"/>
                </a:cubicBezTo>
                <a:cubicBezTo>
                  <a:pt x="55" y="74"/>
                  <a:pt x="55" y="76"/>
                  <a:pt x="55" y="78"/>
                </a:cubicBezTo>
                <a:cubicBezTo>
                  <a:pt x="55" y="78"/>
                  <a:pt x="55" y="78"/>
                  <a:pt x="55" y="78"/>
                </a:cubicBezTo>
                <a:cubicBezTo>
                  <a:pt x="55" y="80"/>
                  <a:pt x="55" y="82"/>
                  <a:pt x="56" y="84"/>
                </a:cubicBezTo>
                <a:close/>
              </a:path>
            </a:pathLst>
          </a:custGeom>
          <a:solidFill>
            <a:srgbClr val="FFC000"/>
          </a:solidFill>
          <a:ln>
            <a:solidFill>
              <a:srgbClr val="FFFFFF"/>
            </a:solidFill>
          </a:ln>
        </p:spPr>
        <p:txBody>
          <a:bodyPr vert="horz" wrap="square" lIns="96433" tIns="48216" rIns="96433" bIns="48216" numCol="1" anchor="t" anchorCtr="0" compatLnSpc="1"/>
          <a:lstStyle/>
          <a:p>
            <a:pPr>
              <a:defRPr/>
            </a:pPr>
            <a:endParaRPr lang="zh-CN" altLang="en-US" kern="0">
              <a:solidFill>
                <a:sysClr val="windowText" lastClr="000000"/>
              </a:solidFill>
              <a:latin typeface="微软雅黑"/>
              <a:ea typeface="微软雅黑"/>
              <a:sym typeface="微软雅黑"/>
            </a:endParaRPr>
          </a:p>
        </p:txBody>
      </p:sp>
      <p:sp>
        <p:nvSpPr>
          <p:cNvPr id="70" name="TextBox 170"/>
          <p:cNvSpPr txBox="1"/>
          <p:nvPr/>
        </p:nvSpPr>
        <p:spPr>
          <a:xfrm>
            <a:off x="6038511" y="2944107"/>
            <a:ext cx="2288488" cy="472021"/>
          </a:xfrm>
          <a:prstGeom prst="rect">
            <a:avLst/>
          </a:prstGeom>
          <a:noFill/>
        </p:spPr>
        <p:txBody>
          <a:bodyPr wrap="square" lIns="101696" tIns="50848" rIns="101696" bIns="50848" rtlCol="0">
            <a:spAutoFit/>
          </a:bodyPr>
          <a:lstStyle/>
          <a:p>
            <a:r>
              <a:rPr lang="zh-CN" altLang="en-US" sz="2400" b="1">
                <a:solidFill>
                  <a:schemeClr val="tx1">
                    <a:lumMod val="65000"/>
                    <a:lumOff val="35000"/>
                  </a:schemeClr>
                </a:solidFill>
                <a:latin typeface="微软雅黑"/>
                <a:ea typeface="微软雅黑"/>
                <a:sym typeface="微软雅黑"/>
              </a:rPr>
              <a:t>文字内容</a:t>
            </a:r>
            <a:endParaRPr lang="zh-CN" altLang="en-US" sz="2400" b="1">
              <a:solidFill>
                <a:schemeClr val="tx1">
                  <a:lumMod val="65000"/>
                  <a:lumOff val="35000"/>
                </a:schemeClr>
              </a:solidFill>
              <a:latin typeface="微软雅黑"/>
              <a:ea typeface="微软雅黑"/>
              <a:sym typeface="微软雅黑"/>
            </a:endParaRPr>
          </a:p>
        </p:txBody>
      </p:sp>
      <p:sp>
        <p:nvSpPr>
          <p:cNvPr id="71" name="TextBox 171"/>
          <p:cNvSpPr txBox="1"/>
          <p:nvPr/>
        </p:nvSpPr>
        <p:spPr>
          <a:xfrm>
            <a:off x="5874062" y="3214496"/>
            <a:ext cx="2751427" cy="943801"/>
          </a:xfrm>
          <a:prstGeom prst="rect">
            <a:avLst/>
          </a:prstGeom>
          <a:noFill/>
        </p:spPr>
        <p:txBody>
          <a:bodyPr wrap="square" lIns="101696" tIns="50848" rIns="101696" bIns="50848" rtlCol="0">
            <a:spAutoFit/>
          </a:bodyPr>
          <a:lstStyle/>
          <a:p>
            <a:pPr>
              <a:lnSpc>
                <a:spcPct val="150000"/>
              </a:lnSpc>
            </a:pPr>
            <a:r>
              <a:rPr lang="zh-CN" altLang="en-US" b="1">
                <a:solidFill>
                  <a:schemeClr val="tx1">
                    <a:lumMod val="65000"/>
                    <a:lumOff val="35000"/>
                  </a:schemeClr>
                </a:solidFill>
                <a:latin typeface="微软雅黑"/>
                <a:ea typeface="微软雅黑"/>
                <a:cs typeface="+mn-ea"/>
                <a:sym typeface="微软雅黑"/>
              </a:rPr>
              <a:t>点击添加相关标题文字，添加相关标题文字</a:t>
            </a:r>
            <a:endParaRPr lang="en-GB" altLang="zh-CN" b="1">
              <a:solidFill>
                <a:schemeClr val="tx1">
                  <a:lumMod val="65000"/>
                  <a:lumOff val="35000"/>
                </a:schemeClr>
              </a:solidFill>
              <a:latin typeface="微软雅黑"/>
              <a:ea typeface="微软雅黑"/>
              <a:cs typeface="+mn-ea"/>
              <a:sym typeface="微软雅黑"/>
            </a:endParaRPr>
          </a:p>
        </p:txBody>
      </p:sp>
      <p:sp>
        <p:nvSpPr>
          <p:cNvPr id="72" name="TextBox 170"/>
          <p:cNvSpPr txBox="1"/>
          <p:nvPr/>
        </p:nvSpPr>
        <p:spPr>
          <a:xfrm>
            <a:off x="8773353" y="2978331"/>
            <a:ext cx="2288488" cy="472021"/>
          </a:xfrm>
          <a:prstGeom prst="rect">
            <a:avLst/>
          </a:prstGeom>
          <a:noFill/>
        </p:spPr>
        <p:txBody>
          <a:bodyPr wrap="square" lIns="101696" tIns="50848" rIns="101696" bIns="50848" rtlCol="0">
            <a:spAutoFit/>
          </a:bodyPr>
          <a:lstStyle/>
          <a:p>
            <a:r>
              <a:rPr lang="zh-CN" altLang="en-US" sz="2400" b="1">
                <a:solidFill>
                  <a:schemeClr val="tx1">
                    <a:lumMod val="65000"/>
                    <a:lumOff val="35000"/>
                  </a:schemeClr>
                </a:solidFill>
                <a:latin typeface="微软雅黑"/>
                <a:ea typeface="微软雅黑"/>
                <a:sym typeface="微软雅黑"/>
              </a:rPr>
              <a:t>文字内容</a:t>
            </a:r>
            <a:endParaRPr lang="zh-CN" altLang="en-US" sz="2400" b="1">
              <a:solidFill>
                <a:schemeClr val="tx1">
                  <a:lumMod val="65000"/>
                  <a:lumOff val="35000"/>
                </a:schemeClr>
              </a:solidFill>
              <a:latin typeface="微软雅黑"/>
              <a:ea typeface="微软雅黑"/>
              <a:sym typeface="微软雅黑"/>
            </a:endParaRPr>
          </a:p>
        </p:txBody>
      </p:sp>
      <p:sp>
        <p:nvSpPr>
          <p:cNvPr id="73" name="TextBox 171"/>
          <p:cNvSpPr txBox="1"/>
          <p:nvPr/>
        </p:nvSpPr>
        <p:spPr>
          <a:xfrm>
            <a:off x="8625489" y="3248721"/>
            <a:ext cx="2831023" cy="933686"/>
          </a:xfrm>
          <a:prstGeom prst="rect">
            <a:avLst/>
          </a:prstGeom>
          <a:noFill/>
        </p:spPr>
        <p:txBody>
          <a:bodyPr wrap="square" lIns="101696" tIns="50848" rIns="101696" bIns="50848" rtlCol="0">
            <a:spAutoFit/>
          </a:bodyPr>
          <a:lstStyle/>
          <a:p>
            <a:pPr>
              <a:lnSpc>
                <a:spcPct val="150000"/>
              </a:lnSpc>
            </a:pPr>
            <a:r>
              <a:rPr lang="zh-CN" altLang="en-US" b="1">
                <a:solidFill>
                  <a:schemeClr val="tx1">
                    <a:lumMod val="65000"/>
                    <a:lumOff val="35000"/>
                  </a:schemeClr>
                </a:solidFill>
                <a:latin typeface="微软雅黑"/>
                <a:ea typeface="微软雅黑"/>
                <a:cs typeface="+mn-ea"/>
                <a:sym typeface="微软雅黑"/>
              </a:rPr>
              <a:t>点击添加相关标题文字，添加相关标题文字</a:t>
            </a:r>
            <a:endParaRPr lang="en-GB" altLang="zh-CN" b="1">
              <a:solidFill>
                <a:schemeClr val="tx1">
                  <a:lumMod val="65000"/>
                  <a:lumOff val="35000"/>
                </a:schemeClr>
              </a:solidFill>
              <a:latin typeface="微软雅黑"/>
              <a:ea typeface="微软雅黑"/>
              <a:cs typeface="+mn-ea"/>
              <a:sym typeface="微软雅黑"/>
            </a:endParaRPr>
          </a:p>
        </p:txBody>
      </p:sp>
      <p:sp>
        <p:nvSpPr>
          <p:cNvPr id="45" name="TextBox 170"/>
          <p:cNvSpPr txBox="1"/>
          <p:nvPr/>
        </p:nvSpPr>
        <p:spPr>
          <a:xfrm>
            <a:off x="6038511" y="5112782"/>
            <a:ext cx="2288488" cy="472021"/>
          </a:xfrm>
          <a:prstGeom prst="rect">
            <a:avLst/>
          </a:prstGeom>
          <a:noFill/>
        </p:spPr>
        <p:txBody>
          <a:bodyPr wrap="square" lIns="101696" tIns="50848" rIns="101696" bIns="50848" rtlCol="0">
            <a:spAutoFit/>
          </a:bodyPr>
          <a:lstStyle/>
          <a:p>
            <a:r>
              <a:rPr lang="zh-CN" altLang="en-US" sz="2400" b="1">
                <a:solidFill>
                  <a:schemeClr val="tx1">
                    <a:lumMod val="65000"/>
                    <a:lumOff val="35000"/>
                  </a:schemeClr>
                </a:solidFill>
                <a:latin typeface="微软雅黑"/>
                <a:ea typeface="微软雅黑"/>
                <a:sym typeface="微软雅黑"/>
              </a:rPr>
              <a:t>文字内容</a:t>
            </a:r>
            <a:endParaRPr lang="zh-CN" altLang="en-US" sz="2400" b="1">
              <a:solidFill>
                <a:schemeClr val="tx1">
                  <a:lumMod val="65000"/>
                  <a:lumOff val="35000"/>
                </a:schemeClr>
              </a:solidFill>
              <a:latin typeface="微软雅黑"/>
              <a:ea typeface="微软雅黑"/>
              <a:sym typeface="微软雅黑"/>
            </a:endParaRPr>
          </a:p>
        </p:txBody>
      </p:sp>
      <p:sp>
        <p:nvSpPr>
          <p:cNvPr id="50" name="TextBox 171"/>
          <p:cNvSpPr txBox="1"/>
          <p:nvPr/>
        </p:nvSpPr>
        <p:spPr>
          <a:xfrm>
            <a:off x="5874062" y="5383171"/>
            <a:ext cx="2751427" cy="943801"/>
          </a:xfrm>
          <a:prstGeom prst="rect">
            <a:avLst/>
          </a:prstGeom>
          <a:noFill/>
        </p:spPr>
        <p:txBody>
          <a:bodyPr wrap="square" lIns="101696" tIns="50848" rIns="101696" bIns="50848" rtlCol="0">
            <a:spAutoFit/>
          </a:bodyPr>
          <a:lstStyle/>
          <a:p>
            <a:pPr>
              <a:lnSpc>
                <a:spcPct val="150000"/>
              </a:lnSpc>
            </a:pPr>
            <a:r>
              <a:rPr lang="zh-CN" altLang="en-US" b="1">
                <a:solidFill>
                  <a:schemeClr val="tx1">
                    <a:lumMod val="65000"/>
                    <a:lumOff val="35000"/>
                  </a:schemeClr>
                </a:solidFill>
                <a:latin typeface="微软雅黑"/>
                <a:ea typeface="微软雅黑"/>
                <a:cs typeface="+mn-ea"/>
                <a:sym typeface="微软雅黑"/>
              </a:rPr>
              <a:t>点击添加相关标题文字，添加相关标题文字</a:t>
            </a:r>
            <a:endParaRPr lang="en-GB" altLang="zh-CN" b="1">
              <a:solidFill>
                <a:schemeClr val="tx1">
                  <a:lumMod val="65000"/>
                  <a:lumOff val="35000"/>
                </a:schemeClr>
              </a:solidFill>
              <a:latin typeface="微软雅黑"/>
              <a:ea typeface="微软雅黑"/>
              <a:cs typeface="+mn-ea"/>
              <a:sym typeface="微软雅黑"/>
            </a:endParaRPr>
          </a:p>
        </p:txBody>
      </p:sp>
      <p:sp>
        <p:nvSpPr>
          <p:cNvPr id="51" name="TextBox 170"/>
          <p:cNvSpPr txBox="1"/>
          <p:nvPr/>
        </p:nvSpPr>
        <p:spPr>
          <a:xfrm>
            <a:off x="8773353" y="5147006"/>
            <a:ext cx="2288488" cy="472021"/>
          </a:xfrm>
          <a:prstGeom prst="rect">
            <a:avLst/>
          </a:prstGeom>
          <a:noFill/>
        </p:spPr>
        <p:txBody>
          <a:bodyPr wrap="square" lIns="101696" tIns="50848" rIns="101696" bIns="50848" rtlCol="0">
            <a:spAutoFit/>
          </a:bodyPr>
          <a:lstStyle/>
          <a:p>
            <a:r>
              <a:rPr lang="zh-CN" altLang="en-US" sz="2400" b="1">
                <a:solidFill>
                  <a:schemeClr val="tx1">
                    <a:lumMod val="65000"/>
                    <a:lumOff val="35000"/>
                  </a:schemeClr>
                </a:solidFill>
                <a:latin typeface="微软雅黑"/>
                <a:ea typeface="微软雅黑"/>
                <a:sym typeface="微软雅黑"/>
              </a:rPr>
              <a:t>文字内容</a:t>
            </a:r>
            <a:endParaRPr lang="zh-CN" altLang="en-US" sz="2400" b="1">
              <a:solidFill>
                <a:schemeClr val="tx1">
                  <a:lumMod val="65000"/>
                  <a:lumOff val="35000"/>
                </a:schemeClr>
              </a:solidFill>
              <a:latin typeface="微软雅黑"/>
              <a:ea typeface="微软雅黑"/>
              <a:sym typeface="微软雅黑"/>
            </a:endParaRPr>
          </a:p>
        </p:txBody>
      </p:sp>
      <p:sp>
        <p:nvSpPr>
          <p:cNvPr id="52" name="TextBox 171"/>
          <p:cNvSpPr txBox="1"/>
          <p:nvPr/>
        </p:nvSpPr>
        <p:spPr>
          <a:xfrm>
            <a:off x="8625489" y="5417396"/>
            <a:ext cx="2831023" cy="933686"/>
          </a:xfrm>
          <a:prstGeom prst="rect">
            <a:avLst/>
          </a:prstGeom>
          <a:noFill/>
        </p:spPr>
        <p:txBody>
          <a:bodyPr wrap="square" lIns="101696" tIns="50848" rIns="101696" bIns="50848" rtlCol="0">
            <a:spAutoFit/>
          </a:bodyPr>
          <a:lstStyle/>
          <a:p>
            <a:pPr>
              <a:lnSpc>
                <a:spcPct val="150000"/>
              </a:lnSpc>
            </a:pPr>
            <a:r>
              <a:rPr lang="zh-CN" altLang="en-US" b="1">
                <a:solidFill>
                  <a:schemeClr val="tx1">
                    <a:lumMod val="65000"/>
                    <a:lumOff val="35000"/>
                  </a:schemeClr>
                </a:solidFill>
                <a:latin typeface="微软雅黑"/>
                <a:ea typeface="微软雅黑"/>
                <a:cs typeface="+mn-ea"/>
                <a:sym typeface="微软雅黑"/>
              </a:rPr>
              <a:t>点击添加相关标题文字，添加相关标题文字</a:t>
            </a:r>
            <a:endParaRPr lang="en-GB" altLang="zh-CN" b="1">
              <a:solidFill>
                <a:schemeClr val="tx1">
                  <a:lumMod val="65000"/>
                  <a:lumOff val="35000"/>
                </a:schemeClr>
              </a:solidFill>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ppt_x"/>
                                          </p:val>
                                        </p:tav>
                                        <p:tav tm="100000">
                                          <p:val>
                                            <p:strVal val="#ppt_x"/>
                                          </p:val>
                                        </p:tav>
                                      </p:tavLst>
                                    </p:anim>
                                    <p:anim calcmode="lin" valueType="num">
                                      <p:cBhvr additive="base">
                                        <p:cTn id="8" dur="50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5"/>
                                        </p:tgtEl>
                                        <p:attrNameLst>
                                          <p:attrName>style.visibility</p:attrName>
                                        </p:attrNameLst>
                                      </p:cBhvr>
                                      <p:to>
                                        <p:strVal val="visible"/>
                                      </p:to>
                                    </p:set>
                                    <p:anim calcmode="lin" valueType="num">
                                      <p:cBhvr additive="base">
                                        <p:cTn id="11" dur="500" fill="hold"/>
                                        <p:tgtEl>
                                          <p:spTgt spid="105"/>
                                        </p:tgtEl>
                                        <p:attrNameLst>
                                          <p:attrName>ppt_x</p:attrName>
                                        </p:attrNameLst>
                                      </p:cBhvr>
                                      <p:tavLst>
                                        <p:tav tm="0">
                                          <p:val>
                                            <p:strVal val="#ppt_x"/>
                                          </p:val>
                                        </p:tav>
                                        <p:tav tm="100000">
                                          <p:val>
                                            <p:strVal val="#ppt_x"/>
                                          </p:val>
                                        </p:tav>
                                      </p:tavLst>
                                    </p:anim>
                                    <p:anim calcmode="lin" valueType="num">
                                      <p:cBhvr additive="base">
                                        <p:cTn id="12" dur="500" fill="hold"/>
                                        <p:tgtEl>
                                          <p:spTgt spid="10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 calcmode="lin" valueType="num">
                                      <p:cBhvr additive="base">
                                        <p:cTn id="15" dur="500" fill="hold"/>
                                        <p:tgtEl>
                                          <p:spTgt spid="106"/>
                                        </p:tgtEl>
                                        <p:attrNameLst>
                                          <p:attrName>ppt_x</p:attrName>
                                        </p:attrNameLst>
                                      </p:cBhvr>
                                      <p:tavLst>
                                        <p:tav tm="0">
                                          <p:val>
                                            <p:strVal val="#ppt_x"/>
                                          </p:val>
                                        </p:tav>
                                        <p:tav tm="100000">
                                          <p:val>
                                            <p:strVal val="#ppt_x"/>
                                          </p:val>
                                        </p:tav>
                                      </p:tavLst>
                                    </p:anim>
                                    <p:anim calcmode="lin" valueType="num">
                                      <p:cBhvr additive="base">
                                        <p:cTn id="16" dur="500" fill="hold"/>
                                        <p:tgtEl>
                                          <p:spTgt spid="10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additive="base">
                                        <p:cTn id="19" dur="500" fill="hold"/>
                                        <p:tgtEl>
                                          <p:spTgt spid="107"/>
                                        </p:tgtEl>
                                        <p:attrNameLst>
                                          <p:attrName>ppt_x</p:attrName>
                                        </p:attrNameLst>
                                      </p:cBhvr>
                                      <p:tavLst>
                                        <p:tav tm="0">
                                          <p:val>
                                            <p:strVal val="#ppt_x"/>
                                          </p:val>
                                        </p:tav>
                                        <p:tav tm="100000">
                                          <p:val>
                                            <p:strVal val="#ppt_x"/>
                                          </p:val>
                                        </p:tav>
                                      </p:tavLst>
                                    </p:anim>
                                    <p:anim calcmode="lin" valueType="num">
                                      <p:cBhvr additive="base">
                                        <p:cTn id="20" dur="500" fill="hold"/>
                                        <p:tgtEl>
                                          <p:spTgt spid="10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1"/>
                                        </p:tgtEl>
                                        <p:attrNameLst>
                                          <p:attrName>style.visibility</p:attrName>
                                        </p:attrNameLst>
                                      </p:cBhvr>
                                      <p:to>
                                        <p:strVal val="visible"/>
                                      </p:to>
                                    </p:set>
                                    <p:anim calcmode="lin" valueType="num">
                                      <p:cBhvr additive="base">
                                        <p:cTn id="23" dur="500" fill="hold"/>
                                        <p:tgtEl>
                                          <p:spTgt spid="111"/>
                                        </p:tgtEl>
                                        <p:attrNameLst>
                                          <p:attrName>ppt_x</p:attrName>
                                        </p:attrNameLst>
                                      </p:cBhvr>
                                      <p:tavLst>
                                        <p:tav tm="0">
                                          <p:val>
                                            <p:strVal val="#ppt_x"/>
                                          </p:val>
                                        </p:tav>
                                        <p:tav tm="100000">
                                          <p:val>
                                            <p:strVal val="#ppt_x"/>
                                          </p:val>
                                        </p:tav>
                                      </p:tavLst>
                                    </p:anim>
                                    <p:anim calcmode="lin" valueType="num">
                                      <p:cBhvr additive="base">
                                        <p:cTn id="24" dur="500" fill="hold"/>
                                        <p:tgtEl>
                                          <p:spTgt spid="1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2"/>
                                        </p:tgtEl>
                                        <p:attrNameLst>
                                          <p:attrName>style.visibility</p:attrName>
                                        </p:attrNameLst>
                                      </p:cBhvr>
                                      <p:to>
                                        <p:strVal val="visible"/>
                                      </p:to>
                                    </p:set>
                                    <p:anim calcmode="lin" valueType="num">
                                      <p:cBhvr additive="base">
                                        <p:cTn id="27" dur="500" fill="hold"/>
                                        <p:tgtEl>
                                          <p:spTgt spid="112"/>
                                        </p:tgtEl>
                                        <p:attrNameLst>
                                          <p:attrName>ppt_x</p:attrName>
                                        </p:attrNameLst>
                                      </p:cBhvr>
                                      <p:tavLst>
                                        <p:tav tm="0">
                                          <p:val>
                                            <p:strVal val="#ppt_x"/>
                                          </p:val>
                                        </p:tav>
                                        <p:tav tm="100000">
                                          <p:val>
                                            <p:strVal val="#ppt_x"/>
                                          </p:val>
                                        </p:tav>
                                      </p:tavLst>
                                    </p:anim>
                                    <p:anim calcmode="lin" valueType="num">
                                      <p:cBhvr additive="base">
                                        <p:cTn id="28" dur="500" fill="hold"/>
                                        <p:tgtEl>
                                          <p:spTgt spid="1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anim calcmode="lin" valueType="num">
                                      <p:cBhvr additive="base">
                                        <p:cTn id="31" dur="500" fill="hold"/>
                                        <p:tgtEl>
                                          <p:spTgt spid="114"/>
                                        </p:tgtEl>
                                        <p:attrNameLst>
                                          <p:attrName>ppt_x</p:attrName>
                                        </p:attrNameLst>
                                      </p:cBhvr>
                                      <p:tavLst>
                                        <p:tav tm="0">
                                          <p:val>
                                            <p:strVal val="#ppt_x"/>
                                          </p:val>
                                        </p:tav>
                                        <p:tav tm="100000">
                                          <p:val>
                                            <p:strVal val="#ppt_x"/>
                                          </p:val>
                                        </p:tav>
                                      </p:tavLst>
                                    </p:anim>
                                    <p:anim calcmode="lin" valueType="num">
                                      <p:cBhvr additive="base">
                                        <p:cTn id="32" dur="500" fill="hold"/>
                                        <p:tgtEl>
                                          <p:spTgt spid="1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additive="base">
                                        <p:cTn id="35" dur="500" fill="hold"/>
                                        <p:tgtEl>
                                          <p:spTgt spid="88"/>
                                        </p:tgtEl>
                                        <p:attrNameLst>
                                          <p:attrName>ppt_x</p:attrName>
                                        </p:attrNameLst>
                                      </p:cBhvr>
                                      <p:tavLst>
                                        <p:tav tm="0">
                                          <p:val>
                                            <p:strVal val="#ppt_x"/>
                                          </p:val>
                                        </p:tav>
                                        <p:tav tm="100000">
                                          <p:val>
                                            <p:strVal val="#ppt_x"/>
                                          </p:val>
                                        </p:tav>
                                      </p:tavLst>
                                    </p:anim>
                                    <p:anim calcmode="lin" valueType="num">
                                      <p:cBhvr additive="base">
                                        <p:cTn id="36" dur="500" fill="hold"/>
                                        <p:tgtEl>
                                          <p:spTgt spid="8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additive="base">
                                        <p:cTn id="39" dur="500" fill="hold"/>
                                        <p:tgtEl>
                                          <p:spTgt spid="89"/>
                                        </p:tgtEl>
                                        <p:attrNameLst>
                                          <p:attrName>ppt_x</p:attrName>
                                        </p:attrNameLst>
                                      </p:cBhvr>
                                      <p:tavLst>
                                        <p:tav tm="0">
                                          <p:val>
                                            <p:strVal val="#ppt_x"/>
                                          </p:val>
                                        </p:tav>
                                        <p:tav tm="100000">
                                          <p:val>
                                            <p:strVal val="#ppt_x"/>
                                          </p:val>
                                        </p:tav>
                                      </p:tavLst>
                                    </p:anim>
                                    <p:anim calcmode="lin" valueType="num">
                                      <p:cBhvr additive="base">
                                        <p:cTn id="40" dur="500" fill="hold"/>
                                        <p:tgtEl>
                                          <p:spTgt spid="8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ppt_x"/>
                                          </p:val>
                                        </p:tav>
                                        <p:tav tm="100000">
                                          <p:val>
                                            <p:strVal val="#ppt_x"/>
                                          </p:val>
                                        </p:tav>
                                      </p:tavLst>
                                    </p:anim>
                                    <p:anim calcmode="lin" valueType="num">
                                      <p:cBhvr additive="base">
                                        <p:cTn id="48" dur="500" fill="hold"/>
                                        <p:tgtEl>
                                          <p:spTgt spid="9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6"/>
                                        </p:tgtEl>
                                        <p:attrNameLst>
                                          <p:attrName>style.visibility</p:attrName>
                                        </p:attrNameLst>
                                      </p:cBhvr>
                                      <p:to>
                                        <p:strVal val="visible"/>
                                      </p:to>
                                    </p:set>
                                    <p:anim calcmode="lin" valueType="num">
                                      <p:cBhvr additive="base">
                                        <p:cTn id="55" dur="500" fill="hold"/>
                                        <p:tgtEl>
                                          <p:spTgt spid="96"/>
                                        </p:tgtEl>
                                        <p:attrNameLst>
                                          <p:attrName>ppt_x</p:attrName>
                                        </p:attrNameLst>
                                      </p:cBhvr>
                                      <p:tavLst>
                                        <p:tav tm="0">
                                          <p:val>
                                            <p:strVal val="#ppt_x"/>
                                          </p:val>
                                        </p:tav>
                                        <p:tav tm="100000">
                                          <p:val>
                                            <p:strVal val="#ppt_x"/>
                                          </p:val>
                                        </p:tav>
                                      </p:tavLst>
                                    </p:anim>
                                    <p:anim calcmode="lin" valueType="num">
                                      <p:cBhvr additive="base">
                                        <p:cTn id="56" dur="500" fill="hold"/>
                                        <p:tgtEl>
                                          <p:spTgt spid="9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9"/>
                                        </p:tgtEl>
                                        <p:attrNameLst>
                                          <p:attrName>style.visibility</p:attrName>
                                        </p:attrNameLst>
                                      </p:cBhvr>
                                      <p:to>
                                        <p:strVal val="visible"/>
                                      </p:to>
                                    </p:set>
                                    <p:anim calcmode="lin" valueType="num">
                                      <p:cBhvr additive="base">
                                        <p:cTn id="59" dur="500" fill="hold"/>
                                        <p:tgtEl>
                                          <p:spTgt spid="99"/>
                                        </p:tgtEl>
                                        <p:attrNameLst>
                                          <p:attrName>ppt_x</p:attrName>
                                        </p:attrNameLst>
                                      </p:cBhvr>
                                      <p:tavLst>
                                        <p:tav tm="0">
                                          <p:val>
                                            <p:strVal val="#ppt_x"/>
                                          </p:val>
                                        </p:tav>
                                        <p:tav tm="100000">
                                          <p:val>
                                            <p:strVal val="#ppt_x"/>
                                          </p:val>
                                        </p:tav>
                                      </p:tavLst>
                                    </p:anim>
                                    <p:anim calcmode="lin" valueType="num">
                                      <p:cBhvr additive="base">
                                        <p:cTn id="60" dur="500" fill="hold"/>
                                        <p:tgtEl>
                                          <p:spTgt spid="9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500" fill="hold"/>
                                        <p:tgtEl>
                                          <p:spTgt spid="46"/>
                                        </p:tgtEl>
                                        <p:attrNameLst>
                                          <p:attrName>ppt_x</p:attrName>
                                        </p:attrNameLst>
                                      </p:cBhvr>
                                      <p:tavLst>
                                        <p:tav tm="0">
                                          <p:val>
                                            <p:strVal val="#ppt_x"/>
                                          </p:val>
                                        </p:tav>
                                        <p:tav tm="100000">
                                          <p:val>
                                            <p:strVal val="#ppt_x"/>
                                          </p:val>
                                        </p:tav>
                                      </p:tavLst>
                                    </p:anim>
                                    <p:anim calcmode="lin" valueType="num">
                                      <p:cBhvr additive="base">
                                        <p:cTn id="64" dur="500" fill="hold"/>
                                        <p:tgtEl>
                                          <p:spTgt spid="4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additive="base">
                                        <p:cTn id="67" dur="500" fill="hold"/>
                                        <p:tgtEl>
                                          <p:spTgt spid="47"/>
                                        </p:tgtEl>
                                        <p:attrNameLst>
                                          <p:attrName>ppt_x</p:attrName>
                                        </p:attrNameLst>
                                      </p:cBhvr>
                                      <p:tavLst>
                                        <p:tav tm="0">
                                          <p:val>
                                            <p:strVal val="#ppt_x"/>
                                          </p:val>
                                        </p:tav>
                                        <p:tav tm="100000">
                                          <p:val>
                                            <p:strVal val="#ppt_x"/>
                                          </p:val>
                                        </p:tav>
                                      </p:tavLst>
                                    </p:anim>
                                    <p:anim calcmode="lin" valueType="num">
                                      <p:cBhvr additive="base">
                                        <p:cTn id="68" dur="500" fill="hold"/>
                                        <p:tgtEl>
                                          <p:spTgt spid="4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500" fill="hold"/>
                                        <p:tgtEl>
                                          <p:spTgt spid="66"/>
                                        </p:tgtEl>
                                        <p:attrNameLst>
                                          <p:attrName>ppt_x</p:attrName>
                                        </p:attrNameLst>
                                      </p:cBhvr>
                                      <p:tavLst>
                                        <p:tav tm="0">
                                          <p:val>
                                            <p:strVal val="#ppt_x"/>
                                          </p:val>
                                        </p:tav>
                                        <p:tav tm="100000">
                                          <p:val>
                                            <p:strVal val="#ppt_x"/>
                                          </p:val>
                                        </p:tav>
                                      </p:tavLst>
                                    </p:anim>
                                    <p:anim calcmode="lin" valueType="num">
                                      <p:cBhvr additive="base">
                                        <p:cTn id="96" dur="500" fill="hold"/>
                                        <p:tgtEl>
                                          <p:spTgt spid="6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7"/>
                                        </p:tgtEl>
                                        <p:attrNameLst>
                                          <p:attrName>style.visibility</p:attrName>
                                        </p:attrNameLst>
                                      </p:cBhvr>
                                      <p:to>
                                        <p:strVal val="visible"/>
                                      </p:to>
                                    </p:set>
                                    <p:anim calcmode="lin" valueType="num">
                                      <p:cBhvr additive="base">
                                        <p:cTn id="99" dur="500" fill="hold"/>
                                        <p:tgtEl>
                                          <p:spTgt spid="67"/>
                                        </p:tgtEl>
                                        <p:attrNameLst>
                                          <p:attrName>ppt_x</p:attrName>
                                        </p:attrNameLst>
                                      </p:cBhvr>
                                      <p:tavLst>
                                        <p:tav tm="0">
                                          <p:val>
                                            <p:strVal val="#ppt_x"/>
                                          </p:val>
                                        </p:tav>
                                        <p:tav tm="100000">
                                          <p:val>
                                            <p:strVal val="#ppt_x"/>
                                          </p:val>
                                        </p:tav>
                                      </p:tavLst>
                                    </p:anim>
                                    <p:anim calcmode="lin" valueType="num">
                                      <p:cBhvr additive="base">
                                        <p:cTn id="100" dur="500" fill="hold"/>
                                        <p:tgtEl>
                                          <p:spTgt spid="6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additive="base">
                                        <p:cTn id="103" dur="500" fill="hold"/>
                                        <p:tgtEl>
                                          <p:spTgt spid="68"/>
                                        </p:tgtEl>
                                        <p:attrNameLst>
                                          <p:attrName>ppt_x</p:attrName>
                                        </p:attrNameLst>
                                      </p:cBhvr>
                                      <p:tavLst>
                                        <p:tav tm="0">
                                          <p:val>
                                            <p:strVal val="#ppt_x"/>
                                          </p:val>
                                        </p:tav>
                                        <p:tav tm="100000">
                                          <p:val>
                                            <p:strVal val="#ppt_x"/>
                                          </p:val>
                                        </p:tav>
                                      </p:tavLst>
                                    </p:anim>
                                    <p:anim calcmode="lin" valueType="num">
                                      <p:cBhvr additive="base">
                                        <p:cTn id="104" dur="500" fill="hold"/>
                                        <p:tgtEl>
                                          <p:spTgt spid="6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additive="base">
                                        <p:cTn id="107" dur="500" fill="hold"/>
                                        <p:tgtEl>
                                          <p:spTgt spid="69"/>
                                        </p:tgtEl>
                                        <p:attrNameLst>
                                          <p:attrName>ppt_x</p:attrName>
                                        </p:attrNameLst>
                                      </p:cBhvr>
                                      <p:tavLst>
                                        <p:tav tm="0">
                                          <p:val>
                                            <p:strVal val="#ppt_x"/>
                                          </p:val>
                                        </p:tav>
                                        <p:tav tm="100000">
                                          <p:val>
                                            <p:strVal val="#ppt_x"/>
                                          </p:val>
                                        </p:tav>
                                      </p:tavLst>
                                    </p:anim>
                                    <p:anim calcmode="lin" valueType="num">
                                      <p:cBhvr additive="base">
                                        <p:cTn id="108" dur="500" fill="hold"/>
                                        <p:tgtEl>
                                          <p:spTgt spid="6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additive="base">
                                        <p:cTn id="111" dur="500" fill="hold"/>
                                        <p:tgtEl>
                                          <p:spTgt spid="70"/>
                                        </p:tgtEl>
                                        <p:attrNameLst>
                                          <p:attrName>ppt_x</p:attrName>
                                        </p:attrNameLst>
                                      </p:cBhvr>
                                      <p:tavLst>
                                        <p:tav tm="0">
                                          <p:val>
                                            <p:strVal val="#ppt_x"/>
                                          </p:val>
                                        </p:tav>
                                        <p:tav tm="100000">
                                          <p:val>
                                            <p:strVal val="#ppt_x"/>
                                          </p:val>
                                        </p:tav>
                                      </p:tavLst>
                                    </p:anim>
                                    <p:anim calcmode="lin" valueType="num">
                                      <p:cBhvr additive="base">
                                        <p:cTn id="112" dur="500" fill="hold"/>
                                        <p:tgtEl>
                                          <p:spTgt spid="7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anim calcmode="lin" valueType="num">
                                      <p:cBhvr additive="base">
                                        <p:cTn id="115" dur="500" fill="hold"/>
                                        <p:tgtEl>
                                          <p:spTgt spid="71"/>
                                        </p:tgtEl>
                                        <p:attrNameLst>
                                          <p:attrName>ppt_x</p:attrName>
                                        </p:attrNameLst>
                                      </p:cBhvr>
                                      <p:tavLst>
                                        <p:tav tm="0">
                                          <p:val>
                                            <p:strVal val="#ppt_x"/>
                                          </p:val>
                                        </p:tav>
                                        <p:tav tm="100000">
                                          <p:val>
                                            <p:strVal val="#ppt_x"/>
                                          </p:val>
                                        </p:tav>
                                      </p:tavLst>
                                    </p:anim>
                                    <p:anim calcmode="lin" valueType="num">
                                      <p:cBhvr additive="base">
                                        <p:cTn id="116" dur="500" fill="hold"/>
                                        <p:tgtEl>
                                          <p:spTgt spid="7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additive="base">
                                        <p:cTn id="119" dur="500" fill="hold"/>
                                        <p:tgtEl>
                                          <p:spTgt spid="72"/>
                                        </p:tgtEl>
                                        <p:attrNameLst>
                                          <p:attrName>ppt_x</p:attrName>
                                        </p:attrNameLst>
                                      </p:cBhvr>
                                      <p:tavLst>
                                        <p:tav tm="0">
                                          <p:val>
                                            <p:strVal val="#ppt_x"/>
                                          </p:val>
                                        </p:tav>
                                        <p:tav tm="100000">
                                          <p:val>
                                            <p:strVal val="#ppt_x"/>
                                          </p:val>
                                        </p:tav>
                                      </p:tavLst>
                                    </p:anim>
                                    <p:anim calcmode="lin" valueType="num">
                                      <p:cBhvr additive="base">
                                        <p:cTn id="120" dur="500" fill="hold"/>
                                        <p:tgtEl>
                                          <p:spTgt spid="7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3"/>
                                        </p:tgtEl>
                                        <p:attrNameLst>
                                          <p:attrName>style.visibility</p:attrName>
                                        </p:attrNameLst>
                                      </p:cBhvr>
                                      <p:to>
                                        <p:strVal val="visible"/>
                                      </p:to>
                                    </p:set>
                                    <p:anim calcmode="lin" valueType="num">
                                      <p:cBhvr additive="base">
                                        <p:cTn id="123" dur="500" fill="hold"/>
                                        <p:tgtEl>
                                          <p:spTgt spid="73"/>
                                        </p:tgtEl>
                                        <p:attrNameLst>
                                          <p:attrName>ppt_x</p:attrName>
                                        </p:attrNameLst>
                                      </p:cBhvr>
                                      <p:tavLst>
                                        <p:tav tm="0">
                                          <p:val>
                                            <p:strVal val="#ppt_x"/>
                                          </p:val>
                                        </p:tav>
                                        <p:tav tm="100000">
                                          <p:val>
                                            <p:strVal val="#ppt_x"/>
                                          </p:val>
                                        </p:tav>
                                      </p:tavLst>
                                    </p:anim>
                                    <p:anim calcmode="lin" valueType="num">
                                      <p:cBhvr additive="base">
                                        <p:cTn id="124" dur="500" fill="hold"/>
                                        <p:tgtEl>
                                          <p:spTgt spid="7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ppt_x"/>
                                          </p:val>
                                        </p:tav>
                                        <p:tav tm="100000">
                                          <p:val>
                                            <p:strVal val="#ppt_x"/>
                                          </p:val>
                                        </p:tav>
                                      </p:tavLst>
                                    </p:anim>
                                    <p:anim calcmode="lin" valueType="num">
                                      <p:cBhvr additive="base">
                                        <p:cTn id="128" dur="500" fill="hold"/>
                                        <p:tgtEl>
                                          <p:spTgt spid="4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0"/>
                                        </p:tgtEl>
                                        <p:attrNameLst>
                                          <p:attrName>style.visibility</p:attrName>
                                        </p:attrNameLst>
                                      </p:cBhvr>
                                      <p:to>
                                        <p:strVal val="visible"/>
                                      </p:to>
                                    </p:set>
                                    <p:anim calcmode="lin" valueType="num">
                                      <p:cBhvr additive="base">
                                        <p:cTn id="131" dur="500" fill="hold"/>
                                        <p:tgtEl>
                                          <p:spTgt spid="50"/>
                                        </p:tgtEl>
                                        <p:attrNameLst>
                                          <p:attrName>ppt_x</p:attrName>
                                        </p:attrNameLst>
                                      </p:cBhvr>
                                      <p:tavLst>
                                        <p:tav tm="0">
                                          <p:val>
                                            <p:strVal val="#ppt_x"/>
                                          </p:val>
                                        </p:tav>
                                        <p:tav tm="100000">
                                          <p:val>
                                            <p:strVal val="#ppt_x"/>
                                          </p:val>
                                        </p:tav>
                                      </p:tavLst>
                                    </p:anim>
                                    <p:anim calcmode="lin" valueType="num">
                                      <p:cBhvr additive="base">
                                        <p:cTn id="132" dur="500" fill="hold"/>
                                        <p:tgtEl>
                                          <p:spTgt spid="50"/>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500" fill="hold"/>
                                        <p:tgtEl>
                                          <p:spTgt spid="51"/>
                                        </p:tgtEl>
                                        <p:attrNameLst>
                                          <p:attrName>ppt_x</p:attrName>
                                        </p:attrNameLst>
                                      </p:cBhvr>
                                      <p:tavLst>
                                        <p:tav tm="0">
                                          <p:val>
                                            <p:strVal val="#ppt_x"/>
                                          </p:val>
                                        </p:tav>
                                        <p:tav tm="100000">
                                          <p:val>
                                            <p:strVal val="#ppt_x"/>
                                          </p:val>
                                        </p:tav>
                                      </p:tavLst>
                                    </p:anim>
                                    <p:anim calcmode="lin" valueType="num">
                                      <p:cBhvr additive="base">
                                        <p:cTn id="136" dur="500" fill="hold"/>
                                        <p:tgtEl>
                                          <p:spTgt spid="51"/>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2"/>
                                        </p:tgtEl>
                                        <p:attrNameLst>
                                          <p:attrName>style.visibility</p:attrName>
                                        </p:attrNameLst>
                                      </p:cBhvr>
                                      <p:to>
                                        <p:strVal val="visible"/>
                                      </p:to>
                                    </p:set>
                                    <p:anim calcmode="lin" valueType="num">
                                      <p:cBhvr additive="base">
                                        <p:cTn id="139" dur="500" fill="hold"/>
                                        <p:tgtEl>
                                          <p:spTgt spid="52"/>
                                        </p:tgtEl>
                                        <p:attrNameLst>
                                          <p:attrName>ppt_x</p:attrName>
                                        </p:attrNameLst>
                                      </p:cBhvr>
                                      <p:tavLst>
                                        <p:tav tm="0">
                                          <p:val>
                                            <p:strVal val="#ppt_x"/>
                                          </p:val>
                                        </p:tav>
                                        <p:tav tm="100000">
                                          <p:val>
                                            <p:strVal val="#ppt_x"/>
                                          </p:val>
                                        </p:tav>
                                      </p:tavLst>
                                    </p:anim>
                                    <p:anim calcmode="lin" valueType="num">
                                      <p:cBhvr additive="base">
                                        <p:cTn id="14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6" grpId="0" animBg="1"/>
      <p:bldP spid="107" grpId="0" animBg="1"/>
      <p:bldP spid="111" grpId="0" animBg="1"/>
      <p:bldP spid="112" grpId="0" animBg="1"/>
      <p:bldP spid="114" grpId="0" animBg="1"/>
      <p:bldP spid="88" grpId="0" animBg="1"/>
      <p:bldP spid="89" grpId="0" animBg="1"/>
      <p:bldP spid="90" grpId="0" animBg="1"/>
      <p:bldP spid="92" grpId="0" animBg="1"/>
      <p:bldP spid="93" grpId="0" animBg="1"/>
      <p:bldP spid="96" grpId="0" animBg="1"/>
      <p:bldP spid="99" grpId="0" animBg="1"/>
      <p:bldP spid="46" grpId="0" animBg="1"/>
      <p:bldP spid="47"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p:bldP spid="71" grpId="0"/>
      <p:bldP spid="72" grpId="0"/>
      <p:bldP spid="73" grpId="0"/>
      <p:bldP spid="45" grpId="0"/>
      <p:bldP spid="50" grpId="0"/>
      <p:bldP spid="51" grpId="0"/>
      <p:bldP spid="5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1" name="AutoShape 10"/>
          <p:cNvSpPr>
            <a:spLocks noChangeArrowheads="1"/>
          </p:cNvSpPr>
          <p:nvPr/>
        </p:nvSpPr>
        <p:spPr bwMode="auto">
          <a:xfrm rot="16200000">
            <a:off x="5785613" y="-508302"/>
            <a:ext cx="1310653" cy="8708699"/>
          </a:xfrm>
          <a:prstGeom prst="downArrow">
            <a:avLst>
              <a:gd name="adj1" fmla="val 49065"/>
              <a:gd name="adj2" fmla="val 44827"/>
            </a:avLst>
          </a:prstGeom>
          <a:solidFill>
            <a:schemeClr val="tx1"/>
          </a:solidFill>
          <a:ln>
            <a:solidFill>
              <a:srgbClr val="FFFFFE"/>
            </a:solidFill>
          </a:ln>
        </p:spPr>
        <p:txBody>
          <a:bodyPr vert="eaVert" lIns="116430" tIns="58215" rIns="116430" bIns="58215"/>
          <a:lstStyle/>
          <a:p>
            <a:endParaRPr lang="zh-CN" altLang="en-US" sz="2600">
              <a:solidFill>
                <a:schemeClr val="bg1"/>
              </a:solidFill>
              <a:latin typeface="微软雅黑"/>
              <a:ea typeface="微软雅黑"/>
              <a:sym typeface="微软雅黑"/>
            </a:endParaRPr>
          </a:p>
        </p:txBody>
      </p:sp>
      <p:sp>
        <p:nvSpPr>
          <p:cNvPr id="43" name="Oval 8"/>
          <p:cNvSpPr>
            <a:spLocks noChangeArrowheads="1"/>
          </p:cNvSpPr>
          <p:nvPr/>
        </p:nvSpPr>
        <p:spPr bwMode="auto">
          <a:xfrm>
            <a:off x="4707233" y="3255814"/>
            <a:ext cx="1246304" cy="1246380"/>
          </a:xfrm>
          <a:prstGeom prst="ellipse">
            <a:avLst/>
          </a:prstGeom>
          <a:solidFill>
            <a:srgbClr val="FFC000"/>
          </a:solidFill>
          <a:ln w="76200">
            <a:solidFill>
              <a:srgbClr val="FFFFFE"/>
            </a:solidFill>
            <a:round/>
          </a:ln>
        </p:spPr>
        <p:txBody>
          <a:bodyPr lIns="96433" tIns="48216" rIns="96433" bIns="48216"/>
          <a:lstStyle/>
          <a:p>
            <a:pPr>
              <a:defRPr/>
            </a:pPr>
            <a:endParaRPr lang="zh-CN" altLang="en-US" sz="2000">
              <a:solidFill>
                <a:schemeClr val="bg1"/>
              </a:solidFill>
              <a:latin typeface="微软雅黑"/>
              <a:ea typeface="微软雅黑"/>
              <a:sym typeface="微软雅黑"/>
            </a:endParaRPr>
          </a:p>
        </p:txBody>
      </p:sp>
      <p:sp>
        <p:nvSpPr>
          <p:cNvPr id="44" name="Text Box 9"/>
          <p:cNvSpPr txBox="1">
            <a:spLocks noChangeArrowheads="1"/>
          </p:cNvSpPr>
          <p:nvPr/>
        </p:nvSpPr>
        <p:spPr bwMode="auto">
          <a:xfrm>
            <a:off x="4542891" y="3590007"/>
            <a:ext cx="1592598" cy="510931"/>
          </a:xfrm>
          <a:prstGeom prst="rect">
            <a:avLst/>
          </a:prstGeom>
          <a:solidFill>
            <a:srgbClr val="FFC000"/>
          </a:solidFill>
          <a:ln w="50800">
            <a:noFill/>
            <a:miter lim="800000"/>
          </a:ln>
        </p:spPr>
        <p:txBody>
          <a:bodyPr lIns="96433" tIns="48216" rIns="96433" bIns="482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100" b="1">
                <a:latin typeface="微软雅黑"/>
                <a:ea typeface="微软雅黑"/>
                <a:sym typeface="微软雅黑"/>
              </a:rPr>
              <a:t>B</a:t>
            </a:r>
            <a:endParaRPr lang="zh-CN" altLang="en-US" sz="5100" b="1">
              <a:latin typeface="微软雅黑"/>
              <a:ea typeface="微软雅黑"/>
              <a:sym typeface="微软雅黑"/>
            </a:endParaRPr>
          </a:p>
        </p:txBody>
      </p:sp>
      <p:sp>
        <p:nvSpPr>
          <p:cNvPr id="46" name="Oval 8"/>
          <p:cNvSpPr>
            <a:spLocks noChangeArrowheads="1"/>
          </p:cNvSpPr>
          <p:nvPr/>
        </p:nvSpPr>
        <p:spPr bwMode="auto">
          <a:xfrm>
            <a:off x="6561566" y="3255812"/>
            <a:ext cx="1246304" cy="1246378"/>
          </a:xfrm>
          <a:prstGeom prst="ellipse">
            <a:avLst/>
          </a:prstGeom>
          <a:solidFill>
            <a:srgbClr val="FFC000"/>
          </a:solidFill>
          <a:ln w="76200">
            <a:solidFill>
              <a:srgbClr val="FFFFFE"/>
            </a:solidFill>
            <a:round/>
          </a:ln>
        </p:spPr>
        <p:txBody>
          <a:bodyPr lIns="96433" tIns="48216" rIns="96433" bIns="48216"/>
          <a:lstStyle/>
          <a:p>
            <a:pPr>
              <a:defRPr/>
            </a:pPr>
            <a:endParaRPr lang="zh-CN" altLang="en-US" sz="2000">
              <a:solidFill>
                <a:schemeClr val="bg1"/>
              </a:solidFill>
              <a:latin typeface="微软雅黑"/>
              <a:ea typeface="微软雅黑"/>
              <a:sym typeface="微软雅黑"/>
            </a:endParaRPr>
          </a:p>
        </p:txBody>
      </p:sp>
      <p:sp>
        <p:nvSpPr>
          <p:cNvPr id="47" name="Text Box 9"/>
          <p:cNvSpPr txBox="1">
            <a:spLocks noChangeArrowheads="1"/>
          </p:cNvSpPr>
          <p:nvPr/>
        </p:nvSpPr>
        <p:spPr bwMode="auto">
          <a:xfrm>
            <a:off x="6397220" y="3590007"/>
            <a:ext cx="1592597" cy="510931"/>
          </a:xfrm>
          <a:prstGeom prst="rect">
            <a:avLst/>
          </a:prstGeom>
          <a:solidFill>
            <a:srgbClr val="FFC000"/>
          </a:solidFill>
          <a:ln w="50800">
            <a:noFill/>
            <a:miter lim="800000"/>
          </a:ln>
        </p:spPr>
        <p:txBody>
          <a:bodyPr lIns="96433" tIns="48216" rIns="96433" bIns="482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100" b="1">
                <a:latin typeface="微软雅黑"/>
                <a:ea typeface="微软雅黑"/>
                <a:sym typeface="微软雅黑"/>
              </a:rPr>
              <a:t>C</a:t>
            </a:r>
            <a:endParaRPr lang="zh-CN" altLang="en-US" sz="5100" b="1">
              <a:latin typeface="微软雅黑"/>
              <a:ea typeface="微软雅黑"/>
              <a:sym typeface="微软雅黑"/>
            </a:endParaRPr>
          </a:p>
        </p:txBody>
      </p:sp>
      <p:sp>
        <p:nvSpPr>
          <p:cNvPr id="49" name="Oval 8"/>
          <p:cNvSpPr>
            <a:spLocks noChangeArrowheads="1"/>
          </p:cNvSpPr>
          <p:nvPr/>
        </p:nvSpPr>
        <p:spPr bwMode="auto">
          <a:xfrm>
            <a:off x="8413199" y="3255815"/>
            <a:ext cx="1246305" cy="1246380"/>
          </a:xfrm>
          <a:prstGeom prst="ellipse">
            <a:avLst/>
          </a:prstGeom>
          <a:solidFill>
            <a:srgbClr val="FFC000"/>
          </a:solidFill>
          <a:ln w="76200">
            <a:solidFill>
              <a:srgbClr val="FFFFFE"/>
            </a:solidFill>
            <a:round/>
          </a:ln>
        </p:spPr>
        <p:txBody>
          <a:bodyPr lIns="96433" tIns="48216" rIns="96433" bIns="48216"/>
          <a:lstStyle/>
          <a:p>
            <a:pPr>
              <a:defRPr/>
            </a:pPr>
            <a:endParaRPr lang="zh-CN" altLang="en-US" sz="2000">
              <a:solidFill>
                <a:schemeClr val="bg1"/>
              </a:solidFill>
              <a:latin typeface="微软雅黑"/>
              <a:ea typeface="微软雅黑"/>
              <a:sym typeface="微软雅黑"/>
            </a:endParaRPr>
          </a:p>
        </p:txBody>
      </p:sp>
      <p:sp>
        <p:nvSpPr>
          <p:cNvPr id="50" name="Text Box 9"/>
          <p:cNvSpPr txBox="1">
            <a:spLocks noChangeArrowheads="1"/>
          </p:cNvSpPr>
          <p:nvPr/>
        </p:nvSpPr>
        <p:spPr bwMode="auto">
          <a:xfrm>
            <a:off x="8248855" y="3590007"/>
            <a:ext cx="1592598" cy="510931"/>
          </a:xfrm>
          <a:prstGeom prst="rect">
            <a:avLst/>
          </a:prstGeom>
          <a:solidFill>
            <a:srgbClr val="FFC000"/>
          </a:solidFill>
          <a:ln w="50800">
            <a:noFill/>
            <a:miter lim="800000"/>
          </a:ln>
        </p:spPr>
        <p:txBody>
          <a:bodyPr lIns="96433" tIns="48216" rIns="96433" bIns="482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100" b="1">
                <a:latin typeface="微软雅黑"/>
                <a:ea typeface="微软雅黑"/>
                <a:sym typeface="微软雅黑"/>
              </a:rPr>
              <a:t>D</a:t>
            </a:r>
            <a:endParaRPr lang="zh-CN" altLang="en-US" sz="5100" b="1">
              <a:latin typeface="微软雅黑"/>
              <a:ea typeface="微软雅黑"/>
              <a:sym typeface="微软雅黑"/>
            </a:endParaRPr>
          </a:p>
        </p:txBody>
      </p:sp>
      <p:sp>
        <p:nvSpPr>
          <p:cNvPr id="53" name="Oval 8"/>
          <p:cNvSpPr>
            <a:spLocks noChangeArrowheads="1"/>
          </p:cNvSpPr>
          <p:nvPr/>
        </p:nvSpPr>
        <p:spPr bwMode="auto">
          <a:xfrm>
            <a:off x="2847202" y="3255813"/>
            <a:ext cx="1246304" cy="1246378"/>
          </a:xfrm>
          <a:prstGeom prst="ellipse">
            <a:avLst/>
          </a:prstGeom>
          <a:solidFill>
            <a:srgbClr val="FFC000"/>
          </a:solidFill>
          <a:ln w="76200">
            <a:solidFill>
              <a:srgbClr val="FFFFFE"/>
            </a:solidFill>
            <a:round/>
          </a:ln>
          <a:effectLst>
            <a:outerShdw blurRad="127000" dist="38100" dir="8100000" algn="tr" rotWithShape="0">
              <a:prstClr val="black">
                <a:alpha val="40000"/>
              </a:prstClr>
            </a:outerShdw>
          </a:effectLst>
        </p:spPr>
        <p:txBody>
          <a:bodyPr lIns="96433" tIns="48216" rIns="96433" bIns="48216"/>
          <a:lstStyle/>
          <a:p>
            <a:endParaRPr lang="zh-CN" altLang="en-US" sz="2000">
              <a:solidFill>
                <a:schemeClr val="bg1"/>
              </a:solidFill>
              <a:latin typeface="微软雅黑"/>
              <a:ea typeface="微软雅黑"/>
              <a:sym typeface="微软雅黑"/>
            </a:endParaRPr>
          </a:p>
        </p:txBody>
      </p:sp>
      <p:sp>
        <p:nvSpPr>
          <p:cNvPr id="54" name="Text Box 9"/>
          <p:cNvSpPr txBox="1">
            <a:spLocks noChangeArrowheads="1"/>
          </p:cNvSpPr>
          <p:nvPr/>
        </p:nvSpPr>
        <p:spPr bwMode="auto">
          <a:xfrm>
            <a:off x="2682057" y="3590006"/>
            <a:ext cx="1592598" cy="510931"/>
          </a:xfrm>
          <a:prstGeom prst="rect">
            <a:avLst/>
          </a:prstGeom>
          <a:solidFill>
            <a:srgbClr val="FFC000"/>
          </a:solidFill>
          <a:ln>
            <a:noFill/>
          </a:ln>
        </p:spPr>
        <p:txBody>
          <a:bodyPr lIns="96433" tIns="48216" rIns="96433" bIns="48216"/>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5100" b="1">
                <a:latin typeface="微软雅黑"/>
                <a:ea typeface="微软雅黑"/>
                <a:sym typeface="微软雅黑"/>
              </a:rPr>
              <a:t>A</a:t>
            </a:r>
            <a:endParaRPr lang="zh-CN" altLang="en-US" sz="5100" b="1">
              <a:latin typeface="微软雅黑"/>
              <a:ea typeface="微软雅黑"/>
              <a:sym typeface="微软雅黑"/>
            </a:endParaRPr>
          </a:p>
        </p:txBody>
      </p:sp>
      <p:sp>
        <p:nvSpPr>
          <p:cNvPr id="55" name="矩形标注 54"/>
          <p:cNvSpPr/>
          <p:nvPr/>
        </p:nvSpPr>
        <p:spPr>
          <a:xfrm>
            <a:off x="4853309" y="4861282"/>
            <a:ext cx="1383177" cy="42837"/>
          </a:xfrm>
          <a:prstGeom prst="wedgeRectCallout">
            <a:avLst>
              <a:gd name="adj1" fmla="val -17526"/>
              <a:gd name="adj2" fmla="val -509465"/>
            </a:avLst>
          </a:prstGeom>
          <a:solidFill>
            <a:srgbClr val="FFC000"/>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116430" tIns="58215" rIns="116430" bIns="58215" rtlCol="0" anchor="ctr"/>
          <a:lstStyle/>
          <a:p>
            <a:pPr algn="ctr"/>
            <a:endParaRPr lang="zh-CN" altLang="en-US">
              <a:solidFill>
                <a:schemeClr val="tx1">
                  <a:lumMod val="85000"/>
                  <a:lumOff val="15000"/>
                </a:schemeClr>
              </a:solidFill>
              <a:latin typeface="微软雅黑"/>
              <a:ea typeface="微软雅黑"/>
              <a:sym typeface="微软雅黑"/>
            </a:endParaRPr>
          </a:p>
        </p:txBody>
      </p:sp>
      <p:sp>
        <p:nvSpPr>
          <p:cNvPr id="56" name="矩形标注 55"/>
          <p:cNvSpPr/>
          <p:nvPr/>
        </p:nvSpPr>
        <p:spPr>
          <a:xfrm>
            <a:off x="2966902" y="2833318"/>
            <a:ext cx="1483306" cy="60096"/>
          </a:xfrm>
          <a:prstGeom prst="wedgeRectCallout">
            <a:avLst>
              <a:gd name="adj1" fmla="val -23398"/>
              <a:gd name="adj2" fmla="val 403291"/>
            </a:avLst>
          </a:prstGeom>
          <a:solidFill>
            <a:srgbClr val="FFC000"/>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116430" tIns="58215" rIns="116430" bIns="58215" rtlCol="0" anchor="ctr"/>
          <a:lstStyle/>
          <a:p>
            <a:pPr algn="ctr"/>
            <a:endParaRPr lang="zh-CN" altLang="en-US">
              <a:solidFill>
                <a:schemeClr val="tx1">
                  <a:lumMod val="85000"/>
                  <a:lumOff val="15000"/>
                </a:schemeClr>
              </a:solidFill>
              <a:latin typeface="微软雅黑"/>
              <a:ea typeface="微软雅黑"/>
              <a:sym typeface="微软雅黑"/>
            </a:endParaRPr>
          </a:p>
        </p:txBody>
      </p:sp>
      <p:sp>
        <p:nvSpPr>
          <p:cNvPr id="59" name="矩形标注 58"/>
          <p:cNvSpPr/>
          <p:nvPr/>
        </p:nvSpPr>
        <p:spPr>
          <a:xfrm>
            <a:off x="6632384" y="2833318"/>
            <a:ext cx="1483306" cy="60096"/>
          </a:xfrm>
          <a:prstGeom prst="wedgeRectCallout">
            <a:avLst>
              <a:gd name="adj1" fmla="val -23398"/>
              <a:gd name="adj2" fmla="val 403291"/>
            </a:avLst>
          </a:prstGeom>
          <a:solidFill>
            <a:srgbClr val="FFC000"/>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116430" tIns="58215" rIns="116430" bIns="58215" rtlCol="0" anchor="ctr"/>
          <a:lstStyle/>
          <a:p>
            <a:pPr algn="ctr"/>
            <a:endParaRPr lang="zh-CN" altLang="en-US">
              <a:solidFill>
                <a:schemeClr val="tx1">
                  <a:lumMod val="85000"/>
                  <a:lumOff val="15000"/>
                </a:schemeClr>
              </a:solidFill>
              <a:latin typeface="微软雅黑"/>
              <a:ea typeface="微软雅黑"/>
              <a:sym typeface="微软雅黑"/>
            </a:endParaRPr>
          </a:p>
        </p:txBody>
      </p:sp>
      <p:sp>
        <p:nvSpPr>
          <p:cNvPr id="61" name="矩形标注 60"/>
          <p:cNvSpPr/>
          <p:nvPr/>
        </p:nvSpPr>
        <p:spPr>
          <a:xfrm>
            <a:off x="8593345" y="4861282"/>
            <a:ext cx="1383177" cy="42837"/>
          </a:xfrm>
          <a:prstGeom prst="wedgeRectCallout">
            <a:avLst>
              <a:gd name="adj1" fmla="val -17526"/>
              <a:gd name="adj2" fmla="val -509465"/>
            </a:avLst>
          </a:prstGeom>
          <a:solidFill>
            <a:srgbClr val="FFC000"/>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lIns="116430" tIns="58215" rIns="116430" bIns="58215" rtlCol="0" anchor="ctr"/>
          <a:lstStyle/>
          <a:p>
            <a:pPr algn="ctr"/>
            <a:endParaRPr lang="zh-CN" altLang="en-US">
              <a:solidFill>
                <a:schemeClr val="tx1">
                  <a:lumMod val="85000"/>
                  <a:lumOff val="15000"/>
                </a:schemeClr>
              </a:solidFill>
              <a:latin typeface="微软雅黑"/>
              <a:ea typeface="微软雅黑"/>
              <a:sym typeface="微软雅黑"/>
            </a:endParaRPr>
          </a:p>
        </p:txBody>
      </p:sp>
      <p:sp>
        <p:nvSpPr>
          <p:cNvPr id="23" name="文本框 49"/>
          <p:cNvSpPr txBox="1"/>
          <p:nvPr/>
        </p:nvSpPr>
        <p:spPr>
          <a:xfrm>
            <a:off x="3673184" y="1600101"/>
            <a:ext cx="1746445" cy="328172"/>
          </a:xfrm>
          <a:prstGeom prst="rect">
            <a:avLst/>
          </a:prstGeom>
          <a:noFill/>
        </p:spPr>
        <p:txBody>
          <a:bodyPr wrap="square" lIns="96401" tIns="48199" rIns="96401" bIns="48199" rtlCol="0">
            <a:spAutoFit/>
          </a:bodyPr>
          <a:lstStyle/>
          <a:p>
            <a:pPr algn="ctr"/>
            <a:r>
              <a:rPr lang="zh-CN" altLang="en-US" sz="1500" b="1">
                <a:solidFill>
                  <a:schemeClr val="tx1">
                    <a:lumMod val="75000"/>
                    <a:lumOff val="25000"/>
                  </a:schemeClr>
                </a:solidFill>
                <a:latin typeface="微软雅黑"/>
                <a:ea typeface="微软雅黑"/>
                <a:cs typeface="Arial" panose="020b0604020202020204" pitchFamily="34" charset="0"/>
                <a:sym typeface="微软雅黑"/>
              </a:rPr>
              <a:t>添加标题</a:t>
            </a:r>
            <a:endParaRPr lang="zh-CN" altLang="en-US" sz="1500" b="1">
              <a:solidFill>
                <a:schemeClr val="tx1">
                  <a:lumMod val="75000"/>
                  <a:lumOff val="25000"/>
                </a:schemeClr>
              </a:solidFill>
              <a:latin typeface="微软雅黑"/>
              <a:ea typeface="微软雅黑"/>
              <a:cs typeface="Arial" panose="020b0604020202020204" pitchFamily="34" charset="0"/>
              <a:sym typeface="微软雅黑"/>
            </a:endParaRPr>
          </a:p>
        </p:txBody>
      </p:sp>
      <p:sp>
        <p:nvSpPr>
          <p:cNvPr id="24" name="矩形 23"/>
          <p:cNvSpPr/>
          <p:nvPr/>
        </p:nvSpPr>
        <p:spPr>
          <a:xfrm>
            <a:off x="3623098" y="1881490"/>
            <a:ext cx="2168270" cy="1057602"/>
          </a:xfrm>
          <a:prstGeom prst="rect">
            <a:avLst/>
          </a:prstGeom>
        </p:spPr>
        <p:txBody>
          <a:bodyPr wrap="square" lIns="96401" tIns="48199" rIns="96401" bIns="481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latin typeface="微软雅黑"/>
                <a:ea typeface="微软雅黑"/>
                <a:sym typeface="微软雅黑"/>
              </a:rPr>
              <a:t>您的内容打在这里，或者通过复制您的文本后</a:t>
            </a:r>
            <a:endParaRPr lang="zh-CN" altLang="en-US" sz="1600">
              <a:latin typeface="微软雅黑"/>
              <a:ea typeface="微软雅黑"/>
              <a:sym typeface="微软雅黑"/>
            </a:endParaRPr>
          </a:p>
        </p:txBody>
      </p:sp>
      <p:sp>
        <p:nvSpPr>
          <p:cNvPr id="25" name="文本框 49"/>
          <p:cNvSpPr txBox="1"/>
          <p:nvPr/>
        </p:nvSpPr>
        <p:spPr>
          <a:xfrm>
            <a:off x="3009900" y="5289191"/>
            <a:ext cx="1746445" cy="328172"/>
          </a:xfrm>
          <a:prstGeom prst="rect">
            <a:avLst/>
          </a:prstGeom>
          <a:noFill/>
        </p:spPr>
        <p:txBody>
          <a:bodyPr wrap="square" lIns="96401" tIns="48199" rIns="96401" bIns="48199" rtlCol="0">
            <a:spAutoFit/>
          </a:bodyPr>
          <a:lstStyle/>
          <a:p>
            <a:pPr algn="ctr"/>
            <a:r>
              <a:rPr lang="zh-CN" altLang="en-US" sz="1500" b="1">
                <a:solidFill>
                  <a:schemeClr val="tx1">
                    <a:lumMod val="75000"/>
                    <a:lumOff val="25000"/>
                  </a:schemeClr>
                </a:solidFill>
                <a:latin typeface="微软雅黑"/>
                <a:ea typeface="微软雅黑"/>
                <a:cs typeface="Arial" panose="020b0604020202020204" pitchFamily="34" charset="0"/>
                <a:sym typeface="微软雅黑"/>
              </a:rPr>
              <a:t>添加标题</a:t>
            </a:r>
            <a:endParaRPr lang="zh-CN" altLang="en-US" sz="1500" b="1">
              <a:solidFill>
                <a:schemeClr val="tx1">
                  <a:lumMod val="75000"/>
                  <a:lumOff val="25000"/>
                </a:schemeClr>
              </a:solidFill>
              <a:latin typeface="微软雅黑"/>
              <a:ea typeface="微软雅黑"/>
              <a:cs typeface="Arial" panose="020b0604020202020204" pitchFamily="34" charset="0"/>
              <a:sym typeface="微软雅黑"/>
            </a:endParaRPr>
          </a:p>
        </p:txBody>
      </p:sp>
      <p:sp>
        <p:nvSpPr>
          <p:cNvPr id="26" name="矩形 25"/>
          <p:cNvSpPr/>
          <p:nvPr/>
        </p:nvSpPr>
        <p:spPr>
          <a:xfrm>
            <a:off x="2959814" y="5570581"/>
            <a:ext cx="2168270" cy="1057602"/>
          </a:xfrm>
          <a:prstGeom prst="rect">
            <a:avLst/>
          </a:prstGeom>
        </p:spPr>
        <p:txBody>
          <a:bodyPr wrap="square" lIns="96401" tIns="48199" rIns="96401" bIns="481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latin typeface="微软雅黑"/>
                <a:ea typeface="微软雅黑"/>
                <a:sym typeface="微软雅黑"/>
              </a:rPr>
              <a:t>您的内容打在这里，或者通过复制您的文本后</a:t>
            </a:r>
            <a:endParaRPr lang="zh-CN" altLang="en-US" sz="1600">
              <a:latin typeface="微软雅黑"/>
              <a:ea typeface="微软雅黑"/>
              <a:sym typeface="微软雅黑"/>
            </a:endParaRPr>
          </a:p>
        </p:txBody>
      </p:sp>
      <p:sp>
        <p:nvSpPr>
          <p:cNvPr id="27" name="文本框 49"/>
          <p:cNvSpPr txBox="1"/>
          <p:nvPr/>
        </p:nvSpPr>
        <p:spPr>
          <a:xfrm>
            <a:off x="8141405" y="1602611"/>
            <a:ext cx="1746445" cy="328172"/>
          </a:xfrm>
          <a:prstGeom prst="rect">
            <a:avLst/>
          </a:prstGeom>
          <a:noFill/>
        </p:spPr>
        <p:txBody>
          <a:bodyPr wrap="square" lIns="96401" tIns="48199" rIns="96401" bIns="48199" rtlCol="0">
            <a:spAutoFit/>
          </a:bodyPr>
          <a:lstStyle/>
          <a:p>
            <a:pPr algn="ctr"/>
            <a:r>
              <a:rPr lang="zh-CN" altLang="en-US" sz="1500" b="1">
                <a:solidFill>
                  <a:schemeClr val="tx1">
                    <a:lumMod val="75000"/>
                    <a:lumOff val="25000"/>
                  </a:schemeClr>
                </a:solidFill>
                <a:latin typeface="微软雅黑"/>
                <a:ea typeface="微软雅黑"/>
                <a:cs typeface="Arial" panose="020b0604020202020204" pitchFamily="34" charset="0"/>
                <a:sym typeface="微软雅黑"/>
              </a:rPr>
              <a:t>添加标题</a:t>
            </a:r>
            <a:endParaRPr lang="zh-CN" altLang="en-US" sz="1500" b="1">
              <a:solidFill>
                <a:schemeClr val="tx1">
                  <a:lumMod val="75000"/>
                  <a:lumOff val="25000"/>
                </a:schemeClr>
              </a:solidFill>
              <a:latin typeface="微软雅黑"/>
              <a:ea typeface="微软雅黑"/>
              <a:cs typeface="Arial" panose="020b0604020202020204" pitchFamily="34" charset="0"/>
              <a:sym typeface="微软雅黑"/>
            </a:endParaRPr>
          </a:p>
        </p:txBody>
      </p:sp>
      <p:sp>
        <p:nvSpPr>
          <p:cNvPr id="28" name="矩形 27"/>
          <p:cNvSpPr/>
          <p:nvPr/>
        </p:nvSpPr>
        <p:spPr>
          <a:xfrm>
            <a:off x="8091319" y="1884001"/>
            <a:ext cx="2168270" cy="1057602"/>
          </a:xfrm>
          <a:prstGeom prst="rect">
            <a:avLst/>
          </a:prstGeom>
        </p:spPr>
        <p:txBody>
          <a:bodyPr wrap="square" lIns="96401" tIns="48199" rIns="96401" bIns="481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latin typeface="微软雅黑"/>
                <a:ea typeface="微软雅黑"/>
                <a:sym typeface="微软雅黑"/>
              </a:rPr>
              <a:t>您的内容打在这里，或者通过复制您的文本后</a:t>
            </a:r>
            <a:endParaRPr lang="zh-CN" altLang="en-US" sz="1600">
              <a:latin typeface="微软雅黑"/>
              <a:ea typeface="微软雅黑"/>
              <a:sym typeface="微软雅黑"/>
            </a:endParaRPr>
          </a:p>
        </p:txBody>
      </p:sp>
      <p:sp>
        <p:nvSpPr>
          <p:cNvPr id="29" name="文本框 49"/>
          <p:cNvSpPr txBox="1"/>
          <p:nvPr/>
        </p:nvSpPr>
        <p:spPr>
          <a:xfrm>
            <a:off x="7541320" y="5186905"/>
            <a:ext cx="1746445" cy="328172"/>
          </a:xfrm>
          <a:prstGeom prst="rect">
            <a:avLst/>
          </a:prstGeom>
          <a:noFill/>
        </p:spPr>
        <p:txBody>
          <a:bodyPr wrap="square" lIns="96401" tIns="48199" rIns="96401" bIns="48199" rtlCol="0">
            <a:spAutoFit/>
          </a:bodyPr>
          <a:lstStyle/>
          <a:p>
            <a:pPr algn="ctr"/>
            <a:r>
              <a:rPr lang="zh-CN" altLang="en-US" sz="1500" b="1">
                <a:solidFill>
                  <a:schemeClr val="tx1">
                    <a:lumMod val="75000"/>
                    <a:lumOff val="25000"/>
                  </a:schemeClr>
                </a:solidFill>
                <a:latin typeface="微软雅黑"/>
                <a:ea typeface="微软雅黑"/>
                <a:cs typeface="Arial" panose="020b0604020202020204" pitchFamily="34" charset="0"/>
                <a:sym typeface="微软雅黑"/>
              </a:rPr>
              <a:t>添加标题</a:t>
            </a:r>
            <a:endParaRPr lang="zh-CN" altLang="en-US" sz="1500" b="1">
              <a:solidFill>
                <a:schemeClr val="tx1">
                  <a:lumMod val="75000"/>
                  <a:lumOff val="25000"/>
                </a:schemeClr>
              </a:solidFill>
              <a:latin typeface="微软雅黑"/>
              <a:ea typeface="微软雅黑"/>
              <a:cs typeface="Arial" panose="020b0604020202020204" pitchFamily="34" charset="0"/>
              <a:sym typeface="微软雅黑"/>
            </a:endParaRPr>
          </a:p>
        </p:txBody>
      </p:sp>
      <p:sp>
        <p:nvSpPr>
          <p:cNvPr id="30" name="矩形 29"/>
          <p:cNvSpPr/>
          <p:nvPr/>
        </p:nvSpPr>
        <p:spPr>
          <a:xfrm>
            <a:off x="7491234" y="5468295"/>
            <a:ext cx="2168270" cy="1057602"/>
          </a:xfrm>
          <a:prstGeom prst="rect">
            <a:avLst/>
          </a:prstGeom>
        </p:spPr>
        <p:txBody>
          <a:bodyPr wrap="square" lIns="96401" tIns="48199" rIns="96401" bIns="48199">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600">
                <a:latin typeface="微软雅黑"/>
                <a:ea typeface="微软雅黑"/>
                <a:sym typeface="微软雅黑"/>
              </a:rPr>
              <a:t>您的内容打在这里，或者通过复制您的文本后</a:t>
            </a:r>
            <a:endParaRPr lang="zh-CN" altLang="en-US" sz="1600">
              <a:latin typeface="微软雅黑"/>
              <a:ea typeface="微软雅黑"/>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ppt_x"/>
                                          </p:val>
                                        </p:tav>
                                        <p:tav tm="100000">
                                          <p:val>
                                            <p:strVal val="#ppt_x"/>
                                          </p:val>
                                        </p:tav>
                                      </p:tavLst>
                                    </p:anim>
                                    <p:anim calcmode="lin" valueType="num">
                                      <p:cBhvr additive="base">
                                        <p:cTn id="32" dur="5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ppt_x"/>
                                          </p:val>
                                        </p:tav>
                                        <p:tav tm="100000">
                                          <p:val>
                                            <p:strVal val="#ppt_x"/>
                                          </p:val>
                                        </p:tav>
                                      </p:tavLst>
                                    </p:anim>
                                    <p:anim calcmode="lin" valueType="num">
                                      <p:cBhvr additive="base">
                                        <p:cTn id="40" dur="500" fill="hold"/>
                                        <p:tgtEl>
                                          <p:spTgt spid="4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ppt_x"/>
                                          </p:val>
                                        </p:tav>
                                        <p:tav tm="100000">
                                          <p:val>
                                            <p:strVal val="#ppt_x"/>
                                          </p:val>
                                        </p:tav>
                                      </p:tavLst>
                                    </p:anim>
                                    <p:anim calcmode="lin" valueType="num">
                                      <p:cBhvr additive="base">
                                        <p:cTn id="52" dur="500" fill="hold"/>
                                        <p:tgtEl>
                                          <p:spTgt spid="4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ppt_x"/>
                                          </p:val>
                                        </p:tav>
                                        <p:tav tm="100000">
                                          <p:val>
                                            <p:strVal val="#ppt_x"/>
                                          </p:val>
                                        </p:tav>
                                      </p:tavLst>
                                    </p:anim>
                                    <p:anim calcmode="lin" valueType="num">
                                      <p:cBhvr additive="base">
                                        <p:cTn id="56" dur="500" fill="hold"/>
                                        <p:tgtEl>
                                          <p:spTgt spid="4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ppt_x"/>
                                          </p:val>
                                        </p:tav>
                                        <p:tav tm="100000">
                                          <p:val>
                                            <p:strVal val="#ppt_x"/>
                                          </p:val>
                                        </p:tav>
                                      </p:tavLst>
                                    </p:anim>
                                    <p:anim calcmode="lin" valueType="num">
                                      <p:cBhvr additive="base">
                                        <p:cTn id="60" dur="500" fill="hold"/>
                                        <p:tgtEl>
                                          <p:spTgt spid="4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ppt_x"/>
                                          </p:val>
                                        </p:tav>
                                        <p:tav tm="100000">
                                          <p:val>
                                            <p:strVal val="#ppt_x"/>
                                          </p:val>
                                        </p:tav>
                                      </p:tavLst>
                                    </p:anim>
                                    <p:anim calcmode="lin" valueType="num">
                                      <p:cBhvr additive="base">
                                        <p:cTn id="64" dur="500" fill="hold"/>
                                        <p:tgtEl>
                                          <p:spTgt spid="5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ppt_x"/>
                                          </p:val>
                                        </p:tav>
                                        <p:tav tm="100000">
                                          <p:val>
                                            <p:strVal val="#ppt_x"/>
                                          </p:val>
                                        </p:tav>
                                      </p:tavLst>
                                    </p:anim>
                                    <p:anim calcmode="lin" valueType="num">
                                      <p:cBhvr additive="base">
                                        <p:cTn id="68" dur="500" fill="hold"/>
                                        <p:tgtEl>
                                          <p:spTgt spid="5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ppt_x"/>
                                          </p:val>
                                        </p:tav>
                                        <p:tav tm="100000">
                                          <p:val>
                                            <p:strVal val="#ppt_x"/>
                                          </p:val>
                                        </p:tav>
                                      </p:tavLst>
                                    </p:anim>
                                    <p:anim calcmode="lin" valueType="num">
                                      <p:cBhvr additive="base">
                                        <p:cTn id="72" dur="500" fill="hold"/>
                                        <p:tgtEl>
                                          <p:spTgt spid="5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anim calcmode="lin" valueType="num">
                                      <p:cBhvr additive="base">
                                        <p:cTn id="75" dur="500" fill="hold"/>
                                        <p:tgtEl>
                                          <p:spTgt spid="55"/>
                                        </p:tgtEl>
                                        <p:attrNameLst>
                                          <p:attrName>ppt_x</p:attrName>
                                        </p:attrNameLst>
                                      </p:cBhvr>
                                      <p:tavLst>
                                        <p:tav tm="0">
                                          <p:val>
                                            <p:strVal val="#ppt_x"/>
                                          </p:val>
                                        </p:tav>
                                        <p:tav tm="100000">
                                          <p:val>
                                            <p:strVal val="#ppt_x"/>
                                          </p:val>
                                        </p:tav>
                                      </p:tavLst>
                                    </p:anim>
                                    <p:anim calcmode="lin" valueType="num">
                                      <p:cBhvr additive="base">
                                        <p:cTn id="76" dur="500" fill="hold"/>
                                        <p:tgtEl>
                                          <p:spTgt spid="5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fill="hold"/>
                                        <p:tgtEl>
                                          <p:spTgt spid="56"/>
                                        </p:tgtEl>
                                        <p:attrNameLst>
                                          <p:attrName>ppt_x</p:attrName>
                                        </p:attrNameLst>
                                      </p:cBhvr>
                                      <p:tavLst>
                                        <p:tav tm="0">
                                          <p:val>
                                            <p:strVal val="#ppt_x"/>
                                          </p:val>
                                        </p:tav>
                                        <p:tav tm="100000">
                                          <p:val>
                                            <p:strVal val="#ppt_x"/>
                                          </p:val>
                                        </p:tav>
                                      </p:tavLst>
                                    </p:anim>
                                    <p:anim calcmode="lin" valueType="num">
                                      <p:cBhvr additive="base">
                                        <p:cTn id="80" dur="500" fill="hold"/>
                                        <p:tgtEl>
                                          <p:spTgt spid="5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ppt_x"/>
                                          </p:val>
                                        </p:tav>
                                        <p:tav tm="100000">
                                          <p:val>
                                            <p:strVal val="#ppt_x"/>
                                          </p:val>
                                        </p:tav>
                                      </p:tavLst>
                                    </p:anim>
                                    <p:anim calcmode="lin" valueType="num">
                                      <p:cBhvr additive="base">
                                        <p:cTn id="84" dur="500" fill="hold"/>
                                        <p:tgtEl>
                                          <p:spTgt spid="5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6" grpId="0" animBg="1"/>
      <p:bldP spid="47" grpId="0" animBg="1"/>
      <p:bldP spid="49" grpId="0" animBg="1"/>
      <p:bldP spid="50" grpId="0" animBg="1"/>
      <p:bldP spid="53" grpId="0" animBg="1"/>
      <p:bldP spid="54" grpId="0" animBg="1"/>
      <p:bldP spid="55" grpId="0" animBg="1"/>
      <p:bldP spid="56" grpId="0" animBg="1"/>
      <p:bldP spid="59" grpId="0" animBg="1"/>
      <p:bldP spid="61" grpId="0" animBg="1"/>
      <p:bldP spid="23" grpId="0"/>
      <p:bldP spid="24" grpId="0"/>
      <p:bldP spid="25" grpId="0"/>
      <p:bldP spid="26" grpId="0"/>
      <p:bldP spid="27" grpId="0"/>
      <p:bldP spid="28" grpId="0"/>
      <p:bldP spid="29" grpId="0"/>
      <p:bldP spid="30"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1" name="Group 30"/>
          <p:cNvGrpSpPr/>
          <p:nvPr/>
        </p:nvGrpSpPr>
        <p:grpSpPr>
          <a:xfrm>
            <a:off x="538594" y="2915446"/>
            <a:ext cx="5583989" cy="1609605"/>
            <a:chOff x="898806" y="2993352"/>
            <a:chExt cx="5294449" cy="1526228"/>
          </a:xfrm>
          <a:solidFill>
            <a:schemeClr val="tx1"/>
          </a:solidFill>
        </p:grpSpPr>
        <p:sp>
          <p:nvSpPr>
            <p:cNvPr id="5" name="Freeform 5"/>
            <p:cNvSpPr/>
            <p:nvPr/>
          </p:nvSpPr>
          <p:spPr bwMode="auto">
            <a:xfrm>
              <a:off x="965349" y="3070133"/>
              <a:ext cx="5177572" cy="1411057"/>
            </a:xfrm>
            <a:custGeom>
              <a:gdLst>
                <a:gd name="T0" fmla="*/ 750 w 2566"/>
                <a:gd name="T1" fmla="*/ 699 h 699"/>
                <a:gd name="T2" fmla="*/ 296 w 2566"/>
                <a:gd name="T3" fmla="*/ 302 h 699"/>
                <a:gd name="T4" fmla="*/ 12 w 2566"/>
                <a:gd name="T5" fmla="*/ 626 h 699"/>
                <a:gd name="T6" fmla="*/ 0 w 2566"/>
                <a:gd name="T7" fmla="*/ 610 h 699"/>
                <a:gd name="T8" fmla="*/ 287 w 2566"/>
                <a:gd name="T9" fmla="*/ 282 h 699"/>
                <a:gd name="T10" fmla="*/ 294 w 2566"/>
                <a:gd name="T11" fmla="*/ 274 h 699"/>
                <a:gd name="T12" fmla="*/ 748 w 2566"/>
                <a:gd name="T13" fmla="*/ 671 h 699"/>
                <a:gd name="T14" fmla="*/ 1005 w 2566"/>
                <a:gd name="T15" fmla="*/ 377 h 699"/>
                <a:gd name="T16" fmla="*/ 1157 w 2566"/>
                <a:gd name="T17" fmla="*/ 510 h 699"/>
                <a:gd name="T18" fmla="*/ 1519 w 2566"/>
                <a:gd name="T19" fmla="*/ 153 h 699"/>
                <a:gd name="T20" fmla="*/ 1610 w 2566"/>
                <a:gd name="T21" fmla="*/ 147 h 699"/>
                <a:gd name="T22" fmla="*/ 2099 w 2566"/>
                <a:gd name="T23" fmla="*/ 517 h 699"/>
                <a:gd name="T24" fmla="*/ 2551 w 2566"/>
                <a:gd name="T25" fmla="*/ 0 h 699"/>
                <a:gd name="T26" fmla="*/ 2566 w 2566"/>
                <a:gd name="T27" fmla="*/ 13 h 699"/>
                <a:gd name="T28" fmla="*/ 2101 w 2566"/>
                <a:gd name="T29" fmla="*/ 545 h 699"/>
                <a:gd name="T30" fmla="*/ 1564 w 2566"/>
                <a:gd name="T31" fmla="*/ 162 h 699"/>
                <a:gd name="T32" fmla="*/ 1159 w 2566"/>
                <a:gd name="T33" fmla="*/ 538 h 699"/>
                <a:gd name="T34" fmla="*/ 1007 w 2566"/>
                <a:gd name="T35" fmla="*/ 405 h 699"/>
                <a:gd name="T36" fmla="*/ 750 w 2566"/>
                <a:gd name="T37" fmla="*/ 699 h 6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66" h="699">
                  <a:moveTo>
                    <a:pt x="750" y="699"/>
                  </a:moveTo>
                  <a:cubicBezTo>
                    <a:pt x="296" y="302"/>
                    <a:pt x="296" y="302"/>
                    <a:pt x="296" y="302"/>
                  </a:cubicBezTo>
                  <a:cubicBezTo>
                    <a:pt x="248" y="357"/>
                    <a:pt x="28" y="613"/>
                    <a:pt x="12" y="626"/>
                  </a:cubicBezTo>
                  <a:cubicBezTo>
                    <a:pt x="0" y="610"/>
                    <a:pt x="0" y="610"/>
                    <a:pt x="0" y="610"/>
                  </a:cubicBezTo>
                  <a:cubicBezTo>
                    <a:pt x="13" y="600"/>
                    <a:pt x="179" y="408"/>
                    <a:pt x="287" y="282"/>
                  </a:cubicBezTo>
                  <a:cubicBezTo>
                    <a:pt x="294" y="274"/>
                    <a:pt x="294" y="274"/>
                    <a:pt x="294" y="274"/>
                  </a:cubicBezTo>
                  <a:cubicBezTo>
                    <a:pt x="748" y="671"/>
                    <a:pt x="748" y="671"/>
                    <a:pt x="748" y="671"/>
                  </a:cubicBezTo>
                  <a:cubicBezTo>
                    <a:pt x="1005" y="377"/>
                    <a:pt x="1005" y="377"/>
                    <a:pt x="1005" y="377"/>
                  </a:cubicBezTo>
                  <a:cubicBezTo>
                    <a:pt x="1157" y="510"/>
                    <a:pt x="1157" y="510"/>
                    <a:pt x="1157" y="510"/>
                  </a:cubicBezTo>
                  <a:cubicBezTo>
                    <a:pt x="1519" y="153"/>
                    <a:pt x="1519" y="153"/>
                    <a:pt x="1519" y="153"/>
                  </a:cubicBezTo>
                  <a:cubicBezTo>
                    <a:pt x="1543" y="128"/>
                    <a:pt x="1583" y="126"/>
                    <a:pt x="1610" y="147"/>
                  </a:cubicBezTo>
                  <a:cubicBezTo>
                    <a:pt x="2099" y="517"/>
                    <a:pt x="2099" y="517"/>
                    <a:pt x="2099" y="517"/>
                  </a:cubicBezTo>
                  <a:cubicBezTo>
                    <a:pt x="2551" y="0"/>
                    <a:pt x="2551" y="0"/>
                    <a:pt x="2551" y="0"/>
                  </a:cubicBezTo>
                  <a:cubicBezTo>
                    <a:pt x="2566" y="13"/>
                    <a:pt x="2566" y="13"/>
                    <a:pt x="2566" y="13"/>
                  </a:cubicBezTo>
                  <a:cubicBezTo>
                    <a:pt x="2101" y="545"/>
                    <a:pt x="2101" y="545"/>
                    <a:pt x="2101" y="545"/>
                  </a:cubicBezTo>
                  <a:cubicBezTo>
                    <a:pt x="1564" y="162"/>
                    <a:pt x="1564" y="162"/>
                    <a:pt x="1564" y="162"/>
                  </a:cubicBezTo>
                  <a:cubicBezTo>
                    <a:pt x="1159" y="538"/>
                    <a:pt x="1159" y="538"/>
                    <a:pt x="1159" y="538"/>
                  </a:cubicBezTo>
                  <a:cubicBezTo>
                    <a:pt x="1007" y="405"/>
                    <a:pt x="1007" y="405"/>
                    <a:pt x="1007" y="405"/>
                  </a:cubicBezTo>
                  <a:lnTo>
                    <a:pt x="750" y="699"/>
                  </a:ln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grpSp>
          <p:nvGrpSpPr>
            <p:cNvPr id="30" name="Group 29"/>
            <p:cNvGrpSpPr/>
            <p:nvPr/>
          </p:nvGrpSpPr>
          <p:grpSpPr>
            <a:xfrm>
              <a:off x="898806" y="2993352"/>
              <a:ext cx="5294449" cy="1526228"/>
              <a:chOff x="898806" y="2993352"/>
              <a:chExt cx="5294449" cy="1526228"/>
            </a:xfrm>
            <a:grpFill/>
          </p:grpSpPr>
          <p:sp>
            <p:nvSpPr>
              <p:cNvPr id="6" name="Freeform 6"/>
              <p:cNvSpPr/>
              <p:nvPr/>
            </p:nvSpPr>
            <p:spPr bwMode="auto">
              <a:xfrm>
                <a:off x="898806" y="4232932"/>
                <a:ext cx="163799" cy="163799"/>
              </a:xfrm>
              <a:custGeom>
                <a:gdLst>
                  <a:gd name="T0" fmla="*/ 80 w 81"/>
                  <a:gd name="T1" fmla="*/ 38 h 81"/>
                  <a:gd name="T2" fmla="*/ 43 w 81"/>
                  <a:gd name="T3" fmla="*/ 80 h 81"/>
                  <a:gd name="T4" fmla="*/ 1 w 81"/>
                  <a:gd name="T5" fmla="*/ 43 h 81"/>
                  <a:gd name="T6" fmla="*/ 38 w 81"/>
                  <a:gd name="T7" fmla="*/ 2 h 81"/>
                  <a:gd name="T8" fmla="*/ 80 w 81"/>
                  <a:gd name="T9" fmla="*/ 38 h 81"/>
                </a:gdLst>
                <a:cxnLst>
                  <a:cxn ang="0">
                    <a:pos x="T0" y="T1"/>
                  </a:cxn>
                  <a:cxn ang="0">
                    <a:pos x="T2" y="T3"/>
                  </a:cxn>
                  <a:cxn ang="0">
                    <a:pos x="T4" y="T5"/>
                  </a:cxn>
                  <a:cxn ang="0">
                    <a:pos x="T6" y="T7"/>
                  </a:cxn>
                  <a:cxn ang="0">
                    <a:pos x="T8" y="T9"/>
                  </a:cxn>
                </a:cxnLst>
                <a:rect l="0" t="0" r="r" b="b"/>
                <a:pathLst>
                  <a:path w="81" h="81">
                    <a:moveTo>
                      <a:pt x="80" y="38"/>
                    </a:moveTo>
                    <a:cubicBezTo>
                      <a:pt x="81" y="60"/>
                      <a:pt x="65" y="79"/>
                      <a:pt x="43" y="80"/>
                    </a:cubicBezTo>
                    <a:cubicBezTo>
                      <a:pt x="21" y="81"/>
                      <a:pt x="3" y="65"/>
                      <a:pt x="1" y="43"/>
                    </a:cubicBezTo>
                    <a:cubicBezTo>
                      <a:pt x="0" y="22"/>
                      <a:pt x="16" y="3"/>
                      <a:pt x="38" y="2"/>
                    </a:cubicBezTo>
                    <a:cubicBezTo>
                      <a:pt x="59" y="0"/>
                      <a:pt x="78" y="16"/>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7" name="Freeform 7"/>
              <p:cNvSpPr/>
              <p:nvPr/>
            </p:nvSpPr>
            <p:spPr bwMode="auto">
              <a:xfrm>
                <a:off x="1470395" y="3579444"/>
                <a:ext cx="165505" cy="165505"/>
              </a:xfrm>
              <a:custGeom>
                <a:gdLst>
                  <a:gd name="T0" fmla="*/ 80 w 82"/>
                  <a:gd name="T1" fmla="*/ 38 h 82"/>
                  <a:gd name="T2" fmla="*/ 43 w 82"/>
                  <a:gd name="T3" fmla="*/ 80 h 82"/>
                  <a:gd name="T4" fmla="*/ 2 w 82"/>
                  <a:gd name="T5" fmla="*/ 44 h 82"/>
                  <a:gd name="T6" fmla="*/ 38 w 82"/>
                  <a:gd name="T7" fmla="*/ 2 h 82"/>
                  <a:gd name="T8" fmla="*/ 80 w 82"/>
                  <a:gd name="T9" fmla="*/ 38 h 82"/>
                </a:gdLst>
                <a:cxnLst>
                  <a:cxn ang="0">
                    <a:pos x="T0" y="T1"/>
                  </a:cxn>
                  <a:cxn ang="0">
                    <a:pos x="T2" y="T3"/>
                  </a:cxn>
                  <a:cxn ang="0">
                    <a:pos x="T4" y="T5"/>
                  </a:cxn>
                  <a:cxn ang="0">
                    <a:pos x="T6" y="T7"/>
                  </a:cxn>
                  <a:cxn ang="0">
                    <a:pos x="T8" y="T9"/>
                  </a:cxn>
                </a:cxnLst>
                <a:rect l="0" t="0" r="r" b="b"/>
                <a:pathLst>
                  <a:path w="82" h="82">
                    <a:moveTo>
                      <a:pt x="80" y="38"/>
                    </a:moveTo>
                    <a:cubicBezTo>
                      <a:pt x="82" y="60"/>
                      <a:pt x="65" y="79"/>
                      <a:pt x="43" y="80"/>
                    </a:cubicBezTo>
                    <a:cubicBezTo>
                      <a:pt x="22" y="82"/>
                      <a:pt x="3" y="65"/>
                      <a:pt x="2" y="44"/>
                    </a:cubicBezTo>
                    <a:cubicBezTo>
                      <a:pt x="0" y="22"/>
                      <a:pt x="17" y="3"/>
                      <a:pt x="38" y="2"/>
                    </a:cubicBezTo>
                    <a:cubicBezTo>
                      <a:pt x="60" y="0"/>
                      <a:pt x="79" y="17"/>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8" name="Freeform 8"/>
              <p:cNvSpPr/>
              <p:nvPr/>
            </p:nvSpPr>
            <p:spPr bwMode="auto">
              <a:xfrm>
                <a:off x="2372140" y="4354075"/>
                <a:ext cx="162945" cy="165505"/>
              </a:xfrm>
              <a:custGeom>
                <a:gdLst>
                  <a:gd name="T0" fmla="*/ 80 w 81"/>
                  <a:gd name="T1" fmla="*/ 39 h 82"/>
                  <a:gd name="T2" fmla="*/ 43 w 81"/>
                  <a:gd name="T3" fmla="*/ 80 h 82"/>
                  <a:gd name="T4" fmla="*/ 1 w 81"/>
                  <a:gd name="T5" fmla="*/ 44 h 82"/>
                  <a:gd name="T6" fmla="*/ 38 w 81"/>
                  <a:gd name="T7" fmla="*/ 2 h 82"/>
                  <a:gd name="T8" fmla="*/ 80 w 81"/>
                  <a:gd name="T9" fmla="*/ 39 h 82"/>
                </a:gdLst>
                <a:cxnLst>
                  <a:cxn ang="0">
                    <a:pos x="T0" y="T1"/>
                  </a:cxn>
                  <a:cxn ang="0">
                    <a:pos x="T2" y="T3"/>
                  </a:cxn>
                  <a:cxn ang="0">
                    <a:pos x="T4" y="T5"/>
                  </a:cxn>
                  <a:cxn ang="0">
                    <a:pos x="T6" y="T7"/>
                  </a:cxn>
                  <a:cxn ang="0">
                    <a:pos x="T8" y="T9"/>
                  </a:cxn>
                </a:cxnLst>
                <a:rect l="0" t="0" r="r" b="b"/>
                <a:pathLst>
                  <a:path w="81" h="82">
                    <a:moveTo>
                      <a:pt x="80" y="39"/>
                    </a:moveTo>
                    <a:cubicBezTo>
                      <a:pt x="81" y="60"/>
                      <a:pt x="65" y="79"/>
                      <a:pt x="43" y="80"/>
                    </a:cubicBezTo>
                    <a:cubicBezTo>
                      <a:pt x="21" y="82"/>
                      <a:pt x="2" y="65"/>
                      <a:pt x="1" y="44"/>
                    </a:cubicBezTo>
                    <a:cubicBezTo>
                      <a:pt x="0" y="22"/>
                      <a:pt x="16" y="3"/>
                      <a:pt x="38" y="2"/>
                    </a:cubicBezTo>
                    <a:cubicBezTo>
                      <a:pt x="59" y="0"/>
                      <a:pt x="78" y="17"/>
                      <a:pt x="80" y="39"/>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9" name="Freeform 9"/>
              <p:cNvSpPr/>
              <p:nvPr/>
            </p:nvSpPr>
            <p:spPr bwMode="auto">
              <a:xfrm>
                <a:off x="2890836" y="3761158"/>
                <a:ext cx="162945" cy="165505"/>
              </a:xfrm>
              <a:custGeom>
                <a:gdLst>
                  <a:gd name="T0" fmla="*/ 80 w 81"/>
                  <a:gd name="T1" fmla="*/ 38 h 82"/>
                  <a:gd name="T2" fmla="*/ 43 w 81"/>
                  <a:gd name="T3" fmla="*/ 80 h 82"/>
                  <a:gd name="T4" fmla="*/ 1 w 81"/>
                  <a:gd name="T5" fmla="*/ 44 h 82"/>
                  <a:gd name="T6" fmla="*/ 38 w 81"/>
                  <a:gd name="T7" fmla="*/ 2 h 82"/>
                  <a:gd name="T8" fmla="*/ 80 w 81"/>
                  <a:gd name="T9" fmla="*/ 38 h 82"/>
                </a:gdLst>
                <a:cxnLst>
                  <a:cxn ang="0">
                    <a:pos x="T0" y="T1"/>
                  </a:cxn>
                  <a:cxn ang="0">
                    <a:pos x="T2" y="T3"/>
                  </a:cxn>
                  <a:cxn ang="0">
                    <a:pos x="T4" y="T5"/>
                  </a:cxn>
                  <a:cxn ang="0">
                    <a:pos x="T6" y="T7"/>
                  </a:cxn>
                  <a:cxn ang="0">
                    <a:pos x="T8" y="T9"/>
                  </a:cxn>
                </a:cxnLst>
                <a:rect l="0" t="0" r="r" b="b"/>
                <a:pathLst>
                  <a:path w="81" h="82">
                    <a:moveTo>
                      <a:pt x="80" y="38"/>
                    </a:moveTo>
                    <a:cubicBezTo>
                      <a:pt x="81" y="60"/>
                      <a:pt x="65" y="79"/>
                      <a:pt x="43" y="80"/>
                    </a:cubicBezTo>
                    <a:cubicBezTo>
                      <a:pt x="21" y="82"/>
                      <a:pt x="3" y="65"/>
                      <a:pt x="1" y="44"/>
                    </a:cubicBezTo>
                    <a:cubicBezTo>
                      <a:pt x="0" y="22"/>
                      <a:pt x="16" y="3"/>
                      <a:pt x="38" y="2"/>
                    </a:cubicBezTo>
                    <a:cubicBezTo>
                      <a:pt x="59" y="0"/>
                      <a:pt x="78" y="17"/>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10" name="Freeform 10"/>
              <p:cNvSpPr/>
              <p:nvPr/>
            </p:nvSpPr>
            <p:spPr bwMode="auto">
              <a:xfrm>
                <a:off x="3217580" y="3999178"/>
                <a:ext cx="162945" cy="163799"/>
              </a:xfrm>
              <a:custGeom>
                <a:gdLst>
                  <a:gd name="T0" fmla="*/ 80 w 81"/>
                  <a:gd name="T1" fmla="*/ 38 h 81"/>
                  <a:gd name="T2" fmla="*/ 43 w 81"/>
                  <a:gd name="T3" fmla="*/ 80 h 81"/>
                  <a:gd name="T4" fmla="*/ 1 w 81"/>
                  <a:gd name="T5" fmla="*/ 43 h 81"/>
                  <a:gd name="T6" fmla="*/ 38 w 81"/>
                  <a:gd name="T7" fmla="*/ 1 h 81"/>
                  <a:gd name="T8" fmla="*/ 80 w 81"/>
                  <a:gd name="T9" fmla="*/ 38 h 81"/>
                </a:gdLst>
                <a:cxnLst>
                  <a:cxn ang="0">
                    <a:pos x="T0" y="T1"/>
                  </a:cxn>
                  <a:cxn ang="0">
                    <a:pos x="T2" y="T3"/>
                  </a:cxn>
                  <a:cxn ang="0">
                    <a:pos x="T4" y="T5"/>
                  </a:cxn>
                  <a:cxn ang="0">
                    <a:pos x="T6" y="T7"/>
                  </a:cxn>
                  <a:cxn ang="0">
                    <a:pos x="T8" y="T9"/>
                  </a:cxn>
                </a:cxnLst>
                <a:rect l="0" t="0" r="r" b="b"/>
                <a:pathLst>
                  <a:path w="81" h="81">
                    <a:moveTo>
                      <a:pt x="80" y="38"/>
                    </a:moveTo>
                    <a:cubicBezTo>
                      <a:pt x="81" y="59"/>
                      <a:pt x="65" y="78"/>
                      <a:pt x="43" y="80"/>
                    </a:cubicBezTo>
                    <a:cubicBezTo>
                      <a:pt x="21" y="81"/>
                      <a:pt x="3" y="65"/>
                      <a:pt x="1" y="43"/>
                    </a:cubicBezTo>
                    <a:cubicBezTo>
                      <a:pt x="0" y="21"/>
                      <a:pt x="16" y="3"/>
                      <a:pt x="38" y="1"/>
                    </a:cubicBezTo>
                    <a:cubicBezTo>
                      <a:pt x="59" y="0"/>
                      <a:pt x="78" y="16"/>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11" name="Freeform 11"/>
              <p:cNvSpPr/>
              <p:nvPr/>
            </p:nvSpPr>
            <p:spPr bwMode="auto">
              <a:xfrm>
                <a:off x="4028042" y="3266055"/>
                <a:ext cx="165505" cy="162945"/>
              </a:xfrm>
              <a:custGeom>
                <a:gdLst>
                  <a:gd name="T0" fmla="*/ 80 w 82"/>
                  <a:gd name="T1" fmla="*/ 38 h 81"/>
                  <a:gd name="T2" fmla="*/ 44 w 82"/>
                  <a:gd name="T3" fmla="*/ 80 h 81"/>
                  <a:gd name="T4" fmla="*/ 2 w 82"/>
                  <a:gd name="T5" fmla="*/ 43 h 81"/>
                  <a:gd name="T6" fmla="*/ 38 w 82"/>
                  <a:gd name="T7" fmla="*/ 1 h 81"/>
                  <a:gd name="T8" fmla="*/ 80 w 82"/>
                  <a:gd name="T9" fmla="*/ 38 h 81"/>
                </a:gdLst>
                <a:cxnLst>
                  <a:cxn ang="0">
                    <a:pos x="T0" y="T1"/>
                  </a:cxn>
                  <a:cxn ang="0">
                    <a:pos x="T2" y="T3"/>
                  </a:cxn>
                  <a:cxn ang="0">
                    <a:pos x="T4" y="T5"/>
                  </a:cxn>
                  <a:cxn ang="0">
                    <a:pos x="T6" y="T7"/>
                  </a:cxn>
                  <a:cxn ang="0">
                    <a:pos x="T8" y="T9"/>
                  </a:cxn>
                </a:cxnLst>
                <a:rect l="0" t="0" r="r" b="b"/>
                <a:pathLst>
                  <a:path w="82" h="81">
                    <a:moveTo>
                      <a:pt x="80" y="38"/>
                    </a:moveTo>
                    <a:cubicBezTo>
                      <a:pt x="82" y="60"/>
                      <a:pt x="65" y="78"/>
                      <a:pt x="44" y="80"/>
                    </a:cubicBezTo>
                    <a:cubicBezTo>
                      <a:pt x="22" y="81"/>
                      <a:pt x="3" y="65"/>
                      <a:pt x="2" y="43"/>
                    </a:cubicBezTo>
                    <a:cubicBezTo>
                      <a:pt x="0" y="21"/>
                      <a:pt x="17" y="3"/>
                      <a:pt x="38" y="1"/>
                    </a:cubicBezTo>
                    <a:cubicBezTo>
                      <a:pt x="60" y="0"/>
                      <a:pt x="79" y="16"/>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12" name="Freeform 12"/>
              <p:cNvSpPr/>
              <p:nvPr/>
            </p:nvSpPr>
            <p:spPr bwMode="auto">
              <a:xfrm>
                <a:off x="6027750" y="2993352"/>
                <a:ext cx="165505" cy="165505"/>
              </a:xfrm>
              <a:custGeom>
                <a:gdLst>
                  <a:gd name="T0" fmla="*/ 80 w 82"/>
                  <a:gd name="T1" fmla="*/ 38 h 82"/>
                  <a:gd name="T2" fmla="*/ 43 w 82"/>
                  <a:gd name="T3" fmla="*/ 80 h 82"/>
                  <a:gd name="T4" fmla="*/ 2 w 82"/>
                  <a:gd name="T5" fmla="*/ 44 h 82"/>
                  <a:gd name="T6" fmla="*/ 38 w 82"/>
                  <a:gd name="T7" fmla="*/ 2 h 82"/>
                  <a:gd name="T8" fmla="*/ 80 w 82"/>
                  <a:gd name="T9" fmla="*/ 38 h 82"/>
                </a:gdLst>
                <a:cxnLst>
                  <a:cxn ang="0">
                    <a:pos x="T0" y="T1"/>
                  </a:cxn>
                  <a:cxn ang="0">
                    <a:pos x="T2" y="T3"/>
                  </a:cxn>
                  <a:cxn ang="0">
                    <a:pos x="T4" y="T5"/>
                  </a:cxn>
                  <a:cxn ang="0">
                    <a:pos x="T6" y="T7"/>
                  </a:cxn>
                  <a:cxn ang="0">
                    <a:pos x="T8" y="T9"/>
                  </a:cxn>
                </a:cxnLst>
                <a:rect l="0" t="0" r="r" b="b"/>
                <a:pathLst>
                  <a:path w="82" h="82">
                    <a:moveTo>
                      <a:pt x="80" y="38"/>
                    </a:moveTo>
                    <a:cubicBezTo>
                      <a:pt x="82" y="60"/>
                      <a:pt x="65" y="79"/>
                      <a:pt x="43" y="80"/>
                    </a:cubicBezTo>
                    <a:cubicBezTo>
                      <a:pt x="22" y="82"/>
                      <a:pt x="3" y="65"/>
                      <a:pt x="2" y="44"/>
                    </a:cubicBezTo>
                    <a:cubicBezTo>
                      <a:pt x="0" y="22"/>
                      <a:pt x="16" y="3"/>
                      <a:pt x="38" y="2"/>
                    </a:cubicBezTo>
                    <a:cubicBezTo>
                      <a:pt x="60" y="0"/>
                      <a:pt x="79" y="17"/>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13" name="Freeform 13"/>
              <p:cNvSpPr/>
              <p:nvPr/>
            </p:nvSpPr>
            <p:spPr bwMode="auto">
              <a:xfrm>
                <a:off x="5105530" y="4031596"/>
                <a:ext cx="165505" cy="162945"/>
              </a:xfrm>
              <a:custGeom>
                <a:gdLst>
                  <a:gd name="T0" fmla="*/ 80 w 82"/>
                  <a:gd name="T1" fmla="*/ 38 h 81"/>
                  <a:gd name="T2" fmla="*/ 44 w 82"/>
                  <a:gd name="T3" fmla="*/ 80 h 81"/>
                  <a:gd name="T4" fmla="*/ 2 w 82"/>
                  <a:gd name="T5" fmla="*/ 43 h 81"/>
                  <a:gd name="T6" fmla="*/ 38 w 82"/>
                  <a:gd name="T7" fmla="*/ 1 h 81"/>
                  <a:gd name="T8" fmla="*/ 80 w 82"/>
                  <a:gd name="T9" fmla="*/ 38 h 81"/>
                </a:gdLst>
                <a:cxnLst>
                  <a:cxn ang="0">
                    <a:pos x="T0" y="T1"/>
                  </a:cxn>
                  <a:cxn ang="0">
                    <a:pos x="T2" y="T3"/>
                  </a:cxn>
                  <a:cxn ang="0">
                    <a:pos x="T4" y="T5"/>
                  </a:cxn>
                  <a:cxn ang="0">
                    <a:pos x="T6" y="T7"/>
                  </a:cxn>
                  <a:cxn ang="0">
                    <a:pos x="T8" y="T9"/>
                  </a:cxn>
                </a:cxnLst>
                <a:rect l="0" t="0" r="r" b="b"/>
                <a:pathLst>
                  <a:path w="82" h="81">
                    <a:moveTo>
                      <a:pt x="80" y="38"/>
                    </a:moveTo>
                    <a:cubicBezTo>
                      <a:pt x="82" y="59"/>
                      <a:pt x="65" y="78"/>
                      <a:pt x="44" y="80"/>
                    </a:cubicBezTo>
                    <a:cubicBezTo>
                      <a:pt x="22" y="81"/>
                      <a:pt x="3" y="65"/>
                      <a:pt x="2" y="43"/>
                    </a:cubicBezTo>
                    <a:cubicBezTo>
                      <a:pt x="0" y="21"/>
                      <a:pt x="17" y="3"/>
                      <a:pt x="38" y="1"/>
                    </a:cubicBezTo>
                    <a:cubicBezTo>
                      <a:pt x="60" y="0"/>
                      <a:pt x="79" y="16"/>
                      <a:pt x="80" y="38"/>
                    </a:cubicBezTo>
                    <a:close/>
                  </a:path>
                </a:pathLst>
              </a:custGeom>
              <a:grpFill/>
              <a:ln>
                <a:solidFill>
                  <a:schemeClr val="tx1"/>
                </a:solidFill>
              </a:ln>
            </p:spPr>
            <p:txBody>
              <a:bodyPr vert="horz" wrap="square" lIns="91440" tIns="45720" rIns="91440" bIns="45720" numCol="1" anchor="t" anchorCtr="0" compatLnSpc="1"/>
              <a:lstStyle/>
              <a:p>
                <a:endParaRPr lang="en-US">
                  <a:latin typeface="微软雅黑"/>
                  <a:ea typeface="微软雅黑"/>
                  <a:sym typeface="微软雅黑"/>
                </a:endParaRPr>
              </a:p>
            </p:txBody>
          </p:sp>
        </p:grpSp>
      </p:grpSp>
      <p:grpSp>
        <p:nvGrpSpPr>
          <p:cNvPr id="48" name="Group 47"/>
          <p:cNvGrpSpPr/>
          <p:nvPr/>
        </p:nvGrpSpPr>
        <p:grpSpPr>
          <a:xfrm>
            <a:off x="1279940" y="2004062"/>
            <a:ext cx="4361643" cy="4183115"/>
            <a:chOff x="1924254" y="2327067"/>
            <a:chExt cx="3339103" cy="3202604"/>
          </a:xfrm>
        </p:grpSpPr>
        <p:sp>
          <p:nvSpPr>
            <p:cNvPr id="50" name="Freeform 15"/>
            <p:cNvSpPr/>
            <p:nvPr/>
          </p:nvSpPr>
          <p:spPr bwMode="auto">
            <a:xfrm>
              <a:off x="2808084" y="3888272"/>
              <a:ext cx="835202" cy="807049"/>
            </a:xfrm>
            <a:custGeom>
              <a:gdLst>
                <a:gd name="T0" fmla="*/ 99 w 414"/>
                <a:gd name="T1" fmla="*/ 388 h 400"/>
                <a:gd name="T2" fmla="*/ 11 w 414"/>
                <a:gd name="T3" fmla="*/ 298 h 400"/>
                <a:gd name="T4" fmla="*/ 12 w 414"/>
                <a:gd name="T5" fmla="*/ 257 h 400"/>
                <a:gd name="T6" fmla="*/ 274 w 414"/>
                <a:gd name="T7" fmla="*/ 10 h 400"/>
                <a:gd name="T8" fmla="*/ 314 w 414"/>
                <a:gd name="T9" fmla="*/ 11 h 400"/>
                <a:gd name="T10" fmla="*/ 403 w 414"/>
                <a:gd name="T11" fmla="*/ 102 h 400"/>
                <a:gd name="T12" fmla="*/ 402 w 414"/>
                <a:gd name="T13" fmla="*/ 143 h 400"/>
                <a:gd name="T14" fmla="*/ 139 w 414"/>
                <a:gd name="T15" fmla="*/ 389 h 400"/>
                <a:gd name="T16" fmla="*/ 99 w 414"/>
                <a:gd name="T17" fmla="*/ 388 h 4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 h="400">
                  <a:moveTo>
                    <a:pt x="99" y="388"/>
                  </a:moveTo>
                  <a:cubicBezTo>
                    <a:pt x="11" y="298"/>
                    <a:pt x="11" y="298"/>
                    <a:pt x="11" y="298"/>
                  </a:cubicBezTo>
                  <a:cubicBezTo>
                    <a:pt x="0" y="286"/>
                    <a:pt x="0" y="268"/>
                    <a:pt x="12" y="257"/>
                  </a:cubicBezTo>
                  <a:cubicBezTo>
                    <a:pt x="274" y="10"/>
                    <a:pt x="274" y="10"/>
                    <a:pt x="274" y="10"/>
                  </a:cubicBezTo>
                  <a:cubicBezTo>
                    <a:pt x="285" y="0"/>
                    <a:pt x="304" y="0"/>
                    <a:pt x="314" y="11"/>
                  </a:cubicBezTo>
                  <a:cubicBezTo>
                    <a:pt x="403" y="102"/>
                    <a:pt x="403" y="102"/>
                    <a:pt x="403" y="102"/>
                  </a:cubicBezTo>
                  <a:cubicBezTo>
                    <a:pt x="414" y="114"/>
                    <a:pt x="413" y="132"/>
                    <a:pt x="402" y="143"/>
                  </a:cubicBezTo>
                  <a:cubicBezTo>
                    <a:pt x="139" y="389"/>
                    <a:pt x="139" y="389"/>
                    <a:pt x="139" y="389"/>
                  </a:cubicBezTo>
                  <a:cubicBezTo>
                    <a:pt x="128" y="400"/>
                    <a:pt x="110" y="400"/>
                    <a:pt x="99" y="388"/>
                  </a:cubicBezTo>
                  <a:close/>
                </a:path>
              </a:pathLst>
            </a:custGeom>
            <a:solidFill>
              <a:schemeClr val="tx1"/>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4" name="Freeform 16"/>
            <p:cNvSpPr>
              <a:spLocks noEditPoints="1"/>
            </p:cNvSpPr>
            <p:nvPr/>
          </p:nvSpPr>
          <p:spPr bwMode="auto">
            <a:xfrm>
              <a:off x="2988945" y="2363751"/>
              <a:ext cx="2237728" cy="2201044"/>
            </a:xfrm>
            <a:custGeom>
              <a:gdLst>
                <a:gd name="T0" fmla="*/ 917 w 1109"/>
                <a:gd name="T1" fmla="*/ 204 h 1090"/>
                <a:gd name="T2" fmla="*/ 208 w 1109"/>
                <a:gd name="T3" fmla="*/ 188 h 1090"/>
                <a:gd name="T4" fmla="*/ 192 w 1109"/>
                <a:gd name="T5" fmla="*/ 886 h 1090"/>
                <a:gd name="T6" fmla="*/ 901 w 1109"/>
                <a:gd name="T7" fmla="*/ 902 h 1090"/>
                <a:gd name="T8" fmla="*/ 917 w 1109"/>
                <a:gd name="T9" fmla="*/ 204 h 1090"/>
                <a:gd name="T10" fmla="*/ 295 w 1109"/>
                <a:gd name="T11" fmla="*/ 789 h 1090"/>
                <a:gd name="T12" fmla="*/ 307 w 1109"/>
                <a:gd name="T13" fmla="*/ 290 h 1090"/>
                <a:gd name="T14" fmla="*/ 814 w 1109"/>
                <a:gd name="T15" fmla="*/ 302 h 1090"/>
                <a:gd name="T16" fmla="*/ 802 w 1109"/>
                <a:gd name="T17" fmla="*/ 800 h 1090"/>
                <a:gd name="T18" fmla="*/ 295 w 1109"/>
                <a:gd name="T19" fmla="*/ 789 h 10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1090">
                  <a:moveTo>
                    <a:pt x="917" y="204"/>
                  </a:moveTo>
                  <a:cubicBezTo>
                    <a:pt x="726" y="7"/>
                    <a:pt x="409" y="0"/>
                    <a:pt x="208" y="188"/>
                  </a:cubicBezTo>
                  <a:cubicBezTo>
                    <a:pt x="8" y="377"/>
                    <a:pt x="0" y="689"/>
                    <a:pt x="192" y="886"/>
                  </a:cubicBezTo>
                  <a:cubicBezTo>
                    <a:pt x="383" y="1083"/>
                    <a:pt x="700" y="1090"/>
                    <a:pt x="901" y="902"/>
                  </a:cubicBezTo>
                  <a:cubicBezTo>
                    <a:pt x="1101" y="714"/>
                    <a:pt x="1109" y="401"/>
                    <a:pt x="917" y="204"/>
                  </a:cubicBezTo>
                  <a:close/>
                  <a:moveTo>
                    <a:pt x="295" y="789"/>
                  </a:moveTo>
                  <a:cubicBezTo>
                    <a:pt x="159" y="648"/>
                    <a:pt x="164" y="425"/>
                    <a:pt x="307" y="290"/>
                  </a:cubicBezTo>
                  <a:cubicBezTo>
                    <a:pt x="450" y="156"/>
                    <a:pt x="677" y="161"/>
                    <a:pt x="814" y="302"/>
                  </a:cubicBezTo>
                  <a:cubicBezTo>
                    <a:pt x="950" y="443"/>
                    <a:pt x="945" y="666"/>
                    <a:pt x="802" y="800"/>
                  </a:cubicBezTo>
                  <a:cubicBezTo>
                    <a:pt x="659" y="935"/>
                    <a:pt x="432" y="929"/>
                    <a:pt x="295" y="789"/>
                  </a:cubicBezTo>
                  <a:close/>
                </a:path>
              </a:pathLst>
            </a:custGeom>
            <a:solidFill>
              <a:srgbClr val="FFC000"/>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5" name="Freeform 17"/>
            <p:cNvSpPr/>
            <p:nvPr/>
          </p:nvSpPr>
          <p:spPr bwMode="auto">
            <a:xfrm>
              <a:off x="2181895" y="4459008"/>
              <a:ext cx="845440" cy="828377"/>
            </a:xfrm>
            <a:custGeom>
              <a:gdLst>
                <a:gd name="T0" fmla="*/ 452 w 991"/>
                <a:gd name="T1" fmla="*/ 971 h 971"/>
                <a:gd name="T2" fmla="*/ 0 w 991"/>
                <a:gd name="T3" fmla="*/ 507 h 971"/>
                <a:gd name="T4" fmla="*/ 542 w 991"/>
                <a:gd name="T5" fmla="*/ 0 h 971"/>
                <a:gd name="T6" fmla="*/ 991 w 991"/>
                <a:gd name="T7" fmla="*/ 464 h 971"/>
                <a:gd name="T8" fmla="*/ 452 w 991"/>
                <a:gd name="T9" fmla="*/ 971 h 971"/>
              </a:gdLst>
              <a:cxnLst>
                <a:cxn ang="0">
                  <a:pos x="T0" y="T1"/>
                </a:cxn>
                <a:cxn ang="0">
                  <a:pos x="T2" y="T3"/>
                </a:cxn>
                <a:cxn ang="0">
                  <a:pos x="T4" y="T5"/>
                </a:cxn>
                <a:cxn ang="0">
                  <a:pos x="T6" y="T7"/>
                </a:cxn>
                <a:cxn ang="0">
                  <a:pos x="T8" y="T9"/>
                </a:cxn>
              </a:cxnLst>
              <a:rect l="0" t="0" r="r" b="b"/>
              <a:pathLst>
                <a:path w="991" h="971">
                  <a:moveTo>
                    <a:pt x="452" y="971"/>
                  </a:moveTo>
                  <a:lnTo>
                    <a:pt x="0" y="507"/>
                  </a:lnTo>
                  <a:lnTo>
                    <a:pt x="542" y="0"/>
                  </a:lnTo>
                  <a:lnTo>
                    <a:pt x="991" y="464"/>
                  </a:lnTo>
                  <a:lnTo>
                    <a:pt x="452" y="971"/>
                  </a:lnTo>
                  <a:close/>
                </a:path>
              </a:pathLst>
            </a:custGeom>
            <a:solidFill>
              <a:schemeClr val="tx1"/>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6" name="Freeform 18"/>
            <p:cNvSpPr/>
            <p:nvPr/>
          </p:nvSpPr>
          <p:spPr bwMode="auto">
            <a:xfrm>
              <a:off x="1924254" y="4891539"/>
              <a:ext cx="643251" cy="638132"/>
            </a:xfrm>
            <a:custGeom>
              <a:gdLst>
                <a:gd name="T0" fmla="*/ 14 w 319"/>
                <a:gd name="T1" fmla="*/ 108 h 316"/>
                <a:gd name="T2" fmla="*/ 13 w 319"/>
                <a:gd name="T3" fmla="*/ 154 h 316"/>
                <a:gd name="T4" fmla="*/ 158 w 319"/>
                <a:gd name="T5" fmla="*/ 303 h 316"/>
                <a:gd name="T6" fmla="*/ 204 w 319"/>
                <a:gd name="T7" fmla="*/ 304 h 316"/>
                <a:gd name="T8" fmla="*/ 319 w 319"/>
                <a:gd name="T9" fmla="*/ 196 h 316"/>
                <a:gd name="T10" fmla="*/ 128 w 319"/>
                <a:gd name="T11" fmla="*/ 0 h 316"/>
                <a:gd name="T12" fmla="*/ 14 w 319"/>
                <a:gd name="T13" fmla="*/ 108 h 316"/>
              </a:gdLst>
              <a:cxnLst>
                <a:cxn ang="0">
                  <a:pos x="T0" y="T1"/>
                </a:cxn>
                <a:cxn ang="0">
                  <a:pos x="T2" y="T3"/>
                </a:cxn>
                <a:cxn ang="0">
                  <a:pos x="T4" y="T5"/>
                </a:cxn>
                <a:cxn ang="0">
                  <a:pos x="T6" y="T7"/>
                </a:cxn>
                <a:cxn ang="0">
                  <a:pos x="T8" y="T9"/>
                </a:cxn>
                <a:cxn ang="0">
                  <a:pos x="T10" y="T11"/>
                </a:cxn>
                <a:cxn ang="0">
                  <a:pos x="T12" y="T13"/>
                </a:cxn>
              </a:cxnLst>
              <a:rect l="0" t="0" r="r" b="b"/>
              <a:pathLst>
                <a:path w="319" h="316">
                  <a:moveTo>
                    <a:pt x="14" y="108"/>
                  </a:moveTo>
                  <a:cubicBezTo>
                    <a:pt x="1" y="120"/>
                    <a:pt x="0" y="141"/>
                    <a:pt x="13" y="154"/>
                  </a:cubicBezTo>
                  <a:cubicBezTo>
                    <a:pt x="158" y="303"/>
                    <a:pt x="158" y="303"/>
                    <a:pt x="158" y="303"/>
                  </a:cubicBezTo>
                  <a:cubicBezTo>
                    <a:pt x="170" y="316"/>
                    <a:pt x="191" y="316"/>
                    <a:pt x="204" y="304"/>
                  </a:cubicBezTo>
                  <a:cubicBezTo>
                    <a:pt x="319" y="196"/>
                    <a:pt x="319" y="196"/>
                    <a:pt x="319" y="196"/>
                  </a:cubicBezTo>
                  <a:cubicBezTo>
                    <a:pt x="128" y="0"/>
                    <a:pt x="128" y="0"/>
                    <a:pt x="128" y="0"/>
                  </a:cubicBezTo>
                  <a:lnTo>
                    <a:pt x="14" y="108"/>
                  </a:lnTo>
                  <a:close/>
                </a:path>
              </a:pathLst>
            </a:custGeom>
            <a:solidFill>
              <a:srgbClr val="FFC000"/>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7" name="Freeform 19"/>
            <p:cNvSpPr/>
            <p:nvPr/>
          </p:nvSpPr>
          <p:spPr bwMode="auto">
            <a:xfrm>
              <a:off x="2644285" y="4220988"/>
              <a:ext cx="637279" cy="633866"/>
            </a:xfrm>
            <a:custGeom>
              <a:gdLst>
                <a:gd name="T0" fmla="*/ 303 w 316"/>
                <a:gd name="T1" fmla="*/ 163 h 314"/>
                <a:gd name="T2" fmla="*/ 158 w 316"/>
                <a:gd name="T3" fmla="*/ 13 h 314"/>
                <a:gd name="T4" fmla="*/ 112 w 316"/>
                <a:gd name="T5" fmla="*/ 12 h 314"/>
                <a:gd name="T6" fmla="*/ 0 w 316"/>
                <a:gd name="T7" fmla="*/ 118 h 314"/>
                <a:gd name="T8" fmla="*/ 190 w 316"/>
                <a:gd name="T9" fmla="*/ 314 h 314"/>
                <a:gd name="T10" fmla="*/ 302 w 316"/>
                <a:gd name="T11" fmla="*/ 208 h 314"/>
                <a:gd name="T12" fmla="*/ 303 w 316"/>
                <a:gd name="T13" fmla="*/ 163 h 314"/>
              </a:gdLst>
              <a:cxnLst>
                <a:cxn ang="0">
                  <a:pos x="T0" y="T1"/>
                </a:cxn>
                <a:cxn ang="0">
                  <a:pos x="T2" y="T3"/>
                </a:cxn>
                <a:cxn ang="0">
                  <a:pos x="T4" y="T5"/>
                </a:cxn>
                <a:cxn ang="0">
                  <a:pos x="T6" y="T7"/>
                </a:cxn>
                <a:cxn ang="0">
                  <a:pos x="T8" y="T9"/>
                </a:cxn>
                <a:cxn ang="0">
                  <a:pos x="T10" y="T11"/>
                </a:cxn>
                <a:cxn ang="0">
                  <a:pos x="T12" y="T13"/>
                </a:cxn>
              </a:cxnLst>
              <a:rect l="0" t="0" r="r" b="b"/>
              <a:pathLst>
                <a:path w="316" h="314">
                  <a:moveTo>
                    <a:pt x="303" y="163"/>
                  </a:moveTo>
                  <a:cubicBezTo>
                    <a:pt x="158" y="13"/>
                    <a:pt x="158" y="13"/>
                    <a:pt x="158" y="13"/>
                  </a:cubicBezTo>
                  <a:cubicBezTo>
                    <a:pt x="146" y="1"/>
                    <a:pt x="125" y="0"/>
                    <a:pt x="112" y="12"/>
                  </a:cubicBezTo>
                  <a:cubicBezTo>
                    <a:pt x="0" y="118"/>
                    <a:pt x="0" y="118"/>
                    <a:pt x="0" y="118"/>
                  </a:cubicBezTo>
                  <a:cubicBezTo>
                    <a:pt x="190" y="314"/>
                    <a:pt x="190" y="314"/>
                    <a:pt x="190" y="314"/>
                  </a:cubicBezTo>
                  <a:cubicBezTo>
                    <a:pt x="302" y="208"/>
                    <a:pt x="302" y="208"/>
                    <a:pt x="302" y="208"/>
                  </a:cubicBezTo>
                  <a:cubicBezTo>
                    <a:pt x="315" y="196"/>
                    <a:pt x="316" y="176"/>
                    <a:pt x="303" y="163"/>
                  </a:cubicBezTo>
                  <a:close/>
                </a:path>
              </a:pathLst>
            </a:custGeom>
            <a:solidFill>
              <a:srgbClr val="FFC000"/>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8" name="Freeform 20"/>
            <p:cNvSpPr/>
            <p:nvPr/>
          </p:nvSpPr>
          <p:spPr bwMode="auto">
            <a:xfrm>
              <a:off x="2634048" y="4459008"/>
              <a:ext cx="393287" cy="404378"/>
            </a:xfrm>
            <a:custGeom>
              <a:gdLst>
                <a:gd name="T0" fmla="*/ 452 w 461"/>
                <a:gd name="T1" fmla="*/ 474 h 474"/>
                <a:gd name="T2" fmla="*/ 0 w 461"/>
                <a:gd name="T3" fmla="*/ 10 h 474"/>
                <a:gd name="T4" fmla="*/ 12 w 461"/>
                <a:gd name="T5" fmla="*/ 0 h 474"/>
                <a:gd name="T6" fmla="*/ 461 w 461"/>
                <a:gd name="T7" fmla="*/ 464 h 474"/>
                <a:gd name="T8" fmla="*/ 452 w 461"/>
                <a:gd name="T9" fmla="*/ 474 h 474"/>
              </a:gdLst>
              <a:cxnLst>
                <a:cxn ang="0">
                  <a:pos x="T0" y="T1"/>
                </a:cxn>
                <a:cxn ang="0">
                  <a:pos x="T2" y="T3"/>
                </a:cxn>
                <a:cxn ang="0">
                  <a:pos x="T4" y="T5"/>
                </a:cxn>
                <a:cxn ang="0">
                  <a:pos x="T6" y="T7"/>
                </a:cxn>
                <a:cxn ang="0">
                  <a:pos x="T8" y="T9"/>
                </a:cxn>
              </a:cxnLst>
              <a:rect l="0" t="0" r="r" b="b"/>
              <a:pathLst>
                <a:path w="461" h="473">
                  <a:moveTo>
                    <a:pt x="452" y="474"/>
                  </a:moveTo>
                  <a:lnTo>
                    <a:pt x="0" y="10"/>
                  </a:lnTo>
                  <a:lnTo>
                    <a:pt x="12" y="0"/>
                  </a:lnTo>
                  <a:lnTo>
                    <a:pt x="461" y="464"/>
                  </a:lnTo>
                  <a:lnTo>
                    <a:pt x="452" y="474"/>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59" name="Freeform 21"/>
            <p:cNvSpPr/>
            <p:nvPr/>
          </p:nvSpPr>
          <p:spPr bwMode="auto">
            <a:xfrm>
              <a:off x="2180189" y="4887273"/>
              <a:ext cx="393287" cy="401818"/>
            </a:xfrm>
            <a:custGeom>
              <a:gdLst>
                <a:gd name="T0" fmla="*/ 449 w 461"/>
                <a:gd name="T1" fmla="*/ 471 h 471"/>
                <a:gd name="T2" fmla="*/ 0 w 461"/>
                <a:gd name="T3" fmla="*/ 7 h 471"/>
                <a:gd name="T4" fmla="*/ 10 w 461"/>
                <a:gd name="T5" fmla="*/ 0 h 471"/>
                <a:gd name="T6" fmla="*/ 461 w 461"/>
                <a:gd name="T7" fmla="*/ 462 h 471"/>
                <a:gd name="T8" fmla="*/ 449 w 461"/>
                <a:gd name="T9" fmla="*/ 471 h 471"/>
              </a:gdLst>
              <a:cxnLst>
                <a:cxn ang="0">
                  <a:pos x="T0" y="T1"/>
                </a:cxn>
                <a:cxn ang="0">
                  <a:pos x="T2" y="T3"/>
                </a:cxn>
                <a:cxn ang="0">
                  <a:pos x="T4" y="T5"/>
                </a:cxn>
                <a:cxn ang="0">
                  <a:pos x="T6" y="T7"/>
                </a:cxn>
                <a:cxn ang="0">
                  <a:pos x="T8" y="T9"/>
                </a:cxn>
              </a:cxnLst>
              <a:rect l="0" t="0" r="r" b="b"/>
              <a:pathLst>
                <a:path w="461" h="471">
                  <a:moveTo>
                    <a:pt x="449" y="471"/>
                  </a:moveTo>
                  <a:lnTo>
                    <a:pt x="0" y="7"/>
                  </a:lnTo>
                  <a:lnTo>
                    <a:pt x="10" y="0"/>
                  </a:lnTo>
                  <a:lnTo>
                    <a:pt x="461" y="462"/>
                  </a:lnTo>
                  <a:lnTo>
                    <a:pt x="449" y="471"/>
                  </a:lnTo>
                  <a:close/>
                </a:path>
              </a:pathLst>
            </a:custGeom>
            <a:solidFill>
              <a:schemeClr val="tx2">
                <a:lumMod val="40000"/>
                <a:lumOff val="60000"/>
              </a:schemeClr>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60" name="Freeform 22"/>
            <p:cNvSpPr>
              <a:spLocks noEditPoints="1"/>
            </p:cNvSpPr>
            <p:nvPr/>
          </p:nvSpPr>
          <p:spPr bwMode="auto">
            <a:xfrm>
              <a:off x="3025629" y="2327067"/>
              <a:ext cx="2237728" cy="2201044"/>
            </a:xfrm>
            <a:custGeom>
              <a:gdLst>
                <a:gd name="T0" fmla="*/ 918 w 1109"/>
                <a:gd name="T1" fmla="*/ 204 h 1090"/>
                <a:gd name="T2" fmla="*/ 208 w 1109"/>
                <a:gd name="T3" fmla="*/ 188 h 1090"/>
                <a:gd name="T4" fmla="*/ 192 w 1109"/>
                <a:gd name="T5" fmla="*/ 886 h 1090"/>
                <a:gd name="T6" fmla="*/ 901 w 1109"/>
                <a:gd name="T7" fmla="*/ 902 h 1090"/>
                <a:gd name="T8" fmla="*/ 918 w 1109"/>
                <a:gd name="T9" fmla="*/ 204 h 1090"/>
                <a:gd name="T10" fmla="*/ 450 w 1109"/>
                <a:gd name="T11" fmla="*/ 938 h 1090"/>
                <a:gd name="T12" fmla="*/ 162 w 1109"/>
                <a:gd name="T13" fmla="*/ 440 h 1090"/>
                <a:gd name="T14" fmla="*/ 660 w 1109"/>
                <a:gd name="T15" fmla="*/ 152 h 1090"/>
                <a:gd name="T16" fmla="*/ 948 w 1109"/>
                <a:gd name="T17" fmla="*/ 650 h 1090"/>
                <a:gd name="T18" fmla="*/ 450 w 1109"/>
                <a:gd name="T19" fmla="*/ 938 h 10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9" h="1090">
                  <a:moveTo>
                    <a:pt x="918" y="204"/>
                  </a:moveTo>
                  <a:cubicBezTo>
                    <a:pt x="726" y="7"/>
                    <a:pt x="409" y="0"/>
                    <a:pt x="208" y="188"/>
                  </a:cubicBezTo>
                  <a:cubicBezTo>
                    <a:pt x="8" y="376"/>
                    <a:pt x="0" y="688"/>
                    <a:pt x="192" y="886"/>
                  </a:cubicBezTo>
                  <a:cubicBezTo>
                    <a:pt x="383" y="1083"/>
                    <a:pt x="701" y="1090"/>
                    <a:pt x="901" y="902"/>
                  </a:cubicBezTo>
                  <a:cubicBezTo>
                    <a:pt x="1101" y="713"/>
                    <a:pt x="1109" y="401"/>
                    <a:pt x="918" y="204"/>
                  </a:cubicBezTo>
                  <a:close/>
                  <a:moveTo>
                    <a:pt x="450" y="938"/>
                  </a:moveTo>
                  <a:cubicBezTo>
                    <a:pt x="233" y="880"/>
                    <a:pt x="104" y="657"/>
                    <a:pt x="162" y="440"/>
                  </a:cubicBezTo>
                  <a:cubicBezTo>
                    <a:pt x="220" y="223"/>
                    <a:pt x="443" y="94"/>
                    <a:pt x="660" y="152"/>
                  </a:cubicBezTo>
                  <a:cubicBezTo>
                    <a:pt x="877" y="210"/>
                    <a:pt x="1006" y="433"/>
                    <a:pt x="948" y="650"/>
                  </a:cubicBezTo>
                  <a:cubicBezTo>
                    <a:pt x="890" y="867"/>
                    <a:pt x="667" y="996"/>
                    <a:pt x="450" y="938"/>
                  </a:cubicBezTo>
                  <a:close/>
                </a:path>
              </a:pathLst>
            </a:custGeom>
            <a:solidFill>
              <a:srgbClr val="FFC000"/>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61" name="Freeform 23"/>
            <p:cNvSpPr>
              <a:spLocks noEditPoints="1"/>
            </p:cNvSpPr>
            <p:nvPr/>
          </p:nvSpPr>
          <p:spPr bwMode="auto">
            <a:xfrm>
              <a:off x="3217580" y="2514753"/>
              <a:ext cx="1853825" cy="1825672"/>
            </a:xfrm>
            <a:custGeom>
              <a:gdLst>
                <a:gd name="T0" fmla="*/ 159 w 919"/>
                <a:gd name="T1" fmla="*/ 734 h 904"/>
                <a:gd name="T2" fmla="*/ 172 w 919"/>
                <a:gd name="T3" fmla="*/ 156 h 904"/>
                <a:gd name="T4" fmla="*/ 761 w 919"/>
                <a:gd name="T5" fmla="*/ 169 h 904"/>
                <a:gd name="T6" fmla="*/ 747 w 919"/>
                <a:gd name="T7" fmla="*/ 748 h 904"/>
                <a:gd name="T8" fmla="*/ 159 w 919"/>
                <a:gd name="T9" fmla="*/ 734 h 904"/>
                <a:gd name="T10" fmla="*/ 746 w 919"/>
                <a:gd name="T11" fmla="*/ 182 h 904"/>
                <a:gd name="T12" fmla="*/ 186 w 919"/>
                <a:gd name="T13" fmla="*/ 170 h 904"/>
                <a:gd name="T14" fmla="*/ 173 w 919"/>
                <a:gd name="T15" fmla="*/ 721 h 904"/>
                <a:gd name="T16" fmla="*/ 733 w 919"/>
                <a:gd name="T17" fmla="*/ 734 h 904"/>
                <a:gd name="T18" fmla="*/ 746 w 919"/>
                <a:gd name="T19" fmla="*/ 182 h 9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9" h="904">
                  <a:moveTo>
                    <a:pt x="159" y="734"/>
                  </a:moveTo>
                  <a:cubicBezTo>
                    <a:pt x="0" y="571"/>
                    <a:pt x="6" y="312"/>
                    <a:pt x="172" y="156"/>
                  </a:cubicBezTo>
                  <a:cubicBezTo>
                    <a:pt x="338" y="0"/>
                    <a:pt x="602" y="6"/>
                    <a:pt x="761" y="169"/>
                  </a:cubicBezTo>
                  <a:cubicBezTo>
                    <a:pt x="919" y="332"/>
                    <a:pt x="913" y="592"/>
                    <a:pt x="747" y="748"/>
                  </a:cubicBezTo>
                  <a:cubicBezTo>
                    <a:pt x="581" y="904"/>
                    <a:pt x="317" y="898"/>
                    <a:pt x="159" y="734"/>
                  </a:cubicBezTo>
                  <a:close/>
                  <a:moveTo>
                    <a:pt x="746" y="182"/>
                  </a:moveTo>
                  <a:cubicBezTo>
                    <a:pt x="595" y="27"/>
                    <a:pt x="344" y="21"/>
                    <a:pt x="186" y="170"/>
                  </a:cubicBezTo>
                  <a:cubicBezTo>
                    <a:pt x="28" y="318"/>
                    <a:pt x="22" y="566"/>
                    <a:pt x="173" y="721"/>
                  </a:cubicBezTo>
                  <a:cubicBezTo>
                    <a:pt x="324" y="877"/>
                    <a:pt x="575" y="882"/>
                    <a:pt x="733" y="734"/>
                  </a:cubicBezTo>
                  <a:cubicBezTo>
                    <a:pt x="892" y="585"/>
                    <a:pt x="897" y="338"/>
                    <a:pt x="746" y="182"/>
                  </a:cubicBezTo>
                  <a:close/>
                </a:path>
              </a:pathLst>
            </a:custGeom>
            <a:solidFill>
              <a:srgbClr val="FFC000">
                <a:alpha val="41176"/>
              </a:srgbClr>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sp>
          <p:nvSpPr>
            <p:cNvPr id="62" name="Freeform 24"/>
            <p:cNvSpPr/>
            <p:nvPr/>
          </p:nvSpPr>
          <p:spPr bwMode="auto">
            <a:xfrm>
              <a:off x="3668879" y="2951549"/>
              <a:ext cx="952933" cy="952933"/>
            </a:xfrm>
            <a:custGeom>
              <a:gdLst>
                <a:gd name="T0" fmla="*/ 181 w 472"/>
                <a:gd name="T1" fmla="*/ 441 h 472"/>
                <a:gd name="T2" fmla="*/ 30 w 472"/>
                <a:gd name="T3" fmla="*/ 181 h 472"/>
                <a:gd name="T4" fmla="*/ 291 w 472"/>
                <a:gd name="T5" fmla="*/ 30 h 472"/>
                <a:gd name="T6" fmla="*/ 441 w 472"/>
                <a:gd name="T7" fmla="*/ 291 h 472"/>
                <a:gd name="T8" fmla="*/ 181 w 472"/>
                <a:gd name="T9" fmla="*/ 441 h 472"/>
              </a:gdLst>
              <a:cxnLst>
                <a:cxn ang="0">
                  <a:pos x="T0" y="T1"/>
                </a:cxn>
                <a:cxn ang="0">
                  <a:pos x="T2" y="T3"/>
                </a:cxn>
                <a:cxn ang="0">
                  <a:pos x="T4" y="T5"/>
                </a:cxn>
                <a:cxn ang="0">
                  <a:pos x="T6" y="T7"/>
                </a:cxn>
                <a:cxn ang="0">
                  <a:pos x="T8" y="T9"/>
                </a:cxn>
              </a:cxnLst>
              <a:rect l="0" t="0" r="r" b="b"/>
              <a:pathLst>
                <a:path w="472" h="472">
                  <a:moveTo>
                    <a:pt x="181" y="441"/>
                  </a:moveTo>
                  <a:cubicBezTo>
                    <a:pt x="67" y="411"/>
                    <a:pt x="0" y="294"/>
                    <a:pt x="30" y="181"/>
                  </a:cubicBezTo>
                  <a:cubicBezTo>
                    <a:pt x="60" y="67"/>
                    <a:pt x="177" y="0"/>
                    <a:pt x="291" y="30"/>
                  </a:cubicBezTo>
                  <a:cubicBezTo>
                    <a:pt x="404" y="60"/>
                    <a:pt x="472" y="177"/>
                    <a:pt x="441" y="291"/>
                  </a:cubicBezTo>
                  <a:cubicBezTo>
                    <a:pt x="411" y="404"/>
                    <a:pt x="294" y="472"/>
                    <a:pt x="181" y="441"/>
                  </a:cubicBezTo>
                  <a:close/>
                </a:path>
              </a:pathLst>
            </a:custGeom>
            <a:solidFill>
              <a:schemeClr val="tx1"/>
            </a:solidFill>
            <a:ln>
              <a:noFill/>
            </a:ln>
          </p:spPr>
          <p:txBody>
            <a:bodyPr vert="horz" wrap="square" lIns="91440" tIns="45720" rIns="91440" bIns="45720" numCol="1" anchor="t" anchorCtr="0" compatLnSpc="1"/>
            <a:lstStyle/>
            <a:p>
              <a:endParaRPr lang="en-US">
                <a:latin typeface="微软雅黑"/>
                <a:ea typeface="微软雅黑"/>
                <a:sym typeface="微软雅黑"/>
              </a:endParaRPr>
            </a:p>
          </p:txBody>
        </p:sp>
      </p:grpSp>
      <p:sp>
        <p:nvSpPr>
          <p:cNvPr id="2" name="文本框 1"/>
          <p:cNvSpPr txBox="1"/>
          <p:nvPr/>
        </p:nvSpPr>
        <p:spPr>
          <a:xfrm>
            <a:off x="3676945" y="3244883"/>
            <a:ext cx="1006285" cy="421968"/>
          </a:xfrm>
          <a:prstGeom prst="rect">
            <a:avLst/>
          </a:prstGeom>
          <a:noFill/>
        </p:spPr>
        <p:txBody>
          <a:bodyPr wrap="none" lIns="96420" tIns="48210" rIns="96420" bIns="48210" rtlCol="0">
            <a:spAutoFit/>
          </a:bodyPr>
          <a:lstStyle/>
          <a:p>
            <a:r>
              <a:rPr lang="zh-CN" altLang="en-US" sz="2100">
                <a:solidFill>
                  <a:schemeClr val="bg1"/>
                </a:solidFill>
                <a:latin typeface="微软雅黑"/>
                <a:ea typeface="微软雅黑"/>
                <a:sym typeface="微软雅黑"/>
              </a:rPr>
              <a:t>关键字</a:t>
            </a:r>
            <a:endParaRPr lang="zh-CN" altLang="en-US" sz="2100">
              <a:solidFill>
                <a:schemeClr val="bg1"/>
              </a:solidFill>
              <a:latin typeface="微软雅黑"/>
              <a:ea typeface="微软雅黑"/>
              <a:sym typeface="微软雅黑"/>
            </a:endParaRPr>
          </a:p>
        </p:txBody>
      </p:sp>
      <p:sp>
        <p:nvSpPr>
          <p:cNvPr id="47" name="矩形 46"/>
          <p:cNvSpPr/>
          <p:nvPr/>
        </p:nvSpPr>
        <p:spPr>
          <a:xfrm>
            <a:off x="6751737" y="2169496"/>
            <a:ext cx="3266227" cy="987566"/>
          </a:xfrm>
          <a:prstGeom prst="rect">
            <a:avLst/>
          </a:prstGeom>
        </p:spPr>
        <p:txBody>
          <a:bodyPr wrap="square" lIns="91427" tIns="45714" rIns="91427" bIns="45714">
            <a:spAutoFit/>
            <a:scene3d>
              <a:camera prst="orthographicFront"/>
              <a:lightRig rig="threePt" dir="t"/>
            </a:scene3d>
            <a:sp3d contourW="12700"/>
          </a:bodyPr>
          <a:lstStyle/>
          <a:p>
            <a:pPr>
              <a:lnSpc>
                <a:spcPct val="125000"/>
              </a:lnSpc>
            </a:pPr>
            <a:r>
              <a:rPr lang="zh-CN" altLang="en-US" sz="1600">
                <a:solidFill>
                  <a:schemeClr val="tx1">
                    <a:lumMod val="85000"/>
                    <a:lumOff val="15000"/>
                  </a:schemeClr>
                </a:solidFill>
                <a:latin typeface="微软雅黑"/>
                <a:ea typeface="微软雅黑"/>
                <a:cs typeface="+mn-ea"/>
                <a:sym typeface="微软雅黑"/>
              </a:rPr>
              <a:t>用户可以在投影仪或者计算机上进行演示也可以将演示文稿打印出来制作成胶片用户可以在投影仪</a:t>
            </a:r>
            <a:endParaRPr lang="zh-CN" altLang="en-US" sz="1600">
              <a:solidFill>
                <a:schemeClr val="tx1">
                  <a:lumMod val="85000"/>
                  <a:lumOff val="15000"/>
                </a:schemeClr>
              </a:solidFill>
              <a:latin typeface="微软雅黑"/>
              <a:ea typeface="微软雅黑"/>
              <a:cs typeface="+mn-ea"/>
              <a:sym typeface="微软雅黑"/>
            </a:endParaRPr>
          </a:p>
        </p:txBody>
      </p:sp>
      <p:sp>
        <p:nvSpPr>
          <p:cNvPr id="49" name="矩形 48"/>
          <p:cNvSpPr/>
          <p:nvPr/>
        </p:nvSpPr>
        <p:spPr>
          <a:xfrm>
            <a:off x="6213351" y="1744117"/>
            <a:ext cx="2050552" cy="430362"/>
          </a:xfrm>
          <a:prstGeom prst="rect">
            <a:avLst/>
          </a:prstGeom>
        </p:spPr>
        <p:txBody>
          <a:bodyPr wrap="square" lIns="91427" tIns="45714" rIns="91427" bIns="45714">
            <a:spAutoFit/>
            <a:scene3d>
              <a:camera prst="orthographicFront"/>
              <a:lightRig rig="threePt" dir="t"/>
            </a:scene3d>
            <a:sp3d contourW="12700"/>
          </a:bodyPr>
          <a:lstStyle/>
          <a:p>
            <a:pPr algn="r">
              <a:lnSpc>
                <a:spcPct val="120000"/>
              </a:lnSpc>
            </a:pPr>
            <a:r>
              <a:rPr lang="zh-CN" altLang="en-US" sz="2000" b="1">
                <a:solidFill>
                  <a:schemeClr val="tx1">
                    <a:lumMod val="85000"/>
                    <a:lumOff val="15000"/>
                  </a:schemeClr>
                </a:solidFill>
                <a:latin typeface="微软雅黑"/>
                <a:ea typeface="微软雅黑"/>
                <a:cs typeface="+mn-ea"/>
                <a:sym typeface="微软雅黑"/>
              </a:rPr>
              <a:t>标题文字添加</a:t>
            </a:r>
            <a:endParaRPr lang="zh-CN" altLang="en-US" sz="2000" b="1">
              <a:solidFill>
                <a:schemeClr val="tx1">
                  <a:lumMod val="85000"/>
                  <a:lumOff val="15000"/>
                </a:schemeClr>
              </a:solidFill>
              <a:latin typeface="微软雅黑"/>
              <a:ea typeface="微软雅黑"/>
              <a:cs typeface="+mn-ea"/>
              <a:sym typeface="微软雅黑"/>
            </a:endParaRPr>
          </a:p>
        </p:txBody>
      </p:sp>
      <p:sp>
        <p:nvSpPr>
          <p:cNvPr id="51" name="矩形 50"/>
          <p:cNvSpPr/>
          <p:nvPr/>
        </p:nvSpPr>
        <p:spPr>
          <a:xfrm>
            <a:off x="6812487" y="3756550"/>
            <a:ext cx="3266227" cy="987566"/>
          </a:xfrm>
          <a:prstGeom prst="rect">
            <a:avLst/>
          </a:prstGeom>
        </p:spPr>
        <p:txBody>
          <a:bodyPr wrap="square" lIns="91427" tIns="45714" rIns="91427" bIns="45714">
            <a:spAutoFit/>
            <a:scene3d>
              <a:camera prst="orthographicFront"/>
              <a:lightRig rig="threePt" dir="t"/>
            </a:scene3d>
            <a:sp3d contourW="12700"/>
          </a:bodyPr>
          <a:lstStyle/>
          <a:p>
            <a:pPr>
              <a:lnSpc>
                <a:spcPct val="125000"/>
              </a:lnSpc>
            </a:pPr>
            <a:r>
              <a:rPr lang="zh-CN" altLang="en-US" sz="1600">
                <a:solidFill>
                  <a:schemeClr val="tx1">
                    <a:lumMod val="85000"/>
                    <a:lumOff val="15000"/>
                  </a:schemeClr>
                </a:solidFill>
                <a:latin typeface="微软雅黑"/>
                <a:ea typeface="微软雅黑"/>
                <a:cs typeface="+mn-ea"/>
                <a:sym typeface="微软雅黑"/>
              </a:rPr>
              <a:t>用户可以在投影仪或者计算机上进行演示也可以将演示文稿打印出来制作成胶片用户可以在投影仪</a:t>
            </a:r>
            <a:endParaRPr lang="zh-CN" altLang="en-US" sz="1600">
              <a:solidFill>
                <a:schemeClr val="tx1">
                  <a:lumMod val="85000"/>
                  <a:lumOff val="15000"/>
                </a:schemeClr>
              </a:solidFill>
              <a:latin typeface="微软雅黑"/>
              <a:ea typeface="微软雅黑"/>
              <a:cs typeface="+mn-ea"/>
              <a:sym typeface="微软雅黑"/>
            </a:endParaRPr>
          </a:p>
        </p:txBody>
      </p:sp>
      <p:sp>
        <p:nvSpPr>
          <p:cNvPr id="52" name="矩形 51"/>
          <p:cNvSpPr/>
          <p:nvPr/>
        </p:nvSpPr>
        <p:spPr>
          <a:xfrm>
            <a:off x="6274101" y="3331172"/>
            <a:ext cx="2050552" cy="430362"/>
          </a:xfrm>
          <a:prstGeom prst="rect">
            <a:avLst/>
          </a:prstGeom>
        </p:spPr>
        <p:txBody>
          <a:bodyPr wrap="square" lIns="91427" tIns="45714" rIns="91427" bIns="45714">
            <a:spAutoFit/>
            <a:scene3d>
              <a:camera prst="orthographicFront"/>
              <a:lightRig rig="threePt" dir="t"/>
            </a:scene3d>
            <a:sp3d contourW="12700"/>
          </a:bodyPr>
          <a:lstStyle/>
          <a:p>
            <a:pPr algn="r">
              <a:lnSpc>
                <a:spcPct val="120000"/>
              </a:lnSpc>
            </a:pPr>
            <a:r>
              <a:rPr lang="zh-CN" altLang="en-US" sz="2000" b="1">
                <a:solidFill>
                  <a:schemeClr val="tx1">
                    <a:lumMod val="85000"/>
                    <a:lumOff val="15000"/>
                  </a:schemeClr>
                </a:solidFill>
                <a:latin typeface="微软雅黑"/>
                <a:ea typeface="微软雅黑"/>
                <a:cs typeface="+mn-ea"/>
                <a:sym typeface="微软雅黑"/>
              </a:rPr>
              <a:t>标题文字添加</a:t>
            </a:r>
            <a:endParaRPr lang="zh-CN" altLang="en-US" sz="2000" b="1">
              <a:solidFill>
                <a:schemeClr val="tx1">
                  <a:lumMod val="85000"/>
                  <a:lumOff val="15000"/>
                </a:schemeClr>
              </a:solidFill>
              <a:latin typeface="微软雅黑"/>
              <a:ea typeface="微软雅黑"/>
              <a:cs typeface="+mn-ea"/>
              <a:sym typeface="微软雅黑"/>
            </a:endParaRPr>
          </a:p>
        </p:txBody>
      </p:sp>
      <p:sp>
        <p:nvSpPr>
          <p:cNvPr id="53" name="矩形 52"/>
          <p:cNvSpPr/>
          <p:nvPr/>
        </p:nvSpPr>
        <p:spPr>
          <a:xfrm>
            <a:off x="6812487" y="5537115"/>
            <a:ext cx="3266227" cy="987566"/>
          </a:xfrm>
          <a:prstGeom prst="rect">
            <a:avLst/>
          </a:prstGeom>
        </p:spPr>
        <p:txBody>
          <a:bodyPr wrap="square" lIns="91427" tIns="45714" rIns="91427" bIns="45714">
            <a:spAutoFit/>
            <a:scene3d>
              <a:camera prst="orthographicFront"/>
              <a:lightRig rig="threePt" dir="t"/>
            </a:scene3d>
            <a:sp3d contourW="12700"/>
          </a:bodyPr>
          <a:lstStyle/>
          <a:p>
            <a:pPr>
              <a:lnSpc>
                <a:spcPct val="125000"/>
              </a:lnSpc>
            </a:pPr>
            <a:r>
              <a:rPr lang="zh-CN" altLang="en-US" sz="1600">
                <a:solidFill>
                  <a:schemeClr val="tx1">
                    <a:lumMod val="85000"/>
                    <a:lumOff val="15000"/>
                  </a:schemeClr>
                </a:solidFill>
                <a:latin typeface="微软雅黑"/>
                <a:ea typeface="微软雅黑"/>
                <a:cs typeface="+mn-ea"/>
                <a:sym typeface="微软雅黑"/>
              </a:rPr>
              <a:t>用户可以在投影仪或者计算机上进行演示也可以将演示文稿打印出来制作成胶片用户可以在投影仪</a:t>
            </a:r>
            <a:endParaRPr lang="zh-CN" altLang="en-US" sz="1600">
              <a:solidFill>
                <a:schemeClr val="tx1">
                  <a:lumMod val="85000"/>
                  <a:lumOff val="15000"/>
                </a:schemeClr>
              </a:solidFill>
              <a:latin typeface="微软雅黑"/>
              <a:ea typeface="微软雅黑"/>
              <a:cs typeface="+mn-ea"/>
              <a:sym typeface="微软雅黑"/>
            </a:endParaRPr>
          </a:p>
        </p:txBody>
      </p:sp>
      <p:sp>
        <p:nvSpPr>
          <p:cNvPr id="63" name="矩形 62"/>
          <p:cNvSpPr/>
          <p:nvPr/>
        </p:nvSpPr>
        <p:spPr>
          <a:xfrm>
            <a:off x="6274101" y="5111737"/>
            <a:ext cx="2050552" cy="430362"/>
          </a:xfrm>
          <a:prstGeom prst="rect">
            <a:avLst/>
          </a:prstGeom>
        </p:spPr>
        <p:txBody>
          <a:bodyPr wrap="square" lIns="91427" tIns="45714" rIns="91427" bIns="45714">
            <a:spAutoFit/>
            <a:scene3d>
              <a:camera prst="orthographicFront"/>
              <a:lightRig rig="threePt" dir="t"/>
            </a:scene3d>
            <a:sp3d contourW="12700"/>
          </a:bodyPr>
          <a:lstStyle/>
          <a:p>
            <a:pPr algn="r">
              <a:lnSpc>
                <a:spcPct val="120000"/>
              </a:lnSpc>
            </a:pPr>
            <a:r>
              <a:rPr lang="zh-CN" altLang="en-US" sz="2000" b="1">
                <a:solidFill>
                  <a:schemeClr val="tx1">
                    <a:lumMod val="85000"/>
                    <a:lumOff val="15000"/>
                  </a:schemeClr>
                </a:solidFill>
                <a:latin typeface="微软雅黑"/>
                <a:ea typeface="微软雅黑"/>
                <a:cs typeface="+mn-ea"/>
                <a:sym typeface="微软雅黑"/>
              </a:rPr>
              <a:t>标题文字添加</a:t>
            </a:r>
            <a:endParaRPr lang="zh-CN" altLang="en-US" sz="2000" b="1">
              <a:solidFill>
                <a:schemeClr val="tx1">
                  <a:lumMod val="85000"/>
                  <a:lumOff val="15000"/>
                </a:schemeClr>
              </a:solidFill>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500" fill="hold"/>
                                        <p:tgtEl>
                                          <p:spTgt spid="51"/>
                                        </p:tgtEl>
                                        <p:attrNameLst>
                                          <p:attrName>ppt_x</p:attrName>
                                        </p:attrNameLst>
                                      </p:cBhvr>
                                      <p:tavLst>
                                        <p:tav tm="0">
                                          <p:val>
                                            <p:strVal val="#ppt_x"/>
                                          </p:val>
                                        </p:tav>
                                        <p:tav tm="100000">
                                          <p:val>
                                            <p:strVal val="#ppt_x"/>
                                          </p:val>
                                        </p:tav>
                                      </p:tavLst>
                                    </p:anim>
                                    <p:anim calcmode="lin" valueType="num">
                                      <p:cBhvr additive="base">
                                        <p:cTn id="28" dur="500" fill="hold"/>
                                        <p:tgtEl>
                                          <p:spTgt spid="5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500" fill="hold"/>
                                        <p:tgtEl>
                                          <p:spTgt spid="52"/>
                                        </p:tgtEl>
                                        <p:attrNameLst>
                                          <p:attrName>ppt_x</p:attrName>
                                        </p:attrNameLst>
                                      </p:cBhvr>
                                      <p:tavLst>
                                        <p:tav tm="0">
                                          <p:val>
                                            <p:strVal val="#ppt_x"/>
                                          </p:val>
                                        </p:tav>
                                        <p:tav tm="100000">
                                          <p:val>
                                            <p:strVal val="#ppt_x"/>
                                          </p:val>
                                        </p:tav>
                                      </p:tavLst>
                                    </p:anim>
                                    <p:anim calcmode="lin" valueType="num">
                                      <p:cBhvr additive="base">
                                        <p:cTn id="32" dur="500" fill="hold"/>
                                        <p:tgtEl>
                                          <p:spTgt spid="5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500" fill="hold"/>
                                        <p:tgtEl>
                                          <p:spTgt spid="53"/>
                                        </p:tgtEl>
                                        <p:attrNameLst>
                                          <p:attrName>ppt_x</p:attrName>
                                        </p:attrNameLst>
                                      </p:cBhvr>
                                      <p:tavLst>
                                        <p:tav tm="0">
                                          <p:val>
                                            <p:strVal val="#ppt_x"/>
                                          </p:val>
                                        </p:tav>
                                        <p:tav tm="100000">
                                          <p:val>
                                            <p:strVal val="#ppt_x"/>
                                          </p:val>
                                        </p:tav>
                                      </p:tavLst>
                                    </p:anim>
                                    <p:anim calcmode="lin" valueType="num">
                                      <p:cBhvr additive="base">
                                        <p:cTn id="36" dur="500" fill="hold"/>
                                        <p:tgtEl>
                                          <p:spTgt spid="5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ppt_x"/>
                                          </p:val>
                                        </p:tav>
                                        <p:tav tm="100000">
                                          <p:val>
                                            <p:strVal val="#ppt_x"/>
                                          </p:val>
                                        </p:tav>
                                      </p:tavLst>
                                    </p:anim>
                                    <p:anim calcmode="lin" valueType="num">
                                      <p:cBhvr additive="base">
                                        <p:cTn id="40"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9" grpId="0"/>
      <p:bldP spid="51" grpId="0"/>
      <p:bldP spid="52" grpId="0"/>
      <p:bldP spid="53" grpId="0"/>
      <p:bldP spid="6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gradFill flip="none" rotWithShape="1">
          <a:gsLst>
            <a:gs pos="88000">
              <a:srgbClr val="D41D29">
                <a:lumMod val="100000"/>
              </a:srgbClr>
            </a:gs>
            <a:gs pos="100000">
              <a:schemeClr val="accent1">
                <a:tint val="23500"/>
                <a:satMod val="160000"/>
              </a:schemeClr>
            </a:gs>
          </a:gsLst>
          <a:lin ang="5400000" scaled="0"/>
        </a:gradFill>
        <a:effectLst/>
      </p:bgPr>
    </p:bg>
    <p:spTree>
      <p:nvGrpSpPr>
        <p:cNvPr id="1" name=""/>
        <p:cNvGrpSpPr/>
        <p:nvPr/>
      </p:nvGrpSpPr>
      <p:grpSpPr>
        <a:xfrm>
          <a:off x="0" y="0"/>
          <a:ext cx="0" cy="0"/>
        </a:xfrm>
      </p:grpSpPr>
      <p:pic>
        <p:nvPicPr>
          <p:cNvPr id="17" name="图片 16"/>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60" name="文本框 16"/>
          <p:cNvSpPr txBox="1"/>
          <p:nvPr/>
        </p:nvSpPr>
        <p:spPr>
          <a:xfrm>
            <a:off x="2774113" y="1114721"/>
            <a:ext cx="3377987" cy="523220"/>
          </a:xfrm>
          <a:prstGeom prst="rect">
            <a:avLst/>
          </a:prstGeom>
          <a:noFill/>
        </p:spPr>
        <p:txBody>
          <a:bodyPr wrap="square" rtlCol="0">
            <a:spAutoFit/>
          </a:bodyPr>
          <a:lstStyle/>
          <a:p>
            <a:pPr fontAlgn="auto">
              <a:spcBef>
                <a:spcPct val="0"/>
              </a:spcBef>
              <a:spcAft>
                <a:spcPct val="0"/>
              </a:spcAft>
            </a:pPr>
            <a:r>
              <a:rPr lang="en-US" altLang="zh-CN" sz="2800" b="1">
                <a:latin typeface="微软雅黑"/>
                <a:ea typeface="微软雅黑"/>
                <a:cs typeface="+mn-ea"/>
                <a:sym typeface="微软雅黑"/>
              </a:rPr>
              <a:t>CONTENTS</a:t>
            </a:r>
            <a:endParaRPr lang="en-US" altLang="zh-CN" sz="2800" b="1">
              <a:latin typeface="微软雅黑"/>
              <a:ea typeface="微软雅黑"/>
              <a:cs typeface="+mn-ea"/>
              <a:sym typeface="微软雅黑"/>
            </a:endParaRPr>
          </a:p>
        </p:txBody>
      </p:sp>
      <p:sp>
        <p:nvSpPr>
          <p:cNvPr id="61" name="文本框 17"/>
          <p:cNvSpPr txBox="1"/>
          <p:nvPr/>
        </p:nvSpPr>
        <p:spPr>
          <a:xfrm>
            <a:off x="740743" y="606890"/>
            <a:ext cx="2351691" cy="1015663"/>
          </a:xfrm>
          <a:prstGeom prst="rect">
            <a:avLst/>
          </a:prstGeom>
          <a:noFill/>
        </p:spPr>
        <p:txBody>
          <a:bodyPr wrap="square" rtlCol="0">
            <a:spAutoFit/>
          </a:bodyPr>
          <a:lstStyle/>
          <a:p>
            <a:pPr algn="ctr" fontAlgn="auto">
              <a:spcBef>
                <a:spcPct val="0"/>
              </a:spcBef>
              <a:spcAft>
                <a:spcPct val="0"/>
              </a:spcAft>
            </a:pPr>
            <a:r>
              <a:rPr lang="zh-CN" altLang="en-US" sz="6000" b="1">
                <a:latin typeface="微软雅黑"/>
                <a:ea typeface="微软雅黑"/>
                <a:cs typeface="+mn-ea"/>
                <a:sym typeface="微软雅黑"/>
              </a:rPr>
              <a:t>目 录</a:t>
            </a:r>
            <a:endParaRPr lang="zh-CN" altLang="en-US" sz="6000" b="1">
              <a:latin typeface="微软雅黑"/>
              <a:ea typeface="微软雅黑"/>
              <a:cs typeface="+mn-ea"/>
              <a:sym typeface="微软雅黑"/>
            </a:endParaRPr>
          </a:p>
        </p:txBody>
      </p:sp>
      <p:sp>
        <p:nvSpPr>
          <p:cNvPr id="62" name="矩形 61"/>
          <p:cNvSpPr/>
          <p:nvPr/>
        </p:nvSpPr>
        <p:spPr>
          <a:xfrm>
            <a:off x="1071671" y="1960141"/>
            <a:ext cx="846583" cy="815608"/>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rPr>
              <a:t>01</a:t>
            </a:r>
            <a:endPar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63" name="文本框 19"/>
          <p:cNvSpPr txBox="1"/>
          <p:nvPr/>
        </p:nvSpPr>
        <p:spPr>
          <a:xfrm>
            <a:off x="2079783" y="2006085"/>
            <a:ext cx="4421226" cy="584775"/>
          </a:xfrm>
          <a:prstGeom prst="rect">
            <a:avLst/>
          </a:prstGeom>
          <a:noFill/>
        </p:spPr>
        <p:txBody>
          <a:bodyPr wrap="square" rtlCol="0">
            <a:spAutoFit/>
          </a:bodyPr>
          <a:lstStyle/>
          <a:p>
            <a:pPr fontAlgn="auto">
              <a:spcBef>
                <a:spcPct val="0"/>
              </a:spcBef>
              <a:spcAft>
                <a:spcPct val="0"/>
              </a:spcAft>
            </a:pPr>
            <a:r>
              <a:rPr lang="zh-CN" altLang="en-US" sz="3200" b="1">
                <a:latin typeface="微软雅黑"/>
                <a:ea typeface="微软雅黑"/>
                <a:cs typeface="+mn-ea"/>
                <a:sym typeface="微软雅黑"/>
              </a:rPr>
              <a:t>单击此处输入说明</a:t>
            </a:r>
            <a:endParaRPr lang="zh-CN" altLang="en-US" sz="3200" b="1">
              <a:latin typeface="微软雅黑"/>
              <a:ea typeface="微软雅黑"/>
              <a:cs typeface="+mn-ea"/>
              <a:sym typeface="微软雅黑"/>
            </a:endParaRPr>
          </a:p>
        </p:txBody>
      </p:sp>
      <p:sp>
        <p:nvSpPr>
          <p:cNvPr id="66" name="矩形 65"/>
          <p:cNvSpPr/>
          <p:nvPr/>
        </p:nvSpPr>
        <p:spPr>
          <a:xfrm>
            <a:off x="1071671" y="3014197"/>
            <a:ext cx="846583" cy="815608"/>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rPr>
              <a:t>02</a:t>
            </a:r>
            <a:endPar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67" name="文本框 23"/>
          <p:cNvSpPr txBox="1"/>
          <p:nvPr/>
        </p:nvSpPr>
        <p:spPr>
          <a:xfrm>
            <a:off x="2079783" y="3060141"/>
            <a:ext cx="4423600" cy="584775"/>
          </a:xfrm>
          <a:prstGeom prst="rect">
            <a:avLst/>
          </a:prstGeom>
          <a:noFill/>
        </p:spPr>
        <p:txBody>
          <a:bodyPr wrap="square" rtlCol="0">
            <a:spAutoFit/>
          </a:bodyPr>
          <a:lstStyle/>
          <a:p>
            <a:pPr fontAlgn="auto">
              <a:spcBef>
                <a:spcPct val="0"/>
              </a:spcBef>
              <a:spcAft>
                <a:spcPct val="0"/>
              </a:spcAft>
            </a:pPr>
            <a:r>
              <a:rPr lang="zh-CN" altLang="en-US" sz="3200" b="1">
                <a:latin typeface="微软雅黑"/>
                <a:ea typeface="微软雅黑"/>
                <a:cs typeface="+mn-ea"/>
                <a:sym typeface="微软雅黑"/>
              </a:rPr>
              <a:t>单击此处输入说明</a:t>
            </a:r>
            <a:endParaRPr lang="zh-CN" altLang="en-US" sz="3200" b="1">
              <a:latin typeface="微软雅黑"/>
              <a:ea typeface="微软雅黑"/>
              <a:cs typeface="+mn-ea"/>
              <a:sym typeface="微软雅黑"/>
            </a:endParaRPr>
          </a:p>
        </p:txBody>
      </p:sp>
      <p:sp>
        <p:nvSpPr>
          <p:cNvPr id="18" name="矩形 17"/>
          <p:cNvSpPr/>
          <p:nvPr/>
        </p:nvSpPr>
        <p:spPr>
          <a:xfrm>
            <a:off x="1071671" y="4100501"/>
            <a:ext cx="846583" cy="815608"/>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rPr>
              <a:t>03</a:t>
            </a:r>
            <a:endPar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19" name="文本框 19"/>
          <p:cNvSpPr txBox="1"/>
          <p:nvPr/>
        </p:nvSpPr>
        <p:spPr>
          <a:xfrm>
            <a:off x="2079783" y="4146445"/>
            <a:ext cx="4421226" cy="584775"/>
          </a:xfrm>
          <a:prstGeom prst="rect">
            <a:avLst/>
          </a:prstGeom>
          <a:noFill/>
        </p:spPr>
        <p:txBody>
          <a:bodyPr wrap="square" rtlCol="0">
            <a:spAutoFit/>
          </a:bodyPr>
          <a:lstStyle/>
          <a:p>
            <a:pPr fontAlgn="auto">
              <a:spcBef>
                <a:spcPct val="0"/>
              </a:spcBef>
              <a:spcAft>
                <a:spcPct val="0"/>
              </a:spcAft>
            </a:pPr>
            <a:r>
              <a:rPr lang="zh-CN" altLang="en-US" sz="3200" b="1">
                <a:latin typeface="微软雅黑"/>
                <a:ea typeface="微软雅黑"/>
                <a:cs typeface="+mn-ea"/>
                <a:sym typeface="微软雅黑"/>
              </a:rPr>
              <a:t>单击此处输入说明</a:t>
            </a:r>
            <a:endParaRPr lang="zh-CN" altLang="en-US" sz="3200" b="1">
              <a:latin typeface="微软雅黑"/>
              <a:ea typeface="微软雅黑"/>
              <a:cs typeface="+mn-ea"/>
              <a:sym typeface="微软雅黑"/>
            </a:endParaRPr>
          </a:p>
        </p:txBody>
      </p:sp>
      <p:sp>
        <p:nvSpPr>
          <p:cNvPr id="22" name="矩形 21"/>
          <p:cNvSpPr/>
          <p:nvPr/>
        </p:nvSpPr>
        <p:spPr>
          <a:xfrm>
            <a:off x="1071671" y="5154557"/>
            <a:ext cx="846583" cy="815608"/>
          </a:xfrm>
          <a:prstGeom prst="rect">
            <a:avLst/>
          </a:prstGeom>
          <a:solidFill>
            <a:schemeClr val="tx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rPr>
              <a:t>04</a:t>
            </a:r>
            <a:endParaRPr kumimoji="0" lang="en-US" altLang="zh-CN" sz="4000" b="1"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23" name="文本框 23"/>
          <p:cNvSpPr txBox="1"/>
          <p:nvPr/>
        </p:nvSpPr>
        <p:spPr>
          <a:xfrm>
            <a:off x="2079783" y="5200501"/>
            <a:ext cx="4423600" cy="584775"/>
          </a:xfrm>
          <a:prstGeom prst="rect">
            <a:avLst/>
          </a:prstGeom>
          <a:noFill/>
        </p:spPr>
        <p:txBody>
          <a:bodyPr wrap="square" rtlCol="0">
            <a:spAutoFit/>
          </a:bodyPr>
          <a:lstStyle/>
          <a:p>
            <a:pPr fontAlgn="auto">
              <a:spcBef>
                <a:spcPct val="0"/>
              </a:spcBef>
              <a:spcAft>
                <a:spcPct val="0"/>
              </a:spcAft>
            </a:pPr>
            <a:r>
              <a:rPr lang="zh-CN" altLang="en-US" sz="3200" b="1">
                <a:latin typeface="微软雅黑"/>
                <a:ea typeface="微软雅黑"/>
                <a:cs typeface="+mn-ea"/>
                <a:sym typeface="微软雅黑"/>
              </a:rPr>
              <a:t>单击此处输入说明</a:t>
            </a:r>
            <a:endParaRPr lang="zh-CN" altLang="en-US" sz="3200" b="1">
              <a:latin typeface="微软雅黑"/>
              <a:ea typeface="微软雅黑"/>
              <a:cs typeface="+mn-ea"/>
              <a:sym typeface="微软雅黑"/>
            </a:endParaRPr>
          </a:p>
        </p:txBody>
      </p:sp>
    </p:spTree>
    <p:custDataLst>
      <p:tags r:id="rId4"/>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500" fill="hold"/>
                                        <p:tgtEl>
                                          <p:spTgt spid="60"/>
                                        </p:tgtEl>
                                        <p:attrNameLst>
                                          <p:attrName>ppt_x</p:attrName>
                                        </p:attrNameLst>
                                      </p:cBhvr>
                                      <p:tavLst>
                                        <p:tav tm="0">
                                          <p:val>
                                            <p:strVal val="#ppt_x"/>
                                          </p:val>
                                        </p:tav>
                                        <p:tav tm="100000">
                                          <p:val>
                                            <p:strVal val="#ppt_x"/>
                                          </p:val>
                                        </p:tav>
                                      </p:tavLst>
                                    </p:anim>
                                    <p:anim calcmode="lin" valueType="num">
                                      <p:cBhvr additive="base">
                                        <p:cTn id="8" dur="500" fill="hold"/>
                                        <p:tgtEl>
                                          <p:spTgt spid="6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additive="base">
                                        <p:cTn id="15" dur="500" fill="hold"/>
                                        <p:tgtEl>
                                          <p:spTgt spid="62"/>
                                        </p:tgtEl>
                                        <p:attrNameLst>
                                          <p:attrName>ppt_x</p:attrName>
                                        </p:attrNameLst>
                                      </p:cBhvr>
                                      <p:tavLst>
                                        <p:tav tm="0">
                                          <p:val>
                                            <p:strVal val="#ppt_x"/>
                                          </p:val>
                                        </p:tav>
                                        <p:tav tm="100000">
                                          <p:val>
                                            <p:strVal val="#ppt_x"/>
                                          </p:val>
                                        </p:tav>
                                      </p:tavLst>
                                    </p:anim>
                                    <p:anim calcmode="lin" valueType="num">
                                      <p:cBhvr additive="base">
                                        <p:cTn id="16" dur="500" fill="hold"/>
                                        <p:tgtEl>
                                          <p:spTgt spid="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ppt_x"/>
                                          </p:val>
                                        </p:tav>
                                        <p:tav tm="100000">
                                          <p:val>
                                            <p:strVal val="#ppt_x"/>
                                          </p:val>
                                        </p:tav>
                                      </p:tavLst>
                                    </p:anim>
                                    <p:anim calcmode="lin" valueType="num">
                                      <p:cBhvr additive="base">
                                        <p:cTn id="20" dur="500" fill="hold"/>
                                        <p:tgtEl>
                                          <p:spTgt spid="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ppt_x"/>
                                          </p:val>
                                        </p:tav>
                                        <p:tav tm="100000">
                                          <p:val>
                                            <p:strVal val="#ppt_x"/>
                                          </p:val>
                                        </p:tav>
                                      </p:tavLst>
                                    </p:anim>
                                    <p:anim calcmode="lin" valueType="num">
                                      <p:cBhvr additive="base">
                                        <p:cTn id="24" dur="500" fill="hold"/>
                                        <p:tgtEl>
                                          <p:spTgt spid="6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ppt_x"/>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animBg="1"/>
      <p:bldP spid="63" grpId="0"/>
      <p:bldP spid="66" grpId="0" animBg="1"/>
      <p:bldP spid="67" grpId="0"/>
      <p:bldP spid="18" grpId="0" animBg="1"/>
      <p:bldP spid="19" grpId="0"/>
      <p:bldP spid="22" grpId="0" animBg="1"/>
      <p:bldP spid="2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14" name="PA_只为设计_矩形 10"/>
          <p:cNvSpPr>
            <a:spLocks noChangeArrowheads="1"/>
          </p:cNvSpPr>
          <p:nvPr>
            <p:custDataLst>
              <p:tags r:id="rId4"/>
            </p:custDataLst>
          </p:nvPr>
        </p:nvSpPr>
        <p:spPr bwMode="auto">
          <a:xfrm flipH="1">
            <a:off x="1142775" y="633590"/>
            <a:ext cx="5010150" cy="4389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13800">
                <a:latin typeface="微软雅黑"/>
                <a:ea typeface="微软雅黑"/>
                <a:cs typeface="+mn-ea"/>
                <a:sym typeface="微软雅黑"/>
              </a:rPr>
              <a:t>04</a:t>
            </a:r>
            <a:endParaRPr lang="zh-CN" altLang="zh-CN" sz="13800">
              <a:latin typeface="微软雅黑"/>
              <a:ea typeface="微软雅黑"/>
              <a:cs typeface="+mn-ea"/>
              <a:sym typeface="微软雅黑"/>
            </a:endParaRPr>
          </a:p>
        </p:txBody>
      </p:sp>
      <p:sp>
        <p:nvSpPr>
          <p:cNvPr id="15" name="文本框 14"/>
          <p:cNvSpPr txBox="1"/>
          <p:nvPr/>
        </p:nvSpPr>
        <p:spPr>
          <a:xfrm>
            <a:off x="2582935" y="4370087"/>
            <a:ext cx="495902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600">
                <a:latin typeface="微软雅黑"/>
                <a:ea typeface="微软雅黑"/>
                <a:cs typeface="+mn-ea"/>
                <a:sym typeface="微软雅黑"/>
              </a:rPr>
              <a:t>单击此处输入具体说明</a:t>
            </a:r>
            <a:endParaRPr lang="zh-CN" altLang="en-US" sz="1600">
              <a:latin typeface="微软雅黑"/>
              <a:ea typeface="微软雅黑"/>
              <a:cs typeface="+mn-ea"/>
              <a:sym typeface="微软雅黑"/>
            </a:endParaRPr>
          </a:p>
        </p:txBody>
      </p:sp>
      <p:cxnSp>
        <p:nvCxnSpPr>
          <p:cNvPr id="16" name="直接连接符 15"/>
          <p:cNvCxnSpPr/>
          <p:nvPr/>
        </p:nvCxnSpPr>
        <p:spPr>
          <a:xfrm>
            <a:off x="4792476" y="3328293"/>
            <a:ext cx="504373" cy="0"/>
          </a:xfrm>
          <a:prstGeom prst="line">
            <a:avLst/>
          </a:prstGeom>
          <a:solidFill>
            <a:srgbClr val="080808"/>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2180903" y="3616325"/>
            <a:ext cx="3384098" cy="707886"/>
          </a:xfrm>
          <a:prstGeom prst="rect">
            <a:avLst/>
          </a:prstGeom>
          <a:noFill/>
        </p:spPr>
        <p:txBody>
          <a:bodyPr wrap="square" rtlCol="0">
            <a:spAutoFit/>
            <a:scene3d>
              <a:camera prst="orthographicFront"/>
              <a:lightRig rig="threePt" dir="t"/>
            </a:scene3d>
            <a:sp3d contourW="12700"/>
          </a:bodyPr>
          <a:lstStyle/>
          <a:p>
            <a:r>
              <a:rPr lang="zh-CN" altLang="en-US" sz="4000">
                <a:latin typeface="微软雅黑"/>
                <a:ea typeface="微软雅黑"/>
                <a:sym typeface="微软雅黑"/>
              </a:rPr>
              <a:t>单击添加标题</a:t>
            </a:r>
            <a:endParaRPr lang="en-US" altLang="zh-CN" sz="4000">
              <a:latin typeface="微软雅黑"/>
              <a:ea typeface="微软雅黑"/>
              <a:sym typeface="微软雅黑"/>
            </a:endParaRPr>
          </a:p>
        </p:txBody>
      </p:sp>
    </p:spTree>
    <p:custDataLst>
      <p:tags r:id="rId5"/>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2" name="Straight Connector 31"/>
          <p:cNvCxnSpPr/>
          <p:nvPr/>
        </p:nvCxnSpPr>
        <p:spPr>
          <a:xfrm flipH="1">
            <a:off x="8565922" y="3830705"/>
            <a:ext cx="2052993" cy="0"/>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4122289" y="3233135"/>
            <a:ext cx="1736912" cy="1971449"/>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7173612" y="3830705"/>
            <a:ext cx="1373474" cy="1563617"/>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843975" y="3207910"/>
            <a:ext cx="1329638" cy="2186413"/>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269102" y="3699399"/>
            <a:ext cx="1853188" cy="1475753"/>
          </a:xfrm>
          <a:prstGeom prst="line">
            <a:avLst/>
          </a:prstGeom>
          <a:ln w="2540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12"/>
          <p:cNvSpPr>
            <a:spLocks noChangeArrowheads="1"/>
          </p:cNvSpPr>
          <p:nvPr/>
        </p:nvSpPr>
        <p:spPr bwMode="auto">
          <a:xfrm>
            <a:off x="3088572" y="4142979"/>
            <a:ext cx="2067435" cy="2064345"/>
          </a:xfrm>
          <a:prstGeom prst="ellipse">
            <a:avLst/>
          </a:prstGeom>
          <a:solidFill>
            <a:srgbClr val="FFC000"/>
          </a:solidFill>
          <a:ln w="254000">
            <a:solidFill>
              <a:schemeClr val="tx1"/>
            </a:solidFill>
          </a:ln>
        </p:spPr>
        <p:txBody>
          <a:bodyPr vert="horz" wrap="square" lIns="0" tIns="0" rIns="0" bIns="0" numCol="1" anchor="ctr" anchorCtr="1" compatLnSpc="1"/>
          <a:lstStyle/>
          <a:p>
            <a:pPr algn="ctr">
              <a:lnSpc>
                <a:spcPct val="120000"/>
              </a:lnSpc>
              <a:spcBef>
                <a:spcPct val="0"/>
              </a:spcBef>
              <a:spcAft>
                <a:spcPct val="0"/>
              </a:spcAft>
            </a:pPr>
            <a:r>
              <a:rPr lang="zh-CN" altLang="en-US" sz="1400">
                <a:latin typeface="微软雅黑"/>
                <a:ea typeface="微软雅黑"/>
                <a:cs typeface="+mn-ea"/>
                <a:sym typeface="微软雅黑"/>
              </a:rPr>
              <a:t>文字内容</a:t>
            </a:r>
            <a:endParaRPr lang="en-US" sz="1400">
              <a:latin typeface="微软雅黑"/>
              <a:ea typeface="微软雅黑"/>
              <a:cs typeface="+mn-ea"/>
              <a:sym typeface="微软雅黑"/>
            </a:endParaRPr>
          </a:p>
        </p:txBody>
      </p:sp>
      <p:sp>
        <p:nvSpPr>
          <p:cNvPr id="51" name="Oval 12"/>
          <p:cNvSpPr>
            <a:spLocks noChangeArrowheads="1"/>
          </p:cNvSpPr>
          <p:nvPr/>
        </p:nvSpPr>
        <p:spPr bwMode="auto">
          <a:xfrm>
            <a:off x="5156007" y="2571908"/>
            <a:ext cx="1375935" cy="1373879"/>
          </a:xfrm>
          <a:prstGeom prst="ellipse">
            <a:avLst/>
          </a:prstGeom>
          <a:solidFill>
            <a:srgbClr val="FFC000"/>
          </a:solidFill>
          <a:ln w="254000">
            <a:solidFill>
              <a:schemeClr val="tx1"/>
            </a:solidFill>
          </a:ln>
        </p:spPr>
        <p:txBody>
          <a:bodyPr vert="horz" wrap="square" lIns="0" tIns="0" rIns="0" bIns="0" numCol="1" anchor="ctr" anchorCtr="1" compatLnSpc="1"/>
          <a:lstStyle/>
          <a:p>
            <a:pPr lvl="0" algn="ctr">
              <a:lnSpc>
                <a:spcPct val="120000"/>
              </a:lnSpc>
              <a:spcBef>
                <a:spcPct val="0"/>
              </a:spcBef>
              <a:spcAft>
                <a:spcPct val="0"/>
              </a:spcAft>
            </a:pPr>
            <a:r>
              <a:rPr lang="zh-CN" altLang="en-US" sz="1400">
                <a:latin typeface="微软雅黑"/>
                <a:ea typeface="微软雅黑"/>
                <a:cs typeface="+mn-ea"/>
                <a:sym typeface="微软雅黑"/>
              </a:rPr>
              <a:t>文字内容</a:t>
            </a:r>
            <a:endParaRPr lang="en-US" sz="1400">
              <a:latin typeface="微软雅黑"/>
              <a:ea typeface="微软雅黑"/>
              <a:cs typeface="+mn-ea"/>
              <a:sym typeface="微软雅黑"/>
            </a:endParaRPr>
          </a:p>
        </p:txBody>
      </p:sp>
      <p:sp>
        <p:nvSpPr>
          <p:cNvPr id="52" name="Oval 12"/>
          <p:cNvSpPr>
            <a:spLocks noChangeArrowheads="1"/>
          </p:cNvSpPr>
          <p:nvPr/>
        </p:nvSpPr>
        <p:spPr bwMode="auto">
          <a:xfrm>
            <a:off x="6659220" y="4880699"/>
            <a:ext cx="1028785" cy="1027247"/>
          </a:xfrm>
          <a:prstGeom prst="ellipse">
            <a:avLst/>
          </a:prstGeom>
          <a:solidFill>
            <a:srgbClr val="FFC000"/>
          </a:solidFill>
          <a:ln w="203200">
            <a:solidFill>
              <a:schemeClr val="tx1"/>
            </a:solidFill>
          </a:ln>
        </p:spPr>
        <p:txBody>
          <a:bodyPr vert="horz" wrap="square" lIns="0" tIns="0" rIns="0" bIns="0" numCol="1" anchor="ctr" anchorCtr="1" compatLnSpc="1"/>
          <a:lstStyle/>
          <a:p>
            <a:pPr lvl="0" algn="ctr">
              <a:lnSpc>
                <a:spcPct val="120000"/>
              </a:lnSpc>
              <a:spcBef>
                <a:spcPct val="0"/>
              </a:spcBef>
              <a:spcAft>
                <a:spcPct val="0"/>
              </a:spcAft>
            </a:pPr>
            <a:r>
              <a:rPr lang="zh-CN" altLang="en-US" sz="1400">
                <a:latin typeface="微软雅黑"/>
                <a:ea typeface="微软雅黑"/>
                <a:cs typeface="+mn-ea"/>
                <a:sym typeface="微软雅黑"/>
              </a:rPr>
              <a:t>文字内容</a:t>
            </a:r>
            <a:endParaRPr lang="en-US" sz="1400">
              <a:latin typeface="微软雅黑"/>
              <a:ea typeface="微软雅黑"/>
              <a:cs typeface="+mn-ea"/>
              <a:sym typeface="微软雅黑"/>
            </a:endParaRPr>
          </a:p>
        </p:txBody>
      </p:sp>
      <p:sp>
        <p:nvSpPr>
          <p:cNvPr id="53" name="Oval 12"/>
          <p:cNvSpPr>
            <a:spLocks noChangeArrowheads="1"/>
          </p:cNvSpPr>
          <p:nvPr/>
        </p:nvSpPr>
        <p:spPr bwMode="auto">
          <a:xfrm>
            <a:off x="7727616" y="3012459"/>
            <a:ext cx="1638941" cy="1636492"/>
          </a:xfrm>
          <a:prstGeom prst="ellipse">
            <a:avLst/>
          </a:prstGeom>
          <a:solidFill>
            <a:srgbClr val="FFC000"/>
          </a:solidFill>
          <a:ln w="254000">
            <a:solidFill>
              <a:schemeClr val="tx1"/>
            </a:solidFill>
          </a:ln>
        </p:spPr>
        <p:txBody>
          <a:bodyPr vert="horz" wrap="square" lIns="0" tIns="0" rIns="0" bIns="0" numCol="1" anchor="ctr" anchorCtr="1" compatLnSpc="1"/>
          <a:lstStyle/>
          <a:p>
            <a:pPr algn="ctr">
              <a:lnSpc>
                <a:spcPct val="120000"/>
              </a:lnSpc>
              <a:spcBef>
                <a:spcPct val="0"/>
              </a:spcBef>
              <a:spcAft>
                <a:spcPct val="0"/>
              </a:spcAft>
            </a:pPr>
            <a:r>
              <a:rPr lang="zh-CN" altLang="en-US" sz="1400">
                <a:latin typeface="微软雅黑"/>
                <a:ea typeface="微软雅黑"/>
                <a:cs typeface="+mn-ea"/>
                <a:sym typeface="微软雅黑"/>
              </a:rPr>
              <a:t>文字内容</a:t>
            </a:r>
            <a:endParaRPr lang="en-US" sz="1400">
              <a:latin typeface="微软雅黑"/>
              <a:ea typeface="微软雅黑"/>
              <a:cs typeface="+mn-ea"/>
              <a:sym typeface="微软雅黑"/>
            </a:endParaRPr>
          </a:p>
        </p:txBody>
      </p:sp>
      <p:sp>
        <p:nvSpPr>
          <p:cNvPr id="54" name="Oval 12"/>
          <p:cNvSpPr>
            <a:spLocks noChangeArrowheads="1"/>
          </p:cNvSpPr>
          <p:nvPr/>
        </p:nvSpPr>
        <p:spPr bwMode="auto">
          <a:xfrm>
            <a:off x="1725443" y="3156552"/>
            <a:ext cx="1087317" cy="1085693"/>
          </a:xfrm>
          <a:prstGeom prst="ellipse">
            <a:avLst/>
          </a:prstGeom>
          <a:solidFill>
            <a:srgbClr val="FFC000"/>
          </a:solidFill>
          <a:ln w="203200">
            <a:solidFill>
              <a:schemeClr val="tx1"/>
            </a:solidFill>
          </a:ln>
        </p:spPr>
        <p:txBody>
          <a:bodyPr vert="horz" wrap="square" lIns="0" tIns="0" rIns="0" bIns="0" numCol="1" anchor="ctr" anchorCtr="1" compatLnSpc="1"/>
          <a:lstStyle/>
          <a:p>
            <a:pPr algn="ctr">
              <a:lnSpc>
                <a:spcPct val="120000"/>
              </a:lnSpc>
              <a:spcBef>
                <a:spcPct val="0"/>
              </a:spcBef>
              <a:spcAft>
                <a:spcPct val="0"/>
              </a:spcAft>
            </a:pPr>
            <a:r>
              <a:rPr lang="zh-CN" altLang="en-US" sz="1400">
                <a:latin typeface="微软雅黑"/>
                <a:ea typeface="微软雅黑"/>
                <a:cs typeface="+mn-ea"/>
                <a:sym typeface="微软雅黑"/>
              </a:rPr>
              <a:t>文字内容</a:t>
            </a:r>
            <a:endParaRPr lang="en-AU" sz="1400">
              <a:latin typeface="微软雅黑"/>
              <a:ea typeface="微软雅黑"/>
              <a:cs typeface="+mn-ea"/>
              <a:sym typeface="微软雅黑"/>
            </a:endParaRPr>
          </a:p>
        </p:txBody>
      </p:sp>
      <p:sp>
        <p:nvSpPr>
          <p:cNvPr id="55" name="Oval 12"/>
          <p:cNvSpPr>
            <a:spLocks noChangeArrowheads="1"/>
          </p:cNvSpPr>
          <p:nvPr/>
        </p:nvSpPr>
        <p:spPr bwMode="auto">
          <a:xfrm>
            <a:off x="10104522" y="3317082"/>
            <a:ext cx="1028785" cy="1027247"/>
          </a:xfrm>
          <a:prstGeom prst="ellipse">
            <a:avLst/>
          </a:prstGeom>
          <a:solidFill>
            <a:srgbClr val="FFC000"/>
          </a:solidFill>
          <a:ln w="203200">
            <a:solidFill>
              <a:schemeClr val="tx1"/>
            </a:solidFill>
          </a:ln>
        </p:spPr>
        <p:txBody>
          <a:bodyPr vert="horz" wrap="square" lIns="0" tIns="0" rIns="0" bIns="0" numCol="1" anchor="ctr" anchorCtr="1" compatLnSpc="1"/>
          <a:lstStyle/>
          <a:p>
            <a:pPr algn="ctr">
              <a:lnSpc>
                <a:spcPct val="120000"/>
              </a:lnSpc>
              <a:spcBef>
                <a:spcPct val="0"/>
              </a:spcBef>
              <a:spcAft>
                <a:spcPct val="0"/>
              </a:spcAft>
            </a:pPr>
            <a:r>
              <a:rPr lang="zh-CN" altLang="en-US" sz="1400">
                <a:latin typeface="微软雅黑"/>
                <a:ea typeface="微软雅黑"/>
                <a:cs typeface="+mn-ea"/>
                <a:sym typeface="微软雅黑"/>
              </a:rPr>
              <a:t>文字内容</a:t>
            </a:r>
            <a:endParaRPr lang="en-US" sz="1400">
              <a:latin typeface="微软雅黑"/>
              <a:ea typeface="微软雅黑"/>
              <a:cs typeface="+mn-ea"/>
              <a:sym typeface="微软雅黑"/>
            </a:endParaRPr>
          </a:p>
        </p:txBody>
      </p:sp>
      <p:sp>
        <p:nvSpPr>
          <p:cNvPr id="56" name="Text Placeholder 33"/>
          <p:cNvSpPr txBox="1"/>
          <p:nvPr/>
        </p:nvSpPr>
        <p:spPr>
          <a:xfrm>
            <a:off x="1188720" y="1456600"/>
            <a:ext cx="1804205" cy="147732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spcAft>
                <a:spcPct val="0"/>
              </a:spcAft>
              <a:buNone/>
            </a:pPr>
            <a:r>
              <a:rPr lang="zh-CN" altLang="en-US" sz="1600">
                <a:latin typeface="微软雅黑"/>
                <a:ea typeface="微软雅黑"/>
                <a:cs typeface="+mn-ea"/>
                <a:sym typeface="微软雅黑"/>
              </a:rPr>
              <a:t>请替换文字内容，点击添加相关标题文字，修改文字内容，也可以直接复制你的内容到此。</a:t>
            </a:r>
            <a:endParaRPr lang="en-AU" sz="1600">
              <a:latin typeface="微软雅黑"/>
              <a:ea typeface="微软雅黑"/>
              <a:cs typeface="+mn-ea"/>
              <a:sym typeface="微软雅黑"/>
            </a:endParaRPr>
          </a:p>
        </p:txBody>
      </p:sp>
      <p:sp>
        <p:nvSpPr>
          <p:cNvPr id="58" name="Text Placeholder 33"/>
          <p:cNvSpPr txBox="1"/>
          <p:nvPr/>
        </p:nvSpPr>
        <p:spPr>
          <a:xfrm>
            <a:off x="3981103" y="1284918"/>
            <a:ext cx="2567167" cy="1181862"/>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spcAft>
                <a:spcPct val="0"/>
              </a:spcAft>
              <a:buNone/>
            </a:pPr>
            <a:r>
              <a:rPr lang="zh-CN" altLang="en-US" sz="1600">
                <a:latin typeface="微软雅黑"/>
                <a:ea typeface="微软雅黑"/>
                <a:cs typeface="+mn-ea"/>
                <a:sym typeface="微软雅黑"/>
              </a:rPr>
              <a:t>请替换文字内容，点击添加相关标题文字，修改文字内容，也可以直接复制你的内容到此。</a:t>
            </a:r>
            <a:endParaRPr lang="en-AU" sz="1600">
              <a:latin typeface="微软雅黑"/>
              <a:ea typeface="微软雅黑"/>
              <a:cs typeface="+mn-ea"/>
              <a:sym typeface="微软雅黑"/>
            </a:endParaRPr>
          </a:p>
        </p:txBody>
      </p:sp>
      <p:sp>
        <p:nvSpPr>
          <p:cNvPr id="59" name="Text Placeholder 33"/>
          <p:cNvSpPr txBox="1"/>
          <p:nvPr/>
        </p:nvSpPr>
        <p:spPr>
          <a:xfrm>
            <a:off x="8013551" y="5204584"/>
            <a:ext cx="3119756" cy="88639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spcAft>
                <a:spcPct val="0"/>
              </a:spcAft>
              <a:buNone/>
            </a:pPr>
            <a:r>
              <a:rPr lang="zh-CN" altLang="en-US" sz="1600">
                <a:latin typeface="微软雅黑"/>
                <a:ea typeface="微软雅黑"/>
                <a:cs typeface="+mn-ea"/>
                <a:sym typeface="微软雅黑"/>
              </a:rPr>
              <a:t>请替换文字内容，点击添加相关标题文字，修改文字内容，也可以直接复制你的内容到此。</a:t>
            </a:r>
            <a:endParaRPr lang="en-AU" sz="1600">
              <a:latin typeface="微软雅黑"/>
              <a:ea typeface="微软雅黑"/>
              <a:cs typeface="+mn-ea"/>
              <a:sym typeface="微软雅黑"/>
            </a:endParaRPr>
          </a:p>
        </p:txBody>
      </p:sp>
      <p:sp>
        <p:nvSpPr>
          <p:cNvPr id="60" name="Text Placeholder 33"/>
          <p:cNvSpPr txBox="1"/>
          <p:nvPr/>
        </p:nvSpPr>
        <p:spPr>
          <a:xfrm>
            <a:off x="1020429" y="5175152"/>
            <a:ext cx="1804205" cy="147732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spcAft>
                <a:spcPct val="0"/>
              </a:spcAft>
              <a:buNone/>
            </a:pPr>
            <a:r>
              <a:rPr lang="zh-CN" altLang="en-US" sz="1600">
                <a:latin typeface="微软雅黑"/>
                <a:ea typeface="微软雅黑"/>
                <a:cs typeface="+mn-ea"/>
                <a:sym typeface="微软雅黑"/>
              </a:rPr>
              <a:t>请替换文字内容，点击添加相关标题文字，修改文字内容，也可以直接复制你的内容到此。</a:t>
            </a:r>
            <a:endParaRPr lang="en-AU" sz="1600">
              <a:latin typeface="微软雅黑"/>
              <a:ea typeface="微软雅黑"/>
              <a:cs typeface="+mn-ea"/>
              <a:sym typeface="微软雅黑"/>
            </a:endParaRPr>
          </a:p>
        </p:txBody>
      </p:sp>
      <p:sp>
        <p:nvSpPr>
          <p:cNvPr id="61" name="Text Placeholder 33"/>
          <p:cNvSpPr txBox="1"/>
          <p:nvPr/>
        </p:nvSpPr>
        <p:spPr>
          <a:xfrm>
            <a:off x="9366557" y="1585609"/>
            <a:ext cx="1804205" cy="147732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ct val="0"/>
              </a:spcBef>
              <a:spcAft>
                <a:spcPct val="0"/>
              </a:spcAft>
              <a:buNone/>
            </a:pPr>
            <a:r>
              <a:rPr lang="zh-CN" altLang="en-US" sz="1600">
                <a:latin typeface="微软雅黑"/>
                <a:ea typeface="微软雅黑"/>
                <a:cs typeface="+mn-ea"/>
                <a:sym typeface="微软雅黑"/>
              </a:rPr>
              <a:t>请替换文字内容，点击添加相关标题文字，修改文字内容，也可以直接复制你的内容到此。</a:t>
            </a:r>
            <a:endParaRPr lang="en-AU" sz="1600">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ppt_x"/>
                                          </p:val>
                                        </p:tav>
                                        <p:tav tm="100000">
                                          <p:val>
                                            <p:strVal val="#ppt_x"/>
                                          </p:val>
                                        </p:tav>
                                      </p:tavLst>
                                    </p:anim>
                                    <p:anim calcmode="lin" valueType="num">
                                      <p:cBhvr additive="base">
                                        <p:cTn id="16" dur="500" fill="hold"/>
                                        <p:tgtEl>
                                          <p:spTgt spid="3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500" fill="hold"/>
                                        <p:tgtEl>
                                          <p:spTgt spid="58"/>
                                        </p:tgtEl>
                                        <p:attrNameLst>
                                          <p:attrName>ppt_x</p:attrName>
                                        </p:attrNameLst>
                                      </p:cBhvr>
                                      <p:tavLst>
                                        <p:tav tm="0">
                                          <p:val>
                                            <p:strVal val="#ppt_x"/>
                                          </p:val>
                                        </p:tav>
                                        <p:tav tm="100000">
                                          <p:val>
                                            <p:strVal val="#ppt_x"/>
                                          </p:val>
                                        </p:tav>
                                      </p:tavLst>
                                    </p:anim>
                                    <p:anim calcmode="lin" valueType="num">
                                      <p:cBhvr additive="base">
                                        <p:cTn id="20" dur="500" fill="hold"/>
                                        <p:tgtEl>
                                          <p:spTgt spid="5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ppt_x"/>
                                          </p:val>
                                        </p:tav>
                                        <p:tav tm="100000">
                                          <p:val>
                                            <p:strVal val="#ppt_x"/>
                                          </p:val>
                                        </p:tav>
                                      </p:tavLst>
                                    </p:anim>
                                    <p:anim calcmode="lin" valueType="num">
                                      <p:cBhvr additive="base">
                                        <p:cTn id="28" dur="500" fill="hold"/>
                                        <p:tgtEl>
                                          <p:spTgt spid="5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ppt_x"/>
                                          </p:val>
                                        </p:tav>
                                        <p:tav tm="100000">
                                          <p:val>
                                            <p:strVal val="#ppt_x"/>
                                          </p:val>
                                        </p:tav>
                                      </p:tavLst>
                                    </p:anim>
                                    <p:anim calcmode="lin" valueType="num">
                                      <p:cBhvr additive="base">
                                        <p:cTn id="32" dur="500" fill="hold"/>
                                        <p:tgtEl>
                                          <p:spTgt spid="4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 calcmode="lin" valueType="num">
                                      <p:cBhvr additive="base">
                                        <p:cTn id="35" dur="500" fill="hold"/>
                                        <p:tgtEl>
                                          <p:spTgt spid="61"/>
                                        </p:tgtEl>
                                        <p:attrNameLst>
                                          <p:attrName>ppt_x</p:attrName>
                                        </p:attrNameLst>
                                      </p:cBhvr>
                                      <p:tavLst>
                                        <p:tav tm="0">
                                          <p:val>
                                            <p:strVal val="#ppt_x"/>
                                          </p:val>
                                        </p:tav>
                                        <p:tav tm="100000">
                                          <p:val>
                                            <p:strVal val="#ppt_x"/>
                                          </p:val>
                                        </p:tav>
                                      </p:tavLst>
                                    </p:anim>
                                    <p:anim calcmode="lin" valueType="num">
                                      <p:cBhvr additive="base">
                                        <p:cTn id="36" dur="500" fill="hold"/>
                                        <p:tgtEl>
                                          <p:spTgt spid="6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ppt_x"/>
                                          </p:val>
                                        </p:tav>
                                        <p:tav tm="100000">
                                          <p:val>
                                            <p:strVal val="#ppt_x"/>
                                          </p:val>
                                        </p:tav>
                                      </p:tavLst>
                                    </p:anim>
                                    <p:anim calcmode="lin" valueType="num">
                                      <p:cBhvr additive="base">
                                        <p:cTn id="4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P spid="59" grpId="0"/>
      <p:bldP spid="60" grpId="0"/>
      <p:bldP spid="61"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Rounded Rectangle 39"/>
          <p:cNvSpPr/>
          <p:nvPr/>
        </p:nvSpPr>
        <p:spPr bwMode="auto">
          <a:xfrm>
            <a:off x="7581503" y="2278031"/>
            <a:ext cx="585979" cy="580925"/>
          </a:xfrm>
          <a:prstGeom prst="roundRect">
            <a:avLst/>
          </a:prstGeom>
          <a:solidFill>
            <a:schemeClr val="tx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00">
              <a:solidFill>
                <a:schemeClr val="tx1"/>
              </a:solidFill>
              <a:latin typeface="微软雅黑"/>
              <a:ea typeface="微软雅黑"/>
              <a:sym typeface="微软雅黑"/>
            </a:endParaRPr>
          </a:p>
        </p:txBody>
      </p:sp>
      <p:sp>
        <p:nvSpPr>
          <p:cNvPr id="45" name="Rounded Rectangle 40"/>
          <p:cNvSpPr/>
          <p:nvPr/>
        </p:nvSpPr>
        <p:spPr bwMode="auto">
          <a:xfrm>
            <a:off x="7581503" y="3133512"/>
            <a:ext cx="585979" cy="580924"/>
          </a:xfrm>
          <a:prstGeom prst="roundRect">
            <a:avLst/>
          </a:prstGeom>
          <a:solidFill>
            <a:schemeClr val="tx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00">
              <a:solidFill>
                <a:schemeClr val="tx1"/>
              </a:solidFill>
              <a:latin typeface="微软雅黑"/>
              <a:ea typeface="微软雅黑"/>
              <a:sym typeface="微软雅黑"/>
            </a:endParaRPr>
          </a:p>
        </p:txBody>
      </p:sp>
      <p:sp>
        <p:nvSpPr>
          <p:cNvPr id="46" name="Rounded Rectangle 41"/>
          <p:cNvSpPr/>
          <p:nvPr/>
        </p:nvSpPr>
        <p:spPr bwMode="auto">
          <a:xfrm>
            <a:off x="7581503" y="3988994"/>
            <a:ext cx="585979" cy="580925"/>
          </a:xfrm>
          <a:prstGeom prst="roundRect">
            <a:avLst/>
          </a:prstGeom>
          <a:solidFill>
            <a:schemeClr val="tx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00">
              <a:solidFill>
                <a:schemeClr val="tx1"/>
              </a:solidFill>
              <a:latin typeface="微软雅黑"/>
              <a:ea typeface="微软雅黑"/>
              <a:sym typeface="微软雅黑"/>
            </a:endParaRPr>
          </a:p>
        </p:txBody>
      </p:sp>
      <p:sp>
        <p:nvSpPr>
          <p:cNvPr id="47" name="Rounded Rectangle 42"/>
          <p:cNvSpPr/>
          <p:nvPr/>
        </p:nvSpPr>
        <p:spPr bwMode="auto">
          <a:xfrm>
            <a:off x="7581503" y="4844477"/>
            <a:ext cx="585979" cy="580924"/>
          </a:xfrm>
          <a:prstGeom prst="roundRect">
            <a:avLst/>
          </a:prstGeom>
          <a:solidFill>
            <a:schemeClr val="tx1"/>
          </a:solidFill>
          <a:ln>
            <a:solidFill>
              <a:srgbClr val="FFFFF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sz="1300">
              <a:solidFill>
                <a:schemeClr val="tx1"/>
              </a:solidFill>
              <a:latin typeface="微软雅黑"/>
              <a:ea typeface="微软雅黑"/>
              <a:sym typeface="微软雅黑"/>
            </a:endParaRPr>
          </a:p>
        </p:txBody>
      </p:sp>
      <p:grpSp>
        <p:nvGrpSpPr>
          <p:cNvPr id="48" name="Group 43"/>
          <p:cNvGrpSpPr/>
          <p:nvPr/>
        </p:nvGrpSpPr>
        <p:grpSpPr>
          <a:xfrm>
            <a:off x="8337403" y="2165864"/>
            <a:ext cx="2860427" cy="853808"/>
            <a:chOff x="8027893" y="2583618"/>
            <a:chExt cx="2712291" cy="809609"/>
          </a:xfrm>
        </p:grpSpPr>
        <p:sp>
          <p:nvSpPr>
            <p:cNvPr id="73" name="Text Placeholder 5"/>
            <p:cNvSpPr txBox="1"/>
            <p:nvPr/>
          </p:nvSpPr>
          <p:spPr>
            <a:xfrm>
              <a:off x="8039811" y="2845550"/>
              <a:ext cx="2700373" cy="547677"/>
            </a:xfrm>
            <a:prstGeom prst="rect">
              <a:avLst/>
            </a:prstGeom>
          </p:spPr>
          <p:txBody>
            <a:bodyPr/>
            <a:lstStyle>
              <a:lvl1pPr marL="0" indent="0" algn="ctr" defTabSz="914400" rtl="0" eaLnBrk="1" latinLnBrk="0" hangingPunct="1">
                <a:lnSpc>
                  <a:spcPct val="86000"/>
                </a:lnSpc>
                <a:spcBef>
                  <a:spcPct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defRPr/>
              </a:pPr>
              <a:r>
                <a:rPr lang="zh-CN" altLang="en-US" sz="1300">
                  <a:latin typeface="微软雅黑"/>
                  <a:ea typeface="微软雅黑"/>
                  <a:cs typeface="Open Sans Light" panose="020b0306030504020204" pitchFamily="34" charset="0"/>
                  <a:sym typeface="微软雅黑"/>
                </a:rPr>
                <a:t>点击输入简要文字内容，概括精炼言简意赅的说明分项内容。</a:t>
              </a:r>
              <a:endParaRPr lang="id-ID" sz="1300">
                <a:latin typeface="微软雅黑"/>
                <a:ea typeface="微软雅黑"/>
                <a:sym typeface="微软雅黑"/>
              </a:endParaRPr>
            </a:p>
          </p:txBody>
        </p:sp>
        <p:sp>
          <p:nvSpPr>
            <p:cNvPr id="74" name="TextBox 69"/>
            <p:cNvSpPr txBox="1">
              <a:spLocks noChangeArrowheads="1"/>
            </p:cNvSpPr>
            <p:nvPr/>
          </p:nvSpPr>
          <p:spPr bwMode="auto">
            <a:xfrm>
              <a:off x="8027893" y="2583618"/>
              <a:ext cx="2218764" cy="307788"/>
            </a:xfrm>
            <a:prstGeom prst="rect">
              <a:avLst/>
            </a:prstGeom>
            <a:noFill/>
            <a:ln w="9525">
              <a:noFill/>
              <a:miter lim="800000"/>
            </a:ln>
          </p:spPr>
          <p:txBody>
            <a:bodyPr>
              <a:spAutoFit/>
            </a:bodyPr>
            <a:lstStyle/>
            <a:p>
              <a:r>
                <a:rPr lang="zh-CN" altLang="en-US" sz="1500" b="1">
                  <a:latin typeface="微软雅黑"/>
                  <a:ea typeface="微软雅黑"/>
                  <a:sym typeface="微软雅黑"/>
                </a:rPr>
                <a:t>添加标题</a:t>
              </a:r>
              <a:endParaRPr lang="id-ID" altLang="zh-CN" sz="1500" b="1">
                <a:latin typeface="微软雅黑"/>
                <a:ea typeface="微软雅黑"/>
                <a:sym typeface="微软雅黑"/>
              </a:endParaRPr>
            </a:p>
          </p:txBody>
        </p:sp>
      </p:grpSp>
      <p:grpSp>
        <p:nvGrpSpPr>
          <p:cNvPr id="49" name="Group 44"/>
          <p:cNvGrpSpPr/>
          <p:nvPr/>
        </p:nvGrpSpPr>
        <p:grpSpPr>
          <a:xfrm>
            <a:off x="8337403" y="3032806"/>
            <a:ext cx="2860427" cy="805516"/>
            <a:chOff x="8027893" y="2583618"/>
            <a:chExt cx="2712291" cy="763817"/>
          </a:xfrm>
        </p:grpSpPr>
        <p:sp>
          <p:nvSpPr>
            <p:cNvPr id="71" name="Text Placeholder 5"/>
            <p:cNvSpPr txBox="1"/>
            <p:nvPr/>
          </p:nvSpPr>
          <p:spPr>
            <a:xfrm>
              <a:off x="8039811" y="2845795"/>
              <a:ext cx="2700373" cy="501640"/>
            </a:xfrm>
            <a:prstGeom prst="rect">
              <a:avLst/>
            </a:prstGeom>
          </p:spPr>
          <p:txBody>
            <a:bodyPr/>
            <a:lstStyle>
              <a:lvl1pPr marL="0" indent="0" algn="ctr" defTabSz="914400" rtl="0" eaLnBrk="1" latinLnBrk="0" hangingPunct="1">
                <a:lnSpc>
                  <a:spcPct val="86000"/>
                </a:lnSpc>
                <a:spcBef>
                  <a:spcPct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defRPr/>
              </a:pPr>
              <a:r>
                <a:rPr lang="zh-CN" altLang="en-US" sz="1300">
                  <a:latin typeface="微软雅黑"/>
                  <a:ea typeface="微软雅黑"/>
                  <a:cs typeface="Open Sans Light" panose="020b0306030504020204" pitchFamily="34" charset="0"/>
                  <a:sym typeface="微软雅黑"/>
                </a:rPr>
                <a:t>点击输入简要文字内容，概括精炼言简意赅的说明分项内容。</a:t>
              </a:r>
              <a:endParaRPr lang="id-ID" sz="1300">
                <a:latin typeface="微软雅黑"/>
                <a:ea typeface="微软雅黑"/>
                <a:sym typeface="微软雅黑"/>
              </a:endParaRPr>
            </a:p>
          </p:txBody>
        </p:sp>
        <p:sp>
          <p:nvSpPr>
            <p:cNvPr id="72" name="TextBox 67"/>
            <p:cNvSpPr txBox="1">
              <a:spLocks noChangeArrowheads="1"/>
            </p:cNvSpPr>
            <p:nvPr/>
          </p:nvSpPr>
          <p:spPr bwMode="auto">
            <a:xfrm>
              <a:off x="8027893" y="2583618"/>
              <a:ext cx="2218764" cy="307787"/>
            </a:xfrm>
            <a:prstGeom prst="rect">
              <a:avLst/>
            </a:prstGeom>
            <a:noFill/>
            <a:ln w="9525">
              <a:noFill/>
              <a:miter lim="800000"/>
            </a:ln>
          </p:spPr>
          <p:txBody>
            <a:bodyPr>
              <a:spAutoFit/>
            </a:bodyPr>
            <a:lstStyle/>
            <a:p>
              <a:r>
                <a:rPr lang="zh-CN" altLang="en-US" sz="1500" b="1">
                  <a:latin typeface="微软雅黑"/>
                  <a:ea typeface="微软雅黑"/>
                  <a:sym typeface="微软雅黑"/>
                </a:rPr>
                <a:t>添加标题</a:t>
              </a:r>
              <a:endParaRPr lang="id-ID" altLang="zh-CN" sz="1500" b="1">
                <a:latin typeface="微软雅黑"/>
                <a:ea typeface="微软雅黑"/>
                <a:sym typeface="微软雅黑"/>
              </a:endParaRPr>
            </a:p>
          </p:txBody>
        </p:sp>
      </p:grpSp>
      <p:grpSp>
        <p:nvGrpSpPr>
          <p:cNvPr id="50" name="Group 45"/>
          <p:cNvGrpSpPr/>
          <p:nvPr/>
        </p:nvGrpSpPr>
        <p:grpSpPr>
          <a:xfrm>
            <a:off x="7734105" y="2373532"/>
            <a:ext cx="280515" cy="407636"/>
            <a:chOff x="3815942" y="4609902"/>
            <a:chExt cx="265988" cy="386534"/>
          </a:xfrm>
          <a:solidFill>
            <a:schemeClr val="tx1"/>
          </a:solidFill>
        </p:grpSpPr>
        <p:sp>
          <p:nvSpPr>
            <p:cNvPr id="67" name="Freeform 128"/>
            <p:cNvSpPr>
              <a:spLocks noEditPoints="1"/>
            </p:cNvSpPr>
            <p:nvPr/>
          </p:nvSpPr>
          <p:spPr bwMode="auto">
            <a:xfrm>
              <a:off x="3815942" y="4609902"/>
              <a:ext cx="265988" cy="386534"/>
            </a:xfrm>
            <a:custGeom>
              <a:gdLst>
                <a:gd name="T0" fmla="*/ 8 w 176"/>
                <a:gd name="T1" fmla="*/ 256 h 256"/>
                <a:gd name="T2" fmla="*/ 168 w 176"/>
                <a:gd name="T3" fmla="*/ 256 h 256"/>
                <a:gd name="T4" fmla="*/ 176 w 176"/>
                <a:gd name="T5" fmla="*/ 248 h 256"/>
                <a:gd name="T6" fmla="*/ 176 w 176"/>
                <a:gd name="T7" fmla="*/ 8 h 256"/>
                <a:gd name="T8" fmla="*/ 168 w 176"/>
                <a:gd name="T9" fmla="*/ 0 h 256"/>
                <a:gd name="T10" fmla="*/ 8 w 176"/>
                <a:gd name="T11" fmla="*/ 0 h 256"/>
                <a:gd name="T12" fmla="*/ 0 w 176"/>
                <a:gd name="T13" fmla="*/ 8 h 256"/>
                <a:gd name="T14" fmla="*/ 0 w 176"/>
                <a:gd name="T15" fmla="*/ 248 h 256"/>
                <a:gd name="T16" fmla="*/ 8 w 176"/>
                <a:gd name="T17" fmla="*/ 256 h 256"/>
                <a:gd name="T18" fmla="*/ 16 w 176"/>
                <a:gd name="T19" fmla="*/ 16 h 256"/>
                <a:gd name="T20" fmla="*/ 160 w 176"/>
                <a:gd name="T21" fmla="*/ 16 h 256"/>
                <a:gd name="T22" fmla="*/ 160 w 176"/>
                <a:gd name="T23" fmla="*/ 240 h 256"/>
                <a:gd name="T24" fmla="*/ 16 w 176"/>
                <a:gd name="T25" fmla="*/ 240 h 256"/>
                <a:gd name="T26" fmla="*/ 16 w 176"/>
                <a:gd name="T27" fmla="*/ 16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6" h="256">
                  <a:moveTo>
                    <a:pt x="8" y="256"/>
                  </a:moveTo>
                  <a:cubicBezTo>
                    <a:pt x="168" y="256"/>
                    <a:pt x="168" y="256"/>
                    <a:pt x="168" y="256"/>
                  </a:cubicBezTo>
                  <a:cubicBezTo>
                    <a:pt x="172" y="256"/>
                    <a:pt x="176" y="252"/>
                    <a:pt x="176" y="248"/>
                  </a:cubicBezTo>
                  <a:cubicBezTo>
                    <a:pt x="176" y="8"/>
                    <a:pt x="176" y="8"/>
                    <a:pt x="176" y="8"/>
                  </a:cubicBezTo>
                  <a:cubicBezTo>
                    <a:pt x="176" y="4"/>
                    <a:pt x="172" y="0"/>
                    <a:pt x="168" y="0"/>
                  </a:cubicBezTo>
                  <a:cubicBezTo>
                    <a:pt x="8" y="0"/>
                    <a:pt x="8" y="0"/>
                    <a:pt x="8" y="0"/>
                  </a:cubicBezTo>
                  <a:cubicBezTo>
                    <a:pt x="4" y="0"/>
                    <a:pt x="0" y="4"/>
                    <a:pt x="0" y="8"/>
                  </a:cubicBezTo>
                  <a:cubicBezTo>
                    <a:pt x="0" y="248"/>
                    <a:pt x="0" y="248"/>
                    <a:pt x="0" y="248"/>
                  </a:cubicBezTo>
                  <a:cubicBezTo>
                    <a:pt x="0" y="252"/>
                    <a:pt x="4" y="256"/>
                    <a:pt x="8" y="256"/>
                  </a:cubicBezTo>
                  <a:close/>
                  <a:moveTo>
                    <a:pt x="16" y="16"/>
                  </a:moveTo>
                  <a:cubicBezTo>
                    <a:pt x="160" y="16"/>
                    <a:pt x="160" y="16"/>
                    <a:pt x="160" y="16"/>
                  </a:cubicBezTo>
                  <a:cubicBezTo>
                    <a:pt x="160" y="240"/>
                    <a:pt x="160" y="240"/>
                    <a:pt x="160" y="240"/>
                  </a:cubicBezTo>
                  <a:cubicBezTo>
                    <a:pt x="16" y="240"/>
                    <a:pt x="16" y="240"/>
                    <a:pt x="16" y="240"/>
                  </a:cubicBezTo>
                  <a:lnTo>
                    <a:pt x="16" y="16"/>
                  </a:ln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8" name="Freeform 129"/>
            <p:cNvSpPr>
              <a:spLocks noEditPoints="1"/>
            </p:cNvSpPr>
            <p:nvPr/>
          </p:nvSpPr>
          <p:spPr bwMode="auto">
            <a:xfrm>
              <a:off x="3864422" y="4778929"/>
              <a:ext cx="169027" cy="169027"/>
            </a:xfrm>
            <a:custGeom>
              <a:gdLst>
                <a:gd name="T0" fmla="*/ 56 w 112"/>
                <a:gd name="T1" fmla="*/ 0 h 112"/>
                <a:gd name="T2" fmla="*/ 0 w 112"/>
                <a:gd name="T3" fmla="*/ 56 h 112"/>
                <a:gd name="T4" fmla="*/ 56 w 112"/>
                <a:gd name="T5" fmla="*/ 112 h 112"/>
                <a:gd name="T6" fmla="*/ 112 w 112"/>
                <a:gd name="T7" fmla="*/ 56 h 112"/>
                <a:gd name="T8" fmla="*/ 56 w 112"/>
                <a:gd name="T9" fmla="*/ 0 h 112"/>
                <a:gd name="T10" fmla="*/ 56 w 112"/>
                <a:gd name="T11" fmla="*/ 96 h 112"/>
                <a:gd name="T12" fmla="*/ 16 w 112"/>
                <a:gd name="T13" fmla="*/ 56 h 112"/>
                <a:gd name="T14" fmla="*/ 56 w 112"/>
                <a:gd name="T15" fmla="*/ 16 h 112"/>
                <a:gd name="T16" fmla="*/ 96 w 112"/>
                <a:gd name="T17" fmla="*/ 56 h 112"/>
                <a:gd name="T18" fmla="*/ 56 w 112"/>
                <a:gd name="T19" fmla="*/ 96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12">
                  <a:moveTo>
                    <a:pt x="56" y="0"/>
                  </a:moveTo>
                  <a:cubicBezTo>
                    <a:pt x="25" y="0"/>
                    <a:pt x="0" y="25"/>
                    <a:pt x="0" y="56"/>
                  </a:cubicBezTo>
                  <a:cubicBezTo>
                    <a:pt x="0" y="87"/>
                    <a:pt x="25" y="112"/>
                    <a:pt x="56" y="112"/>
                  </a:cubicBezTo>
                  <a:cubicBezTo>
                    <a:pt x="87" y="112"/>
                    <a:pt x="112" y="87"/>
                    <a:pt x="112" y="56"/>
                  </a:cubicBezTo>
                  <a:cubicBezTo>
                    <a:pt x="112" y="25"/>
                    <a:pt x="87" y="0"/>
                    <a:pt x="56" y="0"/>
                  </a:cubicBezTo>
                  <a:close/>
                  <a:moveTo>
                    <a:pt x="56" y="96"/>
                  </a:moveTo>
                  <a:cubicBezTo>
                    <a:pt x="34" y="96"/>
                    <a:pt x="16" y="78"/>
                    <a:pt x="16" y="56"/>
                  </a:cubicBezTo>
                  <a:cubicBezTo>
                    <a:pt x="16" y="34"/>
                    <a:pt x="34" y="16"/>
                    <a:pt x="56" y="16"/>
                  </a:cubicBezTo>
                  <a:cubicBezTo>
                    <a:pt x="78" y="16"/>
                    <a:pt x="96" y="34"/>
                    <a:pt x="96" y="56"/>
                  </a:cubicBezTo>
                  <a:cubicBezTo>
                    <a:pt x="96" y="78"/>
                    <a:pt x="78" y="96"/>
                    <a:pt x="56" y="96"/>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9" name="Freeform 130"/>
            <p:cNvSpPr>
              <a:spLocks noEditPoints="1"/>
            </p:cNvSpPr>
            <p:nvPr/>
          </p:nvSpPr>
          <p:spPr bwMode="auto">
            <a:xfrm>
              <a:off x="3901110" y="4658382"/>
              <a:ext cx="95651" cy="96961"/>
            </a:xfrm>
            <a:custGeom>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16 h 64"/>
                <a:gd name="T12" fmla="*/ 48 w 64"/>
                <a:gd name="T13" fmla="*/ 32 h 64"/>
                <a:gd name="T14" fmla="*/ 32 w 64"/>
                <a:gd name="T15" fmla="*/ 48 h 64"/>
                <a:gd name="T16" fmla="*/ 16 w 64"/>
                <a:gd name="T17" fmla="*/ 32 h 64"/>
                <a:gd name="T18" fmla="*/ 32 w 64"/>
                <a:gd name="T19" fmla="*/ 16 h 6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50"/>
                    <a:pt x="64" y="32"/>
                  </a:cubicBezTo>
                  <a:cubicBezTo>
                    <a:pt x="64" y="14"/>
                    <a:pt x="50" y="0"/>
                    <a:pt x="32" y="0"/>
                  </a:cubicBezTo>
                  <a:cubicBezTo>
                    <a:pt x="14" y="0"/>
                    <a:pt x="0" y="14"/>
                    <a:pt x="0" y="32"/>
                  </a:cubicBezTo>
                  <a:cubicBezTo>
                    <a:pt x="0" y="50"/>
                    <a:pt x="14" y="64"/>
                    <a:pt x="32" y="64"/>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70" name="Freeform 131"/>
            <p:cNvSpPr>
              <a:spLocks noEditPoints="1"/>
            </p:cNvSpPr>
            <p:nvPr/>
          </p:nvSpPr>
          <p:spPr bwMode="auto">
            <a:xfrm>
              <a:off x="3931247" y="4845753"/>
              <a:ext cx="35378" cy="36688"/>
            </a:xfrm>
            <a:custGeom>
              <a:gdLst>
                <a:gd name="T0" fmla="*/ 12 w 24"/>
                <a:gd name="T1" fmla="*/ 0 h 24"/>
                <a:gd name="T2" fmla="*/ 0 w 24"/>
                <a:gd name="T3" fmla="*/ 12 h 24"/>
                <a:gd name="T4" fmla="*/ 12 w 24"/>
                <a:gd name="T5" fmla="*/ 24 h 24"/>
                <a:gd name="T6" fmla="*/ 24 w 24"/>
                <a:gd name="T7" fmla="*/ 12 h 24"/>
                <a:gd name="T8" fmla="*/ 12 w 24"/>
                <a:gd name="T9" fmla="*/ 0 h 24"/>
                <a:gd name="T10" fmla="*/ 12 w 24"/>
                <a:gd name="T11" fmla="*/ 16 h 24"/>
                <a:gd name="T12" fmla="*/ 8 w 24"/>
                <a:gd name="T13" fmla="*/ 12 h 24"/>
                <a:gd name="T14" fmla="*/ 12 w 24"/>
                <a:gd name="T15" fmla="*/ 8 h 24"/>
                <a:gd name="T16" fmla="*/ 16 w 24"/>
                <a:gd name="T17" fmla="*/ 12 h 24"/>
                <a:gd name="T18" fmla="*/ 12 w 24"/>
                <a:gd name="T19" fmla="*/ 16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0"/>
                  </a:moveTo>
                  <a:cubicBezTo>
                    <a:pt x="5" y="0"/>
                    <a:pt x="0" y="5"/>
                    <a:pt x="0" y="12"/>
                  </a:cubicBezTo>
                  <a:cubicBezTo>
                    <a:pt x="0" y="19"/>
                    <a:pt x="5" y="24"/>
                    <a:pt x="12" y="24"/>
                  </a:cubicBezTo>
                  <a:cubicBezTo>
                    <a:pt x="19" y="24"/>
                    <a:pt x="24" y="19"/>
                    <a:pt x="24" y="12"/>
                  </a:cubicBezTo>
                  <a:cubicBezTo>
                    <a:pt x="24" y="5"/>
                    <a:pt x="19" y="0"/>
                    <a:pt x="12" y="0"/>
                  </a:cubicBezTo>
                  <a:close/>
                  <a:moveTo>
                    <a:pt x="12" y="16"/>
                  </a:moveTo>
                  <a:cubicBezTo>
                    <a:pt x="10" y="16"/>
                    <a:pt x="8" y="14"/>
                    <a:pt x="8" y="12"/>
                  </a:cubicBezTo>
                  <a:cubicBezTo>
                    <a:pt x="8" y="10"/>
                    <a:pt x="10" y="8"/>
                    <a:pt x="12" y="8"/>
                  </a:cubicBezTo>
                  <a:cubicBezTo>
                    <a:pt x="14" y="8"/>
                    <a:pt x="16" y="10"/>
                    <a:pt x="16" y="12"/>
                  </a:cubicBezTo>
                  <a:cubicBezTo>
                    <a:pt x="16" y="14"/>
                    <a:pt x="14" y="16"/>
                    <a:pt x="12" y="16"/>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grpSp>
      <p:sp>
        <p:nvSpPr>
          <p:cNvPr id="51" name="Freeform 56"/>
          <p:cNvSpPr>
            <a:spLocks noEditPoints="1"/>
          </p:cNvSpPr>
          <p:nvPr/>
        </p:nvSpPr>
        <p:spPr bwMode="auto">
          <a:xfrm>
            <a:off x="7692001" y="3205500"/>
            <a:ext cx="401814" cy="398443"/>
          </a:xfrm>
          <a:custGeom>
            <a:gdLst>
              <a:gd name="T0" fmla="*/ 12 w 252"/>
              <a:gd name="T1" fmla="*/ 250 h 250"/>
              <a:gd name="T2" fmla="*/ 18 w 252"/>
              <a:gd name="T3" fmla="*/ 249 h 250"/>
              <a:gd name="T4" fmla="*/ 75 w 252"/>
              <a:gd name="T5" fmla="*/ 224 h 250"/>
              <a:gd name="T6" fmla="*/ 90 w 252"/>
              <a:gd name="T7" fmla="*/ 213 h 250"/>
              <a:gd name="T8" fmla="*/ 247 w 252"/>
              <a:gd name="T9" fmla="*/ 56 h 250"/>
              <a:gd name="T10" fmla="*/ 252 w 252"/>
              <a:gd name="T11" fmla="*/ 45 h 250"/>
              <a:gd name="T12" fmla="*/ 247 w 252"/>
              <a:gd name="T13" fmla="*/ 34 h 250"/>
              <a:gd name="T14" fmla="*/ 218 w 252"/>
              <a:gd name="T15" fmla="*/ 5 h 250"/>
              <a:gd name="T16" fmla="*/ 207 w 252"/>
              <a:gd name="T17" fmla="*/ 0 h 250"/>
              <a:gd name="T18" fmla="*/ 196 w 252"/>
              <a:gd name="T19" fmla="*/ 5 h 250"/>
              <a:gd name="T20" fmla="*/ 35 w 252"/>
              <a:gd name="T21" fmla="*/ 166 h 250"/>
              <a:gd name="T22" fmla="*/ 25 w 252"/>
              <a:gd name="T23" fmla="*/ 181 h 250"/>
              <a:gd name="T24" fmla="*/ 3 w 252"/>
              <a:gd name="T25" fmla="*/ 235 h 250"/>
              <a:gd name="T26" fmla="*/ 3 w 252"/>
              <a:gd name="T27" fmla="*/ 246 h 250"/>
              <a:gd name="T28" fmla="*/ 12 w 252"/>
              <a:gd name="T29" fmla="*/ 250 h 250"/>
              <a:gd name="T30" fmla="*/ 79 w 252"/>
              <a:gd name="T31" fmla="*/ 202 h 250"/>
              <a:gd name="T32" fmla="*/ 79 w 252"/>
              <a:gd name="T33" fmla="*/ 202 h 250"/>
              <a:gd name="T34" fmla="*/ 50 w 252"/>
              <a:gd name="T35" fmla="*/ 173 h 250"/>
              <a:gd name="T36" fmla="*/ 183 w 252"/>
              <a:gd name="T37" fmla="*/ 40 h 250"/>
              <a:gd name="T38" fmla="*/ 212 w 252"/>
              <a:gd name="T39" fmla="*/ 69 h 250"/>
              <a:gd name="T40" fmla="*/ 79 w 252"/>
              <a:gd name="T41" fmla="*/ 202 h 250"/>
              <a:gd name="T42" fmla="*/ 207 w 252"/>
              <a:gd name="T43" fmla="*/ 16 h 250"/>
              <a:gd name="T44" fmla="*/ 236 w 252"/>
              <a:gd name="T45" fmla="*/ 45 h 250"/>
              <a:gd name="T46" fmla="*/ 223 w 252"/>
              <a:gd name="T47" fmla="*/ 58 h 250"/>
              <a:gd name="T48" fmla="*/ 194 w 252"/>
              <a:gd name="T49" fmla="*/ 29 h 250"/>
              <a:gd name="T50" fmla="*/ 207 w 252"/>
              <a:gd name="T51" fmla="*/ 16 h 250"/>
              <a:gd name="T52" fmla="*/ 39 w 252"/>
              <a:gd name="T53" fmla="*/ 187 h 250"/>
              <a:gd name="T54" fmla="*/ 40 w 252"/>
              <a:gd name="T55" fmla="*/ 186 h 250"/>
              <a:gd name="T56" fmla="*/ 65 w 252"/>
              <a:gd name="T57" fmla="*/ 210 h 250"/>
              <a:gd name="T58" fmla="*/ 22 w 252"/>
              <a:gd name="T59" fmla="*/ 230 h 250"/>
              <a:gd name="T60" fmla="*/ 39 w 252"/>
              <a:gd name="T61" fmla="*/ 187 h 25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51" h="250">
                <a:moveTo>
                  <a:pt x="12" y="250"/>
                </a:moveTo>
                <a:cubicBezTo>
                  <a:pt x="14" y="250"/>
                  <a:pt x="16" y="250"/>
                  <a:pt x="18" y="249"/>
                </a:cubicBezTo>
                <a:cubicBezTo>
                  <a:pt x="75" y="224"/>
                  <a:pt x="75" y="224"/>
                  <a:pt x="75" y="224"/>
                </a:cubicBezTo>
                <a:cubicBezTo>
                  <a:pt x="80" y="221"/>
                  <a:pt x="86" y="217"/>
                  <a:pt x="90" y="213"/>
                </a:cubicBezTo>
                <a:cubicBezTo>
                  <a:pt x="247" y="56"/>
                  <a:pt x="247" y="56"/>
                  <a:pt x="247" y="56"/>
                </a:cubicBezTo>
                <a:cubicBezTo>
                  <a:pt x="250" y="53"/>
                  <a:pt x="252" y="49"/>
                  <a:pt x="252" y="45"/>
                </a:cubicBezTo>
                <a:cubicBezTo>
                  <a:pt x="252" y="41"/>
                  <a:pt x="250" y="37"/>
                  <a:pt x="247" y="34"/>
                </a:cubicBezTo>
                <a:cubicBezTo>
                  <a:pt x="218" y="5"/>
                  <a:pt x="218" y="5"/>
                  <a:pt x="218" y="5"/>
                </a:cubicBezTo>
                <a:cubicBezTo>
                  <a:pt x="215" y="2"/>
                  <a:pt x="211" y="0"/>
                  <a:pt x="207" y="0"/>
                </a:cubicBezTo>
                <a:cubicBezTo>
                  <a:pt x="203" y="0"/>
                  <a:pt x="199" y="2"/>
                  <a:pt x="196" y="5"/>
                </a:cubicBezTo>
                <a:cubicBezTo>
                  <a:pt x="35" y="166"/>
                  <a:pt x="35" y="166"/>
                  <a:pt x="35" y="166"/>
                </a:cubicBezTo>
                <a:cubicBezTo>
                  <a:pt x="31" y="170"/>
                  <a:pt x="27" y="176"/>
                  <a:pt x="25" y="181"/>
                </a:cubicBezTo>
                <a:cubicBezTo>
                  <a:pt x="3" y="235"/>
                  <a:pt x="3" y="235"/>
                  <a:pt x="3" y="235"/>
                </a:cubicBezTo>
                <a:cubicBezTo>
                  <a:pt x="0" y="240"/>
                  <a:pt x="2" y="244"/>
                  <a:pt x="3" y="246"/>
                </a:cubicBezTo>
                <a:cubicBezTo>
                  <a:pt x="5" y="249"/>
                  <a:pt x="8" y="250"/>
                  <a:pt x="12" y="250"/>
                </a:cubicBezTo>
                <a:close/>
                <a:moveTo>
                  <a:pt x="79" y="202"/>
                </a:moveTo>
                <a:cubicBezTo>
                  <a:pt x="79" y="202"/>
                  <a:pt x="79" y="202"/>
                  <a:pt x="79" y="202"/>
                </a:cubicBezTo>
                <a:cubicBezTo>
                  <a:pt x="50" y="173"/>
                  <a:pt x="50" y="173"/>
                  <a:pt x="50" y="173"/>
                </a:cubicBezTo>
                <a:cubicBezTo>
                  <a:pt x="183" y="40"/>
                  <a:pt x="183" y="40"/>
                  <a:pt x="183" y="40"/>
                </a:cubicBezTo>
                <a:cubicBezTo>
                  <a:pt x="212" y="69"/>
                  <a:pt x="212" y="69"/>
                  <a:pt x="212" y="69"/>
                </a:cubicBezTo>
                <a:lnTo>
                  <a:pt x="79" y="202"/>
                </a:lnTo>
                <a:close/>
                <a:moveTo>
                  <a:pt x="207" y="16"/>
                </a:moveTo>
                <a:cubicBezTo>
                  <a:pt x="236" y="45"/>
                  <a:pt x="236" y="45"/>
                  <a:pt x="236" y="45"/>
                </a:cubicBezTo>
                <a:cubicBezTo>
                  <a:pt x="223" y="58"/>
                  <a:pt x="223" y="58"/>
                  <a:pt x="223" y="58"/>
                </a:cubicBezTo>
                <a:cubicBezTo>
                  <a:pt x="194" y="29"/>
                  <a:pt x="194" y="29"/>
                  <a:pt x="194" y="29"/>
                </a:cubicBezTo>
                <a:lnTo>
                  <a:pt x="207" y="16"/>
                </a:lnTo>
                <a:close/>
                <a:moveTo>
                  <a:pt x="39" y="187"/>
                </a:moveTo>
                <a:cubicBezTo>
                  <a:pt x="40" y="187"/>
                  <a:pt x="40" y="186"/>
                  <a:pt x="40" y="186"/>
                </a:cubicBezTo>
                <a:cubicBezTo>
                  <a:pt x="65" y="210"/>
                  <a:pt x="65" y="210"/>
                  <a:pt x="65" y="210"/>
                </a:cubicBezTo>
                <a:cubicBezTo>
                  <a:pt x="22" y="230"/>
                  <a:pt x="22" y="230"/>
                  <a:pt x="22" y="230"/>
                </a:cubicBezTo>
                <a:lnTo>
                  <a:pt x="39" y="187"/>
                </a:lnTo>
                <a:close/>
              </a:path>
            </a:pathLst>
          </a:custGeom>
          <a:solidFill>
            <a:schemeClr val="tx1"/>
          </a:solidFill>
          <a:ln>
            <a:solidFill>
              <a:srgbClr val="FFFFFE"/>
            </a:solidFill>
          </a:ln>
        </p:spPr>
        <p:txBody>
          <a:bodyPr/>
          <a:lstStyle/>
          <a:p>
            <a:pPr>
              <a:defRPr/>
            </a:pPr>
            <a:endParaRPr lang="en-US" sz="1300">
              <a:latin typeface="微软雅黑"/>
              <a:ea typeface="微软雅黑"/>
              <a:sym typeface="微软雅黑"/>
            </a:endParaRPr>
          </a:p>
        </p:txBody>
      </p:sp>
      <p:grpSp>
        <p:nvGrpSpPr>
          <p:cNvPr id="52" name="Group 47"/>
          <p:cNvGrpSpPr/>
          <p:nvPr/>
        </p:nvGrpSpPr>
        <p:grpSpPr>
          <a:xfrm>
            <a:off x="7671143" y="4110292"/>
            <a:ext cx="407645" cy="331637"/>
            <a:chOff x="6369689" y="2031259"/>
            <a:chExt cx="386534" cy="314469"/>
          </a:xfrm>
          <a:solidFill>
            <a:schemeClr val="tx1"/>
          </a:solidFill>
        </p:grpSpPr>
        <p:sp>
          <p:nvSpPr>
            <p:cNvPr id="65" name="Freeform 42"/>
            <p:cNvSpPr>
              <a:spLocks noEditPoints="1"/>
            </p:cNvSpPr>
            <p:nvPr/>
          </p:nvSpPr>
          <p:spPr bwMode="auto">
            <a:xfrm>
              <a:off x="6369689" y="2031259"/>
              <a:ext cx="386534" cy="314469"/>
            </a:xfrm>
            <a:custGeom>
              <a:gdLst>
                <a:gd name="T0" fmla="*/ 248 w 256"/>
                <a:gd name="T1" fmla="*/ 0 h 208"/>
                <a:gd name="T2" fmla="*/ 40 w 256"/>
                <a:gd name="T3" fmla="*/ 0 h 208"/>
                <a:gd name="T4" fmla="*/ 32 w 256"/>
                <a:gd name="T5" fmla="*/ 8 h 208"/>
                <a:gd name="T6" fmla="*/ 32 w 256"/>
                <a:gd name="T7" fmla="*/ 32 h 208"/>
                <a:gd name="T8" fmla="*/ 8 w 256"/>
                <a:gd name="T9" fmla="*/ 32 h 208"/>
                <a:gd name="T10" fmla="*/ 0 w 256"/>
                <a:gd name="T11" fmla="*/ 40 h 208"/>
                <a:gd name="T12" fmla="*/ 0 w 256"/>
                <a:gd name="T13" fmla="*/ 200 h 208"/>
                <a:gd name="T14" fmla="*/ 8 w 256"/>
                <a:gd name="T15" fmla="*/ 208 h 208"/>
                <a:gd name="T16" fmla="*/ 216 w 256"/>
                <a:gd name="T17" fmla="*/ 208 h 208"/>
                <a:gd name="T18" fmla="*/ 224 w 256"/>
                <a:gd name="T19" fmla="*/ 200 h 208"/>
                <a:gd name="T20" fmla="*/ 224 w 256"/>
                <a:gd name="T21" fmla="*/ 176 h 208"/>
                <a:gd name="T22" fmla="*/ 248 w 256"/>
                <a:gd name="T23" fmla="*/ 176 h 208"/>
                <a:gd name="T24" fmla="*/ 256 w 256"/>
                <a:gd name="T25" fmla="*/ 168 h 208"/>
                <a:gd name="T26" fmla="*/ 256 w 256"/>
                <a:gd name="T27" fmla="*/ 8 h 208"/>
                <a:gd name="T28" fmla="*/ 248 w 256"/>
                <a:gd name="T29" fmla="*/ 0 h 208"/>
                <a:gd name="T30" fmla="*/ 208 w 256"/>
                <a:gd name="T31" fmla="*/ 48 h 208"/>
                <a:gd name="T32" fmla="*/ 208 w 256"/>
                <a:gd name="T33" fmla="*/ 175 h 208"/>
                <a:gd name="T34" fmla="*/ 165 w 256"/>
                <a:gd name="T35" fmla="*/ 138 h 208"/>
                <a:gd name="T36" fmla="*/ 156 w 256"/>
                <a:gd name="T37" fmla="*/ 137 h 208"/>
                <a:gd name="T38" fmla="*/ 122 w 256"/>
                <a:gd name="T39" fmla="*/ 158 h 208"/>
                <a:gd name="T40" fmla="*/ 70 w 256"/>
                <a:gd name="T41" fmla="*/ 99 h 208"/>
                <a:gd name="T42" fmla="*/ 64 w 256"/>
                <a:gd name="T43" fmla="*/ 96 h 208"/>
                <a:gd name="T44" fmla="*/ 58 w 256"/>
                <a:gd name="T45" fmla="*/ 98 h 208"/>
                <a:gd name="T46" fmla="*/ 16 w 256"/>
                <a:gd name="T47" fmla="*/ 141 h 208"/>
                <a:gd name="T48" fmla="*/ 16 w 256"/>
                <a:gd name="T49" fmla="*/ 48 h 208"/>
                <a:gd name="T50" fmla="*/ 208 w 256"/>
                <a:gd name="T51" fmla="*/ 48 h 208"/>
                <a:gd name="T52" fmla="*/ 16 w 256"/>
                <a:gd name="T53" fmla="*/ 163 h 208"/>
                <a:gd name="T54" fmla="*/ 64 w 256"/>
                <a:gd name="T55" fmla="*/ 116 h 208"/>
                <a:gd name="T56" fmla="*/ 114 w 256"/>
                <a:gd name="T57" fmla="*/ 173 h 208"/>
                <a:gd name="T58" fmla="*/ 124 w 256"/>
                <a:gd name="T59" fmla="*/ 175 h 208"/>
                <a:gd name="T60" fmla="*/ 159 w 256"/>
                <a:gd name="T61" fmla="*/ 154 h 208"/>
                <a:gd name="T62" fmla="*/ 204 w 256"/>
                <a:gd name="T63" fmla="*/ 192 h 208"/>
                <a:gd name="T64" fmla="*/ 16 w 256"/>
                <a:gd name="T65" fmla="*/ 192 h 208"/>
                <a:gd name="T66" fmla="*/ 16 w 256"/>
                <a:gd name="T67" fmla="*/ 163 h 208"/>
                <a:gd name="T68" fmla="*/ 240 w 256"/>
                <a:gd name="T69" fmla="*/ 160 h 208"/>
                <a:gd name="T70" fmla="*/ 224 w 256"/>
                <a:gd name="T71" fmla="*/ 160 h 208"/>
                <a:gd name="T72" fmla="*/ 224 w 256"/>
                <a:gd name="T73" fmla="*/ 40 h 208"/>
                <a:gd name="T74" fmla="*/ 216 w 256"/>
                <a:gd name="T75" fmla="*/ 32 h 208"/>
                <a:gd name="T76" fmla="*/ 48 w 256"/>
                <a:gd name="T77" fmla="*/ 32 h 208"/>
                <a:gd name="T78" fmla="*/ 48 w 256"/>
                <a:gd name="T79" fmla="*/ 16 h 208"/>
                <a:gd name="T80" fmla="*/ 240 w 256"/>
                <a:gd name="T81" fmla="*/ 16 h 208"/>
                <a:gd name="T82" fmla="*/ 240 w 256"/>
                <a:gd name="T83" fmla="*/ 160 h 2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08">
                  <a:moveTo>
                    <a:pt x="248" y="0"/>
                  </a:moveTo>
                  <a:cubicBezTo>
                    <a:pt x="40" y="0"/>
                    <a:pt x="40" y="0"/>
                    <a:pt x="40" y="0"/>
                  </a:cubicBezTo>
                  <a:cubicBezTo>
                    <a:pt x="36" y="0"/>
                    <a:pt x="32" y="4"/>
                    <a:pt x="32" y="8"/>
                  </a:cubicBezTo>
                  <a:cubicBezTo>
                    <a:pt x="32" y="32"/>
                    <a:pt x="32" y="32"/>
                    <a:pt x="32" y="32"/>
                  </a:cubicBezTo>
                  <a:cubicBezTo>
                    <a:pt x="8" y="32"/>
                    <a:pt x="8" y="32"/>
                    <a:pt x="8" y="32"/>
                  </a:cubicBezTo>
                  <a:cubicBezTo>
                    <a:pt x="4" y="32"/>
                    <a:pt x="0" y="36"/>
                    <a:pt x="0" y="40"/>
                  </a:cubicBezTo>
                  <a:cubicBezTo>
                    <a:pt x="0" y="200"/>
                    <a:pt x="0" y="200"/>
                    <a:pt x="0" y="200"/>
                  </a:cubicBezTo>
                  <a:cubicBezTo>
                    <a:pt x="0" y="204"/>
                    <a:pt x="4" y="208"/>
                    <a:pt x="8" y="208"/>
                  </a:cubicBezTo>
                  <a:cubicBezTo>
                    <a:pt x="216" y="208"/>
                    <a:pt x="216" y="208"/>
                    <a:pt x="216" y="208"/>
                  </a:cubicBezTo>
                  <a:cubicBezTo>
                    <a:pt x="220" y="208"/>
                    <a:pt x="224" y="204"/>
                    <a:pt x="224" y="200"/>
                  </a:cubicBezTo>
                  <a:cubicBezTo>
                    <a:pt x="224" y="176"/>
                    <a:pt x="224" y="176"/>
                    <a:pt x="224" y="176"/>
                  </a:cubicBezTo>
                  <a:cubicBezTo>
                    <a:pt x="248" y="176"/>
                    <a:pt x="248" y="176"/>
                    <a:pt x="248" y="176"/>
                  </a:cubicBezTo>
                  <a:cubicBezTo>
                    <a:pt x="252" y="176"/>
                    <a:pt x="256" y="172"/>
                    <a:pt x="256" y="168"/>
                  </a:cubicBezTo>
                  <a:cubicBezTo>
                    <a:pt x="256" y="8"/>
                    <a:pt x="256" y="8"/>
                    <a:pt x="256" y="8"/>
                  </a:cubicBezTo>
                  <a:cubicBezTo>
                    <a:pt x="256" y="4"/>
                    <a:pt x="252" y="0"/>
                    <a:pt x="248" y="0"/>
                  </a:cubicBezTo>
                  <a:close/>
                  <a:moveTo>
                    <a:pt x="208" y="48"/>
                  </a:moveTo>
                  <a:cubicBezTo>
                    <a:pt x="208" y="175"/>
                    <a:pt x="208" y="175"/>
                    <a:pt x="208" y="175"/>
                  </a:cubicBezTo>
                  <a:cubicBezTo>
                    <a:pt x="165" y="138"/>
                    <a:pt x="165" y="138"/>
                    <a:pt x="165" y="138"/>
                  </a:cubicBezTo>
                  <a:cubicBezTo>
                    <a:pt x="163" y="136"/>
                    <a:pt x="159" y="135"/>
                    <a:pt x="156" y="137"/>
                  </a:cubicBezTo>
                  <a:cubicBezTo>
                    <a:pt x="122" y="158"/>
                    <a:pt x="122" y="158"/>
                    <a:pt x="122" y="158"/>
                  </a:cubicBezTo>
                  <a:cubicBezTo>
                    <a:pt x="70" y="99"/>
                    <a:pt x="70" y="99"/>
                    <a:pt x="70" y="99"/>
                  </a:cubicBezTo>
                  <a:cubicBezTo>
                    <a:pt x="69" y="97"/>
                    <a:pt x="66" y="96"/>
                    <a:pt x="64" y="96"/>
                  </a:cubicBezTo>
                  <a:cubicBezTo>
                    <a:pt x="62" y="96"/>
                    <a:pt x="60" y="97"/>
                    <a:pt x="58" y="98"/>
                  </a:cubicBezTo>
                  <a:cubicBezTo>
                    <a:pt x="16" y="141"/>
                    <a:pt x="16" y="141"/>
                    <a:pt x="16" y="141"/>
                  </a:cubicBezTo>
                  <a:cubicBezTo>
                    <a:pt x="16" y="48"/>
                    <a:pt x="16" y="48"/>
                    <a:pt x="16" y="48"/>
                  </a:cubicBezTo>
                  <a:lnTo>
                    <a:pt x="208" y="48"/>
                  </a:lnTo>
                  <a:close/>
                  <a:moveTo>
                    <a:pt x="16" y="163"/>
                  </a:moveTo>
                  <a:cubicBezTo>
                    <a:pt x="64" y="116"/>
                    <a:pt x="64" y="116"/>
                    <a:pt x="64" y="116"/>
                  </a:cubicBezTo>
                  <a:cubicBezTo>
                    <a:pt x="114" y="173"/>
                    <a:pt x="114" y="173"/>
                    <a:pt x="114" y="173"/>
                  </a:cubicBezTo>
                  <a:cubicBezTo>
                    <a:pt x="117" y="176"/>
                    <a:pt x="121" y="177"/>
                    <a:pt x="124" y="175"/>
                  </a:cubicBezTo>
                  <a:cubicBezTo>
                    <a:pt x="159" y="154"/>
                    <a:pt x="159" y="154"/>
                    <a:pt x="159" y="154"/>
                  </a:cubicBezTo>
                  <a:cubicBezTo>
                    <a:pt x="204" y="192"/>
                    <a:pt x="204" y="192"/>
                    <a:pt x="204" y="192"/>
                  </a:cubicBezTo>
                  <a:cubicBezTo>
                    <a:pt x="16" y="192"/>
                    <a:pt x="16" y="192"/>
                    <a:pt x="16" y="192"/>
                  </a:cubicBezTo>
                  <a:lnTo>
                    <a:pt x="16" y="163"/>
                  </a:lnTo>
                  <a:close/>
                  <a:moveTo>
                    <a:pt x="240" y="160"/>
                  </a:moveTo>
                  <a:cubicBezTo>
                    <a:pt x="224" y="160"/>
                    <a:pt x="224" y="160"/>
                    <a:pt x="224" y="160"/>
                  </a:cubicBezTo>
                  <a:cubicBezTo>
                    <a:pt x="224" y="40"/>
                    <a:pt x="224" y="40"/>
                    <a:pt x="224" y="40"/>
                  </a:cubicBezTo>
                  <a:cubicBezTo>
                    <a:pt x="224" y="36"/>
                    <a:pt x="220" y="32"/>
                    <a:pt x="216" y="32"/>
                  </a:cubicBezTo>
                  <a:cubicBezTo>
                    <a:pt x="48" y="32"/>
                    <a:pt x="48" y="32"/>
                    <a:pt x="48" y="32"/>
                  </a:cubicBezTo>
                  <a:cubicBezTo>
                    <a:pt x="48" y="16"/>
                    <a:pt x="48" y="16"/>
                    <a:pt x="48" y="16"/>
                  </a:cubicBezTo>
                  <a:cubicBezTo>
                    <a:pt x="240" y="16"/>
                    <a:pt x="240" y="16"/>
                    <a:pt x="240" y="16"/>
                  </a:cubicBezTo>
                  <a:lnTo>
                    <a:pt x="240" y="160"/>
                  </a:ln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6" name="Freeform 43"/>
            <p:cNvSpPr>
              <a:spLocks noEditPoints="1"/>
            </p:cNvSpPr>
            <p:nvPr/>
          </p:nvSpPr>
          <p:spPr bwMode="auto">
            <a:xfrm>
              <a:off x="6575404" y="2128221"/>
              <a:ext cx="83858" cy="85169"/>
            </a:xfrm>
            <a:custGeom>
              <a:gdLst>
                <a:gd name="T0" fmla="*/ 28 w 56"/>
                <a:gd name="T1" fmla="*/ 56 h 56"/>
                <a:gd name="T2" fmla="*/ 56 w 56"/>
                <a:gd name="T3" fmla="*/ 28 h 56"/>
                <a:gd name="T4" fmla="*/ 28 w 56"/>
                <a:gd name="T5" fmla="*/ 0 h 56"/>
                <a:gd name="T6" fmla="*/ 0 w 56"/>
                <a:gd name="T7" fmla="*/ 28 h 56"/>
                <a:gd name="T8" fmla="*/ 28 w 56"/>
                <a:gd name="T9" fmla="*/ 56 h 56"/>
                <a:gd name="T10" fmla="*/ 28 w 56"/>
                <a:gd name="T11" fmla="*/ 16 h 56"/>
                <a:gd name="T12" fmla="*/ 40 w 56"/>
                <a:gd name="T13" fmla="*/ 28 h 56"/>
                <a:gd name="T14" fmla="*/ 28 w 56"/>
                <a:gd name="T15" fmla="*/ 40 h 56"/>
                <a:gd name="T16" fmla="*/ 16 w 56"/>
                <a:gd name="T17" fmla="*/ 28 h 56"/>
                <a:gd name="T18" fmla="*/ 28 w 56"/>
                <a:gd name="T19" fmla="*/ 16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56"/>
                  </a:moveTo>
                  <a:cubicBezTo>
                    <a:pt x="43" y="56"/>
                    <a:pt x="56" y="43"/>
                    <a:pt x="56" y="28"/>
                  </a:cubicBezTo>
                  <a:cubicBezTo>
                    <a:pt x="56" y="13"/>
                    <a:pt x="43" y="0"/>
                    <a:pt x="28" y="0"/>
                  </a:cubicBezTo>
                  <a:cubicBezTo>
                    <a:pt x="13" y="0"/>
                    <a:pt x="0" y="13"/>
                    <a:pt x="0" y="28"/>
                  </a:cubicBezTo>
                  <a:cubicBezTo>
                    <a:pt x="0" y="43"/>
                    <a:pt x="13" y="56"/>
                    <a:pt x="28" y="56"/>
                  </a:cubicBezTo>
                  <a:close/>
                  <a:moveTo>
                    <a:pt x="28" y="16"/>
                  </a:moveTo>
                  <a:cubicBezTo>
                    <a:pt x="35" y="16"/>
                    <a:pt x="40" y="21"/>
                    <a:pt x="40" y="28"/>
                  </a:cubicBezTo>
                  <a:cubicBezTo>
                    <a:pt x="40" y="35"/>
                    <a:pt x="35" y="40"/>
                    <a:pt x="28" y="40"/>
                  </a:cubicBezTo>
                  <a:cubicBezTo>
                    <a:pt x="21" y="40"/>
                    <a:pt x="16" y="35"/>
                    <a:pt x="16" y="28"/>
                  </a:cubicBezTo>
                  <a:cubicBezTo>
                    <a:pt x="16" y="21"/>
                    <a:pt x="21" y="16"/>
                    <a:pt x="28" y="16"/>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grpSp>
      <p:grpSp>
        <p:nvGrpSpPr>
          <p:cNvPr id="53" name="Group 48"/>
          <p:cNvGrpSpPr/>
          <p:nvPr/>
        </p:nvGrpSpPr>
        <p:grpSpPr>
          <a:xfrm>
            <a:off x="7662118" y="4931329"/>
            <a:ext cx="407645" cy="407636"/>
            <a:chOff x="8103197" y="5479932"/>
            <a:chExt cx="386534" cy="386534"/>
          </a:xfrm>
          <a:solidFill>
            <a:schemeClr val="tx1"/>
          </a:solidFill>
        </p:grpSpPr>
        <p:sp>
          <p:nvSpPr>
            <p:cNvPr id="60" name="Freeform 172"/>
            <p:cNvSpPr>
              <a:spLocks noEditPoints="1"/>
            </p:cNvSpPr>
            <p:nvPr/>
          </p:nvSpPr>
          <p:spPr bwMode="auto">
            <a:xfrm>
              <a:off x="8103197" y="5479932"/>
              <a:ext cx="386534" cy="386534"/>
            </a:xfrm>
            <a:custGeom>
              <a:gdLst>
                <a:gd name="T0" fmla="*/ 8 w 256"/>
                <a:gd name="T1" fmla="*/ 216 h 256"/>
                <a:gd name="T2" fmla="*/ 56 w 256"/>
                <a:gd name="T3" fmla="*/ 216 h 256"/>
                <a:gd name="T4" fmla="*/ 56 w 256"/>
                <a:gd name="T5" fmla="*/ 248 h 256"/>
                <a:gd name="T6" fmla="*/ 64 w 256"/>
                <a:gd name="T7" fmla="*/ 256 h 256"/>
                <a:gd name="T8" fmla="*/ 192 w 256"/>
                <a:gd name="T9" fmla="*/ 256 h 256"/>
                <a:gd name="T10" fmla="*/ 200 w 256"/>
                <a:gd name="T11" fmla="*/ 248 h 256"/>
                <a:gd name="T12" fmla="*/ 200 w 256"/>
                <a:gd name="T13" fmla="*/ 216 h 256"/>
                <a:gd name="T14" fmla="*/ 248 w 256"/>
                <a:gd name="T15" fmla="*/ 216 h 256"/>
                <a:gd name="T16" fmla="*/ 256 w 256"/>
                <a:gd name="T17" fmla="*/ 208 h 256"/>
                <a:gd name="T18" fmla="*/ 256 w 256"/>
                <a:gd name="T19" fmla="*/ 80 h 256"/>
                <a:gd name="T20" fmla="*/ 248 w 256"/>
                <a:gd name="T21" fmla="*/ 72 h 256"/>
                <a:gd name="T22" fmla="*/ 200 w 256"/>
                <a:gd name="T23" fmla="*/ 72 h 256"/>
                <a:gd name="T24" fmla="*/ 200 w 256"/>
                <a:gd name="T25" fmla="*/ 8 h 256"/>
                <a:gd name="T26" fmla="*/ 192 w 256"/>
                <a:gd name="T27" fmla="*/ 0 h 256"/>
                <a:gd name="T28" fmla="*/ 64 w 256"/>
                <a:gd name="T29" fmla="*/ 0 h 256"/>
                <a:gd name="T30" fmla="*/ 56 w 256"/>
                <a:gd name="T31" fmla="*/ 8 h 256"/>
                <a:gd name="T32" fmla="*/ 56 w 256"/>
                <a:gd name="T33" fmla="*/ 72 h 256"/>
                <a:gd name="T34" fmla="*/ 8 w 256"/>
                <a:gd name="T35" fmla="*/ 72 h 256"/>
                <a:gd name="T36" fmla="*/ 0 w 256"/>
                <a:gd name="T37" fmla="*/ 80 h 256"/>
                <a:gd name="T38" fmla="*/ 0 w 256"/>
                <a:gd name="T39" fmla="*/ 208 h 256"/>
                <a:gd name="T40" fmla="*/ 8 w 256"/>
                <a:gd name="T41" fmla="*/ 216 h 256"/>
                <a:gd name="T42" fmla="*/ 184 w 256"/>
                <a:gd name="T43" fmla="*/ 240 h 256"/>
                <a:gd name="T44" fmla="*/ 72 w 256"/>
                <a:gd name="T45" fmla="*/ 240 h 256"/>
                <a:gd name="T46" fmla="*/ 72 w 256"/>
                <a:gd name="T47" fmla="*/ 160 h 256"/>
                <a:gd name="T48" fmla="*/ 184 w 256"/>
                <a:gd name="T49" fmla="*/ 160 h 256"/>
                <a:gd name="T50" fmla="*/ 184 w 256"/>
                <a:gd name="T51" fmla="*/ 240 h 256"/>
                <a:gd name="T52" fmla="*/ 72 w 256"/>
                <a:gd name="T53" fmla="*/ 16 h 256"/>
                <a:gd name="T54" fmla="*/ 184 w 256"/>
                <a:gd name="T55" fmla="*/ 16 h 256"/>
                <a:gd name="T56" fmla="*/ 184 w 256"/>
                <a:gd name="T57" fmla="*/ 72 h 256"/>
                <a:gd name="T58" fmla="*/ 72 w 256"/>
                <a:gd name="T59" fmla="*/ 72 h 256"/>
                <a:gd name="T60" fmla="*/ 72 w 256"/>
                <a:gd name="T61" fmla="*/ 16 h 256"/>
                <a:gd name="T62" fmla="*/ 16 w 256"/>
                <a:gd name="T63" fmla="*/ 88 h 256"/>
                <a:gd name="T64" fmla="*/ 64 w 256"/>
                <a:gd name="T65" fmla="*/ 88 h 256"/>
                <a:gd name="T66" fmla="*/ 192 w 256"/>
                <a:gd name="T67" fmla="*/ 88 h 256"/>
                <a:gd name="T68" fmla="*/ 240 w 256"/>
                <a:gd name="T69" fmla="*/ 88 h 256"/>
                <a:gd name="T70" fmla="*/ 240 w 256"/>
                <a:gd name="T71" fmla="*/ 200 h 256"/>
                <a:gd name="T72" fmla="*/ 200 w 256"/>
                <a:gd name="T73" fmla="*/ 200 h 256"/>
                <a:gd name="T74" fmla="*/ 200 w 256"/>
                <a:gd name="T75" fmla="*/ 152 h 256"/>
                <a:gd name="T76" fmla="*/ 192 w 256"/>
                <a:gd name="T77" fmla="*/ 144 h 256"/>
                <a:gd name="T78" fmla="*/ 64 w 256"/>
                <a:gd name="T79" fmla="*/ 144 h 256"/>
                <a:gd name="T80" fmla="*/ 56 w 256"/>
                <a:gd name="T81" fmla="*/ 152 h 256"/>
                <a:gd name="T82" fmla="*/ 56 w 256"/>
                <a:gd name="T83" fmla="*/ 200 h 256"/>
                <a:gd name="T84" fmla="*/ 16 w 256"/>
                <a:gd name="T85" fmla="*/ 200 h 256"/>
                <a:gd name="T86" fmla="*/ 16 w 256"/>
                <a:gd name="T87" fmla="*/ 88 h 2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6" h="256">
                  <a:moveTo>
                    <a:pt x="8" y="216"/>
                  </a:moveTo>
                  <a:cubicBezTo>
                    <a:pt x="56" y="216"/>
                    <a:pt x="56" y="216"/>
                    <a:pt x="56" y="216"/>
                  </a:cubicBezTo>
                  <a:cubicBezTo>
                    <a:pt x="56" y="248"/>
                    <a:pt x="56" y="248"/>
                    <a:pt x="56" y="248"/>
                  </a:cubicBezTo>
                  <a:cubicBezTo>
                    <a:pt x="56" y="252"/>
                    <a:pt x="60" y="256"/>
                    <a:pt x="64" y="256"/>
                  </a:cubicBezTo>
                  <a:cubicBezTo>
                    <a:pt x="192" y="256"/>
                    <a:pt x="192" y="256"/>
                    <a:pt x="192" y="256"/>
                  </a:cubicBezTo>
                  <a:cubicBezTo>
                    <a:pt x="196" y="256"/>
                    <a:pt x="200" y="252"/>
                    <a:pt x="200" y="248"/>
                  </a:cubicBezTo>
                  <a:cubicBezTo>
                    <a:pt x="200" y="216"/>
                    <a:pt x="200" y="216"/>
                    <a:pt x="200" y="216"/>
                  </a:cubicBezTo>
                  <a:cubicBezTo>
                    <a:pt x="248" y="216"/>
                    <a:pt x="248" y="216"/>
                    <a:pt x="248" y="216"/>
                  </a:cubicBezTo>
                  <a:cubicBezTo>
                    <a:pt x="252" y="216"/>
                    <a:pt x="256" y="212"/>
                    <a:pt x="256" y="208"/>
                  </a:cubicBezTo>
                  <a:cubicBezTo>
                    <a:pt x="256" y="80"/>
                    <a:pt x="256" y="80"/>
                    <a:pt x="256" y="80"/>
                  </a:cubicBezTo>
                  <a:cubicBezTo>
                    <a:pt x="256" y="76"/>
                    <a:pt x="252" y="72"/>
                    <a:pt x="248" y="72"/>
                  </a:cubicBezTo>
                  <a:cubicBezTo>
                    <a:pt x="200" y="72"/>
                    <a:pt x="200" y="72"/>
                    <a:pt x="200" y="72"/>
                  </a:cubicBezTo>
                  <a:cubicBezTo>
                    <a:pt x="200" y="8"/>
                    <a:pt x="200" y="8"/>
                    <a:pt x="200" y="8"/>
                  </a:cubicBezTo>
                  <a:cubicBezTo>
                    <a:pt x="200" y="4"/>
                    <a:pt x="196" y="0"/>
                    <a:pt x="192" y="0"/>
                  </a:cubicBezTo>
                  <a:cubicBezTo>
                    <a:pt x="64" y="0"/>
                    <a:pt x="64" y="0"/>
                    <a:pt x="64" y="0"/>
                  </a:cubicBezTo>
                  <a:cubicBezTo>
                    <a:pt x="60" y="0"/>
                    <a:pt x="56" y="4"/>
                    <a:pt x="56" y="8"/>
                  </a:cubicBezTo>
                  <a:cubicBezTo>
                    <a:pt x="56" y="72"/>
                    <a:pt x="56" y="72"/>
                    <a:pt x="56" y="72"/>
                  </a:cubicBezTo>
                  <a:cubicBezTo>
                    <a:pt x="8" y="72"/>
                    <a:pt x="8" y="72"/>
                    <a:pt x="8" y="72"/>
                  </a:cubicBezTo>
                  <a:cubicBezTo>
                    <a:pt x="4" y="72"/>
                    <a:pt x="0" y="76"/>
                    <a:pt x="0" y="80"/>
                  </a:cubicBezTo>
                  <a:cubicBezTo>
                    <a:pt x="0" y="208"/>
                    <a:pt x="0" y="208"/>
                    <a:pt x="0" y="208"/>
                  </a:cubicBezTo>
                  <a:cubicBezTo>
                    <a:pt x="0" y="212"/>
                    <a:pt x="4" y="216"/>
                    <a:pt x="8" y="216"/>
                  </a:cubicBezTo>
                  <a:close/>
                  <a:moveTo>
                    <a:pt x="184" y="240"/>
                  </a:moveTo>
                  <a:cubicBezTo>
                    <a:pt x="72" y="240"/>
                    <a:pt x="72" y="240"/>
                    <a:pt x="72" y="240"/>
                  </a:cubicBezTo>
                  <a:cubicBezTo>
                    <a:pt x="72" y="160"/>
                    <a:pt x="72" y="160"/>
                    <a:pt x="72" y="160"/>
                  </a:cubicBezTo>
                  <a:cubicBezTo>
                    <a:pt x="184" y="160"/>
                    <a:pt x="184" y="160"/>
                    <a:pt x="184" y="160"/>
                  </a:cubicBezTo>
                  <a:lnTo>
                    <a:pt x="184" y="240"/>
                  </a:lnTo>
                  <a:close/>
                  <a:moveTo>
                    <a:pt x="72" y="16"/>
                  </a:moveTo>
                  <a:cubicBezTo>
                    <a:pt x="184" y="16"/>
                    <a:pt x="184" y="16"/>
                    <a:pt x="184" y="16"/>
                  </a:cubicBezTo>
                  <a:cubicBezTo>
                    <a:pt x="184" y="72"/>
                    <a:pt x="184" y="72"/>
                    <a:pt x="184" y="72"/>
                  </a:cubicBezTo>
                  <a:cubicBezTo>
                    <a:pt x="72" y="72"/>
                    <a:pt x="72" y="72"/>
                    <a:pt x="72" y="72"/>
                  </a:cubicBezTo>
                  <a:lnTo>
                    <a:pt x="72" y="16"/>
                  </a:lnTo>
                  <a:close/>
                  <a:moveTo>
                    <a:pt x="16" y="88"/>
                  </a:moveTo>
                  <a:cubicBezTo>
                    <a:pt x="64" y="88"/>
                    <a:pt x="64" y="88"/>
                    <a:pt x="64" y="88"/>
                  </a:cubicBezTo>
                  <a:cubicBezTo>
                    <a:pt x="192" y="88"/>
                    <a:pt x="192" y="88"/>
                    <a:pt x="192" y="88"/>
                  </a:cubicBezTo>
                  <a:cubicBezTo>
                    <a:pt x="240" y="88"/>
                    <a:pt x="240" y="88"/>
                    <a:pt x="240" y="88"/>
                  </a:cubicBezTo>
                  <a:cubicBezTo>
                    <a:pt x="240" y="200"/>
                    <a:pt x="240" y="200"/>
                    <a:pt x="240" y="200"/>
                  </a:cubicBezTo>
                  <a:cubicBezTo>
                    <a:pt x="200" y="200"/>
                    <a:pt x="200" y="200"/>
                    <a:pt x="200" y="200"/>
                  </a:cubicBezTo>
                  <a:cubicBezTo>
                    <a:pt x="200" y="152"/>
                    <a:pt x="200" y="152"/>
                    <a:pt x="200" y="152"/>
                  </a:cubicBezTo>
                  <a:cubicBezTo>
                    <a:pt x="200" y="148"/>
                    <a:pt x="196" y="144"/>
                    <a:pt x="192" y="144"/>
                  </a:cubicBezTo>
                  <a:cubicBezTo>
                    <a:pt x="64" y="144"/>
                    <a:pt x="64" y="144"/>
                    <a:pt x="64" y="144"/>
                  </a:cubicBezTo>
                  <a:cubicBezTo>
                    <a:pt x="60" y="144"/>
                    <a:pt x="56" y="148"/>
                    <a:pt x="56" y="152"/>
                  </a:cubicBezTo>
                  <a:cubicBezTo>
                    <a:pt x="56" y="200"/>
                    <a:pt x="56" y="200"/>
                    <a:pt x="56" y="200"/>
                  </a:cubicBezTo>
                  <a:cubicBezTo>
                    <a:pt x="16" y="200"/>
                    <a:pt x="16" y="200"/>
                    <a:pt x="16" y="200"/>
                  </a:cubicBezTo>
                  <a:lnTo>
                    <a:pt x="16" y="88"/>
                  </a:ln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1" name="Freeform 173"/>
            <p:cNvSpPr/>
            <p:nvPr/>
          </p:nvSpPr>
          <p:spPr bwMode="auto">
            <a:xfrm>
              <a:off x="8150367" y="5629304"/>
              <a:ext cx="24895" cy="26206"/>
            </a:xfrm>
            <a:custGeom>
              <a:gdLst>
                <a:gd name="T0" fmla="*/ 14 w 16"/>
                <a:gd name="T1" fmla="*/ 3 h 17"/>
                <a:gd name="T2" fmla="*/ 2 w 16"/>
                <a:gd name="T3" fmla="*/ 3 h 17"/>
                <a:gd name="T4" fmla="*/ 0 w 16"/>
                <a:gd name="T5" fmla="*/ 9 h 17"/>
                <a:gd name="T6" fmla="*/ 2 w 16"/>
                <a:gd name="T7" fmla="*/ 15 h 17"/>
                <a:gd name="T8" fmla="*/ 8 w 16"/>
                <a:gd name="T9" fmla="*/ 17 h 17"/>
                <a:gd name="T10" fmla="*/ 14 w 16"/>
                <a:gd name="T11" fmla="*/ 15 h 17"/>
                <a:gd name="T12" fmla="*/ 16 w 16"/>
                <a:gd name="T13" fmla="*/ 9 h 17"/>
                <a:gd name="T14" fmla="*/ 14 w 16"/>
                <a:gd name="T15" fmla="*/ 3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14" y="3"/>
                  </a:moveTo>
                  <a:cubicBezTo>
                    <a:pt x="11" y="0"/>
                    <a:pt x="5" y="0"/>
                    <a:pt x="2" y="3"/>
                  </a:cubicBezTo>
                  <a:cubicBezTo>
                    <a:pt x="1" y="5"/>
                    <a:pt x="0" y="7"/>
                    <a:pt x="0" y="9"/>
                  </a:cubicBezTo>
                  <a:cubicBezTo>
                    <a:pt x="0" y="11"/>
                    <a:pt x="1" y="13"/>
                    <a:pt x="2" y="15"/>
                  </a:cubicBezTo>
                  <a:cubicBezTo>
                    <a:pt x="4" y="16"/>
                    <a:pt x="6" y="17"/>
                    <a:pt x="8" y="17"/>
                  </a:cubicBezTo>
                  <a:cubicBezTo>
                    <a:pt x="10" y="17"/>
                    <a:pt x="12" y="16"/>
                    <a:pt x="14" y="15"/>
                  </a:cubicBezTo>
                  <a:cubicBezTo>
                    <a:pt x="15" y="13"/>
                    <a:pt x="16" y="11"/>
                    <a:pt x="16" y="9"/>
                  </a:cubicBezTo>
                  <a:cubicBezTo>
                    <a:pt x="16" y="7"/>
                    <a:pt x="15" y="5"/>
                    <a:pt x="14" y="3"/>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2" name="Freeform 174"/>
            <p:cNvSpPr/>
            <p:nvPr/>
          </p:nvSpPr>
          <p:spPr bwMode="auto">
            <a:xfrm>
              <a:off x="8187055" y="5629304"/>
              <a:ext cx="24895" cy="26206"/>
            </a:xfrm>
            <a:custGeom>
              <a:gdLst>
                <a:gd name="T0" fmla="*/ 8 w 16"/>
                <a:gd name="T1" fmla="*/ 17 h 17"/>
                <a:gd name="T2" fmla="*/ 14 w 16"/>
                <a:gd name="T3" fmla="*/ 15 h 17"/>
                <a:gd name="T4" fmla="*/ 16 w 16"/>
                <a:gd name="T5" fmla="*/ 9 h 17"/>
                <a:gd name="T6" fmla="*/ 14 w 16"/>
                <a:gd name="T7" fmla="*/ 3 h 17"/>
                <a:gd name="T8" fmla="*/ 2 w 16"/>
                <a:gd name="T9" fmla="*/ 3 h 17"/>
                <a:gd name="T10" fmla="*/ 0 w 16"/>
                <a:gd name="T11" fmla="*/ 9 h 17"/>
                <a:gd name="T12" fmla="*/ 2 w 16"/>
                <a:gd name="T13" fmla="*/ 15 h 17"/>
                <a:gd name="T14" fmla="*/ 8 w 16"/>
                <a:gd name="T15" fmla="*/ 17 h 1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8" y="17"/>
                  </a:moveTo>
                  <a:cubicBezTo>
                    <a:pt x="10" y="17"/>
                    <a:pt x="12" y="16"/>
                    <a:pt x="14" y="15"/>
                  </a:cubicBezTo>
                  <a:cubicBezTo>
                    <a:pt x="15" y="13"/>
                    <a:pt x="16" y="11"/>
                    <a:pt x="16" y="9"/>
                  </a:cubicBezTo>
                  <a:cubicBezTo>
                    <a:pt x="16" y="7"/>
                    <a:pt x="15" y="5"/>
                    <a:pt x="14" y="3"/>
                  </a:cubicBezTo>
                  <a:cubicBezTo>
                    <a:pt x="11" y="0"/>
                    <a:pt x="5" y="0"/>
                    <a:pt x="2" y="3"/>
                  </a:cubicBezTo>
                  <a:cubicBezTo>
                    <a:pt x="1" y="5"/>
                    <a:pt x="0" y="7"/>
                    <a:pt x="0" y="9"/>
                  </a:cubicBezTo>
                  <a:cubicBezTo>
                    <a:pt x="0" y="11"/>
                    <a:pt x="1" y="13"/>
                    <a:pt x="2" y="15"/>
                  </a:cubicBezTo>
                  <a:cubicBezTo>
                    <a:pt x="4" y="16"/>
                    <a:pt x="6" y="17"/>
                    <a:pt x="8" y="17"/>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3" name="Freeform 175"/>
            <p:cNvSpPr/>
            <p:nvPr/>
          </p:nvSpPr>
          <p:spPr bwMode="auto">
            <a:xfrm>
              <a:off x="8223743" y="5745920"/>
              <a:ext cx="144131" cy="23585"/>
            </a:xfrm>
            <a:custGeom>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sp>
          <p:nvSpPr>
            <p:cNvPr id="64" name="Freeform 176"/>
            <p:cNvSpPr/>
            <p:nvPr/>
          </p:nvSpPr>
          <p:spPr bwMode="auto">
            <a:xfrm>
              <a:off x="8223743" y="5794400"/>
              <a:ext cx="144131" cy="23585"/>
            </a:xfrm>
            <a:custGeom>
              <a:gdLst>
                <a:gd name="T0" fmla="*/ 88 w 96"/>
                <a:gd name="T1" fmla="*/ 0 h 16"/>
                <a:gd name="T2" fmla="*/ 8 w 96"/>
                <a:gd name="T3" fmla="*/ 0 h 16"/>
                <a:gd name="T4" fmla="*/ 0 w 96"/>
                <a:gd name="T5" fmla="*/ 8 h 16"/>
                <a:gd name="T6" fmla="*/ 8 w 96"/>
                <a:gd name="T7" fmla="*/ 16 h 16"/>
                <a:gd name="T8" fmla="*/ 88 w 96"/>
                <a:gd name="T9" fmla="*/ 16 h 16"/>
                <a:gd name="T10" fmla="*/ 96 w 96"/>
                <a:gd name="T11" fmla="*/ 8 h 16"/>
                <a:gd name="T12" fmla="*/ 88 w 96"/>
                <a:gd name="T13" fmla="*/ 0 h 16"/>
              </a:gdLst>
              <a:cxnLst>
                <a:cxn ang="0">
                  <a:pos x="T0" y="T1"/>
                </a:cxn>
                <a:cxn ang="0">
                  <a:pos x="T2" y="T3"/>
                </a:cxn>
                <a:cxn ang="0">
                  <a:pos x="T4" y="T5"/>
                </a:cxn>
                <a:cxn ang="0">
                  <a:pos x="T6" y="T7"/>
                </a:cxn>
                <a:cxn ang="0">
                  <a:pos x="T8" y="T9"/>
                </a:cxn>
                <a:cxn ang="0">
                  <a:pos x="T10" y="T11"/>
                </a:cxn>
                <a:cxn ang="0">
                  <a:pos x="T12" y="T13"/>
                </a:cxn>
              </a:cxnLst>
              <a:rect l="0" t="0" r="r" b="b"/>
              <a:pathLst>
                <a:path w="96" h="16">
                  <a:moveTo>
                    <a:pt x="88" y="0"/>
                  </a:moveTo>
                  <a:cubicBezTo>
                    <a:pt x="8" y="0"/>
                    <a:pt x="8" y="0"/>
                    <a:pt x="8" y="0"/>
                  </a:cubicBezTo>
                  <a:cubicBezTo>
                    <a:pt x="4" y="0"/>
                    <a:pt x="0" y="4"/>
                    <a:pt x="0" y="8"/>
                  </a:cubicBezTo>
                  <a:cubicBezTo>
                    <a:pt x="0" y="12"/>
                    <a:pt x="4" y="16"/>
                    <a:pt x="8" y="16"/>
                  </a:cubicBezTo>
                  <a:cubicBezTo>
                    <a:pt x="88" y="16"/>
                    <a:pt x="88" y="16"/>
                    <a:pt x="88" y="16"/>
                  </a:cubicBezTo>
                  <a:cubicBezTo>
                    <a:pt x="92" y="16"/>
                    <a:pt x="96" y="12"/>
                    <a:pt x="96" y="8"/>
                  </a:cubicBezTo>
                  <a:cubicBezTo>
                    <a:pt x="96" y="4"/>
                    <a:pt x="92" y="0"/>
                    <a:pt x="88" y="0"/>
                  </a:cubicBezTo>
                  <a:close/>
                </a:path>
              </a:pathLst>
            </a:custGeom>
            <a:grpFill/>
            <a:ln>
              <a:solidFill>
                <a:srgbClr val="FFFFFE"/>
              </a:solidFill>
            </a:ln>
          </p:spPr>
          <p:txBody>
            <a:bodyPr/>
            <a:lstStyle/>
            <a:p>
              <a:pPr>
                <a:defRPr/>
              </a:pPr>
              <a:endParaRPr lang="en-US" sz="1300">
                <a:latin typeface="微软雅黑"/>
                <a:ea typeface="微软雅黑"/>
                <a:sym typeface="微软雅黑"/>
              </a:endParaRPr>
            </a:p>
          </p:txBody>
        </p:sp>
      </p:grpSp>
      <p:grpSp>
        <p:nvGrpSpPr>
          <p:cNvPr id="54" name="Group 49"/>
          <p:cNvGrpSpPr/>
          <p:nvPr/>
        </p:nvGrpSpPr>
        <p:grpSpPr>
          <a:xfrm>
            <a:off x="8351585" y="3883388"/>
            <a:ext cx="2859638" cy="853944"/>
            <a:chOff x="8027893" y="2583618"/>
            <a:chExt cx="2711543" cy="809738"/>
          </a:xfrm>
        </p:grpSpPr>
        <p:sp>
          <p:nvSpPr>
            <p:cNvPr id="58" name="Text Placeholder 5"/>
            <p:cNvSpPr txBox="1"/>
            <p:nvPr/>
          </p:nvSpPr>
          <p:spPr>
            <a:xfrm>
              <a:off x="8040651" y="2845679"/>
              <a:ext cx="2698785" cy="547677"/>
            </a:xfrm>
            <a:prstGeom prst="rect">
              <a:avLst/>
            </a:prstGeom>
          </p:spPr>
          <p:txBody>
            <a:bodyPr/>
            <a:lstStyle>
              <a:lvl1pPr marL="0" indent="0" algn="ctr" defTabSz="914400" rtl="0" eaLnBrk="1" latinLnBrk="0" hangingPunct="1">
                <a:lnSpc>
                  <a:spcPct val="86000"/>
                </a:lnSpc>
                <a:spcBef>
                  <a:spcPct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defRPr/>
              </a:pPr>
              <a:r>
                <a:rPr lang="zh-CN" altLang="en-US" sz="1300">
                  <a:latin typeface="微软雅黑"/>
                  <a:ea typeface="微软雅黑"/>
                  <a:cs typeface="Open Sans Light" panose="020b0306030504020204" pitchFamily="34" charset="0"/>
                  <a:sym typeface="微软雅黑"/>
                </a:rPr>
                <a:t>点击输入简要文字内容，概括精炼言简意赅的说明分项内容。</a:t>
              </a:r>
              <a:endParaRPr lang="id-ID" sz="1300">
                <a:latin typeface="微软雅黑"/>
                <a:ea typeface="微软雅黑"/>
                <a:sym typeface="微软雅黑"/>
              </a:endParaRPr>
            </a:p>
          </p:txBody>
        </p:sp>
        <p:sp>
          <p:nvSpPr>
            <p:cNvPr id="59" name="TextBox 54"/>
            <p:cNvSpPr txBox="1">
              <a:spLocks noChangeArrowheads="1"/>
            </p:cNvSpPr>
            <p:nvPr/>
          </p:nvSpPr>
          <p:spPr bwMode="auto">
            <a:xfrm>
              <a:off x="8027893" y="2583618"/>
              <a:ext cx="2218764" cy="307788"/>
            </a:xfrm>
            <a:prstGeom prst="rect">
              <a:avLst/>
            </a:prstGeom>
            <a:noFill/>
            <a:ln w="9525">
              <a:noFill/>
              <a:miter lim="800000"/>
            </a:ln>
          </p:spPr>
          <p:txBody>
            <a:bodyPr>
              <a:spAutoFit/>
            </a:bodyPr>
            <a:lstStyle/>
            <a:p>
              <a:r>
                <a:rPr lang="zh-CN" altLang="en-US" sz="1500" b="1">
                  <a:latin typeface="微软雅黑"/>
                  <a:ea typeface="微软雅黑"/>
                  <a:sym typeface="微软雅黑"/>
                </a:rPr>
                <a:t>添加标题</a:t>
              </a:r>
              <a:endParaRPr lang="id-ID" altLang="zh-CN" sz="1500" b="1">
                <a:latin typeface="微软雅黑"/>
                <a:ea typeface="微软雅黑"/>
                <a:sym typeface="微软雅黑"/>
              </a:endParaRPr>
            </a:p>
          </p:txBody>
        </p:sp>
      </p:grpSp>
      <p:grpSp>
        <p:nvGrpSpPr>
          <p:cNvPr id="55" name="Group 50"/>
          <p:cNvGrpSpPr/>
          <p:nvPr/>
        </p:nvGrpSpPr>
        <p:grpSpPr>
          <a:xfrm>
            <a:off x="8351585" y="4750331"/>
            <a:ext cx="2859638" cy="805652"/>
            <a:chOff x="8027893" y="2583618"/>
            <a:chExt cx="2711543" cy="763946"/>
          </a:xfrm>
        </p:grpSpPr>
        <p:sp>
          <p:nvSpPr>
            <p:cNvPr id="56" name="Text Placeholder 5"/>
            <p:cNvSpPr txBox="1"/>
            <p:nvPr/>
          </p:nvSpPr>
          <p:spPr>
            <a:xfrm>
              <a:off x="8040651" y="2845924"/>
              <a:ext cx="2698785" cy="501640"/>
            </a:xfrm>
            <a:prstGeom prst="rect">
              <a:avLst/>
            </a:prstGeom>
          </p:spPr>
          <p:txBody>
            <a:bodyPr/>
            <a:lstStyle>
              <a:lvl1pPr marL="0" indent="0" algn="ctr" defTabSz="914400" rtl="0" eaLnBrk="1" latinLnBrk="0" hangingPunct="1">
                <a:lnSpc>
                  <a:spcPct val="86000"/>
                </a:lnSpc>
                <a:spcBef>
                  <a:spcPct val="0"/>
                </a:spcBef>
                <a:buFont typeface="Arial" panose="020b0604020202020204" pitchFamily="34" charset="0"/>
                <a:buNone/>
                <a:defRPr sz="16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10000"/>
                </a:lnSpc>
                <a:defRPr/>
              </a:pPr>
              <a:r>
                <a:rPr lang="zh-CN" altLang="en-US" sz="1300">
                  <a:latin typeface="微软雅黑"/>
                  <a:ea typeface="微软雅黑"/>
                  <a:cs typeface="Open Sans Light" panose="020b0306030504020204" pitchFamily="34" charset="0"/>
                  <a:sym typeface="微软雅黑"/>
                </a:rPr>
                <a:t>点击输入简要文字内容，概括精炼言简意赅的说明分项内容。</a:t>
              </a:r>
              <a:endParaRPr lang="id-ID" sz="1300">
                <a:latin typeface="微软雅黑"/>
                <a:ea typeface="微软雅黑"/>
                <a:sym typeface="微软雅黑"/>
              </a:endParaRPr>
            </a:p>
          </p:txBody>
        </p:sp>
        <p:sp>
          <p:nvSpPr>
            <p:cNvPr id="57" name="TextBox 52"/>
            <p:cNvSpPr txBox="1">
              <a:spLocks noChangeArrowheads="1"/>
            </p:cNvSpPr>
            <p:nvPr/>
          </p:nvSpPr>
          <p:spPr bwMode="auto">
            <a:xfrm>
              <a:off x="8027893" y="2583618"/>
              <a:ext cx="2218764" cy="307787"/>
            </a:xfrm>
            <a:prstGeom prst="rect">
              <a:avLst/>
            </a:prstGeom>
            <a:noFill/>
            <a:ln w="9525">
              <a:noFill/>
              <a:miter lim="800000"/>
            </a:ln>
          </p:spPr>
          <p:txBody>
            <a:bodyPr>
              <a:spAutoFit/>
            </a:bodyPr>
            <a:lstStyle/>
            <a:p>
              <a:r>
                <a:rPr lang="zh-CN" altLang="en-US" sz="1500" b="1">
                  <a:latin typeface="微软雅黑"/>
                  <a:ea typeface="微软雅黑"/>
                  <a:sym typeface="微软雅黑"/>
                </a:rPr>
                <a:t>添加标题</a:t>
              </a:r>
              <a:endParaRPr lang="id-ID" altLang="zh-CN" sz="1500" b="1">
                <a:latin typeface="微软雅黑"/>
                <a:ea typeface="微软雅黑"/>
                <a:sym typeface="微软雅黑"/>
              </a:endParaRPr>
            </a:p>
          </p:txBody>
        </p:sp>
      </p:grpSp>
      <p:graphicFrame>
        <p:nvGraphicFramePr>
          <p:cNvPr id="2" name="图表 1"/>
          <p:cNvGraphicFramePr/>
          <p:nvPr/>
        </p:nvGraphicFramePr>
        <p:xfrm>
          <a:off x="1316807" y="1822457"/>
          <a:ext cx="6047594" cy="4031729"/>
        </p:xfrm>
        <a:graphic>
          <a:graphicData uri="http://schemas.openxmlformats.org/drawingml/2006/chart">
            <c:chart xmlns:c="http://schemas.openxmlformats.org/drawingml/2006/chart" r:id="rId3"/>
          </a:graphicData>
        </a:graphic>
      </p:graphicFrame>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barn(inVertical)">
                                      <p:cBhvr>
                                        <p:cTn id="16" dur="500"/>
                                        <p:tgtEl>
                                          <p:spTgt spid="47"/>
                                        </p:tgtEl>
                                      </p:cBhvr>
                                    </p:animEffect>
                                  </p:childTnLst>
                                </p:cTn>
                              </p:par>
                              <p:par>
                                <p:cTn id="17" presetID="16" presetClass="entr" presetSubtype="21"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barn(inVertical)">
                                      <p:cBhvr>
                                        <p:cTn id="19" dur="500"/>
                                        <p:tgtEl>
                                          <p:spTgt spid="48"/>
                                        </p:tgtEl>
                                      </p:cBhvr>
                                    </p:animEffect>
                                  </p:childTnLst>
                                </p:cTn>
                              </p:par>
                              <p:par>
                                <p:cTn id="20" presetID="16" presetClass="entr" presetSubtype="21" fill="hold"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par>
                                <p:cTn id="23" presetID="16" presetClass="entr" presetSubtype="21"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barn(inVertical)">
                                      <p:cBhvr>
                                        <p:cTn id="25" dur="500"/>
                                        <p:tgtEl>
                                          <p:spTgt spid="5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arn(inVertical)">
                                      <p:cBhvr>
                                        <p:cTn id="28" dur="500"/>
                                        <p:tgtEl>
                                          <p:spTgt spid="51"/>
                                        </p:tgtEl>
                                      </p:cBhvr>
                                    </p:animEffect>
                                  </p:childTnLst>
                                </p:cTn>
                              </p:par>
                              <p:par>
                                <p:cTn id="29" presetID="16" presetClass="entr" presetSubtype="21"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par>
                                <p:cTn id="32" presetID="16" presetClass="entr" presetSubtype="21" fill="hold" nodeType="with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par>
                                <p:cTn id="35" presetID="16" presetClass="entr" presetSubtype="21"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arn(inVertical)">
                                      <p:cBhvr>
                                        <p:cTn id="37" dur="500"/>
                                        <p:tgtEl>
                                          <p:spTgt spid="54"/>
                                        </p:tgtEl>
                                      </p:cBhvr>
                                    </p:animEffect>
                                  </p:childTnLst>
                                </p:cTn>
                              </p:par>
                              <p:par>
                                <p:cTn id="38" presetID="16" presetClass="entr" presetSubtype="21" fill="hold"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arn(inVertical)">
                                      <p:cBhvr>
                                        <p:cTn id="40" dur="500"/>
                                        <p:tgtEl>
                                          <p:spTgt spid="5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51" grpId="0" animBg="1"/>
      <p:bldGraphic spid="2" grpId="0">
        <p:bldAsOne/>
      </p:bldGraphic>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5" name="Freeform 6"/>
          <p:cNvSpPr/>
          <p:nvPr/>
        </p:nvSpPr>
        <p:spPr bwMode="auto">
          <a:xfrm>
            <a:off x="4838460" y="1806474"/>
            <a:ext cx="1581170" cy="2411754"/>
          </a:xfrm>
          <a:custGeom>
            <a:gdLst>
              <a:gd name="T0" fmla="*/ 1283 w 1314"/>
              <a:gd name="T1" fmla="*/ 2004 h 2004"/>
              <a:gd name="T2" fmla="*/ 869 w 1314"/>
              <a:gd name="T3" fmla="*/ 1590 h 2004"/>
              <a:gd name="T4" fmla="*/ 870 w 1314"/>
              <a:gd name="T5" fmla="*/ 764 h 2004"/>
              <a:gd name="T6" fmla="*/ 1314 w 1314"/>
              <a:gd name="T7" fmla="*/ 594 h 2004"/>
              <a:gd name="T8" fmla="*/ 1314 w 1314"/>
              <a:gd name="T9" fmla="*/ 9 h 2004"/>
              <a:gd name="T10" fmla="*/ 457 w 1314"/>
              <a:gd name="T11" fmla="*/ 350 h 2004"/>
              <a:gd name="T12" fmla="*/ 457 w 1314"/>
              <a:gd name="T13" fmla="*/ 2004 h 2004"/>
              <a:gd name="T14" fmla="*/ 457 w 1314"/>
              <a:gd name="T15" fmla="*/ 2004 h 2004"/>
              <a:gd name="T16" fmla="*/ 457 w 1314"/>
              <a:gd name="T17" fmla="*/ 2004 h 2004"/>
              <a:gd name="T18" fmla="*/ 1283 w 1314"/>
              <a:gd name="T19" fmla="*/ 2004 h 20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4" h="2004">
                <a:moveTo>
                  <a:pt x="1283" y="2004"/>
                </a:moveTo>
                <a:cubicBezTo>
                  <a:pt x="869" y="1590"/>
                  <a:pt x="869" y="1590"/>
                  <a:pt x="869" y="1590"/>
                </a:cubicBezTo>
                <a:cubicBezTo>
                  <a:pt x="642" y="1362"/>
                  <a:pt x="642" y="992"/>
                  <a:pt x="870" y="764"/>
                </a:cubicBezTo>
                <a:cubicBezTo>
                  <a:pt x="992" y="642"/>
                  <a:pt x="1154" y="585"/>
                  <a:pt x="1314" y="594"/>
                </a:cubicBezTo>
                <a:cubicBezTo>
                  <a:pt x="1314" y="9"/>
                  <a:pt x="1314" y="9"/>
                  <a:pt x="1314" y="9"/>
                </a:cubicBezTo>
                <a:cubicBezTo>
                  <a:pt x="1005" y="0"/>
                  <a:pt x="693" y="114"/>
                  <a:pt x="457" y="350"/>
                </a:cubicBezTo>
                <a:cubicBezTo>
                  <a:pt x="0" y="807"/>
                  <a:pt x="0" y="1547"/>
                  <a:pt x="457" y="2004"/>
                </a:cubicBezTo>
                <a:cubicBezTo>
                  <a:pt x="457" y="2004"/>
                  <a:pt x="457" y="2004"/>
                  <a:pt x="457" y="2004"/>
                </a:cubicBezTo>
                <a:cubicBezTo>
                  <a:pt x="457" y="2004"/>
                  <a:pt x="457" y="2004"/>
                  <a:pt x="457" y="2004"/>
                </a:cubicBezTo>
                <a:lnTo>
                  <a:pt x="1283" y="2004"/>
                </a:lnTo>
                <a:close/>
              </a:path>
            </a:pathLst>
          </a:custGeom>
          <a:solidFill>
            <a:schemeClr val="tx1">
              <a:lumMod val="85000"/>
              <a:lumOff val="15000"/>
            </a:schemeClr>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46" name="Freeform 7"/>
          <p:cNvSpPr/>
          <p:nvPr/>
        </p:nvSpPr>
        <p:spPr bwMode="auto">
          <a:xfrm>
            <a:off x="3965582" y="2674258"/>
            <a:ext cx="2416851" cy="1605629"/>
          </a:xfrm>
          <a:custGeom>
            <a:gdLst>
              <a:gd name="T0" fmla="*/ 2008 w 2008"/>
              <a:gd name="T1" fmla="*/ 456 h 1334"/>
              <a:gd name="T2" fmla="*/ 2008 w 2008"/>
              <a:gd name="T3" fmla="*/ 456 h 1334"/>
              <a:gd name="T4" fmla="*/ 2008 w 2008"/>
              <a:gd name="T5" fmla="*/ 456 h 1334"/>
              <a:gd name="T6" fmla="*/ 2008 w 2008"/>
              <a:gd name="T7" fmla="*/ 456 h 1334"/>
              <a:gd name="T8" fmla="*/ 2007 w 2008"/>
              <a:gd name="T9" fmla="*/ 455 h 1334"/>
              <a:gd name="T10" fmla="*/ 2007 w 2008"/>
              <a:gd name="T11" fmla="*/ 455 h 1334"/>
              <a:gd name="T12" fmla="*/ 355 w 2008"/>
              <a:gd name="T13" fmla="*/ 456 h 1334"/>
              <a:gd name="T14" fmla="*/ 14 w 2008"/>
              <a:gd name="T15" fmla="*/ 1334 h 1334"/>
              <a:gd name="T16" fmla="*/ 599 w 2008"/>
              <a:gd name="T17" fmla="*/ 1334 h 1334"/>
              <a:gd name="T18" fmla="*/ 768 w 2008"/>
              <a:gd name="T19" fmla="*/ 869 h 1334"/>
              <a:gd name="T20" fmla="*/ 1595 w 2008"/>
              <a:gd name="T21" fmla="*/ 869 h 1334"/>
              <a:gd name="T22" fmla="*/ 1595 w 2008"/>
              <a:gd name="T23" fmla="*/ 869 h 1334"/>
              <a:gd name="T24" fmla="*/ 2008 w 2008"/>
              <a:gd name="T25" fmla="*/ 1283 h 1334"/>
              <a:gd name="T26" fmla="*/ 2008 w 2008"/>
              <a:gd name="T27" fmla="*/ 456 h 13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08" h="1334">
                <a:moveTo>
                  <a:pt x="2008" y="456"/>
                </a:moveTo>
                <a:cubicBezTo>
                  <a:pt x="2008" y="456"/>
                  <a:pt x="2008" y="456"/>
                  <a:pt x="2008" y="456"/>
                </a:cubicBezTo>
                <a:cubicBezTo>
                  <a:pt x="2008" y="456"/>
                  <a:pt x="2008" y="456"/>
                  <a:pt x="2008" y="456"/>
                </a:cubicBezTo>
                <a:cubicBezTo>
                  <a:pt x="2008" y="456"/>
                  <a:pt x="2008" y="456"/>
                  <a:pt x="2008" y="456"/>
                </a:cubicBezTo>
                <a:cubicBezTo>
                  <a:pt x="2007" y="455"/>
                  <a:pt x="2007" y="455"/>
                  <a:pt x="2007" y="455"/>
                </a:cubicBezTo>
                <a:cubicBezTo>
                  <a:pt x="2007" y="455"/>
                  <a:pt x="2007" y="455"/>
                  <a:pt x="2007" y="455"/>
                </a:cubicBezTo>
                <a:cubicBezTo>
                  <a:pt x="1551" y="0"/>
                  <a:pt x="811" y="0"/>
                  <a:pt x="355" y="456"/>
                </a:cubicBezTo>
                <a:cubicBezTo>
                  <a:pt x="114" y="697"/>
                  <a:pt x="0" y="1018"/>
                  <a:pt x="14" y="1334"/>
                </a:cubicBezTo>
                <a:cubicBezTo>
                  <a:pt x="599" y="1334"/>
                  <a:pt x="599" y="1334"/>
                  <a:pt x="599" y="1334"/>
                </a:cubicBezTo>
                <a:cubicBezTo>
                  <a:pt x="585" y="1168"/>
                  <a:pt x="641" y="997"/>
                  <a:pt x="768" y="869"/>
                </a:cubicBezTo>
                <a:cubicBezTo>
                  <a:pt x="997" y="641"/>
                  <a:pt x="1367" y="641"/>
                  <a:pt x="1595" y="869"/>
                </a:cubicBezTo>
                <a:cubicBezTo>
                  <a:pt x="1595" y="869"/>
                  <a:pt x="1595" y="869"/>
                  <a:pt x="1595" y="869"/>
                </a:cubicBezTo>
                <a:cubicBezTo>
                  <a:pt x="2008" y="1283"/>
                  <a:pt x="2008" y="1283"/>
                  <a:pt x="2008" y="1283"/>
                </a:cubicBezTo>
                <a:lnTo>
                  <a:pt x="2008" y="456"/>
                </a:lnTo>
                <a:close/>
              </a:path>
            </a:pathLst>
          </a:custGeom>
          <a:solidFill>
            <a:srgbClr val="FFC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47" name="Freeform 8"/>
          <p:cNvSpPr/>
          <p:nvPr/>
        </p:nvSpPr>
        <p:spPr bwMode="auto">
          <a:xfrm>
            <a:off x="3979850" y="4217210"/>
            <a:ext cx="2402583" cy="1545501"/>
          </a:xfrm>
          <a:custGeom>
            <a:gdLst>
              <a:gd name="T0" fmla="*/ 1996 w 1996"/>
              <a:gd name="T1" fmla="*/ 1 h 1284"/>
              <a:gd name="T2" fmla="*/ 1582 w 1996"/>
              <a:gd name="T3" fmla="*/ 414 h 1284"/>
              <a:gd name="T4" fmla="*/ 756 w 1996"/>
              <a:gd name="T5" fmla="*/ 414 h 1284"/>
              <a:gd name="T6" fmla="*/ 585 w 1996"/>
              <a:gd name="T7" fmla="*/ 0 h 1284"/>
              <a:gd name="T8" fmla="*/ 1 w 1996"/>
              <a:gd name="T9" fmla="*/ 0 h 1284"/>
              <a:gd name="T10" fmla="*/ 343 w 1996"/>
              <a:gd name="T11" fmla="*/ 827 h 1284"/>
              <a:gd name="T12" fmla="*/ 1996 w 1996"/>
              <a:gd name="T13" fmla="*/ 827 h 1284"/>
              <a:gd name="T14" fmla="*/ 1996 w 1996"/>
              <a:gd name="T15" fmla="*/ 827 h 1284"/>
              <a:gd name="T16" fmla="*/ 1996 w 1996"/>
              <a:gd name="T17" fmla="*/ 827 h 1284"/>
              <a:gd name="T18" fmla="*/ 1996 w 1996"/>
              <a:gd name="T19" fmla="*/ 1 h 1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6" h="1284">
                <a:moveTo>
                  <a:pt x="1996" y="1"/>
                </a:moveTo>
                <a:cubicBezTo>
                  <a:pt x="1582" y="414"/>
                  <a:pt x="1582" y="414"/>
                  <a:pt x="1582" y="414"/>
                </a:cubicBezTo>
                <a:cubicBezTo>
                  <a:pt x="1354" y="642"/>
                  <a:pt x="984" y="642"/>
                  <a:pt x="756" y="414"/>
                </a:cubicBezTo>
                <a:cubicBezTo>
                  <a:pt x="642" y="300"/>
                  <a:pt x="585" y="150"/>
                  <a:pt x="585" y="0"/>
                </a:cubicBezTo>
                <a:cubicBezTo>
                  <a:pt x="1" y="0"/>
                  <a:pt x="1" y="0"/>
                  <a:pt x="1" y="0"/>
                </a:cubicBezTo>
                <a:cubicBezTo>
                  <a:pt x="0" y="299"/>
                  <a:pt x="114" y="599"/>
                  <a:pt x="343" y="827"/>
                </a:cubicBezTo>
                <a:cubicBezTo>
                  <a:pt x="799" y="1284"/>
                  <a:pt x="1540" y="1284"/>
                  <a:pt x="1996" y="827"/>
                </a:cubicBezTo>
                <a:cubicBezTo>
                  <a:pt x="1996" y="827"/>
                  <a:pt x="1996" y="827"/>
                  <a:pt x="1996" y="827"/>
                </a:cubicBezTo>
                <a:cubicBezTo>
                  <a:pt x="1996" y="827"/>
                  <a:pt x="1996" y="827"/>
                  <a:pt x="1996" y="827"/>
                </a:cubicBezTo>
                <a:lnTo>
                  <a:pt x="1996" y="1"/>
                </a:lnTo>
                <a:close/>
              </a:path>
            </a:pathLst>
          </a:custGeom>
          <a:solidFill>
            <a:srgbClr val="FFC000">
              <a:alpha val="69020"/>
            </a:srgbClr>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48" name="Freeform 9"/>
          <p:cNvSpPr/>
          <p:nvPr/>
        </p:nvSpPr>
        <p:spPr bwMode="auto">
          <a:xfrm>
            <a:off x="6321285" y="4218229"/>
            <a:ext cx="1605629" cy="2417361"/>
          </a:xfrm>
          <a:custGeom>
            <a:gdLst>
              <a:gd name="T0" fmla="*/ 878 w 1334"/>
              <a:gd name="T1" fmla="*/ 0 h 2008"/>
              <a:gd name="T2" fmla="*/ 878 w 1334"/>
              <a:gd name="T3" fmla="*/ 0 h 2008"/>
              <a:gd name="T4" fmla="*/ 878 w 1334"/>
              <a:gd name="T5" fmla="*/ 0 h 2008"/>
              <a:gd name="T6" fmla="*/ 878 w 1334"/>
              <a:gd name="T7" fmla="*/ 0 h 2008"/>
              <a:gd name="T8" fmla="*/ 879 w 1334"/>
              <a:gd name="T9" fmla="*/ 1 h 2008"/>
              <a:gd name="T10" fmla="*/ 879 w 1334"/>
              <a:gd name="T11" fmla="*/ 1 h 2008"/>
              <a:gd name="T12" fmla="*/ 878 w 1334"/>
              <a:gd name="T13" fmla="*/ 1653 h 2008"/>
              <a:gd name="T14" fmla="*/ 0 w 1334"/>
              <a:gd name="T15" fmla="*/ 1994 h 2008"/>
              <a:gd name="T16" fmla="*/ 0 w 1334"/>
              <a:gd name="T17" fmla="*/ 1408 h 2008"/>
              <a:gd name="T18" fmla="*/ 464 w 1334"/>
              <a:gd name="T19" fmla="*/ 1239 h 2008"/>
              <a:gd name="T20" fmla="*/ 464 w 1334"/>
              <a:gd name="T21" fmla="*/ 413 h 2008"/>
              <a:gd name="T22" fmla="*/ 464 w 1334"/>
              <a:gd name="T23" fmla="*/ 413 h 2008"/>
              <a:gd name="T24" fmla="*/ 51 w 1334"/>
              <a:gd name="T25" fmla="*/ 0 h 2008"/>
              <a:gd name="T26" fmla="*/ 878 w 1334"/>
              <a:gd name="T27" fmla="*/ 0 h 20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4" h="2008">
                <a:moveTo>
                  <a:pt x="878" y="0"/>
                </a:moveTo>
                <a:cubicBezTo>
                  <a:pt x="878" y="0"/>
                  <a:pt x="878" y="0"/>
                  <a:pt x="878" y="0"/>
                </a:cubicBezTo>
                <a:cubicBezTo>
                  <a:pt x="878" y="0"/>
                  <a:pt x="878" y="0"/>
                  <a:pt x="878" y="0"/>
                </a:cubicBezTo>
                <a:cubicBezTo>
                  <a:pt x="878" y="0"/>
                  <a:pt x="878" y="0"/>
                  <a:pt x="878" y="0"/>
                </a:cubicBezTo>
                <a:cubicBezTo>
                  <a:pt x="879" y="1"/>
                  <a:pt x="879" y="1"/>
                  <a:pt x="879" y="1"/>
                </a:cubicBezTo>
                <a:cubicBezTo>
                  <a:pt x="879" y="1"/>
                  <a:pt x="879" y="1"/>
                  <a:pt x="879" y="1"/>
                </a:cubicBezTo>
                <a:cubicBezTo>
                  <a:pt x="1334" y="457"/>
                  <a:pt x="1334" y="1197"/>
                  <a:pt x="878" y="1653"/>
                </a:cubicBezTo>
                <a:cubicBezTo>
                  <a:pt x="636" y="1894"/>
                  <a:pt x="316" y="2008"/>
                  <a:pt x="0" y="1994"/>
                </a:cubicBezTo>
                <a:cubicBezTo>
                  <a:pt x="0" y="1408"/>
                  <a:pt x="0" y="1408"/>
                  <a:pt x="0" y="1408"/>
                </a:cubicBezTo>
                <a:cubicBezTo>
                  <a:pt x="166" y="1423"/>
                  <a:pt x="337" y="1367"/>
                  <a:pt x="464" y="1239"/>
                </a:cubicBezTo>
                <a:cubicBezTo>
                  <a:pt x="693" y="1011"/>
                  <a:pt x="693" y="641"/>
                  <a:pt x="464" y="413"/>
                </a:cubicBezTo>
                <a:cubicBezTo>
                  <a:pt x="464" y="413"/>
                  <a:pt x="464" y="413"/>
                  <a:pt x="464" y="413"/>
                </a:cubicBezTo>
                <a:cubicBezTo>
                  <a:pt x="51" y="0"/>
                  <a:pt x="51" y="0"/>
                  <a:pt x="51" y="0"/>
                </a:cubicBezTo>
                <a:lnTo>
                  <a:pt x="878" y="0"/>
                </a:lnTo>
                <a:close/>
              </a:path>
            </a:pathLst>
          </a:custGeom>
          <a:solidFill>
            <a:schemeClr val="tx1"/>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49" name="Freeform 10"/>
          <p:cNvSpPr/>
          <p:nvPr/>
        </p:nvSpPr>
        <p:spPr bwMode="auto">
          <a:xfrm>
            <a:off x="4838460" y="4218230"/>
            <a:ext cx="1543972" cy="2401564"/>
          </a:xfrm>
          <a:custGeom>
            <a:gdLst>
              <a:gd name="T0" fmla="*/ 1283 w 1283"/>
              <a:gd name="T1" fmla="*/ 1411 h 1995"/>
              <a:gd name="T2" fmla="*/ 870 w 1283"/>
              <a:gd name="T3" fmla="*/ 1239 h 1995"/>
              <a:gd name="T4" fmla="*/ 869 w 1283"/>
              <a:gd name="T5" fmla="*/ 414 h 1995"/>
              <a:gd name="T6" fmla="*/ 1283 w 1283"/>
              <a:gd name="T7" fmla="*/ 0 h 1995"/>
              <a:gd name="T8" fmla="*/ 457 w 1283"/>
              <a:gd name="T9" fmla="*/ 0 h 1995"/>
              <a:gd name="T10" fmla="*/ 457 w 1283"/>
              <a:gd name="T11" fmla="*/ 0 h 1995"/>
              <a:gd name="T12" fmla="*/ 457 w 1283"/>
              <a:gd name="T13" fmla="*/ 0 h 1995"/>
              <a:gd name="T14" fmla="*/ 457 w 1283"/>
              <a:gd name="T15" fmla="*/ 1653 h 1995"/>
              <a:gd name="T16" fmla="*/ 1283 w 1283"/>
              <a:gd name="T17" fmla="*/ 1995 h 1995"/>
              <a:gd name="T18" fmla="*/ 1283 w 1283"/>
              <a:gd name="T19" fmla="*/ 1411 h 19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3" h="1994">
                <a:moveTo>
                  <a:pt x="1283" y="1411"/>
                </a:moveTo>
                <a:cubicBezTo>
                  <a:pt x="1134" y="1411"/>
                  <a:pt x="984" y="1354"/>
                  <a:pt x="870" y="1239"/>
                </a:cubicBezTo>
                <a:cubicBezTo>
                  <a:pt x="642" y="1011"/>
                  <a:pt x="642" y="642"/>
                  <a:pt x="869" y="414"/>
                </a:cubicBezTo>
                <a:cubicBezTo>
                  <a:pt x="1283" y="0"/>
                  <a:pt x="1283" y="0"/>
                  <a:pt x="1283" y="0"/>
                </a:cubicBezTo>
                <a:cubicBezTo>
                  <a:pt x="457" y="0"/>
                  <a:pt x="457" y="0"/>
                  <a:pt x="457" y="0"/>
                </a:cubicBezTo>
                <a:cubicBezTo>
                  <a:pt x="457" y="0"/>
                  <a:pt x="457" y="0"/>
                  <a:pt x="457" y="0"/>
                </a:cubicBezTo>
                <a:cubicBezTo>
                  <a:pt x="457" y="0"/>
                  <a:pt x="457" y="0"/>
                  <a:pt x="457" y="0"/>
                </a:cubicBezTo>
                <a:cubicBezTo>
                  <a:pt x="0" y="456"/>
                  <a:pt x="0" y="1196"/>
                  <a:pt x="457" y="1653"/>
                </a:cubicBezTo>
                <a:cubicBezTo>
                  <a:pt x="685" y="1881"/>
                  <a:pt x="984" y="1995"/>
                  <a:pt x="1283" y="1995"/>
                </a:cubicBezTo>
                <a:lnTo>
                  <a:pt x="1283" y="1411"/>
                </a:lnTo>
                <a:close/>
              </a:path>
            </a:pathLst>
          </a:custGeom>
          <a:solidFill>
            <a:schemeClr val="tx1">
              <a:lumMod val="85000"/>
              <a:lumOff val="15000"/>
            </a:schemeClr>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0" name="Freeform 11"/>
          <p:cNvSpPr/>
          <p:nvPr/>
        </p:nvSpPr>
        <p:spPr bwMode="auto">
          <a:xfrm>
            <a:off x="6382432" y="4181032"/>
            <a:ext cx="2410737" cy="1581679"/>
          </a:xfrm>
          <a:custGeom>
            <a:gdLst>
              <a:gd name="T0" fmla="*/ 0 w 2003"/>
              <a:gd name="T1" fmla="*/ 31 h 1314"/>
              <a:gd name="T2" fmla="*/ 414 w 2003"/>
              <a:gd name="T3" fmla="*/ 444 h 1314"/>
              <a:gd name="T4" fmla="*/ 1240 w 2003"/>
              <a:gd name="T5" fmla="*/ 444 h 1314"/>
              <a:gd name="T6" fmla="*/ 1410 w 2003"/>
              <a:gd name="T7" fmla="*/ 0 h 1314"/>
              <a:gd name="T8" fmla="*/ 1995 w 2003"/>
              <a:gd name="T9" fmla="*/ 0 h 1314"/>
              <a:gd name="T10" fmla="*/ 1653 w 2003"/>
              <a:gd name="T11" fmla="*/ 857 h 1314"/>
              <a:gd name="T12" fmla="*/ 0 w 2003"/>
              <a:gd name="T13" fmla="*/ 857 h 1314"/>
              <a:gd name="T14" fmla="*/ 0 w 2003"/>
              <a:gd name="T15" fmla="*/ 857 h 1314"/>
              <a:gd name="T16" fmla="*/ 0 w 2003"/>
              <a:gd name="T17" fmla="*/ 857 h 1314"/>
              <a:gd name="T18" fmla="*/ 0 w 2003"/>
              <a:gd name="T19" fmla="*/ 31 h 13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3" h="1314">
                <a:moveTo>
                  <a:pt x="0" y="31"/>
                </a:moveTo>
                <a:cubicBezTo>
                  <a:pt x="414" y="444"/>
                  <a:pt x="414" y="444"/>
                  <a:pt x="414" y="444"/>
                </a:cubicBezTo>
                <a:cubicBezTo>
                  <a:pt x="642" y="672"/>
                  <a:pt x="1012" y="672"/>
                  <a:pt x="1240" y="444"/>
                </a:cubicBezTo>
                <a:cubicBezTo>
                  <a:pt x="1362" y="322"/>
                  <a:pt x="1419" y="159"/>
                  <a:pt x="1410" y="0"/>
                </a:cubicBezTo>
                <a:cubicBezTo>
                  <a:pt x="1995" y="0"/>
                  <a:pt x="1995" y="0"/>
                  <a:pt x="1995" y="0"/>
                </a:cubicBezTo>
                <a:cubicBezTo>
                  <a:pt x="2003" y="309"/>
                  <a:pt x="1889" y="621"/>
                  <a:pt x="1653" y="857"/>
                </a:cubicBezTo>
                <a:cubicBezTo>
                  <a:pt x="1197" y="1314"/>
                  <a:pt x="457" y="1314"/>
                  <a:pt x="0" y="857"/>
                </a:cubicBezTo>
                <a:cubicBezTo>
                  <a:pt x="0" y="857"/>
                  <a:pt x="0" y="857"/>
                  <a:pt x="0" y="857"/>
                </a:cubicBezTo>
                <a:cubicBezTo>
                  <a:pt x="0" y="857"/>
                  <a:pt x="0" y="857"/>
                  <a:pt x="0" y="857"/>
                </a:cubicBezTo>
                <a:lnTo>
                  <a:pt x="0" y="31"/>
                </a:lnTo>
                <a:close/>
              </a:path>
            </a:pathLst>
          </a:custGeom>
          <a:solidFill>
            <a:srgbClr val="FFC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1" name="Freeform 12"/>
          <p:cNvSpPr/>
          <p:nvPr/>
        </p:nvSpPr>
        <p:spPr bwMode="auto">
          <a:xfrm>
            <a:off x="6382433" y="2674258"/>
            <a:ext cx="2402583" cy="1543973"/>
          </a:xfrm>
          <a:custGeom>
            <a:gdLst>
              <a:gd name="T0" fmla="*/ 1996 w 1996"/>
              <a:gd name="T1" fmla="*/ 1282 h 1283"/>
              <a:gd name="T2" fmla="*/ 1653 w 1996"/>
              <a:gd name="T3" fmla="*/ 456 h 1283"/>
              <a:gd name="T4" fmla="*/ 1 w 1996"/>
              <a:gd name="T5" fmla="*/ 455 h 1283"/>
              <a:gd name="T6" fmla="*/ 1 w 1996"/>
              <a:gd name="T7" fmla="*/ 455 h 1283"/>
              <a:gd name="T8" fmla="*/ 0 w 1996"/>
              <a:gd name="T9" fmla="*/ 456 h 1283"/>
              <a:gd name="T10" fmla="*/ 0 w 1996"/>
              <a:gd name="T11" fmla="*/ 456 h 1283"/>
              <a:gd name="T12" fmla="*/ 0 w 1996"/>
              <a:gd name="T13" fmla="*/ 456 h 1283"/>
              <a:gd name="T14" fmla="*/ 0 w 1996"/>
              <a:gd name="T15" fmla="*/ 456 h 1283"/>
              <a:gd name="T16" fmla="*/ 0 w 1996"/>
              <a:gd name="T17" fmla="*/ 1283 h 1283"/>
              <a:gd name="T18" fmla="*/ 414 w 1996"/>
              <a:gd name="T19" fmla="*/ 869 h 1283"/>
              <a:gd name="T20" fmla="*/ 414 w 1996"/>
              <a:gd name="T21" fmla="*/ 869 h 1283"/>
              <a:gd name="T22" fmla="*/ 1240 w 1996"/>
              <a:gd name="T23" fmla="*/ 869 h 1283"/>
              <a:gd name="T24" fmla="*/ 1411 w 1996"/>
              <a:gd name="T25" fmla="*/ 1282 h 1283"/>
              <a:gd name="T26" fmla="*/ 1996 w 1996"/>
              <a:gd name="T27" fmla="*/ 1282 h 1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96" h="1283">
                <a:moveTo>
                  <a:pt x="1996" y="1282"/>
                </a:moveTo>
                <a:cubicBezTo>
                  <a:pt x="1995" y="983"/>
                  <a:pt x="1881" y="684"/>
                  <a:pt x="1653" y="456"/>
                </a:cubicBezTo>
                <a:cubicBezTo>
                  <a:pt x="1197" y="0"/>
                  <a:pt x="458" y="0"/>
                  <a:pt x="1" y="455"/>
                </a:cubicBezTo>
                <a:cubicBezTo>
                  <a:pt x="1" y="455"/>
                  <a:pt x="1" y="455"/>
                  <a:pt x="1" y="455"/>
                </a:cubicBezTo>
                <a:cubicBezTo>
                  <a:pt x="0" y="456"/>
                  <a:pt x="0" y="456"/>
                  <a:pt x="0" y="456"/>
                </a:cubicBezTo>
                <a:cubicBezTo>
                  <a:pt x="0" y="456"/>
                  <a:pt x="0" y="456"/>
                  <a:pt x="0" y="456"/>
                </a:cubicBezTo>
                <a:cubicBezTo>
                  <a:pt x="0" y="456"/>
                  <a:pt x="0" y="456"/>
                  <a:pt x="0" y="456"/>
                </a:cubicBezTo>
                <a:cubicBezTo>
                  <a:pt x="0" y="456"/>
                  <a:pt x="0" y="456"/>
                  <a:pt x="0" y="456"/>
                </a:cubicBezTo>
                <a:cubicBezTo>
                  <a:pt x="0" y="1283"/>
                  <a:pt x="0" y="1283"/>
                  <a:pt x="0" y="1283"/>
                </a:cubicBezTo>
                <a:cubicBezTo>
                  <a:pt x="414" y="869"/>
                  <a:pt x="414" y="869"/>
                  <a:pt x="414" y="869"/>
                </a:cubicBezTo>
                <a:cubicBezTo>
                  <a:pt x="414" y="869"/>
                  <a:pt x="414" y="869"/>
                  <a:pt x="414" y="869"/>
                </a:cubicBezTo>
                <a:cubicBezTo>
                  <a:pt x="642" y="641"/>
                  <a:pt x="1012" y="641"/>
                  <a:pt x="1240" y="869"/>
                </a:cubicBezTo>
                <a:cubicBezTo>
                  <a:pt x="1354" y="983"/>
                  <a:pt x="1411" y="1132"/>
                  <a:pt x="1411" y="1282"/>
                </a:cubicBezTo>
                <a:lnTo>
                  <a:pt x="1996" y="1282"/>
                </a:lnTo>
                <a:close/>
              </a:path>
            </a:pathLst>
          </a:custGeom>
          <a:solidFill>
            <a:srgbClr val="FFC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2" name="Freeform 13"/>
          <p:cNvSpPr/>
          <p:nvPr/>
        </p:nvSpPr>
        <p:spPr bwMode="auto">
          <a:xfrm>
            <a:off x="6381413" y="1816157"/>
            <a:ext cx="1545501" cy="2402074"/>
          </a:xfrm>
          <a:custGeom>
            <a:gdLst>
              <a:gd name="T0" fmla="*/ 828 w 1284"/>
              <a:gd name="T1" fmla="*/ 342 h 1996"/>
              <a:gd name="T2" fmla="*/ 0 w 1284"/>
              <a:gd name="T3" fmla="*/ 0 h 1996"/>
              <a:gd name="T4" fmla="*/ 0 w 1284"/>
              <a:gd name="T5" fmla="*/ 585 h 1996"/>
              <a:gd name="T6" fmla="*/ 414 w 1284"/>
              <a:gd name="T7" fmla="*/ 756 h 1996"/>
              <a:gd name="T8" fmla="*/ 414 w 1284"/>
              <a:gd name="T9" fmla="*/ 1582 h 1996"/>
              <a:gd name="T10" fmla="*/ 414 w 1284"/>
              <a:gd name="T11" fmla="*/ 1582 h 1996"/>
              <a:gd name="T12" fmla="*/ 1 w 1284"/>
              <a:gd name="T13" fmla="*/ 1996 h 1996"/>
              <a:gd name="T14" fmla="*/ 828 w 1284"/>
              <a:gd name="T15" fmla="*/ 1996 h 1996"/>
              <a:gd name="T16" fmla="*/ 828 w 1284"/>
              <a:gd name="T17" fmla="*/ 1996 h 1996"/>
              <a:gd name="T18" fmla="*/ 828 w 1284"/>
              <a:gd name="T19" fmla="*/ 1996 h 1996"/>
              <a:gd name="T20" fmla="*/ 829 w 1284"/>
              <a:gd name="T21" fmla="*/ 1995 h 1996"/>
              <a:gd name="T22" fmla="*/ 829 w 1284"/>
              <a:gd name="T23" fmla="*/ 1995 h 1996"/>
              <a:gd name="T24" fmla="*/ 828 w 1284"/>
              <a:gd name="T25" fmla="*/ 342 h 19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4" h="1996">
                <a:moveTo>
                  <a:pt x="828" y="342"/>
                </a:moveTo>
                <a:cubicBezTo>
                  <a:pt x="599" y="114"/>
                  <a:pt x="300" y="0"/>
                  <a:pt x="0" y="0"/>
                </a:cubicBezTo>
                <a:cubicBezTo>
                  <a:pt x="0" y="585"/>
                  <a:pt x="0" y="585"/>
                  <a:pt x="0" y="585"/>
                </a:cubicBezTo>
                <a:cubicBezTo>
                  <a:pt x="150" y="585"/>
                  <a:pt x="300" y="642"/>
                  <a:pt x="414" y="756"/>
                </a:cubicBezTo>
                <a:cubicBezTo>
                  <a:pt x="643" y="984"/>
                  <a:pt x="643" y="1354"/>
                  <a:pt x="414" y="1582"/>
                </a:cubicBezTo>
                <a:cubicBezTo>
                  <a:pt x="414" y="1582"/>
                  <a:pt x="414" y="1582"/>
                  <a:pt x="414" y="1582"/>
                </a:cubicBezTo>
                <a:cubicBezTo>
                  <a:pt x="1" y="1996"/>
                  <a:pt x="1" y="1996"/>
                  <a:pt x="1" y="1996"/>
                </a:cubicBezTo>
                <a:cubicBezTo>
                  <a:pt x="828" y="1996"/>
                  <a:pt x="828" y="1996"/>
                  <a:pt x="828" y="1996"/>
                </a:cubicBezTo>
                <a:cubicBezTo>
                  <a:pt x="828" y="1996"/>
                  <a:pt x="828" y="1996"/>
                  <a:pt x="828" y="1996"/>
                </a:cubicBezTo>
                <a:cubicBezTo>
                  <a:pt x="828" y="1996"/>
                  <a:pt x="828" y="1996"/>
                  <a:pt x="828" y="1996"/>
                </a:cubicBezTo>
                <a:cubicBezTo>
                  <a:pt x="829" y="1995"/>
                  <a:pt x="829" y="1995"/>
                  <a:pt x="829" y="1995"/>
                </a:cubicBezTo>
                <a:cubicBezTo>
                  <a:pt x="829" y="1995"/>
                  <a:pt x="829" y="1995"/>
                  <a:pt x="829" y="1995"/>
                </a:cubicBezTo>
                <a:cubicBezTo>
                  <a:pt x="1284" y="1538"/>
                  <a:pt x="1284" y="799"/>
                  <a:pt x="828" y="342"/>
                </a:cubicBezTo>
                <a:close/>
              </a:path>
            </a:pathLst>
          </a:custGeom>
          <a:solidFill>
            <a:schemeClr val="tx1"/>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3" name="Freeform 14"/>
          <p:cNvSpPr>
            <a:spLocks noEditPoints="1"/>
          </p:cNvSpPr>
          <p:nvPr/>
        </p:nvSpPr>
        <p:spPr bwMode="auto">
          <a:xfrm>
            <a:off x="4744192" y="4100521"/>
            <a:ext cx="237456" cy="235927"/>
          </a:xfrm>
          <a:custGeom>
            <a:gdLst>
              <a:gd name="T0" fmla="*/ 197 w 197"/>
              <a:gd name="T1" fmla="*/ 98 h 196"/>
              <a:gd name="T2" fmla="*/ 99 w 197"/>
              <a:gd name="T3" fmla="*/ 196 h 196"/>
              <a:gd name="T4" fmla="*/ 0 w 197"/>
              <a:gd name="T5" fmla="*/ 98 h 196"/>
              <a:gd name="T6" fmla="*/ 99 w 197"/>
              <a:gd name="T7" fmla="*/ 0 h 196"/>
              <a:gd name="T8" fmla="*/ 197 w 197"/>
              <a:gd name="T9" fmla="*/ 98 h 196"/>
              <a:gd name="T10" fmla="*/ 81 w 197"/>
              <a:gd name="T11" fmla="*/ 69 h 196"/>
              <a:gd name="T12" fmla="*/ 76 w 197"/>
              <a:gd name="T13" fmla="*/ 73 h 196"/>
              <a:gd name="T14" fmla="*/ 49 w 197"/>
              <a:gd name="T15" fmla="*/ 76 h 196"/>
              <a:gd name="T16" fmla="*/ 44 w 197"/>
              <a:gd name="T17" fmla="*/ 81 h 196"/>
              <a:gd name="T18" fmla="*/ 45 w 197"/>
              <a:gd name="T19" fmla="*/ 87 h 196"/>
              <a:gd name="T20" fmla="*/ 65 w 197"/>
              <a:gd name="T21" fmla="*/ 106 h 196"/>
              <a:gd name="T22" fmla="*/ 67 w 197"/>
              <a:gd name="T23" fmla="*/ 112 h 196"/>
              <a:gd name="T24" fmla="*/ 62 w 197"/>
              <a:gd name="T25" fmla="*/ 139 h 196"/>
              <a:gd name="T26" fmla="*/ 65 w 197"/>
              <a:gd name="T27" fmla="*/ 145 h 196"/>
              <a:gd name="T28" fmla="*/ 72 w 197"/>
              <a:gd name="T29" fmla="*/ 146 h 196"/>
              <a:gd name="T30" fmla="*/ 95 w 197"/>
              <a:gd name="T31" fmla="*/ 133 h 196"/>
              <a:gd name="T32" fmla="*/ 102 w 197"/>
              <a:gd name="T33" fmla="*/ 133 h 196"/>
              <a:gd name="T34" fmla="*/ 125 w 197"/>
              <a:gd name="T35" fmla="*/ 146 h 196"/>
              <a:gd name="T36" fmla="*/ 132 w 197"/>
              <a:gd name="T37" fmla="*/ 145 h 196"/>
              <a:gd name="T38" fmla="*/ 135 w 197"/>
              <a:gd name="T39" fmla="*/ 139 h 196"/>
              <a:gd name="T40" fmla="*/ 130 w 197"/>
              <a:gd name="T41" fmla="*/ 112 h 196"/>
              <a:gd name="T42" fmla="*/ 132 w 197"/>
              <a:gd name="T43" fmla="*/ 106 h 196"/>
              <a:gd name="T44" fmla="*/ 152 w 197"/>
              <a:gd name="T45" fmla="*/ 87 h 196"/>
              <a:gd name="T46" fmla="*/ 153 w 197"/>
              <a:gd name="T47" fmla="*/ 81 h 196"/>
              <a:gd name="T48" fmla="*/ 148 w 197"/>
              <a:gd name="T49" fmla="*/ 76 h 196"/>
              <a:gd name="T50" fmla="*/ 121 w 197"/>
              <a:gd name="T51" fmla="*/ 73 h 196"/>
              <a:gd name="T52" fmla="*/ 116 w 197"/>
              <a:gd name="T53" fmla="*/ 69 h 196"/>
              <a:gd name="T54" fmla="*/ 104 w 197"/>
              <a:gd name="T55" fmla="*/ 45 h 196"/>
              <a:gd name="T56" fmla="*/ 99 w 197"/>
              <a:gd name="T57" fmla="*/ 41 h 196"/>
              <a:gd name="T58" fmla="*/ 93 w 197"/>
              <a:gd name="T59" fmla="*/ 45 h 196"/>
              <a:gd name="T60" fmla="*/ 81 w 197"/>
              <a:gd name="T61" fmla="*/ 69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7" h="196">
                <a:moveTo>
                  <a:pt x="197" y="98"/>
                </a:moveTo>
                <a:cubicBezTo>
                  <a:pt x="197" y="152"/>
                  <a:pt x="153" y="196"/>
                  <a:pt x="99" y="196"/>
                </a:cubicBezTo>
                <a:cubicBezTo>
                  <a:pt x="44" y="196"/>
                  <a:pt x="0" y="152"/>
                  <a:pt x="0" y="98"/>
                </a:cubicBezTo>
                <a:cubicBezTo>
                  <a:pt x="0" y="44"/>
                  <a:pt x="44" y="0"/>
                  <a:pt x="99" y="0"/>
                </a:cubicBezTo>
                <a:cubicBezTo>
                  <a:pt x="153" y="0"/>
                  <a:pt x="197" y="44"/>
                  <a:pt x="197" y="98"/>
                </a:cubicBezTo>
                <a:close/>
                <a:moveTo>
                  <a:pt x="81" y="69"/>
                </a:moveTo>
                <a:cubicBezTo>
                  <a:pt x="80" y="71"/>
                  <a:pt x="78" y="72"/>
                  <a:pt x="76" y="73"/>
                </a:cubicBezTo>
                <a:cubicBezTo>
                  <a:pt x="49" y="76"/>
                  <a:pt x="49" y="76"/>
                  <a:pt x="49" y="76"/>
                </a:cubicBezTo>
                <a:cubicBezTo>
                  <a:pt x="47" y="77"/>
                  <a:pt x="45" y="79"/>
                  <a:pt x="44" y="81"/>
                </a:cubicBezTo>
                <a:cubicBezTo>
                  <a:pt x="43" y="83"/>
                  <a:pt x="44" y="86"/>
                  <a:pt x="45" y="87"/>
                </a:cubicBezTo>
                <a:cubicBezTo>
                  <a:pt x="65" y="106"/>
                  <a:pt x="65" y="106"/>
                  <a:pt x="65" y="106"/>
                </a:cubicBezTo>
                <a:cubicBezTo>
                  <a:pt x="66" y="108"/>
                  <a:pt x="67" y="110"/>
                  <a:pt x="67" y="112"/>
                </a:cubicBezTo>
                <a:cubicBezTo>
                  <a:pt x="62" y="139"/>
                  <a:pt x="62" y="139"/>
                  <a:pt x="62" y="139"/>
                </a:cubicBezTo>
                <a:cubicBezTo>
                  <a:pt x="62" y="141"/>
                  <a:pt x="63" y="144"/>
                  <a:pt x="65" y="145"/>
                </a:cubicBezTo>
                <a:cubicBezTo>
                  <a:pt x="67" y="147"/>
                  <a:pt x="69" y="147"/>
                  <a:pt x="72" y="146"/>
                </a:cubicBezTo>
                <a:cubicBezTo>
                  <a:pt x="95" y="133"/>
                  <a:pt x="95" y="133"/>
                  <a:pt x="95" y="133"/>
                </a:cubicBezTo>
                <a:cubicBezTo>
                  <a:pt x="97" y="132"/>
                  <a:pt x="100" y="132"/>
                  <a:pt x="102" y="133"/>
                </a:cubicBezTo>
                <a:cubicBezTo>
                  <a:pt x="125" y="146"/>
                  <a:pt x="125" y="146"/>
                  <a:pt x="125" y="146"/>
                </a:cubicBezTo>
                <a:cubicBezTo>
                  <a:pt x="128" y="147"/>
                  <a:pt x="130" y="147"/>
                  <a:pt x="132" y="145"/>
                </a:cubicBezTo>
                <a:cubicBezTo>
                  <a:pt x="134" y="144"/>
                  <a:pt x="135" y="141"/>
                  <a:pt x="135" y="139"/>
                </a:cubicBezTo>
                <a:cubicBezTo>
                  <a:pt x="130" y="112"/>
                  <a:pt x="130" y="112"/>
                  <a:pt x="130" y="112"/>
                </a:cubicBezTo>
                <a:cubicBezTo>
                  <a:pt x="130" y="110"/>
                  <a:pt x="131" y="108"/>
                  <a:pt x="132" y="106"/>
                </a:cubicBezTo>
                <a:cubicBezTo>
                  <a:pt x="152" y="87"/>
                  <a:pt x="152" y="87"/>
                  <a:pt x="152" y="87"/>
                </a:cubicBezTo>
                <a:cubicBezTo>
                  <a:pt x="153" y="86"/>
                  <a:pt x="154" y="83"/>
                  <a:pt x="153" y="81"/>
                </a:cubicBezTo>
                <a:cubicBezTo>
                  <a:pt x="152" y="79"/>
                  <a:pt x="150" y="77"/>
                  <a:pt x="148" y="76"/>
                </a:cubicBezTo>
                <a:cubicBezTo>
                  <a:pt x="121" y="73"/>
                  <a:pt x="121" y="73"/>
                  <a:pt x="121" y="73"/>
                </a:cubicBezTo>
                <a:cubicBezTo>
                  <a:pt x="119" y="72"/>
                  <a:pt x="117" y="71"/>
                  <a:pt x="116" y="69"/>
                </a:cubicBezTo>
                <a:cubicBezTo>
                  <a:pt x="104" y="45"/>
                  <a:pt x="104" y="45"/>
                  <a:pt x="104" y="45"/>
                </a:cubicBezTo>
                <a:cubicBezTo>
                  <a:pt x="103" y="43"/>
                  <a:pt x="101" y="41"/>
                  <a:pt x="99" y="41"/>
                </a:cubicBezTo>
                <a:cubicBezTo>
                  <a:pt x="96" y="41"/>
                  <a:pt x="94" y="43"/>
                  <a:pt x="93" y="45"/>
                </a:cubicBezTo>
                <a:lnTo>
                  <a:pt x="81" y="69"/>
                </a:lnTo>
                <a:close/>
              </a:path>
            </a:pathLst>
          </a:custGeom>
          <a:solidFill>
            <a:srgbClr val="000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4" name="Freeform 15"/>
          <p:cNvSpPr>
            <a:spLocks noEditPoints="1"/>
          </p:cNvSpPr>
          <p:nvPr/>
        </p:nvSpPr>
        <p:spPr bwMode="auto">
          <a:xfrm>
            <a:off x="6264725" y="2580498"/>
            <a:ext cx="235927" cy="235927"/>
          </a:xfrm>
          <a:custGeom>
            <a:gdLst>
              <a:gd name="T0" fmla="*/ 196 w 196"/>
              <a:gd name="T1" fmla="*/ 98 h 196"/>
              <a:gd name="T2" fmla="*/ 98 w 196"/>
              <a:gd name="T3" fmla="*/ 196 h 196"/>
              <a:gd name="T4" fmla="*/ 0 w 196"/>
              <a:gd name="T5" fmla="*/ 98 h 196"/>
              <a:gd name="T6" fmla="*/ 98 w 196"/>
              <a:gd name="T7" fmla="*/ 0 h 196"/>
              <a:gd name="T8" fmla="*/ 196 w 196"/>
              <a:gd name="T9" fmla="*/ 98 h 196"/>
              <a:gd name="T10" fmla="*/ 83 w 196"/>
              <a:gd name="T11" fmla="*/ 46 h 196"/>
              <a:gd name="T12" fmla="*/ 68 w 196"/>
              <a:gd name="T13" fmla="*/ 46 h 196"/>
              <a:gd name="T14" fmla="*/ 60 w 196"/>
              <a:gd name="T15" fmla="*/ 59 h 196"/>
              <a:gd name="T16" fmla="*/ 60 w 196"/>
              <a:gd name="T17" fmla="*/ 132 h 196"/>
              <a:gd name="T18" fmla="*/ 68 w 196"/>
              <a:gd name="T19" fmla="*/ 146 h 196"/>
              <a:gd name="T20" fmla="*/ 83 w 196"/>
              <a:gd name="T21" fmla="*/ 146 h 196"/>
              <a:gd name="T22" fmla="*/ 147 w 196"/>
              <a:gd name="T23" fmla="*/ 109 h 196"/>
              <a:gd name="T24" fmla="*/ 154 w 196"/>
              <a:gd name="T25" fmla="*/ 96 h 196"/>
              <a:gd name="T26" fmla="*/ 147 w 196"/>
              <a:gd name="T27" fmla="*/ 83 h 196"/>
              <a:gd name="T28" fmla="*/ 83 w 196"/>
              <a:gd name="T29" fmla="*/ 46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96">
                <a:moveTo>
                  <a:pt x="196" y="98"/>
                </a:moveTo>
                <a:cubicBezTo>
                  <a:pt x="196" y="152"/>
                  <a:pt x="152" y="196"/>
                  <a:pt x="98" y="196"/>
                </a:cubicBezTo>
                <a:cubicBezTo>
                  <a:pt x="44" y="196"/>
                  <a:pt x="0" y="152"/>
                  <a:pt x="0" y="98"/>
                </a:cubicBezTo>
                <a:cubicBezTo>
                  <a:pt x="0" y="43"/>
                  <a:pt x="44" y="0"/>
                  <a:pt x="98" y="0"/>
                </a:cubicBezTo>
                <a:cubicBezTo>
                  <a:pt x="152" y="0"/>
                  <a:pt x="196" y="43"/>
                  <a:pt x="196" y="98"/>
                </a:cubicBezTo>
                <a:close/>
                <a:moveTo>
                  <a:pt x="83" y="46"/>
                </a:moveTo>
                <a:cubicBezTo>
                  <a:pt x="78" y="43"/>
                  <a:pt x="73" y="43"/>
                  <a:pt x="68" y="46"/>
                </a:cubicBezTo>
                <a:cubicBezTo>
                  <a:pt x="63" y="48"/>
                  <a:pt x="60" y="53"/>
                  <a:pt x="60" y="59"/>
                </a:cubicBezTo>
                <a:cubicBezTo>
                  <a:pt x="60" y="132"/>
                  <a:pt x="60" y="132"/>
                  <a:pt x="60" y="132"/>
                </a:cubicBezTo>
                <a:cubicBezTo>
                  <a:pt x="60" y="138"/>
                  <a:pt x="63" y="143"/>
                  <a:pt x="68" y="146"/>
                </a:cubicBezTo>
                <a:cubicBezTo>
                  <a:pt x="73" y="148"/>
                  <a:pt x="78" y="148"/>
                  <a:pt x="83" y="146"/>
                </a:cubicBezTo>
                <a:cubicBezTo>
                  <a:pt x="147" y="109"/>
                  <a:pt x="147" y="109"/>
                  <a:pt x="147" y="109"/>
                </a:cubicBezTo>
                <a:cubicBezTo>
                  <a:pt x="152" y="106"/>
                  <a:pt x="154" y="101"/>
                  <a:pt x="154" y="96"/>
                </a:cubicBezTo>
                <a:cubicBezTo>
                  <a:pt x="154" y="90"/>
                  <a:pt x="152" y="85"/>
                  <a:pt x="147" y="83"/>
                </a:cubicBezTo>
                <a:lnTo>
                  <a:pt x="83" y="46"/>
                </a:lnTo>
                <a:close/>
              </a:path>
            </a:pathLst>
          </a:custGeom>
          <a:solidFill>
            <a:srgbClr val="000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5" name="Freeform 16"/>
          <p:cNvSpPr>
            <a:spLocks noEditPoints="1"/>
          </p:cNvSpPr>
          <p:nvPr/>
        </p:nvSpPr>
        <p:spPr bwMode="auto">
          <a:xfrm>
            <a:off x="7784747" y="4100521"/>
            <a:ext cx="235927" cy="235927"/>
          </a:xfrm>
          <a:custGeom>
            <a:gdLst>
              <a:gd name="T0" fmla="*/ 196 w 196"/>
              <a:gd name="T1" fmla="*/ 98 h 196"/>
              <a:gd name="T2" fmla="*/ 98 w 196"/>
              <a:gd name="T3" fmla="*/ 196 h 196"/>
              <a:gd name="T4" fmla="*/ 0 w 196"/>
              <a:gd name="T5" fmla="*/ 98 h 196"/>
              <a:gd name="T6" fmla="*/ 98 w 196"/>
              <a:gd name="T7" fmla="*/ 0 h 196"/>
              <a:gd name="T8" fmla="*/ 196 w 196"/>
              <a:gd name="T9" fmla="*/ 98 h 196"/>
              <a:gd name="T10" fmla="*/ 139 w 196"/>
              <a:gd name="T11" fmla="*/ 103 h 196"/>
              <a:gd name="T12" fmla="*/ 130 w 196"/>
              <a:gd name="T13" fmla="*/ 98 h 196"/>
              <a:gd name="T14" fmla="*/ 139 w 196"/>
              <a:gd name="T15" fmla="*/ 93 h 196"/>
              <a:gd name="T16" fmla="*/ 145 w 196"/>
              <a:gd name="T17" fmla="*/ 70 h 196"/>
              <a:gd name="T18" fmla="*/ 122 w 196"/>
              <a:gd name="T19" fmla="*/ 64 h 196"/>
              <a:gd name="T20" fmla="*/ 113 w 196"/>
              <a:gd name="T21" fmla="*/ 69 h 196"/>
              <a:gd name="T22" fmla="*/ 113 w 196"/>
              <a:gd name="T23" fmla="*/ 59 h 196"/>
              <a:gd name="T24" fmla="*/ 97 w 196"/>
              <a:gd name="T25" fmla="*/ 42 h 196"/>
              <a:gd name="T26" fmla="*/ 80 w 196"/>
              <a:gd name="T27" fmla="*/ 59 h 196"/>
              <a:gd name="T28" fmla="*/ 80 w 196"/>
              <a:gd name="T29" fmla="*/ 69 h 196"/>
              <a:gd name="T30" fmla="*/ 71 w 196"/>
              <a:gd name="T31" fmla="*/ 64 h 196"/>
              <a:gd name="T32" fmla="*/ 48 w 196"/>
              <a:gd name="T33" fmla="*/ 70 h 196"/>
              <a:gd name="T34" fmla="*/ 54 w 196"/>
              <a:gd name="T35" fmla="*/ 93 h 196"/>
              <a:gd name="T36" fmla="*/ 63 w 196"/>
              <a:gd name="T37" fmla="*/ 98 h 196"/>
              <a:gd name="T38" fmla="*/ 54 w 196"/>
              <a:gd name="T39" fmla="*/ 103 h 196"/>
              <a:gd name="T40" fmla="*/ 48 w 196"/>
              <a:gd name="T41" fmla="*/ 126 h 196"/>
              <a:gd name="T42" fmla="*/ 71 w 196"/>
              <a:gd name="T43" fmla="*/ 132 h 196"/>
              <a:gd name="T44" fmla="*/ 80 w 196"/>
              <a:gd name="T45" fmla="*/ 127 h 196"/>
              <a:gd name="T46" fmla="*/ 80 w 196"/>
              <a:gd name="T47" fmla="*/ 137 h 196"/>
              <a:gd name="T48" fmla="*/ 97 w 196"/>
              <a:gd name="T49" fmla="*/ 154 h 196"/>
              <a:gd name="T50" fmla="*/ 113 w 196"/>
              <a:gd name="T51" fmla="*/ 137 h 196"/>
              <a:gd name="T52" fmla="*/ 113 w 196"/>
              <a:gd name="T53" fmla="*/ 127 h 196"/>
              <a:gd name="T54" fmla="*/ 122 w 196"/>
              <a:gd name="T55" fmla="*/ 132 h 196"/>
              <a:gd name="T56" fmla="*/ 145 w 196"/>
              <a:gd name="T57" fmla="*/ 126 h 196"/>
              <a:gd name="T58" fmla="*/ 139 w 196"/>
              <a:gd name="T59" fmla="*/ 103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196">
                <a:moveTo>
                  <a:pt x="196" y="98"/>
                </a:moveTo>
                <a:cubicBezTo>
                  <a:pt x="196" y="152"/>
                  <a:pt x="152" y="196"/>
                  <a:pt x="98" y="196"/>
                </a:cubicBezTo>
                <a:cubicBezTo>
                  <a:pt x="43" y="196"/>
                  <a:pt x="0" y="152"/>
                  <a:pt x="0" y="98"/>
                </a:cubicBezTo>
                <a:cubicBezTo>
                  <a:pt x="0" y="44"/>
                  <a:pt x="43" y="0"/>
                  <a:pt x="98" y="0"/>
                </a:cubicBezTo>
                <a:cubicBezTo>
                  <a:pt x="152" y="0"/>
                  <a:pt x="196" y="44"/>
                  <a:pt x="196" y="98"/>
                </a:cubicBezTo>
                <a:close/>
                <a:moveTo>
                  <a:pt x="139" y="103"/>
                </a:moveTo>
                <a:cubicBezTo>
                  <a:pt x="130" y="98"/>
                  <a:pt x="130" y="98"/>
                  <a:pt x="130" y="98"/>
                </a:cubicBezTo>
                <a:cubicBezTo>
                  <a:pt x="139" y="93"/>
                  <a:pt x="139" y="93"/>
                  <a:pt x="139" y="93"/>
                </a:cubicBezTo>
                <a:cubicBezTo>
                  <a:pt x="147" y="88"/>
                  <a:pt x="150" y="78"/>
                  <a:pt x="145" y="70"/>
                </a:cubicBezTo>
                <a:cubicBezTo>
                  <a:pt x="140" y="62"/>
                  <a:pt x="130" y="59"/>
                  <a:pt x="122" y="64"/>
                </a:cubicBezTo>
                <a:cubicBezTo>
                  <a:pt x="113" y="69"/>
                  <a:pt x="113" y="69"/>
                  <a:pt x="113" y="69"/>
                </a:cubicBezTo>
                <a:cubicBezTo>
                  <a:pt x="113" y="59"/>
                  <a:pt x="113" y="59"/>
                  <a:pt x="113" y="59"/>
                </a:cubicBezTo>
                <a:cubicBezTo>
                  <a:pt x="113" y="49"/>
                  <a:pt x="106" y="42"/>
                  <a:pt x="97" y="42"/>
                </a:cubicBezTo>
                <a:cubicBezTo>
                  <a:pt x="87" y="42"/>
                  <a:pt x="80" y="49"/>
                  <a:pt x="80" y="59"/>
                </a:cubicBezTo>
                <a:cubicBezTo>
                  <a:pt x="80" y="69"/>
                  <a:pt x="80" y="69"/>
                  <a:pt x="80" y="69"/>
                </a:cubicBezTo>
                <a:cubicBezTo>
                  <a:pt x="71" y="64"/>
                  <a:pt x="71" y="64"/>
                  <a:pt x="71" y="64"/>
                </a:cubicBezTo>
                <a:cubicBezTo>
                  <a:pt x="63" y="59"/>
                  <a:pt x="53" y="62"/>
                  <a:pt x="48" y="70"/>
                </a:cubicBezTo>
                <a:cubicBezTo>
                  <a:pt x="43" y="78"/>
                  <a:pt x="46" y="88"/>
                  <a:pt x="54" y="93"/>
                </a:cubicBezTo>
                <a:cubicBezTo>
                  <a:pt x="63" y="98"/>
                  <a:pt x="63" y="98"/>
                  <a:pt x="63" y="98"/>
                </a:cubicBezTo>
                <a:cubicBezTo>
                  <a:pt x="54" y="103"/>
                  <a:pt x="54" y="103"/>
                  <a:pt x="54" y="103"/>
                </a:cubicBezTo>
                <a:cubicBezTo>
                  <a:pt x="46" y="108"/>
                  <a:pt x="43" y="118"/>
                  <a:pt x="48" y="126"/>
                </a:cubicBezTo>
                <a:cubicBezTo>
                  <a:pt x="53" y="134"/>
                  <a:pt x="63" y="137"/>
                  <a:pt x="71" y="132"/>
                </a:cubicBezTo>
                <a:cubicBezTo>
                  <a:pt x="80" y="127"/>
                  <a:pt x="80" y="127"/>
                  <a:pt x="80" y="127"/>
                </a:cubicBezTo>
                <a:cubicBezTo>
                  <a:pt x="80" y="137"/>
                  <a:pt x="80" y="137"/>
                  <a:pt x="80" y="137"/>
                </a:cubicBezTo>
                <a:cubicBezTo>
                  <a:pt x="80" y="146"/>
                  <a:pt x="87" y="154"/>
                  <a:pt x="97" y="154"/>
                </a:cubicBezTo>
                <a:cubicBezTo>
                  <a:pt x="106" y="154"/>
                  <a:pt x="113" y="146"/>
                  <a:pt x="113" y="137"/>
                </a:cubicBezTo>
                <a:cubicBezTo>
                  <a:pt x="113" y="127"/>
                  <a:pt x="113" y="127"/>
                  <a:pt x="113" y="127"/>
                </a:cubicBezTo>
                <a:cubicBezTo>
                  <a:pt x="122" y="132"/>
                  <a:pt x="122" y="132"/>
                  <a:pt x="122" y="132"/>
                </a:cubicBezTo>
                <a:cubicBezTo>
                  <a:pt x="130" y="137"/>
                  <a:pt x="140" y="134"/>
                  <a:pt x="145" y="126"/>
                </a:cubicBezTo>
                <a:cubicBezTo>
                  <a:pt x="150" y="118"/>
                  <a:pt x="147" y="108"/>
                  <a:pt x="139" y="103"/>
                </a:cubicBezTo>
                <a:close/>
              </a:path>
            </a:pathLst>
          </a:custGeom>
          <a:solidFill>
            <a:srgbClr val="000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6" name="Freeform 17"/>
          <p:cNvSpPr>
            <a:spLocks noEditPoints="1"/>
          </p:cNvSpPr>
          <p:nvPr/>
        </p:nvSpPr>
        <p:spPr bwMode="auto">
          <a:xfrm>
            <a:off x="6264725" y="5620543"/>
            <a:ext cx="235927" cy="235927"/>
          </a:xfrm>
          <a:custGeom>
            <a:gdLst>
              <a:gd name="T0" fmla="*/ 196 w 196"/>
              <a:gd name="T1" fmla="*/ 98 h 196"/>
              <a:gd name="T2" fmla="*/ 98 w 196"/>
              <a:gd name="T3" fmla="*/ 196 h 196"/>
              <a:gd name="T4" fmla="*/ 0 w 196"/>
              <a:gd name="T5" fmla="*/ 98 h 196"/>
              <a:gd name="T6" fmla="*/ 98 w 196"/>
              <a:gd name="T7" fmla="*/ 0 h 196"/>
              <a:gd name="T8" fmla="*/ 196 w 196"/>
              <a:gd name="T9" fmla="*/ 98 h 196"/>
              <a:gd name="T10" fmla="*/ 146 w 196"/>
              <a:gd name="T11" fmla="*/ 127 h 196"/>
              <a:gd name="T12" fmla="*/ 146 w 196"/>
              <a:gd name="T13" fmla="*/ 116 h 196"/>
              <a:gd name="T14" fmla="*/ 134 w 196"/>
              <a:gd name="T15" fmla="*/ 104 h 196"/>
              <a:gd name="T16" fmla="*/ 134 w 196"/>
              <a:gd name="T17" fmla="*/ 93 h 196"/>
              <a:gd name="T18" fmla="*/ 146 w 196"/>
              <a:gd name="T19" fmla="*/ 81 h 196"/>
              <a:gd name="T20" fmla="*/ 146 w 196"/>
              <a:gd name="T21" fmla="*/ 70 h 196"/>
              <a:gd name="T22" fmla="*/ 127 w 196"/>
              <a:gd name="T23" fmla="*/ 50 h 196"/>
              <a:gd name="T24" fmla="*/ 121 w 196"/>
              <a:gd name="T25" fmla="*/ 48 h 196"/>
              <a:gd name="T26" fmla="*/ 116 w 196"/>
              <a:gd name="T27" fmla="*/ 50 h 196"/>
              <a:gd name="T28" fmla="*/ 104 w 196"/>
              <a:gd name="T29" fmla="*/ 62 h 196"/>
              <a:gd name="T30" fmla="*/ 93 w 196"/>
              <a:gd name="T31" fmla="*/ 62 h 196"/>
              <a:gd name="T32" fmla="*/ 81 w 196"/>
              <a:gd name="T33" fmla="*/ 50 h 196"/>
              <a:gd name="T34" fmla="*/ 70 w 196"/>
              <a:gd name="T35" fmla="*/ 50 h 196"/>
              <a:gd name="T36" fmla="*/ 50 w 196"/>
              <a:gd name="T37" fmla="*/ 70 h 196"/>
              <a:gd name="T38" fmla="*/ 48 w 196"/>
              <a:gd name="T39" fmla="*/ 75 h 196"/>
              <a:gd name="T40" fmla="*/ 50 w 196"/>
              <a:gd name="T41" fmla="*/ 81 h 196"/>
              <a:gd name="T42" fmla="*/ 62 w 196"/>
              <a:gd name="T43" fmla="*/ 93 h 196"/>
              <a:gd name="T44" fmla="*/ 65 w 196"/>
              <a:gd name="T45" fmla="*/ 98 h 196"/>
              <a:gd name="T46" fmla="*/ 62 w 196"/>
              <a:gd name="T47" fmla="*/ 104 h 196"/>
              <a:gd name="T48" fmla="*/ 50 w 196"/>
              <a:gd name="T49" fmla="*/ 116 h 196"/>
              <a:gd name="T50" fmla="*/ 48 w 196"/>
              <a:gd name="T51" fmla="*/ 121 h 196"/>
              <a:gd name="T52" fmla="*/ 50 w 196"/>
              <a:gd name="T53" fmla="*/ 127 h 196"/>
              <a:gd name="T54" fmla="*/ 70 w 196"/>
              <a:gd name="T55" fmla="*/ 146 h 196"/>
              <a:gd name="T56" fmla="*/ 81 w 196"/>
              <a:gd name="T57" fmla="*/ 146 h 196"/>
              <a:gd name="T58" fmla="*/ 93 w 196"/>
              <a:gd name="T59" fmla="*/ 134 h 196"/>
              <a:gd name="T60" fmla="*/ 104 w 196"/>
              <a:gd name="T61" fmla="*/ 134 h 196"/>
              <a:gd name="T62" fmla="*/ 116 w 196"/>
              <a:gd name="T63" fmla="*/ 146 h 196"/>
              <a:gd name="T64" fmla="*/ 121 w 196"/>
              <a:gd name="T65" fmla="*/ 149 h 196"/>
              <a:gd name="T66" fmla="*/ 127 w 196"/>
              <a:gd name="T67" fmla="*/ 146 h 196"/>
              <a:gd name="T68" fmla="*/ 146 w 196"/>
              <a:gd name="T69" fmla="*/ 127 h 1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6" h="196">
                <a:moveTo>
                  <a:pt x="196" y="98"/>
                </a:moveTo>
                <a:cubicBezTo>
                  <a:pt x="196" y="153"/>
                  <a:pt x="152" y="196"/>
                  <a:pt x="98" y="196"/>
                </a:cubicBezTo>
                <a:cubicBezTo>
                  <a:pt x="44" y="196"/>
                  <a:pt x="0" y="153"/>
                  <a:pt x="0" y="98"/>
                </a:cubicBezTo>
                <a:cubicBezTo>
                  <a:pt x="0" y="44"/>
                  <a:pt x="44" y="0"/>
                  <a:pt x="98" y="0"/>
                </a:cubicBezTo>
                <a:cubicBezTo>
                  <a:pt x="152" y="0"/>
                  <a:pt x="196" y="44"/>
                  <a:pt x="196" y="98"/>
                </a:cubicBezTo>
                <a:close/>
                <a:moveTo>
                  <a:pt x="146" y="127"/>
                </a:moveTo>
                <a:cubicBezTo>
                  <a:pt x="149" y="124"/>
                  <a:pt x="149" y="119"/>
                  <a:pt x="146" y="116"/>
                </a:cubicBezTo>
                <a:cubicBezTo>
                  <a:pt x="134" y="104"/>
                  <a:pt x="134" y="104"/>
                  <a:pt x="134" y="104"/>
                </a:cubicBezTo>
                <a:cubicBezTo>
                  <a:pt x="131" y="101"/>
                  <a:pt x="131" y="96"/>
                  <a:pt x="134" y="93"/>
                </a:cubicBezTo>
                <a:cubicBezTo>
                  <a:pt x="146" y="81"/>
                  <a:pt x="146" y="81"/>
                  <a:pt x="146" y="81"/>
                </a:cubicBezTo>
                <a:cubicBezTo>
                  <a:pt x="149" y="78"/>
                  <a:pt x="149" y="73"/>
                  <a:pt x="146" y="70"/>
                </a:cubicBezTo>
                <a:cubicBezTo>
                  <a:pt x="127" y="50"/>
                  <a:pt x="127" y="50"/>
                  <a:pt x="127" y="50"/>
                </a:cubicBezTo>
                <a:cubicBezTo>
                  <a:pt x="125" y="49"/>
                  <a:pt x="123" y="48"/>
                  <a:pt x="121" y="48"/>
                </a:cubicBezTo>
                <a:cubicBezTo>
                  <a:pt x="119" y="48"/>
                  <a:pt x="117" y="49"/>
                  <a:pt x="116" y="50"/>
                </a:cubicBezTo>
                <a:cubicBezTo>
                  <a:pt x="104" y="62"/>
                  <a:pt x="104" y="62"/>
                  <a:pt x="104" y="62"/>
                </a:cubicBezTo>
                <a:cubicBezTo>
                  <a:pt x="101" y="65"/>
                  <a:pt x="96" y="65"/>
                  <a:pt x="93" y="62"/>
                </a:cubicBezTo>
                <a:cubicBezTo>
                  <a:pt x="81" y="50"/>
                  <a:pt x="81" y="50"/>
                  <a:pt x="81" y="50"/>
                </a:cubicBezTo>
                <a:cubicBezTo>
                  <a:pt x="78" y="47"/>
                  <a:pt x="73" y="47"/>
                  <a:pt x="70" y="50"/>
                </a:cubicBezTo>
                <a:cubicBezTo>
                  <a:pt x="50" y="70"/>
                  <a:pt x="50" y="70"/>
                  <a:pt x="50" y="70"/>
                </a:cubicBezTo>
                <a:cubicBezTo>
                  <a:pt x="49" y="71"/>
                  <a:pt x="48" y="73"/>
                  <a:pt x="48" y="75"/>
                </a:cubicBezTo>
                <a:cubicBezTo>
                  <a:pt x="48" y="77"/>
                  <a:pt x="49" y="79"/>
                  <a:pt x="50" y="81"/>
                </a:cubicBezTo>
                <a:cubicBezTo>
                  <a:pt x="62" y="93"/>
                  <a:pt x="62" y="93"/>
                  <a:pt x="62" y="93"/>
                </a:cubicBezTo>
                <a:cubicBezTo>
                  <a:pt x="64" y="94"/>
                  <a:pt x="65" y="96"/>
                  <a:pt x="65" y="98"/>
                </a:cubicBezTo>
                <a:cubicBezTo>
                  <a:pt x="65" y="100"/>
                  <a:pt x="64" y="102"/>
                  <a:pt x="62" y="104"/>
                </a:cubicBezTo>
                <a:cubicBezTo>
                  <a:pt x="50" y="116"/>
                  <a:pt x="50" y="116"/>
                  <a:pt x="50" y="116"/>
                </a:cubicBezTo>
                <a:cubicBezTo>
                  <a:pt x="49" y="117"/>
                  <a:pt x="48" y="119"/>
                  <a:pt x="48" y="121"/>
                </a:cubicBezTo>
                <a:cubicBezTo>
                  <a:pt x="48" y="123"/>
                  <a:pt x="49" y="125"/>
                  <a:pt x="50" y="127"/>
                </a:cubicBezTo>
                <a:cubicBezTo>
                  <a:pt x="70" y="146"/>
                  <a:pt x="70" y="146"/>
                  <a:pt x="70" y="146"/>
                </a:cubicBezTo>
                <a:cubicBezTo>
                  <a:pt x="73" y="149"/>
                  <a:pt x="78" y="149"/>
                  <a:pt x="81" y="146"/>
                </a:cubicBezTo>
                <a:cubicBezTo>
                  <a:pt x="93" y="134"/>
                  <a:pt x="93" y="134"/>
                  <a:pt x="93" y="134"/>
                </a:cubicBezTo>
                <a:cubicBezTo>
                  <a:pt x="96" y="131"/>
                  <a:pt x="101" y="131"/>
                  <a:pt x="104" y="134"/>
                </a:cubicBezTo>
                <a:cubicBezTo>
                  <a:pt x="116" y="146"/>
                  <a:pt x="116" y="146"/>
                  <a:pt x="116" y="146"/>
                </a:cubicBezTo>
                <a:cubicBezTo>
                  <a:pt x="117" y="148"/>
                  <a:pt x="119" y="149"/>
                  <a:pt x="121" y="149"/>
                </a:cubicBezTo>
                <a:cubicBezTo>
                  <a:pt x="123" y="149"/>
                  <a:pt x="125" y="148"/>
                  <a:pt x="127" y="146"/>
                </a:cubicBezTo>
                <a:lnTo>
                  <a:pt x="146" y="127"/>
                </a:lnTo>
                <a:close/>
              </a:path>
            </a:pathLst>
          </a:custGeom>
          <a:solidFill>
            <a:srgbClr val="000000"/>
          </a:solidFill>
          <a:ln>
            <a:noFill/>
          </a:ln>
        </p:spPr>
        <p:txBody>
          <a:bodyPr vert="horz" wrap="square" lIns="96433" tIns="48216" rIns="96433" bIns="48216" numCol="1" anchor="t" anchorCtr="0" compatLnSpc="1"/>
          <a:lstStyle/>
          <a:p>
            <a:endParaRPr lang="zh-CN" altLang="en-US">
              <a:solidFill>
                <a:schemeClr val="bg1"/>
              </a:solidFill>
              <a:latin typeface="微软雅黑"/>
              <a:ea typeface="微软雅黑"/>
              <a:cs typeface="+mn-ea"/>
              <a:sym typeface="微软雅黑"/>
            </a:endParaRPr>
          </a:p>
        </p:txBody>
      </p:sp>
      <p:sp>
        <p:nvSpPr>
          <p:cNvPr id="57" name="TextBox 14"/>
          <p:cNvSpPr txBox="1"/>
          <p:nvPr/>
        </p:nvSpPr>
        <p:spPr>
          <a:xfrm>
            <a:off x="6129412" y="1933446"/>
            <a:ext cx="506550" cy="492443"/>
          </a:xfrm>
          <a:prstGeom prst="rect">
            <a:avLst/>
          </a:prstGeom>
          <a:noFill/>
        </p:spPr>
        <p:txBody>
          <a:bodyPr wrap="none" lIns="0" tIns="0" rIns="0" bIns="0" rtlCol="0" anchor="ctr">
            <a:spAutoFit/>
          </a:bodyPr>
          <a:lstStyle/>
          <a:p>
            <a:pPr algn="ctr"/>
            <a:r>
              <a:rPr lang="en-US" altLang="zh-CN" sz="3200" b="1">
                <a:solidFill>
                  <a:schemeClr val="bg1"/>
                </a:solidFill>
                <a:latin typeface="微软雅黑"/>
                <a:ea typeface="微软雅黑"/>
                <a:cs typeface="+mn-ea"/>
                <a:sym typeface="微软雅黑"/>
              </a:rPr>
              <a:t>01</a:t>
            </a:r>
            <a:endParaRPr lang="zh-CN" altLang="en-US" sz="3200" b="1">
              <a:solidFill>
                <a:schemeClr val="bg1"/>
              </a:solidFill>
              <a:latin typeface="微软雅黑"/>
              <a:ea typeface="微软雅黑"/>
              <a:cs typeface="+mn-ea"/>
              <a:sym typeface="微软雅黑"/>
            </a:endParaRPr>
          </a:p>
        </p:txBody>
      </p:sp>
      <p:sp>
        <p:nvSpPr>
          <p:cNvPr id="58" name="TextBox 15"/>
          <p:cNvSpPr txBox="1"/>
          <p:nvPr/>
        </p:nvSpPr>
        <p:spPr>
          <a:xfrm>
            <a:off x="4085967" y="3972263"/>
            <a:ext cx="506550" cy="492443"/>
          </a:xfrm>
          <a:prstGeom prst="rect">
            <a:avLst/>
          </a:prstGeom>
          <a:noFill/>
        </p:spPr>
        <p:txBody>
          <a:bodyPr wrap="none" lIns="0" tIns="0" rIns="0" bIns="0" rtlCol="0" anchor="ctr">
            <a:spAutoFit/>
          </a:bodyPr>
          <a:lstStyle/>
          <a:p>
            <a:pPr algn="ctr"/>
            <a:r>
              <a:rPr lang="en-US" altLang="zh-CN" sz="3200" b="1">
                <a:solidFill>
                  <a:schemeClr val="bg1"/>
                </a:solidFill>
                <a:latin typeface="微软雅黑"/>
                <a:ea typeface="微软雅黑"/>
                <a:cs typeface="+mn-ea"/>
                <a:sym typeface="微软雅黑"/>
              </a:rPr>
              <a:t>04</a:t>
            </a:r>
            <a:endParaRPr lang="zh-CN" altLang="en-US" sz="3200" b="1">
              <a:solidFill>
                <a:schemeClr val="bg1"/>
              </a:solidFill>
              <a:latin typeface="微软雅黑"/>
              <a:ea typeface="微软雅黑"/>
              <a:cs typeface="+mn-ea"/>
              <a:sym typeface="微软雅黑"/>
            </a:endParaRPr>
          </a:p>
        </p:txBody>
      </p:sp>
      <p:sp>
        <p:nvSpPr>
          <p:cNvPr id="59" name="TextBox 16"/>
          <p:cNvSpPr txBox="1"/>
          <p:nvPr/>
        </p:nvSpPr>
        <p:spPr>
          <a:xfrm>
            <a:off x="6129411" y="6009327"/>
            <a:ext cx="506550" cy="492443"/>
          </a:xfrm>
          <a:prstGeom prst="rect">
            <a:avLst/>
          </a:prstGeom>
          <a:noFill/>
        </p:spPr>
        <p:txBody>
          <a:bodyPr wrap="none" lIns="0" tIns="0" rIns="0" bIns="0" rtlCol="0" anchor="ctr">
            <a:spAutoFit/>
          </a:bodyPr>
          <a:lstStyle/>
          <a:p>
            <a:pPr algn="ctr"/>
            <a:r>
              <a:rPr lang="en-US" altLang="zh-CN" sz="3200" b="1">
                <a:solidFill>
                  <a:schemeClr val="bg1"/>
                </a:solidFill>
                <a:latin typeface="微软雅黑"/>
                <a:ea typeface="微软雅黑"/>
                <a:cs typeface="+mn-ea"/>
                <a:sym typeface="微软雅黑"/>
              </a:rPr>
              <a:t>03</a:t>
            </a:r>
            <a:endParaRPr lang="zh-CN" altLang="en-US" sz="3200" b="1">
              <a:solidFill>
                <a:schemeClr val="bg1"/>
              </a:solidFill>
              <a:latin typeface="微软雅黑"/>
              <a:ea typeface="微软雅黑"/>
              <a:cs typeface="+mn-ea"/>
              <a:sym typeface="微软雅黑"/>
            </a:endParaRPr>
          </a:p>
        </p:txBody>
      </p:sp>
      <p:sp>
        <p:nvSpPr>
          <p:cNvPr id="60" name="TextBox 18"/>
          <p:cNvSpPr txBox="1"/>
          <p:nvPr/>
        </p:nvSpPr>
        <p:spPr>
          <a:xfrm>
            <a:off x="8156729" y="3972263"/>
            <a:ext cx="506550" cy="492443"/>
          </a:xfrm>
          <a:prstGeom prst="rect">
            <a:avLst/>
          </a:prstGeom>
          <a:noFill/>
        </p:spPr>
        <p:txBody>
          <a:bodyPr wrap="none" lIns="0" tIns="0" rIns="0" bIns="0" rtlCol="0" anchor="ctr">
            <a:spAutoFit/>
          </a:bodyPr>
          <a:lstStyle/>
          <a:p>
            <a:pPr algn="ctr"/>
            <a:r>
              <a:rPr lang="en-US" altLang="zh-CN" sz="3200" b="1">
                <a:solidFill>
                  <a:schemeClr val="bg1"/>
                </a:solidFill>
                <a:latin typeface="微软雅黑"/>
                <a:ea typeface="微软雅黑"/>
                <a:cs typeface="+mn-ea"/>
                <a:sym typeface="微软雅黑"/>
              </a:rPr>
              <a:t>02</a:t>
            </a:r>
            <a:endParaRPr lang="zh-CN" altLang="en-US" sz="3200" b="1">
              <a:solidFill>
                <a:schemeClr val="bg1"/>
              </a:solidFill>
              <a:latin typeface="微软雅黑"/>
              <a:ea typeface="微软雅黑"/>
              <a:cs typeface="+mn-ea"/>
              <a:sym typeface="微软雅黑"/>
            </a:endParaRPr>
          </a:p>
        </p:txBody>
      </p:sp>
      <p:sp>
        <p:nvSpPr>
          <p:cNvPr id="61" name="TextBox 19"/>
          <p:cNvSpPr txBox="1"/>
          <p:nvPr/>
        </p:nvSpPr>
        <p:spPr>
          <a:xfrm>
            <a:off x="2042748" y="1766611"/>
            <a:ext cx="2235616" cy="559039"/>
          </a:xfrm>
          <a:prstGeom prst="rect">
            <a:avLst/>
          </a:prstGeom>
          <a:noFill/>
        </p:spPr>
        <p:txBody>
          <a:bodyPr wrap="square" lIns="96433" tIns="48216" rIns="96433" bIns="48216" rtlCol="0">
            <a:spAutoFit/>
          </a:bodyPr>
          <a:lstStyle/>
          <a:p>
            <a:pPr>
              <a:lnSpc>
                <a:spcPct val="150000"/>
              </a:lnSpc>
            </a:pPr>
            <a:r>
              <a:rPr lang="zh-CN" altLang="en-US" sz="2000">
                <a:latin typeface="微软雅黑"/>
                <a:ea typeface="微软雅黑"/>
                <a:cs typeface="+mn-ea"/>
                <a:sym typeface="微软雅黑"/>
              </a:rPr>
              <a:t>点击添加标题</a:t>
            </a:r>
            <a:endParaRPr lang="zh-CN" altLang="en-US" sz="2000">
              <a:latin typeface="微软雅黑"/>
              <a:ea typeface="微软雅黑"/>
              <a:cs typeface="+mn-ea"/>
              <a:sym typeface="微软雅黑"/>
            </a:endParaRPr>
          </a:p>
        </p:txBody>
      </p:sp>
      <p:sp>
        <p:nvSpPr>
          <p:cNvPr id="62" name="TextBox 20"/>
          <p:cNvSpPr txBox="1"/>
          <p:nvPr/>
        </p:nvSpPr>
        <p:spPr>
          <a:xfrm>
            <a:off x="1604839" y="2153958"/>
            <a:ext cx="3529005" cy="836037"/>
          </a:xfrm>
          <a:prstGeom prst="rect">
            <a:avLst/>
          </a:prstGeom>
          <a:noFill/>
        </p:spPr>
        <p:txBody>
          <a:bodyPr wrap="square" lIns="96433" tIns="48216" rIns="96433" bIns="48216" rtlCol="0">
            <a:spAutoFit/>
          </a:bodyPr>
          <a:lstStyle/>
          <a:p>
            <a:r>
              <a:rPr lang="zh-CN" altLang="en-US" sz="1600">
                <a:latin typeface="微软雅黑"/>
                <a:ea typeface="微软雅黑"/>
                <a:cs typeface="+mn-ea"/>
                <a:sym typeface="微软雅黑"/>
              </a:rPr>
              <a:t>您的内容打在这里，或者通过复制您的文本后，在此框中选择粘贴，并选择只保留文字。</a:t>
            </a:r>
            <a:endParaRPr lang="zh-CN" altLang="en-US" sz="1600">
              <a:latin typeface="微软雅黑"/>
              <a:ea typeface="微软雅黑"/>
              <a:cs typeface="+mn-ea"/>
              <a:sym typeface="微软雅黑"/>
            </a:endParaRPr>
          </a:p>
        </p:txBody>
      </p:sp>
      <p:sp>
        <p:nvSpPr>
          <p:cNvPr id="63" name="TextBox 21"/>
          <p:cNvSpPr txBox="1"/>
          <p:nvPr/>
        </p:nvSpPr>
        <p:spPr>
          <a:xfrm>
            <a:off x="704404" y="3569375"/>
            <a:ext cx="2235616" cy="559039"/>
          </a:xfrm>
          <a:prstGeom prst="rect">
            <a:avLst/>
          </a:prstGeom>
          <a:noFill/>
        </p:spPr>
        <p:txBody>
          <a:bodyPr wrap="square" lIns="96433" tIns="48216" rIns="96433" bIns="48216" rtlCol="0">
            <a:spAutoFit/>
          </a:bodyPr>
          <a:lstStyle/>
          <a:p>
            <a:pPr>
              <a:lnSpc>
                <a:spcPct val="150000"/>
              </a:lnSpc>
            </a:pPr>
            <a:r>
              <a:rPr lang="zh-CN" altLang="en-US" sz="2000">
                <a:latin typeface="微软雅黑"/>
                <a:ea typeface="微软雅黑"/>
                <a:cs typeface="+mn-ea"/>
                <a:sym typeface="微软雅黑"/>
              </a:rPr>
              <a:t>点击添加标题</a:t>
            </a:r>
            <a:endParaRPr lang="zh-CN" altLang="en-US" sz="2000">
              <a:latin typeface="微软雅黑"/>
              <a:ea typeface="微软雅黑"/>
              <a:cs typeface="+mn-ea"/>
              <a:sym typeface="微软雅黑"/>
            </a:endParaRPr>
          </a:p>
        </p:txBody>
      </p:sp>
      <p:sp>
        <p:nvSpPr>
          <p:cNvPr id="64" name="TextBox 22"/>
          <p:cNvSpPr txBox="1"/>
          <p:nvPr/>
        </p:nvSpPr>
        <p:spPr>
          <a:xfrm>
            <a:off x="266494" y="3956722"/>
            <a:ext cx="3529005" cy="836037"/>
          </a:xfrm>
          <a:prstGeom prst="rect">
            <a:avLst/>
          </a:prstGeom>
          <a:noFill/>
        </p:spPr>
        <p:txBody>
          <a:bodyPr wrap="square" lIns="96433" tIns="48216" rIns="96433" bIns="48216" rtlCol="0">
            <a:spAutoFit/>
          </a:bodyPr>
          <a:lstStyle/>
          <a:p>
            <a:r>
              <a:rPr lang="zh-CN" altLang="en-US" sz="1600">
                <a:latin typeface="微软雅黑"/>
                <a:ea typeface="微软雅黑"/>
                <a:cs typeface="+mn-ea"/>
                <a:sym typeface="微软雅黑"/>
              </a:rPr>
              <a:t>您的内容打在这里，或者通过复制您的文本后，在此框中选择粘贴，并选择只保留文字。</a:t>
            </a:r>
            <a:endParaRPr lang="zh-CN" altLang="en-US" sz="1600">
              <a:latin typeface="微软雅黑"/>
              <a:ea typeface="微软雅黑"/>
              <a:cs typeface="+mn-ea"/>
              <a:sym typeface="微软雅黑"/>
            </a:endParaRPr>
          </a:p>
        </p:txBody>
      </p:sp>
      <p:sp>
        <p:nvSpPr>
          <p:cNvPr id="65" name="TextBox 23"/>
          <p:cNvSpPr txBox="1"/>
          <p:nvPr/>
        </p:nvSpPr>
        <p:spPr>
          <a:xfrm>
            <a:off x="8847913" y="5233196"/>
            <a:ext cx="2235616" cy="559039"/>
          </a:xfrm>
          <a:prstGeom prst="rect">
            <a:avLst/>
          </a:prstGeom>
          <a:noFill/>
        </p:spPr>
        <p:txBody>
          <a:bodyPr wrap="square" lIns="96433" tIns="48216" rIns="96433" bIns="48216" rtlCol="0">
            <a:spAutoFit/>
          </a:bodyPr>
          <a:lstStyle/>
          <a:p>
            <a:pPr>
              <a:lnSpc>
                <a:spcPct val="150000"/>
              </a:lnSpc>
            </a:pPr>
            <a:r>
              <a:rPr lang="zh-CN" altLang="en-US" sz="2000">
                <a:latin typeface="微软雅黑"/>
                <a:ea typeface="微软雅黑"/>
                <a:cs typeface="+mn-ea"/>
                <a:sym typeface="微软雅黑"/>
              </a:rPr>
              <a:t>点击添加标题</a:t>
            </a:r>
            <a:endParaRPr lang="zh-CN" altLang="en-US" sz="2000">
              <a:latin typeface="微软雅黑"/>
              <a:ea typeface="微软雅黑"/>
              <a:cs typeface="+mn-ea"/>
              <a:sym typeface="微软雅黑"/>
            </a:endParaRPr>
          </a:p>
        </p:txBody>
      </p:sp>
      <p:sp>
        <p:nvSpPr>
          <p:cNvPr id="66" name="TextBox 24"/>
          <p:cNvSpPr txBox="1"/>
          <p:nvPr/>
        </p:nvSpPr>
        <p:spPr>
          <a:xfrm>
            <a:off x="8410004" y="5620543"/>
            <a:ext cx="3529005" cy="836037"/>
          </a:xfrm>
          <a:prstGeom prst="rect">
            <a:avLst/>
          </a:prstGeom>
          <a:noFill/>
        </p:spPr>
        <p:txBody>
          <a:bodyPr wrap="square" lIns="96433" tIns="48216" rIns="96433" bIns="48216" rtlCol="0">
            <a:spAutoFit/>
          </a:bodyPr>
          <a:lstStyle/>
          <a:p>
            <a:r>
              <a:rPr lang="zh-CN" altLang="en-US" sz="1600">
                <a:latin typeface="微软雅黑"/>
                <a:ea typeface="微软雅黑"/>
                <a:cs typeface="+mn-ea"/>
                <a:sym typeface="微软雅黑"/>
              </a:rPr>
              <a:t>您的内容打在这里，或者通过复制您的文本后，在此框中选择粘贴，并选择只保留文字。</a:t>
            </a:r>
            <a:endParaRPr lang="zh-CN" altLang="en-US" sz="1600">
              <a:latin typeface="微软雅黑"/>
              <a:ea typeface="微软雅黑"/>
              <a:cs typeface="+mn-ea"/>
              <a:sym typeface="微软雅黑"/>
            </a:endParaRPr>
          </a:p>
        </p:txBody>
      </p:sp>
      <p:sp>
        <p:nvSpPr>
          <p:cNvPr id="67" name="TextBox 25"/>
          <p:cNvSpPr txBox="1"/>
          <p:nvPr/>
        </p:nvSpPr>
        <p:spPr>
          <a:xfrm>
            <a:off x="8615156" y="1927768"/>
            <a:ext cx="2235616" cy="559039"/>
          </a:xfrm>
          <a:prstGeom prst="rect">
            <a:avLst/>
          </a:prstGeom>
          <a:noFill/>
        </p:spPr>
        <p:txBody>
          <a:bodyPr wrap="square" lIns="96433" tIns="48216" rIns="96433" bIns="48216" rtlCol="0">
            <a:spAutoFit/>
          </a:bodyPr>
          <a:lstStyle/>
          <a:p>
            <a:pPr>
              <a:lnSpc>
                <a:spcPct val="150000"/>
              </a:lnSpc>
            </a:pPr>
            <a:r>
              <a:rPr lang="zh-CN" altLang="en-US" sz="2000">
                <a:latin typeface="微软雅黑"/>
                <a:ea typeface="微软雅黑"/>
                <a:cs typeface="+mn-ea"/>
                <a:sym typeface="微软雅黑"/>
              </a:rPr>
              <a:t>点击添加标题</a:t>
            </a:r>
            <a:endParaRPr lang="zh-CN" altLang="en-US" sz="2000">
              <a:latin typeface="微软雅黑"/>
              <a:ea typeface="微软雅黑"/>
              <a:cs typeface="+mn-ea"/>
              <a:sym typeface="微软雅黑"/>
            </a:endParaRPr>
          </a:p>
        </p:txBody>
      </p:sp>
      <p:sp>
        <p:nvSpPr>
          <p:cNvPr id="68" name="TextBox 26"/>
          <p:cNvSpPr txBox="1"/>
          <p:nvPr/>
        </p:nvSpPr>
        <p:spPr>
          <a:xfrm>
            <a:off x="8177247" y="2315115"/>
            <a:ext cx="3529005" cy="836037"/>
          </a:xfrm>
          <a:prstGeom prst="rect">
            <a:avLst/>
          </a:prstGeom>
          <a:noFill/>
        </p:spPr>
        <p:txBody>
          <a:bodyPr wrap="square" lIns="96433" tIns="48216" rIns="96433" bIns="48216" rtlCol="0">
            <a:spAutoFit/>
          </a:bodyPr>
          <a:lstStyle/>
          <a:p>
            <a:r>
              <a:rPr lang="zh-CN" altLang="en-US" sz="1600">
                <a:latin typeface="微软雅黑"/>
                <a:ea typeface="微软雅黑"/>
                <a:cs typeface="+mn-ea"/>
                <a:sym typeface="微软雅黑"/>
              </a:rPr>
              <a:t>您的内容打在这里，或者通过复制您的文本后，在此框中选择粘贴，并选择只保留文字。</a:t>
            </a:r>
            <a:endParaRPr lang="zh-CN" altLang="en-US" sz="1600">
              <a:latin typeface="微软雅黑"/>
              <a:ea typeface="微软雅黑"/>
              <a:cs typeface="+mn-ea"/>
              <a:sym typeface="微软雅黑"/>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500" fill="hold"/>
                                        <p:tgtEl>
                                          <p:spTgt spid="49"/>
                                        </p:tgtEl>
                                        <p:attrNameLst>
                                          <p:attrName>ppt_x</p:attrName>
                                        </p:attrNameLst>
                                      </p:cBhvr>
                                      <p:tavLst>
                                        <p:tav tm="0">
                                          <p:val>
                                            <p:strVal val="#ppt_x"/>
                                          </p:val>
                                        </p:tav>
                                        <p:tav tm="100000">
                                          <p:val>
                                            <p:strVal val="#ppt_x"/>
                                          </p:val>
                                        </p:tav>
                                      </p:tavLst>
                                    </p:anim>
                                    <p:anim calcmode="lin" valueType="num">
                                      <p:cBhvr additive="base">
                                        <p:cTn id="24" dur="500" fill="hold"/>
                                        <p:tgtEl>
                                          <p:spTgt spid="4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additive="base">
                                        <p:cTn id="31" dur="500" fill="hold"/>
                                        <p:tgtEl>
                                          <p:spTgt spid="51"/>
                                        </p:tgtEl>
                                        <p:attrNameLst>
                                          <p:attrName>ppt_x</p:attrName>
                                        </p:attrNameLst>
                                      </p:cBhvr>
                                      <p:tavLst>
                                        <p:tav tm="0">
                                          <p:val>
                                            <p:strVal val="#ppt_x"/>
                                          </p:val>
                                        </p:tav>
                                        <p:tav tm="100000">
                                          <p:val>
                                            <p:strVal val="#ppt_x"/>
                                          </p:val>
                                        </p:tav>
                                      </p:tavLst>
                                    </p:anim>
                                    <p:anim calcmode="lin" valueType="num">
                                      <p:cBhvr additive="base">
                                        <p:cTn id="32" dur="500" fill="hold"/>
                                        <p:tgtEl>
                                          <p:spTgt spid="5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ppt_x"/>
                                          </p:val>
                                        </p:tav>
                                        <p:tav tm="100000">
                                          <p:val>
                                            <p:strVal val="#ppt_x"/>
                                          </p:val>
                                        </p:tav>
                                      </p:tavLst>
                                    </p:anim>
                                    <p:anim calcmode="lin" valueType="num">
                                      <p:cBhvr additive="base">
                                        <p:cTn id="48" dur="500" fill="hold"/>
                                        <p:tgtEl>
                                          <p:spTgt spid="5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ppt_x"/>
                                          </p:val>
                                        </p:tav>
                                        <p:tav tm="100000">
                                          <p:val>
                                            <p:strVal val="#ppt_x"/>
                                          </p:val>
                                        </p:tav>
                                      </p:tavLst>
                                    </p:anim>
                                    <p:anim calcmode="lin" valueType="num">
                                      <p:cBhvr additive="base">
                                        <p:cTn id="52" dur="500" fill="hold"/>
                                        <p:tgtEl>
                                          <p:spTgt spid="5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500" fill="hold"/>
                                        <p:tgtEl>
                                          <p:spTgt spid="57"/>
                                        </p:tgtEl>
                                        <p:attrNameLst>
                                          <p:attrName>ppt_x</p:attrName>
                                        </p:attrNameLst>
                                      </p:cBhvr>
                                      <p:tavLst>
                                        <p:tav tm="0">
                                          <p:val>
                                            <p:strVal val="#ppt_x"/>
                                          </p:val>
                                        </p:tav>
                                        <p:tav tm="100000">
                                          <p:val>
                                            <p:strVal val="#ppt_x"/>
                                          </p:val>
                                        </p:tav>
                                      </p:tavLst>
                                    </p:anim>
                                    <p:anim calcmode="lin" valueType="num">
                                      <p:cBhvr additive="base">
                                        <p:cTn id="56" dur="500" fill="hold"/>
                                        <p:tgtEl>
                                          <p:spTgt spid="5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additive="base">
                                        <p:cTn id="63" dur="500" fill="hold"/>
                                        <p:tgtEl>
                                          <p:spTgt spid="59"/>
                                        </p:tgtEl>
                                        <p:attrNameLst>
                                          <p:attrName>ppt_x</p:attrName>
                                        </p:attrNameLst>
                                      </p:cBhvr>
                                      <p:tavLst>
                                        <p:tav tm="0">
                                          <p:val>
                                            <p:strVal val="#ppt_x"/>
                                          </p:val>
                                        </p:tav>
                                        <p:tav tm="100000">
                                          <p:val>
                                            <p:strVal val="#ppt_x"/>
                                          </p:val>
                                        </p:tav>
                                      </p:tavLst>
                                    </p:anim>
                                    <p:anim calcmode="lin" valueType="num">
                                      <p:cBhvr additive="base">
                                        <p:cTn id="64" dur="500" fill="hold"/>
                                        <p:tgtEl>
                                          <p:spTgt spid="5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500" fill="hold"/>
                                        <p:tgtEl>
                                          <p:spTgt spid="61"/>
                                        </p:tgtEl>
                                        <p:attrNameLst>
                                          <p:attrName>ppt_x</p:attrName>
                                        </p:attrNameLst>
                                      </p:cBhvr>
                                      <p:tavLst>
                                        <p:tav tm="0">
                                          <p:val>
                                            <p:strVal val="#ppt_x"/>
                                          </p:val>
                                        </p:tav>
                                        <p:tav tm="100000">
                                          <p:val>
                                            <p:strVal val="#ppt_x"/>
                                          </p:val>
                                        </p:tav>
                                      </p:tavLst>
                                    </p:anim>
                                    <p:anim calcmode="lin" valueType="num">
                                      <p:cBhvr additive="base">
                                        <p:cTn id="72" dur="500" fill="hold"/>
                                        <p:tgtEl>
                                          <p:spTgt spid="6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additive="base">
                                        <p:cTn id="75" dur="500" fill="hold"/>
                                        <p:tgtEl>
                                          <p:spTgt spid="62"/>
                                        </p:tgtEl>
                                        <p:attrNameLst>
                                          <p:attrName>ppt_x</p:attrName>
                                        </p:attrNameLst>
                                      </p:cBhvr>
                                      <p:tavLst>
                                        <p:tav tm="0">
                                          <p:val>
                                            <p:strVal val="#ppt_x"/>
                                          </p:val>
                                        </p:tav>
                                        <p:tav tm="100000">
                                          <p:val>
                                            <p:strVal val="#ppt_x"/>
                                          </p:val>
                                        </p:tav>
                                      </p:tavLst>
                                    </p:anim>
                                    <p:anim calcmode="lin" valueType="num">
                                      <p:cBhvr additive="base">
                                        <p:cTn id="76" dur="500" fill="hold"/>
                                        <p:tgtEl>
                                          <p:spTgt spid="6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additive="base">
                                        <p:cTn id="79" dur="500" fill="hold"/>
                                        <p:tgtEl>
                                          <p:spTgt spid="63"/>
                                        </p:tgtEl>
                                        <p:attrNameLst>
                                          <p:attrName>ppt_x</p:attrName>
                                        </p:attrNameLst>
                                      </p:cBhvr>
                                      <p:tavLst>
                                        <p:tav tm="0">
                                          <p:val>
                                            <p:strVal val="#ppt_x"/>
                                          </p:val>
                                        </p:tav>
                                        <p:tav tm="100000">
                                          <p:val>
                                            <p:strVal val="#ppt_x"/>
                                          </p:val>
                                        </p:tav>
                                      </p:tavLst>
                                    </p:anim>
                                    <p:anim calcmode="lin" valueType="num">
                                      <p:cBhvr additive="base">
                                        <p:cTn id="80" dur="500" fill="hold"/>
                                        <p:tgtEl>
                                          <p:spTgt spid="6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additive="base">
                                        <p:cTn id="83" dur="500" fill="hold"/>
                                        <p:tgtEl>
                                          <p:spTgt spid="64"/>
                                        </p:tgtEl>
                                        <p:attrNameLst>
                                          <p:attrName>ppt_x</p:attrName>
                                        </p:attrNameLst>
                                      </p:cBhvr>
                                      <p:tavLst>
                                        <p:tav tm="0">
                                          <p:val>
                                            <p:strVal val="#ppt_x"/>
                                          </p:val>
                                        </p:tav>
                                        <p:tav tm="100000">
                                          <p:val>
                                            <p:strVal val="#ppt_x"/>
                                          </p:val>
                                        </p:tav>
                                      </p:tavLst>
                                    </p:anim>
                                    <p:anim calcmode="lin" valueType="num">
                                      <p:cBhvr additive="base">
                                        <p:cTn id="84" dur="500" fill="hold"/>
                                        <p:tgtEl>
                                          <p:spTgt spid="6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additive="base">
                                        <p:cTn id="87" dur="500" fill="hold"/>
                                        <p:tgtEl>
                                          <p:spTgt spid="65"/>
                                        </p:tgtEl>
                                        <p:attrNameLst>
                                          <p:attrName>ppt_x</p:attrName>
                                        </p:attrNameLst>
                                      </p:cBhvr>
                                      <p:tavLst>
                                        <p:tav tm="0">
                                          <p:val>
                                            <p:strVal val="#ppt_x"/>
                                          </p:val>
                                        </p:tav>
                                        <p:tav tm="100000">
                                          <p:val>
                                            <p:strVal val="#ppt_x"/>
                                          </p:val>
                                        </p:tav>
                                      </p:tavLst>
                                    </p:anim>
                                    <p:anim calcmode="lin" valueType="num">
                                      <p:cBhvr additive="base">
                                        <p:cTn id="88" dur="500" fill="hold"/>
                                        <p:tgtEl>
                                          <p:spTgt spid="6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 calcmode="lin" valueType="num">
                                      <p:cBhvr additive="base">
                                        <p:cTn id="91" dur="500" fill="hold"/>
                                        <p:tgtEl>
                                          <p:spTgt spid="66"/>
                                        </p:tgtEl>
                                        <p:attrNameLst>
                                          <p:attrName>ppt_x</p:attrName>
                                        </p:attrNameLst>
                                      </p:cBhvr>
                                      <p:tavLst>
                                        <p:tav tm="0">
                                          <p:val>
                                            <p:strVal val="#ppt_x"/>
                                          </p:val>
                                        </p:tav>
                                        <p:tav tm="100000">
                                          <p:val>
                                            <p:strVal val="#ppt_x"/>
                                          </p:val>
                                        </p:tav>
                                      </p:tavLst>
                                    </p:anim>
                                    <p:anim calcmode="lin" valueType="num">
                                      <p:cBhvr additive="base">
                                        <p:cTn id="92" dur="500" fill="hold"/>
                                        <p:tgtEl>
                                          <p:spTgt spid="6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7"/>
                                        </p:tgtEl>
                                        <p:attrNameLst>
                                          <p:attrName>style.visibility</p:attrName>
                                        </p:attrNameLst>
                                      </p:cBhvr>
                                      <p:to>
                                        <p:strVal val="visible"/>
                                      </p:to>
                                    </p:set>
                                    <p:anim calcmode="lin" valueType="num">
                                      <p:cBhvr additive="base">
                                        <p:cTn id="95" dur="500" fill="hold"/>
                                        <p:tgtEl>
                                          <p:spTgt spid="67"/>
                                        </p:tgtEl>
                                        <p:attrNameLst>
                                          <p:attrName>ppt_x</p:attrName>
                                        </p:attrNameLst>
                                      </p:cBhvr>
                                      <p:tavLst>
                                        <p:tav tm="0">
                                          <p:val>
                                            <p:strVal val="#ppt_x"/>
                                          </p:val>
                                        </p:tav>
                                        <p:tav tm="100000">
                                          <p:val>
                                            <p:strVal val="#ppt_x"/>
                                          </p:val>
                                        </p:tav>
                                      </p:tavLst>
                                    </p:anim>
                                    <p:anim calcmode="lin" valueType="num">
                                      <p:cBhvr additive="base">
                                        <p:cTn id="96" dur="500" fill="hold"/>
                                        <p:tgtEl>
                                          <p:spTgt spid="6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8"/>
                                        </p:tgtEl>
                                        <p:attrNameLst>
                                          <p:attrName>style.visibility</p:attrName>
                                        </p:attrNameLst>
                                      </p:cBhvr>
                                      <p:to>
                                        <p:strVal val="visible"/>
                                      </p:to>
                                    </p:set>
                                    <p:anim calcmode="lin" valueType="num">
                                      <p:cBhvr additive="base">
                                        <p:cTn id="99" dur="500" fill="hold"/>
                                        <p:tgtEl>
                                          <p:spTgt spid="68"/>
                                        </p:tgtEl>
                                        <p:attrNameLst>
                                          <p:attrName>ppt_x</p:attrName>
                                        </p:attrNameLst>
                                      </p:cBhvr>
                                      <p:tavLst>
                                        <p:tav tm="0">
                                          <p:val>
                                            <p:strVal val="#ppt_x"/>
                                          </p:val>
                                        </p:tav>
                                        <p:tav tm="100000">
                                          <p:val>
                                            <p:strVal val="#ppt_x"/>
                                          </p:val>
                                        </p:tav>
                                      </p:tavLst>
                                    </p:anim>
                                    <p:anim calcmode="lin" valueType="num">
                                      <p:cBhvr additive="base">
                                        <p:cTn id="10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61" grpId="0"/>
      <p:bldP spid="62" grpId="0"/>
      <p:bldP spid="63" grpId="0"/>
      <p:bldP spid="64" grpId="0"/>
      <p:bldP spid="65" grpId="0"/>
      <p:bldP spid="66" grpId="0"/>
      <p:bldP spid="67" grpId="0"/>
      <p:bldP spid="68"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8" name="Group 4"/>
          <p:cNvGrpSpPr>
            <a:grpSpLocks noChangeAspect="1"/>
          </p:cNvGrpSpPr>
          <p:nvPr/>
        </p:nvGrpSpPr>
        <p:grpSpPr>
          <a:xfrm>
            <a:off x="2120271" y="3597944"/>
            <a:ext cx="1953262" cy="1105492"/>
            <a:chOff x="2814" y="1405"/>
            <a:chExt cx="2052" cy="1510"/>
          </a:xfrm>
          <a:solidFill>
            <a:srgbClr val="FFC000"/>
          </a:solidFill>
        </p:grpSpPr>
        <p:sp>
          <p:nvSpPr>
            <p:cNvPr id="59"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60"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grpSp>
        <p:nvGrpSpPr>
          <p:cNvPr id="61" name="Group 4"/>
          <p:cNvGrpSpPr>
            <a:grpSpLocks noChangeAspect="1"/>
          </p:cNvGrpSpPr>
          <p:nvPr/>
        </p:nvGrpSpPr>
        <p:grpSpPr>
          <a:xfrm>
            <a:off x="3436012" y="3265719"/>
            <a:ext cx="1953262" cy="1437718"/>
            <a:chOff x="2814" y="1405"/>
            <a:chExt cx="2052" cy="1510"/>
          </a:xfrm>
          <a:solidFill>
            <a:schemeClr val="tx1"/>
          </a:solidFill>
        </p:grpSpPr>
        <p:sp>
          <p:nvSpPr>
            <p:cNvPr id="62"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63"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grpSp>
        <p:nvGrpSpPr>
          <p:cNvPr id="64" name="Group 4"/>
          <p:cNvGrpSpPr>
            <a:grpSpLocks noChangeAspect="1"/>
          </p:cNvGrpSpPr>
          <p:nvPr/>
        </p:nvGrpSpPr>
        <p:grpSpPr>
          <a:xfrm>
            <a:off x="4751751" y="2623308"/>
            <a:ext cx="1953262" cy="2080131"/>
            <a:chOff x="2814" y="1405"/>
            <a:chExt cx="2052" cy="1510"/>
          </a:xfrm>
          <a:solidFill>
            <a:srgbClr val="FFC000"/>
          </a:solidFill>
        </p:grpSpPr>
        <p:sp>
          <p:nvSpPr>
            <p:cNvPr id="65"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66"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grpSp>
        <p:nvGrpSpPr>
          <p:cNvPr id="67" name="Group 4"/>
          <p:cNvGrpSpPr>
            <a:grpSpLocks noChangeAspect="1"/>
          </p:cNvGrpSpPr>
          <p:nvPr/>
        </p:nvGrpSpPr>
        <p:grpSpPr>
          <a:xfrm>
            <a:off x="6067491" y="3710386"/>
            <a:ext cx="1953262" cy="993050"/>
            <a:chOff x="2814" y="1405"/>
            <a:chExt cx="2052" cy="1510"/>
          </a:xfrm>
          <a:solidFill>
            <a:schemeClr val="tx1"/>
          </a:solidFill>
        </p:grpSpPr>
        <p:sp>
          <p:nvSpPr>
            <p:cNvPr id="69"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70"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grpSp>
        <p:nvGrpSpPr>
          <p:cNvPr id="71" name="Group 4"/>
          <p:cNvGrpSpPr>
            <a:grpSpLocks noChangeAspect="1"/>
          </p:cNvGrpSpPr>
          <p:nvPr/>
        </p:nvGrpSpPr>
        <p:grpSpPr>
          <a:xfrm>
            <a:off x="7383231" y="2297147"/>
            <a:ext cx="1953262" cy="2406291"/>
            <a:chOff x="2814" y="1405"/>
            <a:chExt cx="2052" cy="1510"/>
          </a:xfrm>
          <a:solidFill>
            <a:srgbClr val="FFC000"/>
          </a:solidFill>
        </p:grpSpPr>
        <p:sp>
          <p:nvSpPr>
            <p:cNvPr id="72"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73"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grpSp>
        <p:nvGrpSpPr>
          <p:cNvPr id="79" name="Group 4"/>
          <p:cNvGrpSpPr>
            <a:grpSpLocks noChangeAspect="1"/>
          </p:cNvGrpSpPr>
          <p:nvPr/>
        </p:nvGrpSpPr>
        <p:grpSpPr>
          <a:xfrm>
            <a:off x="8698972" y="3056110"/>
            <a:ext cx="1953262" cy="1647328"/>
            <a:chOff x="2814" y="1405"/>
            <a:chExt cx="2052" cy="1510"/>
          </a:xfrm>
          <a:solidFill>
            <a:schemeClr val="tx1"/>
          </a:solidFill>
        </p:grpSpPr>
        <p:sp>
          <p:nvSpPr>
            <p:cNvPr id="80" name="Freeform 5"/>
            <p:cNvSpPr/>
            <p:nvPr/>
          </p:nvSpPr>
          <p:spPr bwMode="auto">
            <a:xfrm>
              <a:off x="2814" y="1405"/>
              <a:ext cx="2052" cy="1510"/>
            </a:xfrm>
            <a:custGeom>
              <a:gdLst>
                <a:gd name="T0" fmla="*/ 433 w 866"/>
                <a:gd name="T1" fmla="*/ 0 h 636"/>
                <a:gd name="T2" fmla="*/ 0 w 866"/>
                <a:gd name="T3" fmla="*/ 636 h 636"/>
                <a:gd name="T4" fmla="*/ 433 w 866"/>
                <a:gd name="T5" fmla="*/ 636 h 636"/>
                <a:gd name="T6" fmla="*/ 866 w 866"/>
                <a:gd name="T7" fmla="*/ 636 h 636"/>
                <a:gd name="T8" fmla="*/ 433 w 866"/>
                <a:gd name="T9" fmla="*/ 0 h 636"/>
              </a:gdLst>
              <a:cxnLst>
                <a:cxn ang="0">
                  <a:pos x="T0" y="T1"/>
                </a:cxn>
                <a:cxn ang="0">
                  <a:pos x="T2" y="T3"/>
                </a:cxn>
                <a:cxn ang="0">
                  <a:pos x="T4" y="T5"/>
                </a:cxn>
                <a:cxn ang="0">
                  <a:pos x="T6" y="T7"/>
                </a:cxn>
                <a:cxn ang="0">
                  <a:pos x="T8" y="T9"/>
                </a:cxn>
              </a:cxnLst>
              <a:rect l="0" t="0" r="r" b="b"/>
              <a:pathLst>
                <a:path w="865"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sp>
          <p:nvSpPr>
            <p:cNvPr id="81" name="Freeform 6"/>
            <p:cNvSpPr/>
            <p:nvPr/>
          </p:nvSpPr>
          <p:spPr bwMode="auto">
            <a:xfrm>
              <a:off x="3840" y="1405"/>
              <a:ext cx="1026" cy="1510"/>
            </a:xfrm>
            <a:custGeom>
              <a:gdLst>
                <a:gd name="T0" fmla="*/ 433 w 433"/>
                <a:gd name="T1" fmla="*/ 636 h 636"/>
                <a:gd name="T2" fmla="*/ 0 w 433"/>
                <a:gd name="T3" fmla="*/ 0 h 636"/>
                <a:gd name="T4" fmla="*/ 0 w 433"/>
                <a:gd name="T5" fmla="*/ 636 h 636"/>
                <a:gd name="T6" fmla="*/ 433 w 433"/>
                <a:gd name="T7" fmla="*/ 636 h 636"/>
              </a:gdLst>
              <a:cxnLst>
                <a:cxn ang="0">
                  <a:pos x="T0" y="T1"/>
                </a:cxn>
                <a:cxn ang="0">
                  <a:pos x="T2" y="T3"/>
                </a:cxn>
                <a:cxn ang="0">
                  <a:pos x="T4" y="T5"/>
                </a:cxn>
                <a:cxn ang="0">
                  <a:pos x="T6" y="T7"/>
                </a:cxn>
              </a:cxnLst>
              <a:rect l="0" t="0" r="r" b="b"/>
              <a:pathLst>
                <a:path w="432" h="636">
                  <a:moveTo>
                    <a:pt x="433" y="636"/>
                  </a:moveTo>
                  <a:cubicBezTo>
                    <a:pt x="204" y="546"/>
                    <a:pt x="198" y="0"/>
                    <a:pt x="0" y="0"/>
                  </a:cubicBezTo>
                  <a:cubicBezTo>
                    <a:pt x="0" y="636"/>
                    <a:pt x="0" y="636"/>
                    <a:pt x="0" y="636"/>
                  </a:cubicBezTo>
                  <a:lnTo>
                    <a:pt x="433" y="6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700">
                <a:latin typeface="微软雅黑"/>
                <a:ea typeface="微软雅黑"/>
                <a:cs typeface="+mn-ea"/>
                <a:sym typeface="微软雅黑"/>
              </a:endParaRPr>
            </a:p>
          </p:txBody>
        </p:sp>
      </p:grpSp>
      <p:sp>
        <p:nvSpPr>
          <p:cNvPr id="83" name="Oval 5"/>
          <p:cNvSpPr>
            <a:spLocks noChangeArrowheads="1"/>
          </p:cNvSpPr>
          <p:nvPr/>
        </p:nvSpPr>
        <p:spPr bwMode="auto">
          <a:xfrm>
            <a:off x="3942738" y="1223401"/>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84" name="Freeform 6"/>
          <p:cNvSpPr/>
          <p:nvPr/>
        </p:nvSpPr>
        <p:spPr bwMode="auto">
          <a:xfrm rot="10800000">
            <a:off x="4082258" y="2034777"/>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sp>
        <p:nvSpPr>
          <p:cNvPr id="86" name="Oval 5"/>
          <p:cNvSpPr>
            <a:spLocks noChangeArrowheads="1"/>
          </p:cNvSpPr>
          <p:nvPr/>
        </p:nvSpPr>
        <p:spPr bwMode="auto">
          <a:xfrm>
            <a:off x="5244872" y="1233516"/>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87" name="Freeform 6"/>
          <p:cNvSpPr/>
          <p:nvPr/>
        </p:nvSpPr>
        <p:spPr bwMode="auto">
          <a:xfrm rot="10800000">
            <a:off x="5384392" y="2044892"/>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sp>
        <p:nvSpPr>
          <p:cNvPr id="89" name="Oval 5"/>
          <p:cNvSpPr>
            <a:spLocks noChangeArrowheads="1"/>
          </p:cNvSpPr>
          <p:nvPr/>
        </p:nvSpPr>
        <p:spPr bwMode="auto">
          <a:xfrm>
            <a:off x="6554981" y="1223581"/>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90" name="Freeform 6"/>
          <p:cNvSpPr/>
          <p:nvPr/>
        </p:nvSpPr>
        <p:spPr bwMode="auto">
          <a:xfrm rot="10800000">
            <a:off x="6694501" y="2034957"/>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sp>
        <p:nvSpPr>
          <p:cNvPr id="92" name="Oval 5"/>
          <p:cNvSpPr>
            <a:spLocks noChangeArrowheads="1"/>
          </p:cNvSpPr>
          <p:nvPr/>
        </p:nvSpPr>
        <p:spPr bwMode="auto">
          <a:xfrm>
            <a:off x="7888017" y="1223401"/>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93" name="Freeform 6"/>
          <p:cNvSpPr/>
          <p:nvPr/>
        </p:nvSpPr>
        <p:spPr bwMode="auto">
          <a:xfrm rot="10800000">
            <a:off x="8027537" y="2034777"/>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sp>
        <p:nvSpPr>
          <p:cNvPr id="95" name="Oval 5"/>
          <p:cNvSpPr>
            <a:spLocks noChangeArrowheads="1"/>
          </p:cNvSpPr>
          <p:nvPr/>
        </p:nvSpPr>
        <p:spPr bwMode="auto">
          <a:xfrm>
            <a:off x="9205790" y="1226735"/>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96" name="Freeform 6"/>
          <p:cNvSpPr/>
          <p:nvPr/>
        </p:nvSpPr>
        <p:spPr bwMode="auto">
          <a:xfrm rot="10800000">
            <a:off x="9345310" y="2038111"/>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sp>
        <p:nvSpPr>
          <p:cNvPr id="98" name="Oval 5"/>
          <p:cNvSpPr>
            <a:spLocks noChangeArrowheads="1"/>
          </p:cNvSpPr>
          <p:nvPr/>
        </p:nvSpPr>
        <p:spPr bwMode="auto">
          <a:xfrm>
            <a:off x="2612952" y="1223401"/>
            <a:ext cx="950683" cy="949309"/>
          </a:xfrm>
          <a:prstGeom prst="ellipse">
            <a:avLst/>
          </a:prstGeom>
          <a:noFill/>
          <a:ln w="9525">
            <a:solidFill>
              <a:srgbClr val="000000"/>
            </a:solidFill>
            <a:round/>
          </a:ln>
        </p:spPr>
        <p:txBody>
          <a:bodyPr vert="horz" wrap="square" lIns="0" tIns="0" rIns="0" bIns="0" numCol="1" anchor="ctr" anchorCtr="1" compatLnSpc="1"/>
          <a:lstStyle/>
          <a:p>
            <a:pPr algn="ctr">
              <a:lnSpc>
                <a:spcPct val="120000"/>
              </a:lnSpc>
            </a:pPr>
            <a:r>
              <a:rPr lang="en-US" sz="2400">
                <a:latin typeface="微软雅黑"/>
                <a:ea typeface="微软雅黑"/>
                <a:cs typeface="+mn-ea"/>
                <a:sym typeface="微软雅黑"/>
              </a:rPr>
              <a:t>50%</a:t>
            </a:r>
            <a:endParaRPr lang="en-US" sz="2400">
              <a:latin typeface="微软雅黑"/>
              <a:ea typeface="微软雅黑"/>
              <a:cs typeface="+mn-ea"/>
              <a:sym typeface="微软雅黑"/>
            </a:endParaRPr>
          </a:p>
        </p:txBody>
      </p:sp>
      <p:sp>
        <p:nvSpPr>
          <p:cNvPr id="122" name="Freeform 6"/>
          <p:cNvSpPr/>
          <p:nvPr/>
        </p:nvSpPr>
        <p:spPr bwMode="auto">
          <a:xfrm rot="10800000">
            <a:off x="2752472" y="2034777"/>
            <a:ext cx="671643" cy="335909"/>
          </a:xfrm>
          <a:custGeom>
            <a:gdLst>
              <a:gd name="T0" fmla="*/ 0 w 414"/>
              <a:gd name="T1" fmla="*/ 207 h 207"/>
              <a:gd name="T2" fmla="*/ 206 w 414"/>
              <a:gd name="T3" fmla="*/ 0 h 207"/>
              <a:gd name="T4" fmla="*/ 414 w 414"/>
              <a:gd name="T5" fmla="*/ 207 h 207"/>
              <a:gd name="T6" fmla="*/ 0 w 414"/>
              <a:gd name="T7" fmla="*/ 207 h 207"/>
            </a:gdLst>
            <a:cxnLst>
              <a:cxn ang="0">
                <a:pos x="T0" y="T1"/>
              </a:cxn>
              <a:cxn ang="0">
                <a:pos x="T2" y="T3"/>
              </a:cxn>
              <a:cxn ang="0">
                <a:pos x="T4" y="T5"/>
              </a:cxn>
              <a:cxn ang="0">
                <a:pos x="T6" y="T7"/>
              </a:cxn>
            </a:cxnLst>
            <a:rect l="0" t="0" r="r" b="b"/>
            <a:pathLst>
              <a:path w="413" h="206">
                <a:moveTo>
                  <a:pt x="0" y="207"/>
                </a:moveTo>
                <a:lnTo>
                  <a:pt x="206" y="0"/>
                </a:lnTo>
                <a:lnTo>
                  <a:pt x="414" y="207"/>
                </a:lnTo>
                <a:lnTo>
                  <a:pt x="0" y="207"/>
                </a:lnTo>
                <a:close/>
              </a:path>
            </a:pathLst>
          </a:custGeom>
          <a:solidFill>
            <a:schemeClr val="tx1"/>
          </a:solidFill>
          <a:ln w="9525">
            <a:solidFill>
              <a:srgbClr val="000000"/>
            </a:solidFill>
            <a:round/>
          </a:ln>
        </p:spPr>
        <p:txBody>
          <a:bodyPr vert="horz" wrap="square" lIns="41874" tIns="20937" rIns="41874" bIns="20937" numCol="1" anchor="ctr" anchorCtr="1" compatLnSpc="1"/>
          <a:lstStyle/>
          <a:p>
            <a:pPr algn="ctr">
              <a:lnSpc>
                <a:spcPct val="120000"/>
              </a:lnSpc>
            </a:pPr>
            <a:endParaRPr lang="en-US" sz="2400">
              <a:latin typeface="微软雅黑"/>
              <a:ea typeface="微软雅黑"/>
              <a:cs typeface="+mn-ea"/>
              <a:sym typeface="微软雅黑"/>
            </a:endParaRPr>
          </a:p>
        </p:txBody>
      </p:sp>
      <p:cxnSp>
        <p:nvCxnSpPr>
          <p:cNvPr id="126" name="Straight Connector 125"/>
          <p:cNvCxnSpPr>
            <a:endCxn id="60" idx="1"/>
          </p:cNvCxnSpPr>
          <p:nvPr/>
        </p:nvCxnSpPr>
        <p:spPr>
          <a:xfrm flipH="1">
            <a:off x="3096901" y="2023219"/>
            <a:ext cx="0" cy="1574726"/>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410890" y="2023218"/>
            <a:ext cx="1752" cy="1242502"/>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5728382" y="2023218"/>
            <a:ext cx="0" cy="600087"/>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7044121" y="2023219"/>
            <a:ext cx="0" cy="1687168"/>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359862" y="2023219"/>
            <a:ext cx="0" cy="300043"/>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9684402" y="2023220"/>
            <a:ext cx="1752" cy="1032891"/>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8" name="TextBox 171"/>
          <p:cNvSpPr txBox="1"/>
          <p:nvPr/>
        </p:nvSpPr>
        <p:spPr>
          <a:xfrm>
            <a:off x="8692537" y="4912469"/>
            <a:ext cx="2563130" cy="1536543"/>
          </a:xfrm>
          <a:prstGeom prst="rect">
            <a:avLst/>
          </a:prstGeom>
          <a:noFill/>
        </p:spPr>
        <p:txBody>
          <a:bodyPr wrap="square" lIns="101696" tIns="50848" rIns="101696" bIns="50848" rtlCol="0">
            <a:spAutoFit/>
          </a:bodyPr>
          <a:lstStyle/>
          <a:p>
            <a:pP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
        <p:nvSpPr>
          <p:cNvPr id="52" name="TextBox 171"/>
          <p:cNvSpPr txBox="1"/>
          <p:nvPr/>
        </p:nvSpPr>
        <p:spPr>
          <a:xfrm>
            <a:off x="2088002" y="4919517"/>
            <a:ext cx="2563130" cy="1536543"/>
          </a:xfrm>
          <a:prstGeom prst="rect">
            <a:avLst/>
          </a:prstGeom>
          <a:noFill/>
        </p:spPr>
        <p:txBody>
          <a:bodyPr wrap="square" lIns="101696" tIns="50848" rIns="101696" bIns="50848" rtlCol="0">
            <a:spAutoFit/>
          </a:bodyPr>
          <a:lstStyle/>
          <a:p>
            <a:pP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
        <p:nvSpPr>
          <p:cNvPr id="54" name="TextBox 171"/>
          <p:cNvSpPr txBox="1"/>
          <p:nvPr/>
        </p:nvSpPr>
        <p:spPr>
          <a:xfrm>
            <a:off x="5457623" y="4935047"/>
            <a:ext cx="2563130" cy="1536543"/>
          </a:xfrm>
          <a:prstGeom prst="rect">
            <a:avLst/>
          </a:prstGeom>
          <a:noFill/>
        </p:spPr>
        <p:txBody>
          <a:bodyPr wrap="square" lIns="101696" tIns="50848" rIns="101696" bIns="50848" rtlCol="0">
            <a:spAutoFit/>
          </a:bodyPr>
          <a:lstStyle/>
          <a:p>
            <a:pPr>
              <a:lnSpc>
                <a:spcPct val="150000"/>
              </a:lnSpc>
            </a:pPr>
            <a:r>
              <a:rPr lang="zh-CN" altLang="en-US" sz="1600">
                <a:latin typeface="微软雅黑"/>
                <a:ea typeface="微软雅黑"/>
                <a:cs typeface="+mn-ea"/>
                <a:sym typeface="微软雅黑"/>
              </a:rPr>
              <a:t>点击添加相关标题文字，点击添加相关标题文字，点击添加相关标题文字，点击添加相关标题文字</a:t>
            </a:r>
            <a:endParaRPr lang="en-GB" altLang="zh-CN" sz="1600">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ppt_x"/>
                                          </p:val>
                                        </p:tav>
                                        <p:tav tm="100000">
                                          <p:val>
                                            <p:strVal val="#ppt_x"/>
                                          </p:val>
                                        </p:tav>
                                      </p:tavLst>
                                    </p:anim>
                                    <p:anim calcmode="lin" valueType="num">
                                      <p:cBhvr additive="base">
                                        <p:cTn id="12" dur="500" fill="hold"/>
                                        <p:tgtEl>
                                          <p:spTgt spid="6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ppt_x"/>
                                          </p:val>
                                        </p:tav>
                                        <p:tav tm="100000">
                                          <p:val>
                                            <p:strVal val="#ppt_x"/>
                                          </p:val>
                                        </p:tav>
                                      </p:tavLst>
                                    </p:anim>
                                    <p:anim calcmode="lin" valueType="num">
                                      <p:cBhvr additive="base">
                                        <p:cTn id="16" dur="500" fill="hold"/>
                                        <p:tgtEl>
                                          <p:spTgt spid="6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additive="base">
                                        <p:cTn id="19" dur="500" fill="hold"/>
                                        <p:tgtEl>
                                          <p:spTgt spid="67"/>
                                        </p:tgtEl>
                                        <p:attrNameLst>
                                          <p:attrName>ppt_x</p:attrName>
                                        </p:attrNameLst>
                                      </p:cBhvr>
                                      <p:tavLst>
                                        <p:tav tm="0">
                                          <p:val>
                                            <p:strVal val="#ppt_x"/>
                                          </p:val>
                                        </p:tav>
                                        <p:tav tm="100000">
                                          <p:val>
                                            <p:strVal val="#ppt_x"/>
                                          </p:val>
                                        </p:tav>
                                      </p:tavLst>
                                    </p:anim>
                                    <p:anim calcmode="lin" valueType="num">
                                      <p:cBhvr additive="base">
                                        <p:cTn id="20" dur="500" fill="hold"/>
                                        <p:tgtEl>
                                          <p:spTgt spid="6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500" fill="hold"/>
                                        <p:tgtEl>
                                          <p:spTgt spid="79"/>
                                        </p:tgtEl>
                                        <p:attrNameLst>
                                          <p:attrName>ppt_x</p:attrName>
                                        </p:attrNameLst>
                                      </p:cBhvr>
                                      <p:tavLst>
                                        <p:tav tm="0">
                                          <p:val>
                                            <p:strVal val="#ppt_x"/>
                                          </p:val>
                                        </p:tav>
                                        <p:tav tm="100000">
                                          <p:val>
                                            <p:strVal val="#ppt_x"/>
                                          </p:val>
                                        </p:tav>
                                      </p:tavLst>
                                    </p:anim>
                                    <p:anim calcmode="lin" valueType="num">
                                      <p:cBhvr additive="base">
                                        <p:cTn id="28" dur="500" fill="hold"/>
                                        <p:tgtEl>
                                          <p:spTgt spid="7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500" fill="hold"/>
                                        <p:tgtEl>
                                          <p:spTgt spid="126"/>
                                        </p:tgtEl>
                                        <p:attrNameLst>
                                          <p:attrName>ppt_x</p:attrName>
                                        </p:attrNameLst>
                                      </p:cBhvr>
                                      <p:tavLst>
                                        <p:tav tm="0">
                                          <p:val>
                                            <p:strVal val="#ppt_x"/>
                                          </p:val>
                                        </p:tav>
                                        <p:tav tm="100000">
                                          <p:val>
                                            <p:strVal val="#ppt_x"/>
                                          </p:val>
                                        </p:tav>
                                      </p:tavLst>
                                    </p:anim>
                                    <p:anim calcmode="lin" valueType="num">
                                      <p:cBhvr additive="base">
                                        <p:cTn id="32" dur="500" fill="hold"/>
                                        <p:tgtEl>
                                          <p:spTgt spid="12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7"/>
                                        </p:tgtEl>
                                        <p:attrNameLst>
                                          <p:attrName>style.visibility</p:attrName>
                                        </p:attrNameLst>
                                      </p:cBhvr>
                                      <p:to>
                                        <p:strVal val="visible"/>
                                      </p:to>
                                    </p:set>
                                    <p:anim calcmode="lin" valueType="num">
                                      <p:cBhvr additive="base">
                                        <p:cTn id="35" dur="500" fill="hold"/>
                                        <p:tgtEl>
                                          <p:spTgt spid="127"/>
                                        </p:tgtEl>
                                        <p:attrNameLst>
                                          <p:attrName>ppt_x</p:attrName>
                                        </p:attrNameLst>
                                      </p:cBhvr>
                                      <p:tavLst>
                                        <p:tav tm="0">
                                          <p:val>
                                            <p:strVal val="#ppt_x"/>
                                          </p:val>
                                        </p:tav>
                                        <p:tav tm="100000">
                                          <p:val>
                                            <p:strVal val="#ppt_x"/>
                                          </p:val>
                                        </p:tav>
                                      </p:tavLst>
                                    </p:anim>
                                    <p:anim calcmode="lin" valueType="num">
                                      <p:cBhvr additive="base">
                                        <p:cTn id="36" dur="500" fill="hold"/>
                                        <p:tgtEl>
                                          <p:spTgt spid="12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8"/>
                                        </p:tgtEl>
                                        <p:attrNameLst>
                                          <p:attrName>style.visibility</p:attrName>
                                        </p:attrNameLst>
                                      </p:cBhvr>
                                      <p:to>
                                        <p:strVal val="visible"/>
                                      </p:to>
                                    </p:set>
                                    <p:anim calcmode="lin" valueType="num">
                                      <p:cBhvr additive="base">
                                        <p:cTn id="39" dur="500" fill="hold"/>
                                        <p:tgtEl>
                                          <p:spTgt spid="128"/>
                                        </p:tgtEl>
                                        <p:attrNameLst>
                                          <p:attrName>ppt_x</p:attrName>
                                        </p:attrNameLst>
                                      </p:cBhvr>
                                      <p:tavLst>
                                        <p:tav tm="0">
                                          <p:val>
                                            <p:strVal val="#ppt_x"/>
                                          </p:val>
                                        </p:tav>
                                        <p:tav tm="100000">
                                          <p:val>
                                            <p:strVal val="#ppt_x"/>
                                          </p:val>
                                        </p:tav>
                                      </p:tavLst>
                                    </p:anim>
                                    <p:anim calcmode="lin" valueType="num">
                                      <p:cBhvr additive="base">
                                        <p:cTn id="40" dur="500" fill="hold"/>
                                        <p:tgtEl>
                                          <p:spTgt spid="12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0"/>
                                        </p:tgtEl>
                                        <p:attrNameLst>
                                          <p:attrName>style.visibility</p:attrName>
                                        </p:attrNameLst>
                                      </p:cBhvr>
                                      <p:to>
                                        <p:strVal val="visible"/>
                                      </p:to>
                                    </p:set>
                                    <p:anim calcmode="lin" valueType="num">
                                      <p:cBhvr additive="base">
                                        <p:cTn id="43" dur="500" fill="hold"/>
                                        <p:tgtEl>
                                          <p:spTgt spid="130"/>
                                        </p:tgtEl>
                                        <p:attrNameLst>
                                          <p:attrName>ppt_x</p:attrName>
                                        </p:attrNameLst>
                                      </p:cBhvr>
                                      <p:tavLst>
                                        <p:tav tm="0">
                                          <p:val>
                                            <p:strVal val="#ppt_x"/>
                                          </p:val>
                                        </p:tav>
                                        <p:tav tm="100000">
                                          <p:val>
                                            <p:strVal val="#ppt_x"/>
                                          </p:val>
                                        </p:tav>
                                      </p:tavLst>
                                    </p:anim>
                                    <p:anim calcmode="lin" valueType="num">
                                      <p:cBhvr additive="base">
                                        <p:cTn id="44" dur="500" fill="hold"/>
                                        <p:tgtEl>
                                          <p:spTgt spid="1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500" fill="hold"/>
                                        <p:tgtEl>
                                          <p:spTgt spid="136"/>
                                        </p:tgtEl>
                                        <p:attrNameLst>
                                          <p:attrName>ppt_x</p:attrName>
                                        </p:attrNameLst>
                                      </p:cBhvr>
                                      <p:tavLst>
                                        <p:tav tm="0">
                                          <p:val>
                                            <p:strVal val="#ppt_x"/>
                                          </p:val>
                                        </p:tav>
                                        <p:tav tm="100000">
                                          <p:val>
                                            <p:strVal val="#ppt_x"/>
                                          </p:val>
                                        </p:tav>
                                      </p:tavLst>
                                    </p:anim>
                                    <p:anim calcmode="lin" valueType="num">
                                      <p:cBhvr additive="base">
                                        <p:cTn id="48" dur="5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500" fill="hold"/>
                                        <p:tgtEl>
                                          <p:spTgt spid="137"/>
                                        </p:tgtEl>
                                        <p:attrNameLst>
                                          <p:attrName>ppt_x</p:attrName>
                                        </p:attrNameLst>
                                      </p:cBhvr>
                                      <p:tavLst>
                                        <p:tav tm="0">
                                          <p:val>
                                            <p:strVal val="#ppt_x"/>
                                          </p:val>
                                        </p:tav>
                                        <p:tav tm="100000">
                                          <p:val>
                                            <p:strVal val="#ppt_x"/>
                                          </p:val>
                                        </p:tav>
                                      </p:tavLst>
                                    </p:anim>
                                    <p:anim calcmode="lin" valueType="num">
                                      <p:cBhvr additive="base">
                                        <p:cTn id="52" dur="5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additive="base">
                                        <p:cTn id="59" dur="500" fill="hold"/>
                                        <p:tgtEl>
                                          <p:spTgt spid="52"/>
                                        </p:tgtEl>
                                        <p:attrNameLst>
                                          <p:attrName>ppt_x</p:attrName>
                                        </p:attrNameLst>
                                      </p:cBhvr>
                                      <p:tavLst>
                                        <p:tav tm="0">
                                          <p:val>
                                            <p:strVal val="#ppt_x"/>
                                          </p:val>
                                        </p:tav>
                                        <p:tav tm="100000">
                                          <p:val>
                                            <p:strVal val="#ppt_x"/>
                                          </p:val>
                                        </p:tav>
                                      </p:tavLst>
                                    </p:anim>
                                    <p:anim calcmode="lin" valueType="num">
                                      <p:cBhvr additive="base">
                                        <p:cTn id="60" dur="500" fill="hold"/>
                                        <p:tgtEl>
                                          <p:spTgt spid="5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52" grpId="0"/>
      <p:bldP spid="5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7" name="PA_文本框 25"/>
          <p:cNvSpPr txBox="1"/>
          <p:nvPr>
            <p:custDataLst>
              <p:tags r:id="rId4"/>
            </p:custDataLst>
          </p:nvPr>
        </p:nvSpPr>
        <p:spPr>
          <a:xfrm>
            <a:off x="668735" y="2072492"/>
            <a:ext cx="6210354" cy="1569660"/>
          </a:xfrm>
          <a:prstGeom prst="rect">
            <a:avLst/>
          </a:prstGeom>
          <a:noFill/>
        </p:spPr>
        <p:txBody>
          <a:bodyPr wrap="none" rtlCol="0">
            <a:spAutoFit/>
          </a:bodyPr>
          <a:lstStyle/>
          <a:p>
            <a:r>
              <a:rPr lang="zh-CN" altLang="en-US" sz="9600" b="1">
                <a:latin typeface="微软雅黑"/>
                <a:ea typeface="微软雅黑"/>
                <a:cs typeface="+mn-ea"/>
                <a:sym typeface="微软雅黑"/>
              </a:rPr>
              <a:t>感 谢 聆 听</a:t>
            </a:r>
            <a:endParaRPr lang="zh-CN" altLang="en-US" sz="9600" b="1">
              <a:latin typeface="微软雅黑"/>
              <a:ea typeface="微软雅黑"/>
              <a:cs typeface="+mn-ea"/>
              <a:sym typeface="微软雅黑"/>
            </a:endParaRPr>
          </a:p>
        </p:txBody>
      </p:sp>
      <p:sp>
        <p:nvSpPr>
          <p:cNvPr id="8" name="PA_文本框 25"/>
          <p:cNvSpPr txBox="1"/>
          <p:nvPr>
            <p:custDataLst>
              <p:tags r:id="rId5"/>
            </p:custDataLst>
          </p:nvPr>
        </p:nvSpPr>
        <p:spPr>
          <a:xfrm>
            <a:off x="2180903" y="3658834"/>
            <a:ext cx="3525324" cy="1015663"/>
          </a:xfrm>
          <a:prstGeom prst="rect">
            <a:avLst/>
          </a:prstGeom>
          <a:noFill/>
        </p:spPr>
        <p:txBody>
          <a:bodyPr wrap="none" rtlCol="0">
            <a:spAutoFit/>
          </a:bodyPr>
          <a:lstStyle/>
          <a:p>
            <a:r>
              <a:rPr lang="en-US" altLang="zh-CN" sz="6000" b="1">
                <a:latin typeface="微软雅黑"/>
                <a:ea typeface="微软雅黑"/>
                <a:cs typeface="+mn-ea"/>
                <a:sym typeface="微软雅黑"/>
              </a:rPr>
              <a:t>THANKS</a:t>
            </a:r>
            <a:endParaRPr lang="zh-CN" altLang="en-US" sz="6000" b="1">
              <a:latin typeface="微软雅黑"/>
              <a:ea typeface="微软雅黑"/>
              <a:cs typeface="+mn-ea"/>
              <a:sym typeface="微软雅黑"/>
            </a:endParaRPr>
          </a:p>
        </p:txBody>
      </p:sp>
    </p:spTree>
    <p:custDataLst>
      <p:tags r:id="rId6"/>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382198" y="3234643"/>
            <a:ext cx="472080" cy="519792"/>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4" name="矩形 3"/>
          <p:cNvSpPr/>
          <p:nvPr/>
        </p:nvSpPr>
        <p:spPr>
          <a:xfrm>
            <a:off x="3847999" y="3237155"/>
            <a:ext cx="7402621" cy="5197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2353" tIns="0" rIns="142353"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a:ea typeface="微软雅黑"/>
                <a:cs typeface="Meiryo" panose="020b0604030504040204" pitchFamily="34" charset="-128"/>
              </a:rPr>
              <a:t>PPT</a:t>
            </a:r>
            <a:r>
              <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a:ea typeface="微软雅黑"/>
                <a:cs typeface="Meiryo" panose="020b0604030504040204" pitchFamily="34" charset="-128"/>
              </a:rPr>
              <a:t>汇    </a:t>
            </a:r>
            <a:r>
              <a:rPr kumimoji="0" lang="en-US" altLang="zh-CN"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a:ea typeface="微软雅黑"/>
                <a:cs typeface="Meiryo" panose="020b0604030504040204" pitchFamily="34" charset="-128"/>
              </a:rPr>
              <a:t>www.ppthui.com</a:t>
            </a:r>
            <a:endParaRPr kumimoji="0" lang="zh-CN" altLang="en-US" sz="2925" b="1" i="0" u="none" strike="noStrike" kern="1200" cap="none" spc="0" normalizeH="0" baseline="0" noProof="1">
              <a:solidFill>
                <a:schemeClr val="bg1"/>
              </a:solidFill>
              <a:effectLst>
                <a:outerShdw blurRad="38100" dist="38100" dir="2700000" algn="tl">
                  <a:srgbClr val="000000">
                    <a:alpha val="43137"/>
                  </a:srgbClr>
                </a:outerShdw>
              </a:effectLst>
              <a:latin typeface="微软雅黑"/>
              <a:ea typeface="微软雅黑"/>
              <a:cs typeface="Meiryo" panose="020b0604030504040204" pitchFamily="34" charset="-128"/>
            </a:endParaRPr>
          </a:p>
        </p:txBody>
      </p:sp>
      <p:sp>
        <p:nvSpPr>
          <p:cNvPr id="7" name="矩形 6"/>
          <p:cNvSpPr/>
          <p:nvPr/>
        </p:nvSpPr>
        <p:spPr>
          <a:xfrm>
            <a:off x="1608130" y="2630733"/>
            <a:ext cx="7364955" cy="612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上万精品</a:t>
            </a:r>
            <a:r>
              <a:rPr kumimoji="0" lang="en-US" altLang="zh-CN"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340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92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6" name="直角三角形 5"/>
          <p:cNvSpPr/>
          <p:nvPr/>
        </p:nvSpPr>
        <p:spPr>
          <a:xfrm>
            <a:off x="8973084" y="2626966"/>
            <a:ext cx="675476" cy="61646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6419" tIns="48209" rIns="96419" bIns="48209" anchor="ctr"/>
          <a:lstStyle/>
          <a:p>
            <a:pPr algn="ctr" fontAlgn="base">
              <a:defRPr/>
            </a:pPr>
            <a:endParaRPr lang="zh-CN" altLang="en-US" sz="140" strike="noStrike" noProof="1">
              <a:solidFill>
                <a:prstClr val="white"/>
              </a:solidFill>
            </a:endParaRPr>
          </a:p>
        </p:txBody>
      </p:sp>
      <p:sp>
        <p:nvSpPr>
          <p:cNvPr id="38917" name="矩形 11"/>
          <p:cNvSpPr/>
          <p:nvPr/>
        </p:nvSpPr>
        <p:spPr>
          <a:xfrm>
            <a:off x="3074593" y="4005541"/>
            <a:ext cx="6612892" cy="1338400"/>
          </a:xfrm>
          <a:prstGeom prst="rect">
            <a:avLst/>
          </a:prstGeom>
          <a:noFill/>
          <a:ln w="25400">
            <a:noFill/>
          </a:ln>
        </p:spPr>
        <p:txBody>
          <a:bodyPr lIns="96419" tIns="48209" rIns="96419" bIns="48209" anchor="ctr"/>
          <a:lstStyle/>
          <a:p>
            <a:pPr eaLnBrk="0" hangingPunct="0">
              <a:lnSpc>
                <a:spcPts val="2400"/>
              </a:lnSpc>
            </a:pPr>
            <a:r>
              <a:rPr lang="en-US" altLang="zh-CN" sz="1110" b="1">
                <a:solidFill>
                  <a:srgbClr val="4A452A"/>
                </a:solidFill>
                <a:latin typeface="微软雅黑"/>
                <a:ea typeface="微软雅黑"/>
              </a:rPr>
              <a:t>PPT</a:t>
            </a:r>
            <a:r>
              <a:rPr lang="zh-CN" altLang="en-US" sz="1110" b="1">
                <a:solidFill>
                  <a:srgbClr val="4A452A"/>
                </a:solidFill>
                <a:latin typeface="微软雅黑"/>
                <a:ea typeface="微软雅黑"/>
              </a:rPr>
              <a:t>模板下载：</a:t>
            </a:r>
            <a:r>
              <a:rPr lang="en-US" altLang="zh-CN" sz="1110" b="1">
                <a:solidFill>
                  <a:srgbClr val="FFC000"/>
                </a:solidFill>
                <a:latin typeface="微软雅黑"/>
                <a:ea typeface="微软雅黑"/>
                <a:hlinkClick r:id="rId3"/>
              </a:rPr>
              <a:t>www.ppthui.com/muban/</a:t>
            </a:r>
            <a:r>
              <a:rPr lang="en-US" altLang="zh-CN" sz="1110" b="1">
                <a:solidFill>
                  <a:srgbClr val="FFC000"/>
                </a:solidFill>
                <a:latin typeface="微软雅黑"/>
                <a:ea typeface="微软雅黑"/>
              </a:rPr>
              <a:t>            </a:t>
            </a:r>
            <a:r>
              <a:rPr lang="zh-CN" altLang="en-US" sz="1110" b="1">
                <a:solidFill>
                  <a:srgbClr val="4A452A"/>
                </a:solidFill>
                <a:latin typeface="微软雅黑"/>
                <a:ea typeface="微软雅黑"/>
              </a:rPr>
              <a:t>行业</a:t>
            </a:r>
            <a:r>
              <a:rPr lang="en-US" altLang="zh-CN" sz="1110" b="1">
                <a:solidFill>
                  <a:srgbClr val="4A452A"/>
                </a:solidFill>
                <a:latin typeface="微软雅黑"/>
                <a:ea typeface="微软雅黑"/>
              </a:rPr>
              <a:t>PPT</a:t>
            </a:r>
            <a:r>
              <a:rPr lang="zh-CN" altLang="en-US" sz="1110" b="1">
                <a:solidFill>
                  <a:srgbClr val="4A452A"/>
                </a:solidFill>
                <a:latin typeface="微软雅黑"/>
                <a:ea typeface="微软雅黑"/>
              </a:rPr>
              <a:t>模板：</a:t>
            </a:r>
            <a:r>
              <a:rPr lang="en-US" altLang="zh-CN" sz="1110" b="1">
                <a:solidFill>
                  <a:srgbClr val="4A452A"/>
                </a:solidFill>
                <a:latin typeface="微软雅黑"/>
                <a:ea typeface="微软雅黑"/>
                <a:hlinkClick r:id="rId4"/>
              </a:rPr>
              <a:t>www.ppthui.com/hangye/</a:t>
            </a:r>
            <a:endParaRPr lang="en-US" altLang="zh-CN" sz="1110" b="1">
              <a:solidFill>
                <a:srgbClr val="4A452A"/>
              </a:solidFill>
              <a:latin typeface="微软雅黑"/>
              <a:ea typeface="微软雅黑"/>
            </a:endParaRPr>
          </a:p>
          <a:p>
            <a:pPr eaLnBrk="0" hangingPunct="0">
              <a:lnSpc>
                <a:spcPts val="2400"/>
              </a:lnSpc>
            </a:pPr>
            <a:r>
              <a:rPr lang="zh-CN" altLang="en-US" sz="1110" b="1">
                <a:solidFill>
                  <a:srgbClr val="4A452A"/>
                </a:solidFill>
                <a:latin typeface="微软雅黑"/>
                <a:ea typeface="微软雅黑"/>
              </a:rPr>
              <a:t>工作</a:t>
            </a:r>
            <a:r>
              <a:rPr lang="en-US" altLang="zh-CN" sz="1110" b="1">
                <a:solidFill>
                  <a:srgbClr val="4A452A"/>
                </a:solidFill>
                <a:latin typeface="微软雅黑"/>
                <a:ea typeface="微软雅黑"/>
              </a:rPr>
              <a:t>PPT</a:t>
            </a:r>
            <a:r>
              <a:rPr lang="zh-CN" altLang="en-US" sz="1110" b="1">
                <a:solidFill>
                  <a:srgbClr val="4A452A"/>
                </a:solidFill>
                <a:latin typeface="微软雅黑"/>
                <a:ea typeface="微软雅黑"/>
              </a:rPr>
              <a:t>模板：</a:t>
            </a:r>
            <a:r>
              <a:rPr lang="en-US" altLang="zh-CN" sz="1110" b="1">
                <a:solidFill>
                  <a:srgbClr val="4A452A"/>
                </a:solidFill>
                <a:latin typeface="微软雅黑"/>
                <a:ea typeface="微软雅黑"/>
                <a:hlinkClick r:id="rId5"/>
              </a:rPr>
              <a:t>www.ppthui.com/gongzuo/</a:t>
            </a:r>
            <a:r>
              <a:rPr lang="en-US" altLang="zh-CN" sz="1110" b="1">
                <a:solidFill>
                  <a:srgbClr val="4A452A"/>
                </a:solidFill>
                <a:latin typeface="微软雅黑"/>
                <a:ea typeface="微软雅黑"/>
              </a:rPr>
              <a:t>         </a:t>
            </a:r>
            <a:r>
              <a:rPr lang="zh-CN" altLang="en-US" sz="1110" b="1">
                <a:solidFill>
                  <a:srgbClr val="4A452A"/>
                </a:solidFill>
                <a:latin typeface="微软雅黑"/>
                <a:ea typeface="微软雅黑"/>
              </a:rPr>
              <a:t>节日</a:t>
            </a:r>
            <a:r>
              <a:rPr lang="en-US" altLang="zh-CN" sz="1110" b="1">
                <a:solidFill>
                  <a:srgbClr val="4A452A"/>
                </a:solidFill>
                <a:latin typeface="微软雅黑"/>
                <a:ea typeface="微软雅黑"/>
              </a:rPr>
              <a:t>PPT</a:t>
            </a:r>
            <a:r>
              <a:rPr lang="zh-CN" altLang="en-US" sz="1110" b="1">
                <a:solidFill>
                  <a:srgbClr val="4A452A"/>
                </a:solidFill>
                <a:latin typeface="微软雅黑"/>
                <a:ea typeface="微软雅黑"/>
              </a:rPr>
              <a:t>模板：</a:t>
            </a:r>
            <a:r>
              <a:rPr lang="en-US" altLang="zh-CN" sz="1110" b="1">
                <a:solidFill>
                  <a:srgbClr val="4A452A"/>
                </a:solidFill>
                <a:latin typeface="微软雅黑"/>
                <a:ea typeface="微软雅黑"/>
                <a:hlinkClick r:id="rId6"/>
              </a:rPr>
              <a:t>www.ppthui.com/jieri/</a:t>
            </a:r>
            <a:endParaRPr lang="en-US" altLang="zh-CN" sz="1110" b="1">
              <a:solidFill>
                <a:srgbClr val="4A452A"/>
              </a:solidFill>
              <a:latin typeface="微软雅黑"/>
              <a:ea typeface="微软雅黑"/>
            </a:endParaRPr>
          </a:p>
          <a:p>
            <a:pPr eaLnBrk="0" hangingPunct="0">
              <a:lnSpc>
                <a:spcPts val="2400"/>
              </a:lnSpc>
            </a:pPr>
            <a:r>
              <a:rPr lang="en-US" altLang="zh-CN" sz="1110" b="1">
                <a:solidFill>
                  <a:srgbClr val="4A452A"/>
                </a:solidFill>
                <a:latin typeface="微软雅黑"/>
                <a:ea typeface="微软雅黑"/>
              </a:rPr>
              <a:t>PPT</a:t>
            </a:r>
            <a:r>
              <a:rPr lang="zh-CN" altLang="en-US" sz="1110" b="1">
                <a:solidFill>
                  <a:srgbClr val="4A452A"/>
                </a:solidFill>
                <a:latin typeface="微软雅黑"/>
                <a:ea typeface="微软雅黑"/>
              </a:rPr>
              <a:t>背景图片：</a:t>
            </a:r>
            <a:r>
              <a:rPr lang="en-US" altLang="zh-CN" sz="1110" b="1">
                <a:solidFill>
                  <a:srgbClr val="4A452A"/>
                </a:solidFill>
                <a:latin typeface="微软雅黑"/>
                <a:ea typeface="微软雅黑"/>
              </a:rPr>
              <a:t> </a:t>
            </a:r>
            <a:r>
              <a:rPr lang="en-US" altLang="zh-CN" sz="1110" b="1">
                <a:solidFill>
                  <a:srgbClr val="4A452A"/>
                </a:solidFill>
                <a:latin typeface="微软雅黑"/>
                <a:ea typeface="微软雅黑"/>
                <a:hlinkClick r:id="rId7"/>
              </a:rPr>
              <a:t>www.ppthui.com/beijing/</a:t>
            </a:r>
            <a:r>
              <a:rPr lang="en-US" altLang="zh-CN" sz="1110" b="1">
                <a:solidFill>
                  <a:srgbClr val="4A452A"/>
                </a:solidFill>
                <a:latin typeface="微软雅黑"/>
                <a:ea typeface="微软雅黑"/>
              </a:rPr>
              <a:t>            PPT</a:t>
            </a:r>
            <a:r>
              <a:rPr lang="zh-CN" altLang="en-US" sz="1110" b="1">
                <a:solidFill>
                  <a:srgbClr val="4A452A"/>
                </a:solidFill>
                <a:latin typeface="微软雅黑"/>
                <a:ea typeface="微软雅黑"/>
              </a:rPr>
              <a:t>课件模板：</a:t>
            </a:r>
            <a:r>
              <a:rPr lang="en-US" altLang="zh-CN" sz="1110" b="1">
                <a:solidFill>
                  <a:srgbClr val="4A452A"/>
                </a:solidFill>
                <a:latin typeface="微软雅黑"/>
                <a:ea typeface="微软雅黑"/>
                <a:hlinkClick r:id="rId8"/>
              </a:rPr>
              <a:t>www.ppthui.com/kejian/</a:t>
            </a:r>
            <a:endParaRPr lang="en-US" altLang="zh-CN" sz="1110" b="1">
              <a:solidFill>
                <a:srgbClr val="4A452A"/>
              </a:solidFill>
              <a:latin typeface="微软雅黑"/>
              <a:ea typeface="微软雅黑"/>
            </a:endParaRPr>
          </a:p>
        </p:txBody>
      </p:sp>
      <p:pic>
        <p:nvPicPr>
          <p:cNvPr id="38918" name="Picture 2" descr="C:\Users\20999\Desktop\PPT宣传页背景.png"/>
          <p:cNvPicPr>
            <a:picLocks noChangeAspect="1"/>
          </p:cNvPicPr>
          <p:nvPr/>
        </p:nvPicPr>
        <p:blipFill>
          <a:blip r:embed="rId9"/>
          <a:stretch>
            <a:fillRect/>
          </a:stretch>
        </p:blipFill>
        <p:spPr>
          <a:xfrm>
            <a:off x="4875027" y="1027416"/>
            <a:ext cx="3013279" cy="1506640"/>
          </a:xfrm>
          <a:prstGeom prst="rect">
            <a:avLst/>
          </a:prstGeom>
          <a:noFill/>
          <a:ln w="9525">
            <a:noFill/>
          </a:ln>
        </p:spPr>
      </p:pic>
    </p:spTree>
  </p:cSld>
  <p:clrMapOvr>
    <a:masterClrMapping/>
  </p:clrMapOvr>
  <p:transition spd="med" advClick="0" advTm="0">
    <p:push dir="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9728" y="-14733"/>
            <a:ext cx="12847999" cy="7270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algn="ctr"/>
            <a:endParaRPr lang="zh-CN" altLang="en-US"/>
          </a:p>
        </p:txBody>
      </p:sp>
      <p:sp>
        <p:nvSpPr>
          <p:cNvPr id="7" name="矩形 6"/>
          <p:cNvSpPr/>
          <p:nvPr/>
        </p:nvSpPr>
        <p:spPr>
          <a:xfrm>
            <a:off x="1022" y="1703691"/>
            <a:ext cx="12857376" cy="13052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64353" rtl="0" eaLnBrk="1" latinLnBrk="0" hangingPunct="1">
              <a:defRPr sz="1898" kern="1200">
                <a:solidFill>
                  <a:srgbClr val="FFFFFF"/>
                </a:solidFill>
                <a:latin typeface="Arial"/>
                <a:ea typeface="+mn-ea"/>
                <a:cs typeface="+mn-cs"/>
              </a:defRPr>
            </a:lvl1pPr>
            <a:lvl2pPr marL="482177" algn="l" defTabSz="964353" rtl="0" eaLnBrk="1" latinLnBrk="0" hangingPunct="1">
              <a:defRPr sz="1898" kern="1200">
                <a:solidFill>
                  <a:srgbClr val="FFFFFF"/>
                </a:solidFill>
                <a:latin typeface="Arial"/>
                <a:ea typeface="+mn-ea"/>
                <a:cs typeface="+mn-cs"/>
              </a:defRPr>
            </a:lvl2pPr>
            <a:lvl3pPr marL="964353" algn="l" defTabSz="964353" rtl="0" eaLnBrk="1" latinLnBrk="0" hangingPunct="1">
              <a:defRPr sz="1898" kern="1200">
                <a:solidFill>
                  <a:srgbClr val="FFFFFF"/>
                </a:solidFill>
                <a:latin typeface="Arial"/>
                <a:ea typeface="+mn-ea"/>
                <a:cs typeface="+mn-cs"/>
              </a:defRPr>
            </a:lvl3pPr>
            <a:lvl4pPr marL="1446530" algn="l" defTabSz="964353" rtl="0" eaLnBrk="1" latinLnBrk="0" hangingPunct="1">
              <a:defRPr sz="1898" kern="1200">
                <a:solidFill>
                  <a:srgbClr val="FFFFFF"/>
                </a:solidFill>
                <a:latin typeface="Arial"/>
                <a:ea typeface="+mn-ea"/>
                <a:cs typeface="+mn-cs"/>
              </a:defRPr>
            </a:lvl4pPr>
            <a:lvl5pPr marL="1928707" algn="l" defTabSz="964353" rtl="0" eaLnBrk="1" latinLnBrk="0" hangingPunct="1">
              <a:defRPr sz="1898" kern="1200">
                <a:solidFill>
                  <a:srgbClr val="FFFFFF"/>
                </a:solidFill>
                <a:latin typeface="Arial"/>
                <a:ea typeface="+mn-ea"/>
                <a:cs typeface="+mn-cs"/>
              </a:defRPr>
            </a:lvl5pPr>
            <a:lvl6pPr marL="2410883" algn="l" defTabSz="964353" rtl="0" eaLnBrk="1" latinLnBrk="0" hangingPunct="1">
              <a:defRPr sz="1898" kern="1200">
                <a:solidFill>
                  <a:srgbClr val="FFFFFF"/>
                </a:solidFill>
                <a:latin typeface="Arial"/>
                <a:ea typeface="+mn-ea"/>
                <a:cs typeface="+mn-cs"/>
              </a:defRPr>
            </a:lvl6pPr>
            <a:lvl7pPr marL="2893060" algn="l" defTabSz="964353" rtl="0" eaLnBrk="1" latinLnBrk="0" hangingPunct="1">
              <a:defRPr sz="1898" kern="1200">
                <a:solidFill>
                  <a:srgbClr val="FFFFFF"/>
                </a:solidFill>
                <a:latin typeface="Arial"/>
                <a:ea typeface="+mn-ea"/>
                <a:cs typeface="+mn-cs"/>
              </a:defRPr>
            </a:lvl7pPr>
            <a:lvl8pPr marL="3375237" algn="l" defTabSz="964353" rtl="0" eaLnBrk="1" latinLnBrk="0" hangingPunct="1">
              <a:defRPr sz="1898" kern="1200">
                <a:solidFill>
                  <a:srgbClr val="FFFFFF"/>
                </a:solidFill>
                <a:latin typeface="Arial"/>
                <a:ea typeface="+mn-ea"/>
                <a:cs typeface="+mn-cs"/>
              </a:defRPr>
            </a:lvl8pPr>
            <a:lvl9pPr marL="3857413" algn="l" defTabSz="964353" rtl="0" eaLnBrk="1" latinLnBrk="0" hangingPunct="1">
              <a:defRPr sz="1898" kern="1200">
                <a:solidFill>
                  <a:srgbClr val="FFFFFF"/>
                </a:solidFill>
                <a:latin typeface="Arial"/>
                <a:ea typeface="+mn-ea"/>
                <a:cs typeface="+mn-cs"/>
              </a:defRPr>
            </a:lvl9pPr>
          </a:lstStyle>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953"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10000+套</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精品</a:t>
            </a: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PPT</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模板</a:t>
            </a:r>
            <a:r>
              <a:rPr kumimoji="0" lang="zh-CN" altLang="en-US" sz="2932" b="1" i="0" u="none" strike="noStrike" kern="1200" cap="none" spc="211" normalizeH="0" baseline="0" noProof="1">
                <a:solidFill>
                  <a:srgbClr val="FFC000"/>
                </a:solidFill>
                <a:effectLst>
                  <a:outerShdw blurRad="38100" dist="38100" dir="2700000" algn="tl">
                    <a:srgbClr val="000000">
                      <a:alpha val="43137"/>
                    </a:srgbClr>
                  </a:outerShdw>
                </a:effectLst>
                <a:latin typeface="微软雅黑"/>
                <a:ea typeface="微软雅黑"/>
                <a:cs typeface="+mn-cs"/>
              </a:rPr>
              <a:t>全部免费</a:t>
            </a:r>
            <a:r>
              <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下载</a:t>
            </a:r>
            <a:endParaRPr kumimoji="0" lang="zh-CN" altLang="en-US"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a:p>
            <a:pPr marL="0" marR="0" indent="0" algn="ctr" defTabSz="964353"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rPr>
              <a:t>www.ppthui.com</a:t>
            </a:r>
            <a:endParaRPr kumimoji="0" lang="en-US" altLang="zh-CN" sz="2927" b="1" i="0" u="none" strike="noStrike" kern="1200" cap="none" spc="211" normalizeH="0" baseline="0" noProof="1">
              <a:solidFill>
                <a:srgbClr val="FFFFFF"/>
              </a:solidFill>
              <a:effectLst>
                <a:outerShdw blurRad="38100" dist="38100" dir="2700000" algn="tl">
                  <a:srgbClr val="000000">
                    <a:alpha val="43137"/>
                  </a:srgbClr>
                </a:outerShdw>
              </a:effectLst>
              <a:latin typeface="微软雅黑"/>
              <a:ea typeface="微软雅黑"/>
              <a:cs typeface="+mn-cs"/>
            </a:endParaRPr>
          </a:p>
        </p:txBody>
      </p:sp>
      <p:sp>
        <p:nvSpPr>
          <p:cNvPr id="38917" name="矩形 11"/>
          <p:cNvSpPr/>
          <p:nvPr/>
        </p:nvSpPr>
        <p:spPr>
          <a:xfrm>
            <a:off x="2946988" y="3284828"/>
            <a:ext cx="6961426" cy="2072020"/>
          </a:xfrm>
          <a:prstGeom prst="rect">
            <a:avLst/>
          </a:prstGeom>
          <a:noFill/>
          <a:ln w="25400">
            <a:noFill/>
          </a:ln>
        </p:spPr>
        <p:txBody>
          <a:bodyPr wrap="none" lIns="96378" tIns="48187" rIns="96378" bIns="48187" anchor="ctr">
            <a:no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pPr algn="ctr" eaLnBrk="0" hangingPunct="0">
              <a:lnSpc>
                <a:spcPts val="2531"/>
              </a:lnSpc>
            </a:pPr>
            <a:r>
              <a:rPr lang="en-US" altLang="zh-CN" sz="2953" b="1">
                <a:solidFill>
                  <a:schemeClr val="accent4">
                    <a:lumMod val="75000"/>
                  </a:schemeClr>
                </a:solidFill>
                <a:latin typeface="微软雅黑"/>
                <a:ea typeface="微软雅黑"/>
                <a:cs typeface="微软雅黑" panose="020b0503020204020204" charset="-122"/>
                <a:sym typeface="+mn-ea"/>
                <a:hlinkClick r:id="rId3" action="ppaction://hlinkfile"/>
              </a:rPr>
              <a:t>PPT汇</a:t>
            </a:r>
            <a:endParaRPr lang="zh-CN" altLang="en-US" sz="2531" b="1" spc="211">
              <a:solidFill>
                <a:schemeClr val="tx1"/>
              </a:solidFill>
              <a:effectLst>
                <a:outerShdw blurRad="38100" dist="38100" dir="2700000" algn="tl">
                  <a:srgbClr val="000000">
                    <a:alpha val="43137"/>
                  </a:srgbClr>
                </a:outerShdw>
              </a:effectLst>
              <a:latin typeface="微软雅黑"/>
              <a:ea typeface="微软雅黑"/>
              <a:cs typeface="微软雅黑" panose="020b0503020204020204" charset="-122"/>
              <a:sym typeface="+mn-ea"/>
            </a:endParaRPr>
          </a:p>
          <a:p>
            <a:pPr algn="ctr" eaLnBrk="0" hangingPunct="0">
              <a:lnSpc>
                <a:spcPts val="2531"/>
              </a:lnSpc>
            </a:pPr>
            <a:endParaRPr lang="en-US" altLang="zh-CN" sz="2531" b="1">
              <a:solidFill>
                <a:schemeClr val="tx1"/>
              </a:solidFill>
              <a:latin typeface="+mn-ea"/>
              <a:cs typeface="+mn-ea"/>
            </a:endParaRPr>
          </a:p>
          <a:p>
            <a:pPr algn="l" eaLnBrk="0" hangingPunct="0">
              <a:lnSpc>
                <a:spcPts val="2531"/>
              </a:lnSpc>
            </a:pPr>
            <a:r>
              <a:rPr lang="en-US" altLang="zh-CN" sz="1266" b="1">
                <a:latin typeface="微软雅黑"/>
                <a:ea typeface="微软雅黑"/>
                <a:cs typeface="微软雅黑" panose="020b0503020204020204" charset="-122"/>
              </a:rPr>
              <a:t>PPT模板下载：</a:t>
            </a:r>
            <a:r>
              <a:rPr lang="en-US" altLang="zh-CN" sz="1266">
                <a:latin typeface="微软雅黑"/>
                <a:ea typeface="微软雅黑"/>
                <a:cs typeface="微软雅黑" panose="020b0503020204020204" charset="-122"/>
                <a:hlinkClick r:id="rId4"/>
              </a:rPr>
              <a:t>www.ppthui.com/muban/</a:t>
            </a:r>
            <a:r>
              <a:rPr lang="en-US" altLang="zh-CN" sz="1266" b="1">
                <a:solidFill>
                  <a:srgbClr val="FFC000"/>
                </a:solidFill>
                <a:latin typeface="微软雅黑"/>
                <a:ea typeface="微软雅黑"/>
                <a:cs typeface="微软雅黑" panose="020b0503020204020204" charset="-122"/>
              </a:rPr>
              <a:t>            </a:t>
            </a:r>
            <a:r>
              <a:rPr lang="en-US" altLang="zh-CN" sz="1266" b="1">
                <a:latin typeface="微软雅黑"/>
                <a:ea typeface="微软雅黑"/>
                <a:cs typeface="微软雅黑" panose="020b0503020204020204" charset="-122"/>
              </a:rPr>
              <a:t>行业PPT模板：</a:t>
            </a:r>
            <a:r>
              <a:rPr lang="en-US" altLang="zh-CN" sz="1266">
                <a:latin typeface="微软雅黑"/>
                <a:ea typeface="微软雅黑"/>
                <a:cs typeface="微软雅黑" panose="020b0503020204020204" charset="-122"/>
                <a:hlinkClick r:id="rId5"/>
              </a:rPr>
              <a:t>www.ppthui.com/hangye/</a:t>
            </a:r>
            <a:endParaRPr lang="en-US" altLang="zh-CN" sz="1266" b="1">
              <a:solidFill>
                <a:srgbClr val="4A452A"/>
              </a:solidFill>
              <a:latin typeface="微软雅黑"/>
              <a:ea typeface="微软雅黑"/>
              <a:cs typeface="微软雅黑" panose="020b0503020204020204" charset="-122"/>
            </a:endParaRPr>
          </a:p>
          <a:p>
            <a:pPr algn="l" eaLnBrk="0" hangingPunct="0">
              <a:lnSpc>
                <a:spcPts val="2531"/>
              </a:lnSpc>
            </a:pPr>
            <a:r>
              <a:rPr lang="en-US" altLang="zh-CN" sz="1266" b="1">
                <a:latin typeface="微软雅黑"/>
                <a:ea typeface="微软雅黑"/>
                <a:cs typeface="微软雅黑" panose="020b0503020204020204" charset="-122"/>
              </a:rPr>
              <a:t>工作PPT模板：</a:t>
            </a:r>
            <a:r>
              <a:rPr lang="en-US" altLang="zh-CN" sz="1266">
                <a:latin typeface="微软雅黑"/>
                <a:ea typeface="微软雅黑"/>
                <a:cs typeface="微软雅黑" panose="020b0503020204020204" charset="-122"/>
                <a:hlinkClick r:id="rId6"/>
              </a:rPr>
              <a:t>www.ppthui.com/gongzuo/</a:t>
            </a:r>
            <a:r>
              <a:rPr lang="en-US" altLang="zh-CN" sz="1266" b="1">
                <a:solidFill>
                  <a:srgbClr val="4A452A"/>
                </a:solidFill>
                <a:latin typeface="微软雅黑"/>
                <a:ea typeface="微软雅黑"/>
                <a:cs typeface="微软雅黑" panose="020b0503020204020204" charset="-122"/>
              </a:rPr>
              <a:t>         </a:t>
            </a:r>
            <a:r>
              <a:rPr lang="en-US" altLang="zh-CN" sz="1266" b="1">
                <a:latin typeface="微软雅黑"/>
                <a:ea typeface="微软雅黑"/>
                <a:cs typeface="微软雅黑" panose="020b0503020204020204" charset="-122"/>
              </a:rPr>
              <a:t>节日PPT模板：</a:t>
            </a:r>
            <a:r>
              <a:rPr lang="en-US" altLang="zh-CN" sz="1266">
                <a:latin typeface="微软雅黑"/>
                <a:ea typeface="微软雅黑"/>
                <a:cs typeface="微软雅黑" panose="020b0503020204020204" charset="-122"/>
                <a:hlinkClick r:id="rId7"/>
              </a:rPr>
              <a:t>www.ppthui.com/jieri/</a:t>
            </a:r>
            <a:endParaRPr lang="en-US" altLang="zh-CN" sz="1266" b="1">
              <a:solidFill>
                <a:srgbClr val="4A452A"/>
              </a:solidFill>
              <a:latin typeface="微软雅黑"/>
              <a:ea typeface="微软雅黑"/>
              <a:cs typeface="微软雅黑" panose="020b0503020204020204" charset="-122"/>
              <a:hlinkClick r:id="rId7"/>
            </a:endParaRPr>
          </a:p>
          <a:p>
            <a:pPr algn="l" eaLnBrk="0" hangingPunct="0">
              <a:lnSpc>
                <a:spcPts val="2531"/>
              </a:lnSpc>
            </a:pPr>
            <a:r>
              <a:rPr lang="en-US" altLang="zh-CN" sz="1266" b="1">
                <a:latin typeface="微软雅黑"/>
                <a:ea typeface="微软雅黑"/>
                <a:cs typeface="微软雅黑" panose="020b0503020204020204" charset="-122"/>
              </a:rPr>
              <a:t>党政军事PPT：</a:t>
            </a:r>
            <a:r>
              <a:rPr lang="en-US" altLang="zh-CN" sz="1266">
                <a:latin typeface="微软雅黑"/>
                <a:ea typeface="微软雅黑"/>
                <a:cs typeface="微软雅黑" panose="020b0503020204020204" charset="-122"/>
                <a:hlinkClick r:id="rId8"/>
              </a:rPr>
              <a:t>www.ppthui.com/dangzheng/</a:t>
            </a:r>
            <a:r>
              <a:rPr lang="en-US" altLang="zh-CN" sz="1266">
                <a:solidFill>
                  <a:srgbClr val="4A452A"/>
                </a:solidFill>
                <a:latin typeface="微软雅黑"/>
                <a:ea typeface="微软雅黑"/>
                <a:cs typeface="微软雅黑" panose="020b0503020204020204" charset="-122"/>
              </a:rPr>
              <a:t> </a:t>
            </a:r>
            <a:r>
              <a:rPr lang="en-US" altLang="zh-CN" sz="1266" b="1">
                <a:solidFill>
                  <a:srgbClr val="4A452A"/>
                </a:solidFill>
                <a:latin typeface="微软雅黑"/>
                <a:ea typeface="微软雅黑"/>
                <a:cs typeface="微软雅黑" panose="020b0503020204020204" charset="-122"/>
              </a:rPr>
              <a:t>    </a:t>
            </a:r>
            <a:r>
              <a:rPr lang="en-US" altLang="zh-CN" sz="1266" b="1">
                <a:latin typeface="微软雅黑"/>
                <a:ea typeface="微软雅黑"/>
                <a:cs typeface="微软雅黑" panose="020b0503020204020204" charset="-122"/>
              </a:rPr>
              <a:t>教育说课课件：</a:t>
            </a:r>
            <a:r>
              <a:rPr lang="en-US" altLang="zh-CN" sz="1266">
                <a:latin typeface="微软雅黑"/>
                <a:ea typeface="微软雅黑"/>
                <a:cs typeface="微软雅黑" panose="020b0503020204020204" charset="-122"/>
                <a:hlinkClick r:id="rId9"/>
              </a:rPr>
              <a:t>www.ppthui.com/jiaoyu/</a:t>
            </a:r>
            <a:endParaRPr lang="en-US" altLang="zh-CN" sz="1266">
              <a:latin typeface="微软雅黑"/>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921851" y="102261"/>
            <a:ext cx="3012086" cy="1506044"/>
          </a:xfrm>
          <a:prstGeom prst="rect">
            <a:avLst/>
          </a:prstGeom>
          <a:noFill/>
          <a:ln w="9525">
            <a:noFill/>
          </a:ln>
        </p:spPr>
      </p:pic>
      <p:sp>
        <p:nvSpPr>
          <p:cNvPr id="2" name="文本框 1"/>
          <p:cNvSpPr txBox="1"/>
          <p:nvPr/>
        </p:nvSpPr>
        <p:spPr>
          <a:xfrm>
            <a:off x="1990001" y="5356849"/>
            <a:ext cx="8880757" cy="1443182"/>
          </a:xfrm>
          <a:prstGeom prst="rect">
            <a:avLst/>
          </a:prstGeom>
          <a:noFill/>
        </p:spPr>
        <p:txBody>
          <a:bodyPr wrap="square" rtlCol="0">
            <a:spAutoFit/>
          </a:bodyPr>
          <a:lstStyle>
            <a:defPPr>
              <a:defRPr lang="zh-CN"/>
            </a:defPPr>
            <a:lvl1pPr marL="0" algn="l" defTabSz="964353" rtl="0" eaLnBrk="1" latinLnBrk="0" hangingPunct="1">
              <a:defRPr sz="1898" kern="1200">
                <a:solidFill>
                  <a:schemeClr val="tx1"/>
                </a:solidFill>
                <a:latin typeface="+mn-lt"/>
                <a:ea typeface="+mn-ea"/>
                <a:cs typeface="+mn-cs"/>
              </a:defRPr>
            </a:lvl1pPr>
            <a:lvl2pPr marL="482177" algn="l" defTabSz="964353" rtl="0" eaLnBrk="1" latinLnBrk="0" hangingPunct="1">
              <a:defRPr sz="1898" kern="1200">
                <a:solidFill>
                  <a:schemeClr val="tx1"/>
                </a:solidFill>
                <a:latin typeface="+mn-lt"/>
                <a:ea typeface="+mn-ea"/>
                <a:cs typeface="+mn-cs"/>
              </a:defRPr>
            </a:lvl2pPr>
            <a:lvl3pPr marL="964353" algn="l" defTabSz="964353" rtl="0" eaLnBrk="1" latinLnBrk="0" hangingPunct="1">
              <a:defRPr sz="1898" kern="1200">
                <a:solidFill>
                  <a:schemeClr val="tx1"/>
                </a:solidFill>
                <a:latin typeface="+mn-lt"/>
                <a:ea typeface="+mn-ea"/>
                <a:cs typeface="+mn-cs"/>
              </a:defRPr>
            </a:lvl3pPr>
            <a:lvl4pPr marL="1446530" algn="l" defTabSz="964353" rtl="0" eaLnBrk="1" latinLnBrk="0" hangingPunct="1">
              <a:defRPr sz="1898" kern="1200">
                <a:solidFill>
                  <a:schemeClr val="tx1"/>
                </a:solidFill>
                <a:latin typeface="+mn-lt"/>
                <a:ea typeface="+mn-ea"/>
                <a:cs typeface="+mn-cs"/>
              </a:defRPr>
            </a:lvl4pPr>
            <a:lvl5pPr marL="1928707" algn="l" defTabSz="964353" rtl="0" eaLnBrk="1" latinLnBrk="0" hangingPunct="1">
              <a:defRPr sz="1898" kern="1200">
                <a:solidFill>
                  <a:schemeClr val="tx1"/>
                </a:solidFill>
                <a:latin typeface="+mn-lt"/>
                <a:ea typeface="+mn-ea"/>
                <a:cs typeface="+mn-cs"/>
              </a:defRPr>
            </a:lvl5pPr>
            <a:lvl6pPr marL="2410883" algn="l" defTabSz="964353" rtl="0" eaLnBrk="1" latinLnBrk="0" hangingPunct="1">
              <a:defRPr sz="1898" kern="1200">
                <a:solidFill>
                  <a:schemeClr val="tx1"/>
                </a:solidFill>
                <a:latin typeface="+mn-lt"/>
                <a:ea typeface="+mn-ea"/>
                <a:cs typeface="+mn-cs"/>
              </a:defRPr>
            </a:lvl6pPr>
            <a:lvl7pPr marL="2893060" algn="l" defTabSz="964353" rtl="0" eaLnBrk="1" latinLnBrk="0" hangingPunct="1">
              <a:defRPr sz="1898" kern="1200">
                <a:solidFill>
                  <a:schemeClr val="tx1"/>
                </a:solidFill>
                <a:latin typeface="+mn-lt"/>
                <a:ea typeface="+mn-ea"/>
                <a:cs typeface="+mn-cs"/>
              </a:defRPr>
            </a:lvl7pPr>
            <a:lvl8pPr marL="3375237" algn="l" defTabSz="964353" rtl="0" eaLnBrk="1" latinLnBrk="0" hangingPunct="1">
              <a:defRPr sz="1898" kern="1200">
                <a:solidFill>
                  <a:schemeClr val="tx1"/>
                </a:solidFill>
                <a:latin typeface="+mn-lt"/>
                <a:ea typeface="+mn-ea"/>
                <a:cs typeface="+mn-cs"/>
              </a:defRPr>
            </a:lvl8pPr>
            <a:lvl9pPr marL="3857413" algn="l" defTabSz="964353" rtl="0" eaLnBrk="1" latinLnBrk="0" hangingPunct="1">
              <a:defRPr sz="1898" kern="1200">
                <a:solidFill>
                  <a:schemeClr val="tx1"/>
                </a:solidFill>
                <a:latin typeface="+mn-lt"/>
                <a:ea typeface="+mn-ea"/>
                <a:cs typeface="+mn-cs"/>
              </a:defRPr>
            </a:lvl9pPr>
          </a:lstStyle>
          <a:p>
            <a:r>
              <a:rPr lang="en-US" altLang="zh-CN" sz="1266" b="1">
                <a:latin typeface="微软雅黑"/>
                <a:ea typeface="微软雅黑"/>
                <a:cs typeface="微软雅黑" panose="020b0503020204020204" charset="-122"/>
              </a:rPr>
              <a:t>PPT</a:t>
            </a:r>
            <a:r>
              <a:rPr lang="zh-CN" altLang="en-US" sz="1266" b="1">
                <a:latin typeface="微软雅黑"/>
                <a:ea typeface="微软雅黑"/>
                <a:cs typeface="微软雅黑" panose="020b0503020204020204" charset="-122"/>
              </a:rPr>
              <a:t>模板：</a:t>
            </a:r>
            <a:r>
              <a:rPr lang="zh-CN" altLang="en-US" sz="1266">
                <a:latin typeface="微软雅黑"/>
                <a:ea typeface="微软雅黑"/>
                <a:cs typeface="微软雅黑" panose="020b0503020204020204" charset="-122"/>
                <a:hlinkClick r:id="rId11" action="ppaction://hlinkfile"/>
              </a:rPr>
              <a:t>简洁模板</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2" action="ppaction://hlinkfile"/>
              </a:rPr>
              <a:t>商务模板</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3" action="ppaction://hlinkfile"/>
              </a:rPr>
              <a:t>自然风景</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4" action="ppaction://hlinkfile"/>
              </a:rPr>
              <a:t>时尚模板</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5" action="ppaction://hlinkfile"/>
              </a:rPr>
              <a:t>古典模板</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6" action="ppaction://hlinkfile"/>
              </a:rPr>
              <a:t>浪漫爱情</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7" action="ppaction://hlinkfile"/>
              </a:rPr>
              <a:t>卡通动漫</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8" action="ppaction://hlinkfile"/>
              </a:rPr>
              <a:t>艺术设计</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19" action="ppaction://hlinkfile"/>
              </a:rPr>
              <a:t>主题班会</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0" action="ppaction://hlinkfile"/>
              </a:rPr>
              <a:t>背景图片</a:t>
            </a:r>
            <a:endParaRPr lang="zh-CN" altLang="en-US" sz="1266">
              <a:latin typeface="微软雅黑"/>
              <a:ea typeface="微软雅黑"/>
              <a:cs typeface="微软雅黑" panose="020b0503020204020204" charset="-122"/>
            </a:endParaRPr>
          </a:p>
          <a:p>
            <a:endParaRPr lang="zh-CN" altLang="en-US" sz="1266">
              <a:latin typeface="微软雅黑"/>
              <a:ea typeface="微软雅黑"/>
              <a:cs typeface="微软雅黑" panose="020b0503020204020204" charset="-122"/>
            </a:endParaRPr>
          </a:p>
          <a:p>
            <a:r>
              <a:rPr lang="zh-CN" altLang="en-US" sz="1266" b="1">
                <a:latin typeface="微软雅黑"/>
                <a:ea typeface="微软雅黑"/>
                <a:cs typeface="微软雅黑" panose="020b0503020204020204" charset="-122"/>
              </a:rPr>
              <a:t>行业</a:t>
            </a:r>
            <a:r>
              <a:rPr lang="en-US" altLang="zh-CN" sz="1266" b="1">
                <a:latin typeface="微软雅黑"/>
                <a:ea typeface="微软雅黑"/>
                <a:cs typeface="微软雅黑" panose="020b0503020204020204" charset="-122"/>
              </a:rPr>
              <a:t>PPT</a:t>
            </a:r>
            <a:r>
              <a:rPr lang="zh-CN" altLang="en-US" sz="1266" b="1">
                <a:latin typeface="微软雅黑"/>
                <a:ea typeface="微软雅黑"/>
                <a:cs typeface="微软雅黑" panose="020b0503020204020204" charset="-122"/>
              </a:rPr>
              <a:t>：</a:t>
            </a:r>
            <a:r>
              <a:rPr lang="zh-CN" altLang="en-US" sz="1266">
                <a:latin typeface="微软雅黑"/>
                <a:ea typeface="微软雅黑"/>
                <a:cs typeface="微软雅黑" panose="020b0503020204020204" charset="-122"/>
                <a:hlinkClick r:id="rId21" action="ppaction://hlinkfile"/>
              </a:rPr>
              <a:t>党政军事</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2" action="ppaction://hlinkfile"/>
              </a:rPr>
              <a:t>科技模板</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3" action="ppaction://hlinkfile"/>
              </a:rPr>
              <a:t>工业机械</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4" action="ppaction://hlinkfile"/>
              </a:rPr>
              <a:t>医学医疗</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5" action="ppaction://hlinkfile"/>
              </a:rPr>
              <a:t>旅游旅行</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6" action="ppaction://hlinkfile"/>
              </a:rPr>
              <a:t>金融理财</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7" action="ppaction://hlinkfile"/>
              </a:rPr>
              <a:t>餐饮美食</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8" action="ppaction://hlinkfile"/>
              </a:rPr>
              <a:t>教育培训</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9" action="ppaction://hlinkfile"/>
              </a:rPr>
              <a:t>教学说课</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0" action="ppaction://hlinkfile"/>
              </a:rPr>
              <a:t>营销销售</a:t>
            </a:r>
            <a:endParaRPr lang="zh-CN" altLang="en-US" sz="1266">
              <a:latin typeface="微软雅黑"/>
              <a:ea typeface="微软雅黑"/>
              <a:cs typeface="微软雅黑" panose="020b0503020204020204" charset="-122"/>
            </a:endParaRPr>
          </a:p>
          <a:p>
            <a:endParaRPr lang="zh-CN" altLang="en-US" sz="1266">
              <a:latin typeface="微软雅黑"/>
              <a:ea typeface="微软雅黑"/>
              <a:cs typeface="微软雅黑" panose="020b0503020204020204" charset="-122"/>
            </a:endParaRPr>
          </a:p>
          <a:p>
            <a:r>
              <a:rPr lang="zh-CN" altLang="en-US" sz="1266" b="1">
                <a:latin typeface="微软雅黑"/>
                <a:ea typeface="微软雅黑"/>
                <a:cs typeface="微软雅黑" panose="020b0503020204020204" charset="-122"/>
              </a:rPr>
              <a:t>工作</a:t>
            </a:r>
            <a:r>
              <a:rPr lang="en-US" altLang="zh-CN" sz="1266" b="1">
                <a:latin typeface="微软雅黑"/>
                <a:ea typeface="微软雅黑"/>
                <a:cs typeface="微软雅黑" panose="020b0503020204020204" charset="-122"/>
              </a:rPr>
              <a:t>PPT</a:t>
            </a:r>
            <a:r>
              <a:rPr lang="zh-CN" altLang="en-US" sz="1266" b="1">
                <a:latin typeface="微软雅黑"/>
                <a:ea typeface="微软雅黑"/>
                <a:cs typeface="微软雅黑" panose="020b0503020204020204" charset="-122"/>
              </a:rPr>
              <a:t>：</a:t>
            </a:r>
            <a:r>
              <a:rPr lang="zh-CN" altLang="en-US" sz="1266">
                <a:latin typeface="微软雅黑"/>
                <a:ea typeface="微软雅黑"/>
                <a:cs typeface="微软雅黑" panose="020b0503020204020204" charset="-122"/>
                <a:hlinkClick r:id="rId31" action="ppaction://hlinkfile"/>
              </a:rPr>
              <a:t>工作汇报</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2" action="ppaction://hlinkfile"/>
              </a:rPr>
              <a:t>毕业答辩</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3" action="ppaction://hlinkfile"/>
              </a:rPr>
              <a:t>工作培训</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4" action="ppaction://hlinkfile"/>
              </a:rPr>
              <a:t>述职报告</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5" action="ppaction://hlinkfile"/>
              </a:rPr>
              <a:t>分析报告</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6" action="ppaction://hlinkfile"/>
              </a:rPr>
              <a:t>个人简历</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7" action="ppaction://hlinkfile"/>
              </a:rPr>
              <a:t>公司简介</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26" action="ppaction://hlinkfile"/>
              </a:rPr>
              <a:t>商业金融</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8" action="ppaction://hlinkfile"/>
              </a:rPr>
              <a:t>工作总结</a:t>
            </a:r>
            <a:r>
              <a:rPr lang="zh-CN" altLang="en-US" sz="1266">
                <a:latin typeface="微软雅黑"/>
                <a:ea typeface="微软雅黑"/>
                <a:cs typeface="微软雅黑" panose="020b0503020204020204" charset="-122"/>
              </a:rPr>
              <a:t>丨</a:t>
            </a:r>
            <a:r>
              <a:rPr lang="zh-CN" altLang="en-US" sz="1266">
                <a:latin typeface="微软雅黑"/>
                <a:ea typeface="微软雅黑"/>
                <a:cs typeface="微软雅黑" panose="020b0503020204020204" charset="-122"/>
                <a:hlinkClick r:id="rId39" action="ppaction://hlinkfile"/>
              </a:rPr>
              <a:t>团队管理</a:t>
            </a:r>
            <a:endParaRPr lang="zh-CN" altLang="en-US" sz="1055">
              <a:latin typeface="微软雅黑"/>
              <a:ea typeface="微软雅黑"/>
              <a:cs typeface="微软雅黑" panose="020b0503020204020204" charset="-122"/>
            </a:endParaRPr>
          </a:p>
          <a:p>
            <a:endParaRPr lang="zh-CN" altLang="en-US" sz="949">
              <a:latin typeface="微软雅黑"/>
              <a:ea typeface="微软雅黑"/>
              <a:cs typeface="微软雅黑" panose="020b0503020204020204" charset="-122"/>
            </a:endParaRPr>
          </a:p>
          <a:p>
            <a:pPr algn="ctr"/>
            <a:r>
              <a:rPr lang="en-US" altLang="zh-CN" sz="1476" b="1">
                <a:solidFill>
                  <a:schemeClr val="tx1">
                    <a:lumMod val="75000"/>
                    <a:lumOff val="25000"/>
                  </a:schemeClr>
                </a:solidFill>
                <a:latin typeface="微软雅黑"/>
                <a:ea typeface="微软雅黑"/>
                <a:cs typeface="微软雅黑" panose="020b0503020204020204" charset="-122"/>
                <a:hlinkClick r:id="rId3" action="ppaction://hlinkfile"/>
              </a:rPr>
              <a:t>More+</a:t>
            </a:r>
            <a:endParaRPr lang="en-US" altLang="zh-CN" sz="1476" b="1">
              <a:solidFill>
                <a:schemeClr val="tx1">
                  <a:lumMod val="75000"/>
                  <a:lumOff val="25000"/>
                </a:schemeClr>
              </a:solidFill>
              <a:latin typeface="微软雅黑"/>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gradFill>
          <a:gsLst>
            <a:gs pos="88000">
              <a:srgbClr val="D41D29">
                <a:lumMod val="100000"/>
              </a:srgbClr>
            </a:gs>
            <a:gs pos="100000">
              <a:schemeClr val="accent1">
                <a:tint val="23500"/>
                <a:satMod val="160000"/>
              </a:schemeClr>
            </a:gs>
          </a:gsLst>
          <a:lin ang="5400000" scaled="0"/>
        </a:gradFill>
        <a:effectLst/>
      </p:bgPr>
    </p:bg>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14" name="PA_只为设计_矩形 10"/>
          <p:cNvSpPr>
            <a:spLocks noChangeArrowheads="1"/>
          </p:cNvSpPr>
          <p:nvPr>
            <p:custDataLst>
              <p:tags r:id="rId4"/>
            </p:custDataLst>
          </p:nvPr>
        </p:nvSpPr>
        <p:spPr bwMode="auto">
          <a:xfrm flipH="1">
            <a:off x="1142775" y="633590"/>
            <a:ext cx="5010150" cy="4389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13800">
                <a:latin typeface="微软雅黑"/>
                <a:ea typeface="微软雅黑"/>
                <a:cs typeface="+mn-ea"/>
                <a:sym typeface="微软雅黑"/>
              </a:rPr>
              <a:t>01</a:t>
            </a:r>
            <a:endParaRPr lang="zh-CN" altLang="zh-CN" sz="13800">
              <a:latin typeface="微软雅黑"/>
              <a:ea typeface="微软雅黑"/>
              <a:cs typeface="+mn-ea"/>
              <a:sym typeface="微软雅黑"/>
            </a:endParaRPr>
          </a:p>
        </p:txBody>
      </p:sp>
      <p:sp>
        <p:nvSpPr>
          <p:cNvPr id="15" name="文本框 14"/>
          <p:cNvSpPr txBox="1"/>
          <p:nvPr/>
        </p:nvSpPr>
        <p:spPr>
          <a:xfrm>
            <a:off x="2582935" y="4370087"/>
            <a:ext cx="495902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600">
                <a:latin typeface="微软雅黑"/>
                <a:ea typeface="微软雅黑"/>
                <a:cs typeface="+mn-ea"/>
                <a:sym typeface="微软雅黑"/>
              </a:rPr>
              <a:t>单击此处输入具体说明</a:t>
            </a:r>
            <a:endParaRPr lang="zh-CN" altLang="en-US" sz="1600">
              <a:latin typeface="微软雅黑"/>
              <a:ea typeface="微软雅黑"/>
              <a:cs typeface="+mn-ea"/>
              <a:sym typeface="微软雅黑"/>
            </a:endParaRPr>
          </a:p>
        </p:txBody>
      </p:sp>
      <p:cxnSp>
        <p:nvCxnSpPr>
          <p:cNvPr id="16" name="直接连接符 15"/>
          <p:cNvCxnSpPr/>
          <p:nvPr/>
        </p:nvCxnSpPr>
        <p:spPr>
          <a:xfrm>
            <a:off x="4792476" y="3328293"/>
            <a:ext cx="504373" cy="0"/>
          </a:xfrm>
          <a:prstGeom prst="line">
            <a:avLst/>
          </a:prstGeom>
          <a:solidFill>
            <a:srgbClr val="080808"/>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2180903" y="3616325"/>
            <a:ext cx="3384098" cy="707886"/>
          </a:xfrm>
          <a:prstGeom prst="rect">
            <a:avLst/>
          </a:prstGeom>
          <a:noFill/>
        </p:spPr>
        <p:txBody>
          <a:bodyPr wrap="square" rtlCol="0">
            <a:spAutoFit/>
            <a:scene3d>
              <a:camera prst="orthographicFront"/>
              <a:lightRig rig="threePt" dir="t"/>
            </a:scene3d>
            <a:sp3d contourW="12700"/>
          </a:bodyPr>
          <a:lstStyle/>
          <a:p>
            <a:r>
              <a:rPr lang="zh-CN" altLang="en-US" sz="4000">
                <a:latin typeface="微软雅黑"/>
                <a:ea typeface="微软雅黑"/>
                <a:sym typeface="微软雅黑"/>
              </a:rPr>
              <a:t>单击添加标题</a:t>
            </a:r>
            <a:endParaRPr lang="en-US" altLang="zh-CN" sz="4000">
              <a:latin typeface="微软雅黑"/>
              <a:ea typeface="微软雅黑"/>
              <a:sym typeface="微软雅黑"/>
            </a:endParaRPr>
          </a:p>
        </p:txBody>
      </p:sp>
    </p:spTree>
    <p:custDataLst>
      <p:tags r:id="rId5"/>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 name="Group 21"/>
          <p:cNvGrpSpPr/>
          <p:nvPr/>
        </p:nvGrpSpPr>
        <p:grpSpPr>
          <a:xfrm>
            <a:off x="4143686" y="2675121"/>
            <a:ext cx="4566919" cy="2956477"/>
            <a:chExt cx="2046" cy="1324"/>
          </a:xfrm>
          <a:solidFill>
            <a:srgbClr val="C00000"/>
          </a:solidFill>
        </p:grpSpPr>
        <p:sp>
          <p:nvSpPr>
            <p:cNvPr id="24598" name="Freeform 22"/>
            <p:cNvSpPr/>
            <p:nvPr/>
          </p:nvSpPr>
          <p:spPr bwMode="auto">
            <a:xfrm>
              <a:off x="1023" y="0"/>
              <a:ext cx="664" cy="1324"/>
            </a:xfrm>
            <a:custGeom>
              <a:gdLst>
                <a:gd name="T0" fmla="*/ 0 w 347"/>
                <a:gd name="T1" fmla="*/ 0 h 693"/>
                <a:gd name="T2" fmla="*/ 0 w 347"/>
                <a:gd name="T3" fmla="*/ 122 h 693"/>
                <a:gd name="T4" fmla="*/ 225 w 347"/>
                <a:gd name="T5" fmla="*/ 347 h 693"/>
                <a:gd name="T6" fmla="*/ 0 w 347"/>
                <a:gd name="T7" fmla="*/ 572 h 693"/>
                <a:gd name="T8" fmla="*/ 0 w 347"/>
                <a:gd name="T9" fmla="*/ 693 h 693"/>
                <a:gd name="T10" fmla="*/ 347 w 347"/>
                <a:gd name="T11" fmla="*/ 347 h 693"/>
                <a:gd name="T12" fmla="*/ 0 w 347"/>
                <a:gd name="T13" fmla="*/ 0 h 693"/>
              </a:gdLst>
              <a:cxnLst>
                <a:cxn ang="0">
                  <a:pos x="T0" y="T1"/>
                </a:cxn>
                <a:cxn ang="0">
                  <a:pos x="T2" y="T3"/>
                </a:cxn>
                <a:cxn ang="0">
                  <a:pos x="T4" y="T5"/>
                </a:cxn>
                <a:cxn ang="0">
                  <a:pos x="T6" y="T7"/>
                </a:cxn>
                <a:cxn ang="0">
                  <a:pos x="T8" y="T9"/>
                </a:cxn>
                <a:cxn ang="0">
                  <a:pos x="T10" y="T11"/>
                </a:cxn>
                <a:cxn ang="0">
                  <a:pos x="T12" y="T13"/>
                </a:cxn>
              </a:cxnLst>
              <a:rect l="0" t="0" r="r" b="b"/>
              <a:pathLst>
                <a:path w="347" h="693">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tx1"/>
            </a:solidFill>
            <a:ln w="9525">
              <a:solidFill>
                <a:srgbClr val="FFFFFE"/>
              </a:solidFill>
              <a:round/>
            </a:ln>
          </p:spPr>
          <p:txBody>
            <a:bodyPr/>
            <a:lstStyle/>
            <a:p>
              <a:endParaRPr lang="zh-CN" altLang="en-US" sz="4000">
                <a:latin typeface="微软雅黑"/>
                <a:ea typeface="微软雅黑"/>
                <a:sym typeface="微软雅黑"/>
              </a:endParaRPr>
            </a:p>
          </p:txBody>
        </p:sp>
        <p:sp>
          <p:nvSpPr>
            <p:cNvPr id="24599" name="Freeform 23"/>
            <p:cNvSpPr/>
            <p:nvPr/>
          </p:nvSpPr>
          <p:spPr bwMode="auto">
            <a:xfrm>
              <a:off x="361" y="0"/>
              <a:ext cx="662" cy="1324"/>
            </a:xfrm>
            <a:custGeom>
              <a:gdLst>
                <a:gd name="T0" fmla="*/ 121 w 346"/>
                <a:gd name="T1" fmla="*/ 347 h 693"/>
                <a:gd name="T2" fmla="*/ 346 w 346"/>
                <a:gd name="T3" fmla="*/ 122 h 693"/>
                <a:gd name="T4" fmla="*/ 346 w 346"/>
                <a:gd name="T5" fmla="*/ 0 h 693"/>
                <a:gd name="T6" fmla="*/ 0 w 346"/>
                <a:gd name="T7" fmla="*/ 347 h 693"/>
                <a:gd name="T8" fmla="*/ 346 w 346"/>
                <a:gd name="T9" fmla="*/ 693 h 693"/>
                <a:gd name="T10" fmla="*/ 346 w 346"/>
                <a:gd name="T11" fmla="*/ 572 h 693"/>
                <a:gd name="T12" fmla="*/ 121 w 346"/>
                <a:gd name="T13" fmla="*/ 347 h 693"/>
              </a:gdLst>
              <a:cxnLst>
                <a:cxn ang="0">
                  <a:pos x="T0" y="T1"/>
                </a:cxn>
                <a:cxn ang="0">
                  <a:pos x="T2" y="T3"/>
                </a:cxn>
                <a:cxn ang="0">
                  <a:pos x="T4" y="T5"/>
                </a:cxn>
                <a:cxn ang="0">
                  <a:pos x="T6" y="T7"/>
                </a:cxn>
                <a:cxn ang="0">
                  <a:pos x="T8" y="T9"/>
                </a:cxn>
                <a:cxn ang="0">
                  <a:pos x="T10" y="T11"/>
                </a:cxn>
                <a:cxn ang="0">
                  <a:pos x="T12" y="T13"/>
                </a:cxn>
              </a:cxnLst>
              <a:rect l="0" t="0" r="r" b="b"/>
              <a:pathLst>
                <a:path w="346" h="693">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tx1"/>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0" name="Freeform 24"/>
            <p:cNvSpPr/>
            <p:nvPr/>
          </p:nvSpPr>
          <p:spPr bwMode="auto">
            <a:xfrm>
              <a:off x="593" y="233"/>
              <a:ext cx="430" cy="860"/>
            </a:xfrm>
            <a:custGeom>
              <a:gdLst>
                <a:gd name="T0" fmla="*/ 0 w 225"/>
                <a:gd name="T1" fmla="*/ 225 h 450"/>
                <a:gd name="T2" fmla="*/ 225 w 225"/>
                <a:gd name="T3" fmla="*/ 450 h 450"/>
                <a:gd name="T4" fmla="*/ 225 w 225"/>
                <a:gd name="T5" fmla="*/ 0 h 450"/>
                <a:gd name="T6" fmla="*/ 0 w 225"/>
                <a:gd name="T7" fmla="*/ 225 h 450"/>
              </a:gdLst>
              <a:cxnLst>
                <a:cxn ang="0">
                  <a:pos x="T0" y="T1"/>
                </a:cxn>
                <a:cxn ang="0">
                  <a:pos x="T2" y="T3"/>
                </a:cxn>
                <a:cxn ang="0">
                  <a:pos x="T4" y="T5"/>
                </a:cxn>
                <a:cxn ang="0">
                  <a:pos x="T6" y="T7"/>
                </a:cxn>
              </a:cxnLst>
              <a:rect l="0" t="0" r="r" b="b"/>
              <a:pathLst>
                <a:path w="225" h="450">
                  <a:moveTo>
                    <a:pt x="0" y="225"/>
                  </a:moveTo>
                  <a:cubicBezTo>
                    <a:pt x="0" y="349"/>
                    <a:pt x="101" y="450"/>
                    <a:pt x="225" y="450"/>
                  </a:cubicBezTo>
                  <a:cubicBezTo>
                    <a:pt x="225" y="0"/>
                    <a:pt x="225" y="0"/>
                    <a:pt x="225" y="0"/>
                  </a:cubicBezTo>
                  <a:cubicBezTo>
                    <a:pt x="101" y="0"/>
                    <a:pt x="0" y="100"/>
                    <a:pt x="0" y="225"/>
                  </a:cubicBezTo>
                  <a:close/>
                </a:path>
              </a:pathLst>
            </a:custGeom>
            <a:solidFill>
              <a:schemeClr val="tx1"/>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1" name="Freeform 25"/>
            <p:cNvSpPr/>
            <p:nvPr/>
          </p:nvSpPr>
          <p:spPr bwMode="auto">
            <a:xfrm>
              <a:off x="1023" y="233"/>
              <a:ext cx="430" cy="860"/>
            </a:xfrm>
            <a:custGeom>
              <a:gdLst>
                <a:gd name="T0" fmla="*/ 225 w 225"/>
                <a:gd name="T1" fmla="*/ 225 h 450"/>
                <a:gd name="T2" fmla="*/ 0 w 225"/>
                <a:gd name="T3" fmla="*/ 0 h 450"/>
                <a:gd name="T4" fmla="*/ 0 w 225"/>
                <a:gd name="T5" fmla="*/ 450 h 450"/>
                <a:gd name="T6" fmla="*/ 225 w 225"/>
                <a:gd name="T7" fmla="*/ 225 h 450"/>
              </a:gdLst>
              <a:cxnLst>
                <a:cxn ang="0">
                  <a:pos x="T0" y="T1"/>
                </a:cxn>
                <a:cxn ang="0">
                  <a:pos x="T2" y="T3"/>
                </a:cxn>
                <a:cxn ang="0">
                  <a:pos x="T4" y="T5"/>
                </a:cxn>
                <a:cxn ang="0">
                  <a:pos x="T6" y="T7"/>
                </a:cxn>
              </a:cxnLst>
              <a:rect l="0" t="0" r="r" b="b"/>
              <a:pathLst>
                <a:path w="225" h="450">
                  <a:moveTo>
                    <a:pt x="225" y="225"/>
                  </a:moveTo>
                  <a:cubicBezTo>
                    <a:pt x="225" y="100"/>
                    <a:pt x="125" y="0"/>
                    <a:pt x="0" y="0"/>
                  </a:cubicBezTo>
                  <a:cubicBezTo>
                    <a:pt x="0" y="450"/>
                    <a:pt x="0" y="450"/>
                    <a:pt x="0" y="450"/>
                  </a:cubicBezTo>
                  <a:cubicBezTo>
                    <a:pt x="125" y="450"/>
                    <a:pt x="225" y="349"/>
                    <a:pt x="225" y="225"/>
                  </a:cubicBezTo>
                  <a:close/>
                </a:path>
              </a:pathLst>
            </a:custGeom>
            <a:solidFill>
              <a:schemeClr val="tx1"/>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2" name="Oval 26"/>
            <p:cNvSpPr>
              <a:spLocks noChangeArrowheads="1"/>
            </p:cNvSpPr>
            <p:nvPr/>
          </p:nvSpPr>
          <p:spPr bwMode="auto">
            <a:xfrm>
              <a:off x="824" y="464"/>
              <a:ext cx="398" cy="397"/>
            </a:xfrm>
            <a:prstGeom prst="ellipse">
              <a:avLst/>
            </a:prstGeom>
            <a:solidFill>
              <a:schemeClr val="tx1"/>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3" name="Freeform 27"/>
            <p:cNvSpPr>
              <a:spLocks noEditPoints="1"/>
            </p:cNvSpPr>
            <p:nvPr/>
          </p:nvSpPr>
          <p:spPr bwMode="auto">
            <a:xfrm>
              <a:off x="924" y="561"/>
              <a:ext cx="201" cy="201"/>
            </a:xfrm>
            <a:custGeom>
              <a:gdLst>
                <a:gd name="T0" fmla="*/ 87 w 105"/>
                <a:gd name="T1" fmla="*/ 1 h 105"/>
                <a:gd name="T2" fmla="*/ 91 w 105"/>
                <a:gd name="T3" fmla="*/ 2 h 105"/>
                <a:gd name="T4" fmla="*/ 91 w 105"/>
                <a:gd name="T5" fmla="*/ 2 h 105"/>
                <a:gd name="T6" fmla="*/ 103 w 105"/>
                <a:gd name="T7" fmla="*/ 14 h 105"/>
                <a:gd name="T8" fmla="*/ 103 w 105"/>
                <a:gd name="T9" fmla="*/ 14 h 105"/>
                <a:gd name="T10" fmla="*/ 104 w 105"/>
                <a:gd name="T11" fmla="*/ 18 h 105"/>
                <a:gd name="T12" fmla="*/ 88 w 105"/>
                <a:gd name="T13" fmla="*/ 32 h 105"/>
                <a:gd name="T14" fmla="*/ 77 w 105"/>
                <a:gd name="T15" fmla="*/ 34 h 105"/>
                <a:gd name="T16" fmla="*/ 74 w 105"/>
                <a:gd name="T17" fmla="*/ 76 h 105"/>
                <a:gd name="T18" fmla="*/ 51 w 105"/>
                <a:gd name="T19" fmla="*/ 85 h 105"/>
                <a:gd name="T20" fmla="*/ 19 w 105"/>
                <a:gd name="T21" fmla="*/ 53 h 105"/>
                <a:gd name="T22" fmla="*/ 51 w 105"/>
                <a:gd name="T23" fmla="*/ 21 h 105"/>
                <a:gd name="T24" fmla="*/ 75 w 105"/>
                <a:gd name="T25" fmla="*/ 24 h 105"/>
                <a:gd name="T26" fmla="*/ 73 w 105"/>
                <a:gd name="T27" fmla="*/ 14 h 105"/>
                <a:gd name="T28" fmla="*/ 93 w 105"/>
                <a:gd name="T29" fmla="*/ 41 h 105"/>
                <a:gd name="T30" fmla="*/ 101 w 105"/>
                <a:gd name="T31" fmla="*/ 38 h 105"/>
                <a:gd name="T32" fmla="*/ 103 w 105"/>
                <a:gd name="T33" fmla="*/ 53 h 105"/>
                <a:gd name="T34" fmla="*/ 51 w 105"/>
                <a:gd name="T35" fmla="*/ 105 h 105"/>
                <a:gd name="T36" fmla="*/ 0 w 105"/>
                <a:gd name="T37" fmla="*/ 53 h 105"/>
                <a:gd name="T38" fmla="*/ 51 w 105"/>
                <a:gd name="T39" fmla="*/ 2 h 105"/>
                <a:gd name="T40" fmla="*/ 66 w 105"/>
                <a:gd name="T41" fmla="*/ 4 h 105"/>
                <a:gd name="T42" fmla="*/ 64 w 105"/>
                <a:gd name="T43" fmla="*/ 12 h 105"/>
                <a:gd name="T44" fmla="*/ 51 w 105"/>
                <a:gd name="T45" fmla="*/ 10 h 105"/>
                <a:gd name="T46" fmla="*/ 8 w 105"/>
                <a:gd name="T47" fmla="*/ 53 h 105"/>
                <a:gd name="T48" fmla="*/ 51 w 105"/>
                <a:gd name="T49" fmla="*/ 97 h 105"/>
                <a:gd name="T50" fmla="*/ 95 w 105"/>
                <a:gd name="T51" fmla="*/ 53 h 105"/>
                <a:gd name="T52" fmla="*/ 93 w 105"/>
                <a:gd name="T53" fmla="*/ 41 h 105"/>
                <a:gd name="T54" fmla="*/ 51 w 105"/>
                <a:gd name="T55" fmla="*/ 39 h 105"/>
                <a:gd name="T56" fmla="*/ 67 w 105"/>
                <a:gd name="T57" fmla="*/ 32 h 105"/>
                <a:gd name="T58" fmla="*/ 32 w 105"/>
                <a:gd name="T59" fmla="*/ 34 h 105"/>
                <a:gd name="T60" fmla="*/ 32 w 105"/>
                <a:gd name="T61" fmla="*/ 34 h 105"/>
                <a:gd name="T62" fmla="*/ 32 w 105"/>
                <a:gd name="T63" fmla="*/ 73 h 105"/>
                <a:gd name="T64" fmla="*/ 71 w 105"/>
                <a:gd name="T65" fmla="*/ 73 h 105"/>
                <a:gd name="T66" fmla="*/ 79 w 105"/>
                <a:gd name="T67" fmla="*/ 53 h 105"/>
                <a:gd name="T68" fmla="*/ 64 w 105"/>
                <a:gd name="T69" fmla="*/ 46 h 105"/>
                <a:gd name="T70" fmla="*/ 62 w 105"/>
                <a:gd name="T71" fmla="*/ 64 h 105"/>
                <a:gd name="T72" fmla="*/ 51 w 105"/>
                <a:gd name="T73" fmla="*/ 68 h 105"/>
                <a:gd name="T74" fmla="*/ 37 w 105"/>
                <a:gd name="T75" fmla="*/ 53 h 105"/>
                <a:gd name="T76" fmla="*/ 41 w 105"/>
                <a:gd name="T77" fmla="*/ 43 h 105"/>
                <a:gd name="T78" fmla="*/ 55 w 105"/>
                <a:gd name="T79" fmla="*/ 44 h 105"/>
                <a:gd name="T80" fmla="*/ 51 w 105"/>
                <a:gd name="T81" fmla="*/ 44 h 105"/>
                <a:gd name="T82" fmla="*/ 42 w 105"/>
                <a:gd name="T83" fmla="*/ 53 h 105"/>
                <a:gd name="T84" fmla="*/ 51 w 105"/>
                <a:gd name="T85" fmla="*/ 63 h 105"/>
                <a:gd name="T86" fmla="*/ 58 w 105"/>
                <a:gd name="T87" fmla="*/ 60 h 105"/>
                <a:gd name="T88" fmla="*/ 61 w 105"/>
                <a:gd name="T89" fmla="*/ 50 h 105"/>
                <a:gd name="T90" fmla="*/ 49 w 105"/>
                <a:gd name="T91" fmla="*/ 56 h 105"/>
                <a:gd name="T92" fmla="*/ 55 w 105"/>
                <a:gd name="T93" fmla="*/ 44 h 105"/>
                <a:gd name="T94" fmla="*/ 87 w 105"/>
                <a:gd name="T95" fmla="*/ 7 h 105"/>
                <a:gd name="T96" fmla="*/ 79 w 105"/>
                <a:gd name="T97" fmla="*/ 22 h 105"/>
                <a:gd name="T98" fmla="*/ 87 w 105"/>
                <a:gd name="T99" fmla="*/ 7 h 105"/>
                <a:gd name="T100" fmla="*/ 92 w 105"/>
                <a:gd name="T101" fmla="*/ 16 h 105"/>
                <a:gd name="T102" fmla="*/ 88 w 105"/>
                <a:gd name="T103" fmla="*/ 27 h 105"/>
                <a:gd name="T104" fmla="*/ 92 w 105"/>
                <a:gd name="T105" fmla="*/ 16 h 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5" h="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rgbClr val="FFFFFE"/>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4" name="Freeform 28"/>
            <p:cNvSpPr/>
            <p:nvPr/>
          </p:nvSpPr>
          <p:spPr bwMode="auto">
            <a:xfrm>
              <a:off x="0" y="861"/>
              <a:ext cx="1051" cy="232"/>
            </a:xfrm>
            <a:custGeom>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FFC000"/>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5" name="Freeform 29"/>
            <p:cNvSpPr/>
            <p:nvPr/>
          </p:nvSpPr>
          <p:spPr bwMode="auto">
            <a:xfrm>
              <a:off x="0" y="1093"/>
              <a:ext cx="1051" cy="231"/>
            </a:xfrm>
            <a:custGeom>
              <a:gdLst>
                <a:gd name="T0" fmla="*/ 61 w 535"/>
                <a:gd name="T1" fmla="*/ 0 h 121"/>
                <a:gd name="T2" fmla="*/ 0 w 535"/>
                <a:gd name="T3" fmla="*/ 60 h 121"/>
                <a:gd name="T4" fmla="*/ 61 w 535"/>
                <a:gd name="T5" fmla="*/ 121 h 121"/>
                <a:gd name="T6" fmla="*/ 535 w 535"/>
                <a:gd name="T7" fmla="*/ 121 h 121"/>
                <a:gd name="T8" fmla="*/ 535 w 535"/>
                <a:gd name="T9" fmla="*/ 0 h 121"/>
                <a:gd name="T10" fmla="*/ 61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rgbClr val="FFC000"/>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6" name="Freeform 30"/>
            <p:cNvSpPr/>
            <p:nvPr/>
          </p:nvSpPr>
          <p:spPr bwMode="auto">
            <a:xfrm>
              <a:off x="983" y="2"/>
              <a:ext cx="1063" cy="231"/>
            </a:xfrm>
            <a:custGeom>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FFC000"/>
            </a:solidFill>
            <a:ln w="9525">
              <a:solidFill>
                <a:srgbClr val="FFFFFE"/>
              </a:solidFill>
              <a:round/>
            </a:ln>
          </p:spPr>
          <p:txBody>
            <a:bodyPr/>
            <a:lstStyle/>
            <a:p>
              <a:endParaRPr lang="zh-CN" altLang="en-US" sz="4000">
                <a:latin typeface="微软雅黑"/>
                <a:ea typeface="微软雅黑"/>
                <a:sym typeface="微软雅黑"/>
              </a:endParaRPr>
            </a:p>
          </p:txBody>
        </p:sp>
        <p:sp>
          <p:nvSpPr>
            <p:cNvPr id="24607" name="Freeform 31"/>
            <p:cNvSpPr/>
            <p:nvPr/>
          </p:nvSpPr>
          <p:spPr bwMode="auto">
            <a:xfrm>
              <a:off x="983" y="233"/>
              <a:ext cx="1063" cy="231"/>
            </a:xfrm>
            <a:custGeom>
              <a:gdLst>
                <a:gd name="T0" fmla="*/ 475 w 535"/>
                <a:gd name="T1" fmla="*/ 0 h 121"/>
                <a:gd name="T2" fmla="*/ 0 w 535"/>
                <a:gd name="T3" fmla="*/ 0 h 121"/>
                <a:gd name="T4" fmla="*/ 0 w 535"/>
                <a:gd name="T5" fmla="*/ 121 h 121"/>
                <a:gd name="T6" fmla="*/ 475 w 535"/>
                <a:gd name="T7" fmla="*/ 121 h 121"/>
                <a:gd name="T8" fmla="*/ 535 w 535"/>
                <a:gd name="T9" fmla="*/ 60 h 121"/>
                <a:gd name="T10" fmla="*/ 475 w 535"/>
                <a:gd name="T11" fmla="*/ 0 h 121"/>
              </a:gdLst>
              <a:cxnLst>
                <a:cxn ang="0">
                  <a:pos x="T0" y="T1"/>
                </a:cxn>
                <a:cxn ang="0">
                  <a:pos x="T2" y="T3"/>
                </a:cxn>
                <a:cxn ang="0">
                  <a:pos x="T4" y="T5"/>
                </a:cxn>
                <a:cxn ang="0">
                  <a:pos x="T6" y="T7"/>
                </a:cxn>
                <a:cxn ang="0">
                  <a:pos x="T8" y="T9"/>
                </a:cxn>
                <a:cxn ang="0">
                  <a:pos x="T10" y="T11"/>
                </a:cxn>
              </a:cxnLst>
              <a:rect l="0" t="0" r="r" b="b"/>
              <a:pathLst>
                <a:path w="535" h="120">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rgbClr val="FFC000"/>
            </a:solidFill>
            <a:ln w="9525">
              <a:solidFill>
                <a:srgbClr val="FFFFFE"/>
              </a:solidFill>
              <a:round/>
            </a:ln>
          </p:spPr>
          <p:txBody>
            <a:bodyPr/>
            <a:lstStyle/>
            <a:p>
              <a:endParaRPr lang="zh-CN" altLang="en-US" sz="4000">
                <a:latin typeface="微软雅黑"/>
                <a:ea typeface="微软雅黑"/>
                <a:sym typeface="微软雅黑"/>
              </a:endParaRPr>
            </a:p>
          </p:txBody>
        </p:sp>
      </p:grpSp>
      <p:grpSp>
        <p:nvGrpSpPr>
          <p:cNvPr id="3" name="Group 32"/>
          <p:cNvGrpSpPr/>
          <p:nvPr/>
        </p:nvGrpSpPr>
        <p:grpSpPr>
          <a:xfrm flipH="1">
            <a:off x="9797646" y="4557531"/>
            <a:ext cx="276783" cy="348345"/>
            <a:chExt cx="127" cy="163"/>
          </a:xfrm>
          <a:solidFill>
            <a:srgbClr val="C00000"/>
          </a:solidFill>
        </p:grpSpPr>
        <p:sp>
          <p:nvSpPr>
            <p:cNvPr id="24609" name="Freeform 33"/>
            <p:cNvSpPr/>
            <p:nvPr/>
          </p:nvSpPr>
          <p:spPr bwMode="auto">
            <a:xfrm>
              <a:off x="0" y="0"/>
              <a:ext cx="127" cy="163"/>
            </a:xfrm>
            <a:custGeom>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sp>
          <p:nvSpPr>
            <p:cNvPr id="24610" name="Freeform 34"/>
            <p:cNvSpPr/>
            <p:nvPr/>
          </p:nvSpPr>
          <p:spPr bwMode="auto">
            <a:xfrm>
              <a:off x="80" y="95"/>
              <a:ext cx="47" cy="68"/>
            </a:xfrm>
            <a:custGeom>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sp>
          <p:nvSpPr>
            <p:cNvPr id="24611" name="Freeform 35"/>
            <p:cNvSpPr>
              <a:spLocks noEditPoints="1"/>
            </p:cNvSpPr>
            <p:nvPr/>
          </p:nvSpPr>
          <p:spPr bwMode="auto">
            <a:xfrm>
              <a:off x="46" y="34"/>
              <a:ext cx="79" cy="114"/>
            </a:xfrm>
            <a:custGeom>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sp>
          <p:nvSpPr>
            <p:cNvPr id="24612" name="Freeform 36"/>
            <p:cNvSpPr/>
            <p:nvPr/>
          </p:nvSpPr>
          <p:spPr bwMode="auto">
            <a:xfrm>
              <a:off x="24" y="46"/>
              <a:ext cx="49" cy="14"/>
            </a:xfrm>
            <a:custGeom>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sp>
          <p:nvSpPr>
            <p:cNvPr id="24613" name="Freeform 37"/>
            <p:cNvSpPr/>
            <p:nvPr/>
          </p:nvSpPr>
          <p:spPr bwMode="auto">
            <a:xfrm>
              <a:off x="24" y="73"/>
              <a:ext cx="32" cy="15"/>
            </a:xfrm>
            <a:custGeom>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grpSp>
      <p:sp>
        <p:nvSpPr>
          <p:cNvPr id="24614" name="Freeform 38"/>
          <p:cNvSpPr>
            <a:spLocks noEditPoints="1"/>
          </p:cNvSpPr>
          <p:nvPr/>
        </p:nvSpPr>
        <p:spPr bwMode="auto">
          <a:xfrm flipH="1">
            <a:off x="9670417" y="2737643"/>
            <a:ext cx="424103" cy="285824"/>
          </a:xfrm>
          <a:custGeom>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lIns="128562" tIns="64281" rIns="128562" bIns="64281"/>
          <a:lstStyle/>
          <a:p>
            <a:endParaRPr lang="zh-CN" altLang="en-US" sz="2500">
              <a:latin typeface="微软雅黑"/>
              <a:ea typeface="微软雅黑"/>
              <a:sym typeface="微软雅黑"/>
            </a:endParaRPr>
          </a:p>
        </p:txBody>
      </p:sp>
      <p:sp>
        <p:nvSpPr>
          <p:cNvPr id="24615" name="Rectangle 39"/>
          <p:cNvSpPr>
            <a:spLocks noChangeArrowheads="1"/>
          </p:cNvSpPr>
          <p:nvPr/>
        </p:nvSpPr>
        <p:spPr bwMode="auto">
          <a:xfrm>
            <a:off x="8860159" y="3152980"/>
            <a:ext cx="3645052" cy="86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562" tIns="64281" rIns="128562" bIns="64281">
            <a:spAutoFit/>
          </a:bodyPr>
          <a:lstStyle/>
          <a:p>
            <a:r>
              <a:rPr lang="zh-CN" altLang="en-US" sz="1600">
                <a:latin typeface="微软雅黑"/>
                <a:ea typeface="微软雅黑"/>
                <a:sym typeface="微软雅黑"/>
              </a:rPr>
              <a:t>单击此处添加本章节的简要内容单击此处添加本章节的简要内容单击此处添加本章节的简要内容</a:t>
            </a:r>
            <a:endParaRPr lang="zh-CN" altLang="en-US" sz="1600">
              <a:latin typeface="微软雅黑"/>
              <a:ea typeface="微软雅黑"/>
              <a:sym typeface="微软雅黑"/>
            </a:endParaRPr>
          </a:p>
        </p:txBody>
      </p:sp>
      <p:sp>
        <p:nvSpPr>
          <p:cNvPr id="24616" name="Text Box 40"/>
          <p:cNvSpPr txBox="1">
            <a:spLocks noChangeArrowheads="1"/>
          </p:cNvSpPr>
          <p:nvPr/>
        </p:nvSpPr>
        <p:spPr bwMode="auto">
          <a:xfrm>
            <a:off x="8860156" y="2563473"/>
            <a:ext cx="772596" cy="6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r>
              <a:rPr lang="zh-CN" altLang="zh-CN" sz="3400">
                <a:latin typeface="微软雅黑"/>
                <a:ea typeface="微软雅黑"/>
                <a:sym typeface="微软雅黑"/>
              </a:rPr>
              <a:t>03</a:t>
            </a:r>
            <a:endParaRPr lang="zh-CN" altLang="zh-CN" sz="3400">
              <a:latin typeface="微软雅黑"/>
              <a:ea typeface="微软雅黑"/>
              <a:sym typeface="微软雅黑"/>
            </a:endParaRPr>
          </a:p>
        </p:txBody>
      </p:sp>
      <p:sp>
        <p:nvSpPr>
          <p:cNvPr id="24617" name="Rectangle 41"/>
          <p:cNvSpPr>
            <a:spLocks noChangeArrowheads="1"/>
          </p:cNvSpPr>
          <p:nvPr/>
        </p:nvSpPr>
        <p:spPr bwMode="auto">
          <a:xfrm>
            <a:off x="8860159" y="5001893"/>
            <a:ext cx="3645052" cy="111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562" tIns="64281" rIns="128562" bIns="64281">
            <a:spAutoFit/>
          </a:bodyPr>
          <a:lstStyle/>
          <a:p>
            <a:r>
              <a:rPr lang="zh-CN" altLang="en-US" sz="1600">
                <a:latin typeface="微软雅黑"/>
                <a:ea typeface="微软雅黑"/>
                <a:sym typeface="微软雅黑"/>
              </a:rPr>
              <a:t>单击此处添加本章节的简要内容单击此处添加本章节的简要内容单击此处添加本章节的简要内容单击此处添加本章节的简要内容</a:t>
            </a:r>
            <a:endParaRPr lang="zh-CN" altLang="en-US" sz="1600">
              <a:latin typeface="微软雅黑"/>
              <a:ea typeface="微软雅黑"/>
              <a:sym typeface="微软雅黑"/>
            </a:endParaRPr>
          </a:p>
        </p:txBody>
      </p:sp>
      <p:sp>
        <p:nvSpPr>
          <p:cNvPr id="24618" name="Text Box 42"/>
          <p:cNvSpPr txBox="1">
            <a:spLocks noChangeArrowheads="1"/>
          </p:cNvSpPr>
          <p:nvPr/>
        </p:nvSpPr>
        <p:spPr bwMode="auto">
          <a:xfrm>
            <a:off x="8860156" y="4412387"/>
            <a:ext cx="772596" cy="6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r>
              <a:rPr lang="zh-CN" altLang="zh-CN" sz="3400">
                <a:latin typeface="微软雅黑"/>
                <a:ea typeface="微软雅黑"/>
                <a:sym typeface="微软雅黑"/>
              </a:rPr>
              <a:t>04</a:t>
            </a:r>
            <a:endParaRPr lang="zh-CN" altLang="zh-CN" sz="3400">
              <a:latin typeface="微软雅黑"/>
              <a:ea typeface="微软雅黑"/>
              <a:sym typeface="微软雅黑"/>
            </a:endParaRPr>
          </a:p>
        </p:txBody>
      </p:sp>
      <p:sp>
        <p:nvSpPr>
          <p:cNvPr id="24619" name="Rectangle 43"/>
          <p:cNvSpPr>
            <a:spLocks noChangeArrowheads="1"/>
          </p:cNvSpPr>
          <p:nvPr/>
        </p:nvSpPr>
        <p:spPr bwMode="auto">
          <a:xfrm>
            <a:off x="353543" y="5001894"/>
            <a:ext cx="3645054" cy="86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562" tIns="64281" rIns="128562" bIns="64281">
            <a:spAutoFit/>
          </a:bodyPr>
          <a:lstStyle/>
          <a:p>
            <a:pPr algn="r"/>
            <a:r>
              <a:rPr lang="zh-CN" altLang="en-US" sz="1600">
                <a:latin typeface="微软雅黑"/>
                <a:ea typeface="微软雅黑"/>
                <a:sym typeface="微软雅黑"/>
              </a:rPr>
              <a:t>单击此处添加本章节的简要内容单击此处添加本章节的简要内容单击此处添加本章节的简要内容</a:t>
            </a:r>
            <a:endParaRPr lang="zh-CN" altLang="en-US" sz="1600">
              <a:latin typeface="微软雅黑"/>
              <a:ea typeface="微软雅黑"/>
              <a:sym typeface="微软雅黑"/>
            </a:endParaRPr>
          </a:p>
        </p:txBody>
      </p:sp>
      <p:sp>
        <p:nvSpPr>
          <p:cNvPr id="24620" name="Text Box 44"/>
          <p:cNvSpPr txBox="1">
            <a:spLocks noChangeArrowheads="1"/>
          </p:cNvSpPr>
          <p:nvPr/>
        </p:nvSpPr>
        <p:spPr bwMode="auto">
          <a:xfrm>
            <a:off x="3259483" y="4412387"/>
            <a:ext cx="772596" cy="6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r"/>
            <a:r>
              <a:rPr lang="zh-CN" altLang="zh-CN" sz="3400">
                <a:latin typeface="微软雅黑"/>
                <a:ea typeface="微软雅黑"/>
                <a:sym typeface="微软雅黑"/>
              </a:rPr>
              <a:t>02</a:t>
            </a:r>
            <a:endParaRPr lang="zh-CN" altLang="zh-CN" sz="3400">
              <a:latin typeface="微软雅黑"/>
              <a:ea typeface="微软雅黑"/>
              <a:sym typeface="微软雅黑"/>
            </a:endParaRPr>
          </a:p>
        </p:txBody>
      </p:sp>
      <p:grpSp>
        <p:nvGrpSpPr>
          <p:cNvPr id="4" name="Group 45"/>
          <p:cNvGrpSpPr/>
          <p:nvPr/>
        </p:nvGrpSpPr>
        <p:grpSpPr>
          <a:xfrm flipH="1">
            <a:off x="2817803" y="2722017"/>
            <a:ext cx="294640" cy="361743"/>
            <a:chExt cx="134" cy="163"/>
          </a:xfrm>
          <a:solidFill>
            <a:schemeClr val="accent1"/>
          </a:solidFill>
        </p:grpSpPr>
        <p:sp>
          <p:nvSpPr>
            <p:cNvPr id="24622" name="Freeform 46"/>
            <p:cNvSpPr>
              <a:spLocks noEditPoints="1"/>
            </p:cNvSpPr>
            <p:nvPr/>
          </p:nvSpPr>
          <p:spPr bwMode="auto">
            <a:xfrm>
              <a:off x="0" y="0"/>
              <a:ext cx="134" cy="163"/>
            </a:xfrm>
            <a:custGeom>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00">
                <a:latin typeface="微软雅黑"/>
                <a:ea typeface="微软雅黑"/>
                <a:sym typeface="微软雅黑"/>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500">
                <a:latin typeface="微软雅黑"/>
                <a:ea typeface="微软雅黑"/>
                <a:sym typeface="微软雅黑"/>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500">
                <a:latin typeface="微软雅黑"/>
                <a:ea typeface="微软雅黑"/>
                <a:sym typeface="微软雅黑"/>
              </a:endParaRPr>
            </a:p>
          </p:txBody>
        </p:sp>
      </p:grpSp>
      <p:sp>
        <p:nvSpPr>
          <p:cNvPr id="24625" name="Rectangle 49"/>
          <p:cNvSpPr>
            <a:spLocks noChangeArrowheads="1"/>
          </p:cNvSpPr>
          <p:nvPr/>
        </p:nvSpPr>
        <p:spPr bwMode="auto">
          <a:xfrm>
            <a:off x="353543" y="3161912"/>
            <a:ext cx="3645054" cy="868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8562" tIns="64281" rIns="128562" bIns="64281">
            <a:spAutoFit/>
          </a:bodyPr>
          <a:lstStyle/>
          <a:p>
            <a:pPr algn="r"/>
            <a:r>
              <a:rPr lang="zh-CN" altLang="en-US" sz="1600">
                <a:latin typeface="微软雅黑"/>
                <a:ea typeface="微软雅黑"/>
                <a:sym typeface="微软雅黑"/>
              </a:rPr>
              <a:t>单击此处添加本章节的简要内容单击此处添加本章节的简要内容单击此处添加本章节的简要内容</a:t>
            </a:r>
            <a:endParaRPr lang="zh-CN" altLang="en-US" sz="1600">
              <a:latin typeface="微软雅黑"/>
              <a:ea typeface="微软雅黑"/>
              <a:sym typeface="微软雅黑"/>
            </a:endParaRPr>
          </a:p>
        </p:txBody>
      </p:sp>
      <p:sp>
        <p:nvSpPr>
          <p:cNvPr id="24626" name="Text Box 50"/>
          <p:cNvSpPr txBox="1">
            <a:spLocks noChangeArrowheads="1"/>
          </p:cNvSpPr>
          <p:nvPr/>
        </p:nvSpPr>
        <p:spPr bwMode="auto">
          <a:xfrm>
            <a:off x="3259482" y="2572404"/>
            <a:ext cx="772596" cy="65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r"/>
            <a:r>
              <a:rPr lang="zh-CN" altLang="zh-CN" sz="3400">
                <a:latin typeface="微软雅黑"/>
                <a:ea typeface="微软雅黑"/>
                <a:sym typeface="微软雅黑"/>
              </a:rPr>
              <a:t>01</a:t>
            </a:r>
            <a:endParaRPr lang="zh-CN" altLang="zh-CN" sz="3400">
              <a:latin typeface="微软雅黑"/>
              <a:ea typeface="微软雅黑"/>
              <a:sym typeface="微软雅黑"/>
            </a:endParaRPr>
          </a:p>
        </p:txBody>
      </p:sp>
      <p:sp>
        <p:nvSpPr>
          <p:cNvPr id="24627" name="Freeform 51"/>
          <p:cNvSpPr>
            <a:spLocks noEditPoints="1"/>
          </p:cNvSpPr>
          <p:nvPr/>
        </p:nvSpPr>
        <p:spPr bwMode="auto">
          <a:xfrm>
            <a:off x="2820037" y="4561998"/>
            <a:ext cx="328122" cy="341646"/>
          </a:xfrm>
          <a:custGeom>
            <a:gdLst>
              <a:gd name="T0" fmla="*/ 123 w 144"/>
              <a:gd name="T1" fmla="*/ 21 h 151"/>
              <a:gd name="T2" fmla="*/ 127 w 144"/>
              <a:gd name="T3" fmla="*/ 119 h 151"/>
              <a:gd name="T4" fmla="*/ 133 w 144"/>
              <a:gd name="T5" fmla="*/ 76 h 151"/>
              <a:gd name="T6" fmla="*/ 108 w 144"/>
              <a:gd name="T7" fmla="*/ 101 h 151"/>
              <a:gd name="T8" fmla="*/ 105 w 144"/>
              <a:gd name="T9" fmla="*/ 76 h 151"/>
              <a:gd name="T10" fmla="*/ 42 w 144"/>
              <a:gd name="T11" fmla="*/ 100 h 151"/>
              <a:gd name="T12" fmla="*/ 32 w 144"/>
              <a:gd name="T13" fmla="*/ 76 h 151"/>
              <a:gd name="T14" fmla="*/ 25 w 144"/>
              <a:gd name="T15" fmla="*/ 112 h 151"/>
              <a:gd name="T16" fmla="*/ 0 w 144"/>
              <a:gd name="T17" fmla="*/ 72 h 151"/>
              <a:gd name="T18" fmla="*/ 72 w 144"/>
              <a:gd name="T19" fmla="*/ 0 h 151"/>
              <a:gd name="T20" fmla="*/ 94 w 144"/>
              <a:gd name="T21" fmla="*/ 131 h 151"/>
              <a:gd name="T22" fmla="*/ 88 w 144"/>
              <a:gd name="T23" fmla="*/ 151 h 151"/>
              <a:gd name="T24" fmla="*/ 56 w 144"/>
              <a:gd name="T25" fmla="*/ 151 h 151"/>
              <a:gd name="T26" fmla="*/ 50 w 144"/>
              <a:gd name="T27" fmla="*/ 146 h 151"/>
              <a:gd name="T28" fmla="*/ 33 w 144"/>
              <a:gd name="T29" fmla="*/ 131 h 151"/>
              <a:gd name="T30" fmla="*/ 29 w 144"/>
              <a:gd name="T31" fmla="*/ 121 h 151"/>
              <a:gd name="T32" fmla="*/ 76 w 144"/>
              <a:gd name="T33" fmla="*/ 83 h 151"/>
              <a:gd name="T34" fmla="*/ 115 w 144"/>
              <a:gd name="T35" fmla="*/ 121 h 151"/>
              <a:gd name="T36" fmla="*/ 111 w 144"/>
              <a:gd name="T37" fmla="*/ 131 h 151"/>
              <a:gd name="T38" fmla="*/ 94 w 144"/>
              <a:gd name="T39" fmla="*/ 131 h 151"/>
              <a:gd name="T40" fmla="*/ 83 w 144"/>
              <a:gd name="T41" fmla="*/ 140 h 151"/>
              <a:gd name="T42" fmla="*/ 83 w 144"/>
              <a:gd name="T43" fmla="*/ 125 h 151"/>
              <a:gd name="T44" fmla="*/ 97 w 144"/>
              <a:gd name="T45" fmla="*/ 120 h 151"/>
              <a:gd name="T46" fmla="*/ 47 w 144"/>
              <a:gd name="T47" fmla="*/ 120 h 151"/>
              <a:gd name="T48" fmla="*/ 56 w 144"/>
              <a:gd name="T49" fmla="*/ 120 h 151"/>
              <a:gd name="T50" fmla="*/ 61 w 144"/>
              <a:gd name="T51" fmla="*/ 140 h 151"/>
              <a:gd name="T52" fmla="*/ 115 w 144"/>
              <a:gd name="T53" fmla="*/ 29 h 151"/>
              <a:gd name="T54" fmla="*/ 114 w 144"/>
              <a:gd name="T55" fmla="*/ 28 h 151"/>
              <a:gd name="T56" fmla="*/ 112 w 144"/>
              <a:gd name="T57" fmla="*/ 69 h 151"/>
              <a:gd name="T58" fmla="*/ 115 w 144"/>
              <a:gd name="T59" fmla="*/ 29 h 151"/>
              <a:gd name="T60" fmla="*/ 108 w 144"/>
              <a:gd name="T61" fmla="*/ 23 h 151"/>
              <a:gd name="T62" fmla="*/ 101 w 144"/>
              <a:gd name="T63" fmla="*/ 24 h 151"/>
              <a:gd name="T64" fmla="*/ 108 w 144"/>
              <a:gd name="T65" fmla="*/ 23 h 151"/>
              <a:gd name="T66" fmla="*/ 82 w 144"/>
              <a:gd name="T67" fmla="*/ 12 h 151"/>
              <a:gd name="T68" fmla="*/ 75 w 144"/>
              <a:gd name="T69" fmla="*/ 35 h 151"/>
              <a:gd name="T70" fmla="*/ 96 w 144"/>
              <a:gd name="T71" fmla="*/ 30 h 151"/>
              <a:gd name="T72" fmla="*/ 82 w 144"/>
              <a:gd name="T73" fmla="*/ 12 h 151"/>
              <a:gd name="T74" fmla="*/ 69 w 144"/>
              <a:gd name="T75" fmla="*/ 12 h 151"/>
              <a:gd name="T76" fmla="*/ 49 w 144"/>
              <a:gd name="T77" fmla="*/ 27 h 151"/>
              <a:gd name="T78" fmla="*/ 50 w 144"/>
              <a:gd name="T79" fmla="*/ 31 h 151"/>
              <a:gd name="T80" fmla="*/ 69 w 144"/>
              <a:gd name="T81" fmla="*/ 12 h 151"/>
              <a:gd name="T82" fmla="*/ 48 w 144"/>
              <a:gd name="T83" fmla="*/ 16 h 151"/>
              <a:gd name="T84" fmla="*/ 41 w 144"/>
              <a:gd name="T85" fmla="*/ 27 h 151"/>
              <a:gd name="T86" fmla="*/ 48 w 144"/>
              <a:gd name="T87" fmla="*/ 16 h 151"/>
              <a:gd name="T88" fmla="*/ 30 w 144"/>
              <a:gd name="T89" fmla="*/ 28 h 151"/>
              <a:gd name="T90" fmla="*/ 11 w 144"/>
              <a:gd name="T91" fmla="*/ 69 h 151"/>
              <a:gd name="T92" fmla="*/ 39 w 144"/>
              <a:gd name="T93" fmla="*/ 33 h 151"/>
              <a:gd name="T94" fmla="*/ 99 w 144"/>
              <a:gd name="T95" fmla="*/ 36 h 151"/>
              <a:gd name="T96" fmla="*/ 96 w 144"/>
              <a:gd name="T97" fmla="*/ 37 h 151"/>
              <a:gd name="T98" fmla="*/ 75 w 144"/>
              <a:gd name="T99" fmla="*/ 69 h 151"/>
              <a:gd name="T100" fmla="*/ 99 w 144"/>
              <a:gd name="T101" fmla="*/ 36 h 151"/>
              <a:gd name="T102" fmla="*/ 69 w 144"/>
              <a:gd name="T103" fmla="*/ 42 h 151"/>
              <a:gd name="T104" fmla="*/ 45 w 144"/>
              <a:gd name="T105" fmla="*/ 36 h 151"/>
              <a:gd name="T106" fmla="*/ 69 w 144"/>
              <a:gd name="T107" fmla="*/ 69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4" h="151">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rgbClr val="C00000"/>
          </a:solidFill>
          <a:ln>
            <a:noFill/>
          </a:ln>
        </p:spPr>
        <p:txBody>
          <a:bodyPr lIns="128562" tIns="64281" rIns="128562" bIns="64281"/>
          <a:lstStyle/>
          <a:p>
            <a:endParaRPr lang="zh-CN" altLang="en-US" sz="2500">
              <a:latin typeface="微软雅黑"/>
              <a:ea typeface="微软雅黑"/>
              <a:sym typeface="微软雅黑"/>
            </a:endParaRPr>
          </a:p>
        </p:txBody>
      </p:sp>
      <p:sp>
        <p:nvSpPr>
          <p:cNvPr id="24628" name="Rectangle 52"/>
          <p:cNvSpPr>
            <a:spLocks noChangeArrowheads="1"/>
          </p:cNvSpPr>
          <p:nvPr/>
        </p:nvSpPr>
        <p:spPr bwMode="auto">
          <a:xfrm>
            <a:off x="4091236" y="4707141"/>
            <a:ext cx="1370517" cy="40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ctr"/>
            <a:r>
              <a:rPr lang="zh-CN" altLang="zh-CN">
                <a:latin typeface="微软雅黑"/>
                <a:ea typeface="微软雅黑"/>
                <a:sym typeface="微软雅黑"/>
              </a:rPr>
              <a:t>Option 01</a:t>
            </a:r>
            <a:endParaRPr lang="zh-CN" altLang="zh-CN">
              <a:latin typeface="微软雅黑"/>
              <a:ea typeface="微软雅黑"/>
              <a:sym typeface="微软雅黑"/>
            </a:endParaRPr>
          </a:p>
        </p:txBody>
      </p:sp>
      <p:sp>
        <p:nvSpPr>
          <p:cNvPr id="24629" name="Rectangle 53"/>
          <p:cNvSpPr>
            <a:spLocks noChangeArrowheads="1"/>
          </p:cNvSpPr>
          <p:nvPr/>
        </p:nvSpPr>
        <p:spPr bwMode="auto">
          <a:xfrm>
            <a:off x="4091236" y="5222962"/>
            <a:ext cx="1370517" cy="40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ctr"/>
            <a:r>
              <a:rPr lang="zh-CN" altLang="zh-CN">
                <a:latin typeface="微软雅黑"/>
                <a:ea typeface="微软雅黑"/>
                <a:sym typeface="微软雅黑"/>
              </a:rPr>
              <a:t>Option 02</a:t>
            </a:r>
            <a:endParaRPr lang="zh-CN" altLang="zh-CN">
              <a:latin typeface="微软雅黑"/>
              <a:ea typeface="微软雅黑"/>
              <a:sym typeface="微软雅黑"/>
            </a:endParaRPr>
          </a:p>
        </p:txBody>
      </p:sp>
      <p:sp>
        <p:nvSpPr>
          <p:cNvPr id="24630" name="Rectangle 54"/>
          <p:cNvSpPr>
            <a:spLocks noChangeArrowheads="1"/>
          </p:cNvSpPr>
          <p:nvPr/>
        </p:nvSpPr>
        <p:spPr bwMode="auto">
          <a:xfrm>
            <a:off x="7403704" y="2777839"/>
            <a:ext cx="1370517" cy="40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ctr"/>
            <a:r>
              <a:rPr lang="zh-CN" altLang="zh-CN">
                <a:latin typeface="微软雅黑"/>
                <a:ea typeface="微软雅黑"/>
                <a:sym typeface="微软雅黑"/>
              </a:rPr>
              <a:t>Option 03</a:t>
            </a:r>
            <a:endParaRPr lang="zh-CN" altLang="zh-CN">
              <a:latin typeface="微软雅黑"/>
              <a:ea typeface="微软雅黑"/>
              <a:sym typeface="微软雅黑"/>
            </a:endParaRPr>
          </a:p>
        </p:txBody>
      </p:sp>
      <p:sp>
        <p:nvSpPr>
          <p:cNvPr id="24631" name="Rectangle 55"/>
          <p:cNvSpPr>
            <a:spLocks noChangeArrowheads="1"/>
          </p:cNvSpPr>
          <p:nvPr/>
        </p:nvSpPr>
        <p:spPr bwMode="auto">
          <a:xfrm>
            <a:off x="7403704" y="3293659"/>
            <a:ext cx="1370517" cy="406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8562" tIns="64281" rIns="128562" bIns="64281">
            <a:spAutoFit/>
          </a:bodyPr>
          <a:lstStyle/>
          <a:p>
            <a:pPr algn="ctr"/>
            <a:r>
              <a:rPr lang="zh-CN" altLang="zh-CN">
                <a:latin typeface="微软雅黑"/>
                <a:ea typeface="微软雅黑"/>
                <a:sym typeface="微软雅黑"/>
              </a:rPr>
              <a:t>Option 04</a:t>
            </a:r>
            <a:endParaRPr lang="zh-CN" altLang="zh-CN">
              <a:latin typeface="微软雅黑"/>
              <a:ea typeface="微软雅黑"/>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4614"/>
                                        </p:tgtEl>
                                        <p:attrNameLst>
                                          <p:attrName>style.visibility</p:attrName>
                                        </p:attrNameLst>
                                      </p:cBhvr>
                                      <p:to>
                                        <p:strVal val="visible"/>
                                      </p:to>
                                    </p:set>
                                    <p:anim calcmode="lin" valueType="num">
                                      <p:cBhvr additive="base">
                                        <p:cTn id="15" dur="500" fill="hold"/>
                                        <p:tgtEl>
                                          <p:spTgt spid="24614"/>
                                        </p:tgtEl>
                                        <p:attrNameLst>
                                          <p:attrName>ppt_x</p:attrName>
                                        </p:attrNameLst>
                                      </p:cBhvr>
                                      <p:tavLst>
                                        <p:tav tm="0">
                                          <p:val>
                                            <p:strVal val="#ppt_x"/>
                                          </p:val>
                                        </p:tav>
                                        <p:tav tm="100000">
                                          <p:val>
                                            <p:strVal val="#ppt_x"/>
                                          </p:val>
                                        </p:tav>
                                      </p:tavLst>
                                    </p:anim>
                                    <p:anim calcmode="lin" valueType="num">
                                      <p:cBhvr additive="base">
                                        <p:cTn id="16" dur="500" fill="hold"/>
                                        <p:tgtEl>
                                          <p:spTgt spid="2461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4615"/>
                                        </p:tgtEl>
                                        <p:attrNameLst>
                                          <p:attrName>style.visibility</p:attrName>
                                        </p:attrNameLst>
                                      </p:cBhvr>
                                      <p:to>
                                        <p:strVal val="visible"/>
                                      </p:to>
                                    </p:set>
                                    <p:anim calcmode="lin" valueType="num">
                                      <p:cBhvr additive="base">
                                        <p:cTn id="19" dur="500" fill="hold"/>
                                        <p:tgtEl>
                                          <p:spTgt spid="24615"/>
                                        </p:tgtEl>
                                        <p:attrNameLst>
                                          <p:attrName>ppt_x</p:attrName>
                                        </p:attrNameLst>
                                      </p:cBhvr>
                                      <p:tavLst>
                                        <p:tav tm="0">
                                          <p:val>
                                            <p:strVal val="#ppt_x"/>
                                          </p:val>
                                        </p:tav>
                                        <p:tav tm="100000">
                                          <p:val>
                                            <p:strVal val="#ppt_x"/>
                                          </p:val>
                                        </p:tav>
                                      </p:tavLst>
                                    </p:anim>
                                    <p:anim calcmode="lin" valueType="num">
                                      <p:cBhvr additive="base">
                                        <p:cTn id="20" dur="500" fill="hold"/>
                                        <p:tgtEl>
                                          <p:spTgt spid="246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616"/>
                                        </p:tgtEl>
                                        <p:attrNameLst>
                                          <p:attrName>style.visibility</p:attrName>
                                        </p:attrNameLst>
                                      </p:cBhvr>
                                      <p:to>
                                        <p:strVal val="visible"/>
                                      </p:to>
                                    </p:set>
                                    <p:anim calcmode="lin" valueType="num">
                                      <p:cBhvr additive="base">
                                        <p:cTn id="23" dur="500" fill="hold"/>
                                        <p:tgtEl>
                                          <p:spTgt spid="24616"/>
                                        </p:tgtEl>
                                        <p:attrNameLst>
                                          <p:attrName>ppt_x</p:attrName>
                                        </p:attrNameLst>
                                      </p:cBhvr>
                                      <p:tavLst>
                                        <p:tav tm="0">
                                          <p:val>
                                            <p:strVal val="#ppt_x"/>
                                          </p:val>
                                        </p:tav>
                                        <p:tav tm="100000">
                                          <p:val>
                                            <p:strVal val="#ppt_x"/>
                                          </p:val>
                                        </p:tav>
                                      </p:tavLst>
                                    </p:anim>
                                    <p:anim calcmode="lin" valueType="num">
                                      <p:cBhvr additive="base">
                                        <p:cTn id="24" dur="500" fill="hold"/>
                                        <p:tgtEl>
                                          <p:spTgt spid="246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617"/>
                                        </p:tgtEl>
                                        <p:attrNameLst>
                                          <p:attrName>style.visibility</p:attrName>
                                        </p:attrNameLst>
                                      </p:cBhvr>
                                      <p:to>
                                        <p:strVal val="visible"/>
                                      </p:to>
                                    </p:set>
                                    <p:anim calcmode="lin" valueType="num">
                                      <p:cBhvr additive="base">
                                        <p:cTn id="27" dur="500" fill="hold"/>
                                        <p:tgtEl>
                                          <p:spTgt spid="24617"/>
                                        </p:tgtEl>
                                        <p:attrNameLst>
                                          <p:attrName>ppt_x</p:attrName>
                                        </p:attrNameLst>
                                      </p:cBhvr>
                                      <p:tavLst>
                                        <p:tav tm="0">
                                          <p:val>
                                            <p:strVal val="#ppt_x"/>
                                          </p:val>
                                        </p:tav>
                                        <p:tav tm="100000">
                                          <p:val>
                                            <p:strVal val="#ppt_x"/>
                                          </p:val>
                                        </p:tav>
                                      </p:tavLst>
                                    </p:anim>
                                    <p:anim calcmode="lin" valueType="num">
                                      <p:cBhvr additive="base">
                                        <p:cTn id="28" dur="500" fill="hold"/>
                                        <p:tgtEl>
                                          <p:spTgt spid="246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618"/>
                                        </p:tgtEl>
                                        <p:attrNameLst>
                                          <p:attrName>style.visibility</p:attrName>
                                        </p:attrNameLst>
                                      </p:cBhvr>
                                      <p:to>
                                        <p:strVal val="visible"/>
                                      </p:to>
                                    </p:set>
                                    <p:anim calcmode="lin" valueType="num">
                                      <p:cBhvr additive="base">
                                        <p:cTn id="31" dur="500" fill="hold"/>
                                        <p:tgtEl>
                                          <p:spTgt spid="24618"/>
                                        </p:tgtEl>
                                        <p:attrNameLst>
                                          <p:attrName>ppt_x</p:attrName>
                                        </p:attrNameLst>
                                      </p:cBhvr>
                                      <p:tavLst>
                                        <p:tav tm="0">
                                          <p:val>
                                            <p:strVal val="#ppt_x"/>
                                          </p:val>
                                        </p:tav>
                                        <p:tav tm="100000">
                                          <p:val>
                                            <p:strVal val="#ppt_x"/>
                                          </p:val>
                                        </p:tav>
                                      </p:tavLst>
                                    </p:anim>
                                    <p:anim calcmode="lin" valueType="num">
                                      <p:cBhvr additive="base">
                                        <p:cTn id="32" dur="500" fill="hold"/>
                                        <p:tgtEl>
                                          <p:spTgt spid="246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4619"/>
                                        </p:tgtEl>
                                        <p:attrNameLst>
                                          <p:attrName>style.visibility</p:attrName>
                                        </p:attrNameLst>
                                      </p:cBhvr>
                                      <p:to>
                                        <p:strVal val="visible"/>
                                      </p:to>
                                    </p:set>
                                    <p:anim calcmode="lin" valueType="num">
                                      <p:cBhvr additive="base">
                                        <p:cTn id="35" dur="500" fill="hold"/>
                                        <p:tgtEl>
                                          <p:spTgt spid="24619"/>
                                        </p:tgtEl>
                                        <p:attrNameLst>
                                          <p:attrName>ppt_x</p:attrName>
                                        </p:attrNameLst>
                                      </p:cBhvr>
                                      <p:tavLst>
                                        <p:tav tm="0">
                                          <p:val>
                                            <p:strVal val="#ppt_x"/>
                                          </p:val>
                                        </p:tav>
                                        <p:tav tm="100000">
                                          <p:val>
                                            <p:strVal val="#ppt_x"/>
                                          </p:val>
                                        </p:tav>
                                      </p:tavLst>
                                    </p:anim>
                                    <p:anim calcmode="lin" valueType="num">
                                      <p:cBhvr additive="base">
                                        <p:cTn id="36" dur="500" fill="hold"/>
                                        <p:tgtEl>
                                          <p:spTgt spid="246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4620"/>
                                        </p:tgtEl>
                                        <p:attrNameLst>
                                          <p:attrName>style.visibility</p:attrName>
                                        </p:attrNameLst>
                                      </p:cBhvr>
                                      <p:to>
                                        <p:strVal val="visible"/>
                                      </p:to>
                                    </p:set>
                                    <p:anim calcmode="lin" valueType="num">
                                      <p:cBhvr additive="base">
                                        <p:cTn id="39" dur="500" fill="hold"/>
                                        <p:tgtEl>
                                          <p:spTgt spid="24620"/>
                                        </p:tgtEl>
                                        <p:attrNameLst>
                                          <p:attrName>ppt_x</p:attrName>
                                        </p:attrNameLst>
                                      </p:cBhvr>
                                      <p:tavLst>
                                        <p:tav tm="0">
                                          <p:val>
                                            <p:strVal val="#ppt_x"/>
                                          </p:val>
                                        </p:tav>
                                        <p:tav tm="100000">
                                          <p:val>
                                            <p:strVal val="#ppt_x"/>
                                          </p:val>
                                        </p:tav>
                                      </p:tavLst>
                                    </p:anim>
                                    <p:anim calcmode="lin" valueType="num">
                                      <p:cBhvr additive="base">
                                        <p:cTn id="40" dur="500" fill="hold"/>
                                        <p:tgtEl>
                                          <p:spTgt spid="2462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4625"/>
                                        </p:tgtEl>
                                        <p:attrNameLst>
                                          <p:attrName>style.visibility</p:attrName>
                                        </p:attrNameLst>
                                      </p:cBhvr>
                                      <p:to>
                                        <p:strVal val="visible"/>
                                      </p:to>
                                    </p:set>
                                    <p:anim calcmode="lin" valueType="num">
                                      <p:cBhvr additive="base">
                                        <p:cTn id="47" dur="500" fill="hold"/>
                                        <p:tgtEl>
                                          <p:spTgt spid="24625"/>
                                        </p:tgtEl>
                                        <p:attrNameLst>
                                          <p:attrName>ppt_x</p:attrName>
                                        </p:attrNameLst>
                                      </p:cBhvr>
                                      <p:tavLst>
                                        <p:tav tm="0">
                                          <p:val>
                                            <p:strVal val="#ppt_x"/>
                                          </p:val>
                                        </p:tav>
                                        <p:tav tm="100000">
                                          <p:val>
                                            <p:strVal val="#ppt_x"/>
                                          </p:val>
                                        </p:tav>
                                      </p:tavLst>
                                    </p:anim>
                                    <p:anim calcmode="lin" valueType="num">
                                      <p:cBhvr additive="base">
                                        <p:cTn id="48" dur="500" fill="hold"/>
                                        <p:tgtEl>
                                          <p:spTgt spid="246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626"/>
                                        </p:tgtEl>
                                        <p:attrNameLst>
                                          <p:attrName>style.visibility</p:attrName>
                                        </p:attrNameLst>
                                      </p:cBhvr>
                                      <p:to>
                                        <p:strVal val="visible"/>
                                      </p:to>
                                    </p:set>
                                    <p:anim calcmode="lin" valueType="num">
                                      <p:cBhvr additive="base">
                                        <p:cTn id="51" dur="500" fill="hold"/>
                                        <p:tgtEl>
                                          <p:spTgt spid="24626"/>
                                        </p:tgtEl>
                                        <p:attrNameLst>
                                          <p:attrName>ppt_x</p:attrName>
                                        </p:attrNameLst>
                                      </p:cBhvr>
                                      <p:tavLst>
                                        <p:tav tm="0">
                                          <p:val>
                                            <p:strVal val="#ppt_x"/>
                                          </p:val>
                                        </p:tav>
                                        <p:tav tm="100000">
                                          <p:val>
                                            <p:strVal val="#ppt_x"/>
                                          </p:val>
                                        </p:tav>
                                      </p:tavLst>
                                    </p:anim>
                                    <p:anim calcmode="lin" valueType="num">
                                      <p:cBhvr additive="base">
                                        <p:cTn id="52" dur="500" fill="hold"/>
                                        <p:tgtEl>
                                          <p:spTgt spid="2462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627"/>
                                        </p:tgtEl>
                                        <p:attrNameLst>
                                          <p:attrName>style.visibility</p:attrName>
                                        </p:attrNameLst>
                                      </p:cBhvr>
                                      <p:to>
                                        <p:strVal val="visible"/>
                                      </p:to>
                                    </p:set>
                                    <p:anim calcmode="lin" valueType="num">
                                      <p:cBhvr additive="base">
                                        <p:cTn id="55" dur="500" fill="hold"/>
                                        <p:tgtEl>
                                          <p:spTgt spid="24627"/>
                                        </p:tgtEl>
                                        <p:attrNameLst>
                                          <p:attrName>ppt_x</p:attrName>
                                        </p:attrNameLst>
                                      </p:cBhvr>
                                      <p:tavLst>
                                        <p:tav tm="0">
                                          <p:val>
                                            <p:strVal val="#ppt_x"/>
                                          </p:val>
                                        </p:tav>
                                        <p:tav tm="100000">
                                          <p:val>
                                            <p:strVal val="#ppt_x"/>
                                          </p:val>
                                        </p:tav>
                                      </p:tavLst>
                                    </p:anim>
                                    <p:anim calcmode="lin" valueType="num">
                                      <p:cBhvr additive="base">
                                        <p:cTn id="56" dur="500" fill="hold"/>
                                        <p:tgtEl>
                                          <p:spTgt spid="2462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628"/>
                                        </p:tgtEl>
                                        <p:attrNameLst>
                                          <p:attrName>style.visibility</p:attrName>
                                        </p:attrNameLst>
                                      </p:cBhvr>
                                      <p:to>
                                        <p:strVal val="visible"/>
                                      </p:to>
                                    </p:set>
                                    <p:anim calcmode="lin" valueType="num">
                                      <p:cBhvr additive="base">
                                        <p:cTn id="59" dur="500" fill="hold"/>
                                        <p:tgtEl>
                                          <p:spTgt spid="24628"/>
                                        </p:tgtEl>
                                        <p:attrNameLst>
                                          <p:attrName>ppt_x</p:attrName>
                                        </p:attrNameLst>
                                      </p:cBhvr>
                                      <p:tavLst>
                                        <p:tav tm="0">
                                          <p:val>
                                            <p:strVal val="#ppt_x"/>
                                          </p:val>
                                        </p:tav>
                                        <p:tav tm="100000">
                                          <p:val>
                                            <p:strVal val="#ppt_x"/>
                                          </p:val>
                                        </p:tav>
                                      </p:tavLst>
                                    </p:anim>
                                    <p:anim calcmode="lin" valueType="num">
                                      <p:cBhvr additive="base">
                                        <p:cTn id="60" dur="500" fill="hold"/>
                                        <p:tgtEl>
                                          <p:spTgt spid="2462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4629"/>
                                        </p:tgtEl>
                                        <p:attrNameLst>
                                          <p:attrName>style.visibility</p:attrName>
                                        </p:attrNameLst>
                                      </p:cBhvr>
                                      <p:to>
                                        <p:strVal val="visible"/>
                                      </p:to>
                                    </p:set>
                                    <p:anim calcmode="lin" valueType="num">
                                      <p:cBhvr additive="base">
                                        <p:cTn id="63" dur="500" fill="hold"/>
                                        <p:tgtEl>
                                          <p:spTgt spid="24629"/>
                                        </p:tgtEl>
                                        <p:attrNameLst>
                                          <p:attrName>ppt_x</p:attrName>
                                        </p:attrNameLst>
                                      </p:cBhvr>
                                      <p:tavLst>
                                        <p:tav tm="0">
                                          <p:val>
                                            <p:strVal val="#ppt_x"/>
                                          </p:val>
                                        </p:tav>
                                        <p:tav tm="100000">
                                          <p:val>
                                            <p:strVal val="#ppt_x"/>
                                          </p:val>
                                        </p:tav>
                                      </p:tavLst>
                                    </p:anim>
                                    <p:anim calcmode="lin" valueType="num">
                                      <p:cBhvr additive="base">
                                        <p:cTn id="64" dur="500" fill="hold"/>
                                        <p:tgtEl>
                                          <p:spTgt spid="2462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4630"/>
                                        </p:tgtEl>
                                        <p:attrNameLst>
                                          <p:attrName>style.visibility</p:attrName>
                                        </p:attrNameLst>
                                      </p:cBhvr>
                                      <p:to>
                                        <p:strVal val="visible"/>
                                      </p:to>
                                    </p:set>
                                    <p:anim calcmode="lin" valueType="num">
                                      <p:cBhvr additive="base">
                                        <p:cTn id="67" dur="500" fill="hold"/>
                                        <p:tgtEl>
                                          <p:spTgt spid="24630"/>
                                        </p:tgtEl>
                                        <p:attrNameLst>
                                          <p:attrName>ppt_x</p:attrName>
                                        </p:attrNameLst>
                                      </p:cBhvr>
                                      <p:tavLst>
                                        <p:tav tm="0">
                                          <p:val>
                                            <p:strVal val="#ppt_x"/>
                                          </p:val>
                                        </p:tav>
                                        <p:tav tm="100000">
                                          <p:val>
                                            <p:strVal val="#ppt_x"/>
                                          </p:val>
                                        </p:tav>
                                      </p:tavLst>
                                    </p:anim>
                                    <p:anim calcmode="lin" valueType="num">
                                      <p:cBhvr additive="base">
                                        <p:cTn id="68" dur="500" fill="hold"/>
                                        <p:tgtEl>
                                          <p:spTgt spid="2463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4631"/>
                                        </p:tgtEl>
                                        <p:attrNameLst>
                                          <p:attrName>style.visibility</p:attrName>
                                        </p:attrNameLst>
                                      </p:cBhvr>
                                      <p:to>
                                        <p:strVal val="visible"/>
                                      </p:to>
                                    </p:set>
                                    <p:anim calcmode="lin" valueType="num">
                                      <p:cBhvr additive="base">
                                        <p:cTn id="71" dur="500" fill="hold"/>
                                        <p:tgtEl>
                                          <p:spTgt spid="24631"/>
                                        </p:tgtEl>
                                        <p:attrNameLst>
                                          <p:attrName>ppt_x</p:attrName>
                                        </p:attrNameLst>
                                      </p:cBhvr>
                                      <p:tavLst>
                                        <p:tav tm="0">
                                          <p:val>
                                            <p:strVal val="#ppt_x"/>
                                          </p:val>
                                        </p:tav>
                                        <p:tav tm="100000">
                                          <p:val>
                                            <p:strVal val="#ppt_x"/>
                                          </p:val>
                                        </p:tav>
                                      </p:tavLst>
                                    </p:anim>
                                    <p:anim calcmode="lin" valueType="num">
                                      <p:cBhvr additive="base">
                                        <p:cTn id="72" dur="500" fill="hold"/>
                                        <p:tgtEl>
                                          <p:spTgt spid="246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14" grpId="0" animBg="1"/>
      <p:bldP spid="24615" grpId="0"/>
      <p:bldP spid="24616" grpId="0"/>
      <p:bldP spid="24617" grpId="0"/>
      <p:bldP spid="24618" grpId="0"/>
      <p:bldP spid="24619" grpId="0"/>
      <p:bldP spid="24620" grpId="0"/>
      <p:bldP spid="24625" grpId="0"/>
      <p:bldP spid="24626" grpId="0"/>
      <p:bldP spid="24627" grpId="0" animBg="1"/>
      <p:bldP spid="24628" grpId="0"/>
      <p:bldP spid="24629" grpId="0"/>
      <p:bldP spid="24630" grpId="0"/>
      <p:bldP spid="2463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1" name="Block Arc 61"/>
          <p:cNvSpPr/>
          <p:nvPr/>
        </p:nvSpPr>
        <p:spPr>
          <a:xfrm>
            <a:off x="4312051" y="2716165"/>
            <a:ext cx="4283981" cy="4284536"/>
          </a:xfrm>
          <a:prstGeom prst="blockArc">
            <a:avLst>
              <a:gd name="adj1" fmla="val 10800000"/>
              <a:gd name="adj2" fmla="val 16200004"/>
              <a:gd name="adj3" fmla="val 2113"/>
            </a:avLst>
          </a:prstGeom>
          <a:solidFill>
            <a:schemeClr val="tx1"/>
          </a:solidFill>
          <a:ln>
            <a:noFill/>
          </a:ln>
          <a:effectLst/>
        </p:spPr>
        <p:txBody>
          <a:bodyPr/>
          <a:lstStyle/>
          <a:p>
            <a:endParaRPr lang="zh-CN" altLang="en-US">
              <a:solidFill>
                <a:schemeClr val="tx1">
                  <a:lumMod val="85000"/>
                  <a:lumOff val="15000"/>
                </a:schemeClr>
              </a:solidFill>
              <a:latin typeface="微软雅黑"/>
              <a:ea typeface="微软雅黑"/>
              <a:cs typeface="+mn-ea"/>
              <a:sym typeface="微软雅黑"/>
            </a:endParaRPr>
          </a:p>
        </p:txBody>
      </p:sp>
      <p:sp>
        <p:nvSpPr>
          <p:cNvPr id="82" name="Block Arc 65"/>
          <p:cNvSpPr/>
          <p:nvPr/>
        </p:nvSpPr>
        <p:spPr>
          <a:xfrm>
            <a:off x="4312051" y="2716165"/>
            <a:ext cx="4283981" cy="4284536"/>
          </a:xfrm>
          <a:prstGeom prst="blockArc">
            <a:avLst>
              <a:gd name="adj1" fmla="val 16200000"/>
              <a:gd name="adj2" fmla="val 21589317"/>
              <a:gd name="adj3" fmla="val 2281"/>
            </a:avLst>
          </a:prstGeom>
          <a:solidFill>
            <a:schemeClr val="tx1"/>
          </a:solidFill>
          <a:ln>
            <a:noFill/>
          </a:ln>
          <a:effectLst/>
        </p:spPr>
        <p:txBody>
          <a:bodyPr/>
          <a:lstStyle/>
          <a:p>
            <a:endParaRPr lang="zh-CN" altLang="en-US">
              <a:solidFill>
                <a:schemeClr val="tx1">
                  <a:lumMod val="85000"/>
                  <a:lumOff val="15000"/>
                </a:schemeClr>
              </a:solidFill>
              <a:latin typeface="微软雅黑"/>
              <a:ea typeface="微软雅黑"/>
              <a:cs typeface="+mn-ea"/>
              <a:sym typeface="微软雅黑"/>
            </a:endParaRPr>
          </a:p>
        </p:txBody>
      </p:sp>
      <p:sp>
        <p:nvSpPr>
          <p:cNvPr id="40" name="Oval 82"/>
          <p:cNvSpPr>
            <a:spLocks noChangeAspect="1"/>
          </p:cNvSpPr>
          <p:nvPr/>
        </p:nvSpPr>
        <p:spPr>
          <a:xfrm>
            <a:off x="6137156" y="2449573"/>
            <a:ext cx="633771" cy="633853"/>
          </a:xfrm>
          <a:prstGeom prst="ellipse">
            <a:avLst/>
          </a:prstGeom>
          <a:solidFill>
            <a:schemeClr val="tx1"/>
          </a:solidFill>
          <a:ln w="57150" cap="flat" cmpd="sng" algn="ctr">
            <a:solidFill>
              <a:sysClr val="window" lastClr="FFFFFF">
                <a:hueOff val="0"/>
                <a:satOff val="0"/>
                <a:lumOff val="0"/>
                <a:alphaOff val="0"/>
              </a:sysClr>
            </a:solidFill>
            <a:prstDash val="solid"/>
            <a:miter lim="800000"/>
          </a:ln>
          <a:effectLst>
            <a:outerShdw blurRad="50800" dist="38100" dir="16200000" rotWithShape="0">
              <a:prstClr val="black">
                <a:alpha val="40000"/>
              </a:prstClr>
            </a:outerShdw>
          </a:effectLst>
        </p:spPr>
        <p:txBody>
          <a:bodyPr spcFirstLastPara="0" vert="horz" wrap="square" lIns="0" tIns="0" rIns="0" bIns="0" numCol="1" spcCol="1693" anchor="ctr" anchorCtr="0">
            <a:noAutofit/>
          </a:bodyPr>
          <a:lstStyle/>
          <a:p>
            <a:pPr marL="0" marR="0" lvl="0" indent="0" algn="ctr" defTabSz="1184910" eaLnBrk="1" fontAlgn="auto" latinLnBrk="0" hangingPunct="1">
              <a:lnSpc>
                <a:spcPct val="90000"/>
              </a:lnSpc>
              <a:spcBef>
                <a:spcPct val="0"/>
              </a:spcBef>
              <a:spcAft>
                <a:spcPct val="35000"/>
              </a:spcAft>
              <a:buClrTx/>
              <a:buSzTx/>
              <a:buFontTx/>
              <a:buNone/>
              <a:defRPr/>
            </a:pPr>
            <a:r>
              <a:rPr kumimoji="0" lang="en-US" sz="1900" b="0" i="0" u="none" strike="noStrike" kern="0" cap="none" spc="0" normalizeH="0" baseline="0" noProof="0">
                <a:ln>
                  <a:noFill/>
                </a:ln>
                <a:solidFill>
                  <a:schemeClr val="bg1"/>
                </a:solidFill>
                <a:effectLst/>
                <a:uLnTx/>
                <a:uFillTx/>
                <a:latin typeface="微软雅黑"/>
                <a:ea typeface="微软雅黑"/>
                <a:cs typeface="+mn-ea"/>
                <a:sym typeface="微软雅黑"/>
              </a:rPr>
              <a:t>03</a:t>
            </a:r>
            <a:endParaRPr kumimoji="0" lang="en-US" sz="1900" b="0"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41" name="Oval 83"/>
          <p:cNvSpPr>
            <a:spLocks noChangeAspect="1"/>
          </p:cNvSpPr>
          <p:nvPr/>
        </p:nvSpPr>
        <p:spPr>
          <a:xfrm>
            <a:off x="7557943" y="2987238"/>
            <a:ext cx="633771" cy="633853"/>
          </a:xfrm>
          <a:prstGeom prst="ellipse">
            <a:avLst/>
          </a:prstGeom>
          <a:solidFill>
            <a:srgbClr val="FFC000"/>
          </a:solidFill>
          <a:ln w="57150" cap="flat" cmpd="sng" algn="ctr">
            <a:solidFill>
              <a:sysClr val="window" lastClr="FFFFFF">
                <a:hueOff val="0"/>
                <a:satOff val="0"/>
                <a:lumOff val="0"/>
                <a:alphaOff val="0"/>
              </a:sysClr>
            </a:solidFill>
            <a:prstDash val="solid"/>
            <a:miter lim="800000"/>
          </a:ln>
          <a:effectLst>
            <a:outerShdw blurRad="50800" dist="38100" algn="l" rotWithShape="0">
              <a:prstClr val="black">
                <a:alpha val="40000"/>
              </a:prstClr>
            </a:outerShdw>
          </a:effectLst>
        </p:spPr>
        <p:txBody>
          <a:bodyPr spcFirstLastPara="0" vert="horz" wrap="square" lIns="0" tIns="0" rIns="0" bIns="0" numCol="1" spcCol="1693" anchor="ctr" anchorCtr="0">
            <a:noAutofit/>
          </a:bodyPr>
          <a:lstStyle/>
          <a:p>
            <a:pPr marL="0" marR="0" lvl="0" indent="0" algn="ctr" defTabSz="1184910" eaLnBrk="1" fontAlgn="auto" latinLnBrk="0" hangingPunct="1">
              <a:lnSpc>
                <a:spcPct val="90000"/>
              </a:lnSpc>
              <a:spcBef>
                <a:spcPct val="0"/>
              </a:spcBef>
              <a:spcAft>
                <a:spcPct val="35000"/>
              </a:spcAft>
              <a:buClrTx/>
              <a:buSzTx/>
              <a:buFontTx/>
              <a:buNone/>
              <a:defRPr/>
            </a:pPr>
            <a:r>
              <a:rPr kumimoji="0" lang="en-US" sz="1900" b="0" i="0" u="none" strike="noStrike" kern="0" cap="none" spc="0" normalizeH="0" baseline="0" noProof="0">
                <a:ln>
                  <a:noFill/>
                </a:ln>
                <a:solidFill>
                  <a:schemeClr val="tx1">
                    <a:lumMod val="95000"/>
                    <a:lumOff val="5000"/>
                  </a:schemeClr>
                </a:solidFill>
                <a:effectLst/>
                <a:uLnTx/>
                <a:uFillTx/>
                <a:latin typeface="微软雅黑"/>
                <a:ea typeface="微软雅黑"/>
                <a:cs typeface="+mn-ea"/>
                <a:sym typeface="微软雅黑"/>
              </a:rPr>
              <a:t>04</a:t>
            </a:r>
            <a:endParaRPr kumimoji="0" lang="en-US" sz="1900" b="0" i="0" u="none" strike="noStrike" kern="0" cap="none" spc="0" normalizeH="0" baseline="0" noProof="0">
              <a:ln>
                <a:noFill/>
              </a:ln>
              <a:solidFill>
                <a:schemeClr val="tx1">
                  <a:lumMod val="95000"/>
                  <a:lumOff val="5000"/>
                </a:schemeClr>
              </a:solidFill>
              <a:effectLst/>
              <a:uLnTx/>
              <a:uFillTx/>
              <a:latin typeface="微软雅黑"/>
              <a:ea typeface="微软雅黑"/>
              <a:cs typeface="+mn-ea"/>
              <a:sym typeface="微软雅黑"/>
            </a:endParaRPr>
          </a:p>
        </p:txBody>
      </p:sp>
      <p:sp>
        <p:nvSpPr>
          <p:cNvPr id="42" name="Oval 84"/>
          <p:cNvSpPr>
            <a:spLocks noChangeAspect="1"/>
          </p:cNvSpPr>
          <p:nvPr/>
        </p:nvSpPr>
        <p:spPr>
          <a:xfrm>
            <a:off x="8201050" y="4389185"/>
            <a:ext cx="633771" cy="633853"/>
          </a:xfrm>
          <a:prstGeom prst="ellipse">
            <a:avLst/>
          </a:prstGeom>
          <a:solidFill>
            <a:srgbClr val="FFC000"/>
          </a:solidFill>
          <a:ln w="57150" cap="flat" cmpd="sng" algn="ctr">
            <a:solidFill>
              <a:sysClr val="window" lastClr="FFFFFF">
                <a:hueOff val="0"/>
                <a:satOff val="0"/>
                <a:lumOff val="0"/>
                <a:alphaOff val="0"/>
              </a:sysClr>
            </a:solidFill>
            <a:prstDash val="solid"/>
            <a:miter lim="800000"/>
          </a:ln>
          <a:effectLst>
            <a:outerShdw blurRad="50800" dist="38100" algn="l" rotWithShape="0">
              <a:prstClr val="black">
                <a:alpha val="40000"/>
              </a:prstClr>
            </a:outerShdw>
          </a:effectLst>
        </p:spPr>
        <p:txBody>
          <a:bodyPr spcFirstLastPara="0" vert="horz" wrap="square" lIns="0" tIns="0" rIns="0" bIns="0" numCol="1" spcCol="1693" anchor="ctr" anchorCtr="0">
            <a:noAutofit/>
          </a:bodyPr>
          <a:lstStyle/>
          <a:p>
            <a:pPr marL="0" marR="0" lvl="0" indent="0" algn="ctr" defTabSz="1184910" eaLnBrk="1" fontAlgn="auto" latinLnBrk="0" hangingPunct="1">
              <a:lnSpc>
                <a:spcPct val="90000"/>
              </a:lnSpc>
              <a:spcBef>
                <a:spcPct val="0"/>
              </a:spcBef>
              <a:spcAft>
                <a:spcPct val="35000"/>
              </a:spcAft>
              <a:buClrTx/>
              <a:buSzTx/>
              <a:buFontTx/>
              <a:buNone/>
              <a:defRPr/>
            </a:pPr>
            <a:r>
              <a:rPr kumimoji="0" lang="en-US" sz="1900" b="0" i="0" u="none" strike="noStrike" kern="0" cap="none" spc="0" normalizeH="0" baseline="0" noProof="0">
                <a:ln>
                  <a:noFill/>
                </a:ln>
                <a:solidFill>
                  <a:schemeClr val="bg1"/>
                </a:solidFill>
                <a:effectLst/>
                <a:uLnTx/>
                <a:uFillTx/>
                <a:latin typeface="微软雅黑"/>
                <a:ea typeface="微软雅黑"/>
                <a:cs typeface="+mn-ea"/>
                <a:sym typeface="微软雅黑"/>
              </a:rPr>
              <a:t>05</a:t>
            </a:r>
            <a:endParaRPr kumimoji="0" lang="en-US" sz="1900" b="0"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43" name="Oval 85"/>
          <p:cNvSpPr>
            <a:spLocks noChangeAspect="1"/>
          </p:cNvSpPr>
          <p:nvPr/>
        </p:nvSpPr>
        <p:spPr>
          <a:xfrm>
            <a:off x="4101972" y="4389185"/>
            <a:ext cx="633771" cy="633853"/>
          </a:xfrm>
          <a:prstGeom prst="ellipse">
            <a:avLst/>
          </a:prstGeom>
          <a:solidFill>
            <a:srgbClr val="FFC000"/>
          </a:solidFill>
          <a:ln w="5715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p:spPr>
        <p:txBody>
          <a:bodyPr spcFirstLastPara="0" vert="horz" wrap="square" lIns="0" tIns="0" rIns="0" bIns="0" numCol="1" spcCol="1693" anchor="ctr" anchorCtr="0">
            <a:noAutofit/>
          </a:bodyPr>
          <a:lstStyle/>
          <a:p>
            <a:pPr marL="0" marR="0" lvl="0" indent="0" algn="ctr" defTabSz="1184910" eaLnBrk="1" fontAlgn="auto" latinLnBrk="0" hangingPunct="1">
              <a:lnSpc>
                <a:spcPct val="90000"/>
              </a:lnSpc>
              <a:spcBef>
                <a:spcPct val="0"/>
              </a:spcBef>
              <a:spcAft>
                <a:spcPct val="35000"/>
              </a:spcAft>
              <a:buClrTx/>
              <a:buSzTx/>
              <a:buFontTx/>
              <a:buNone/>
              <a:defRPr/>
            </a:pPr>
            <a:r>
              <a:rPr kumimoji="0" lang="en-US" sz="1600" b="0" i="0" u="none" strike="noStrike" kern="0" cap="none" spc="0" normalizeH="0" baseline="0" noProof="0">
                <a:ln>
                  <a:noFill/>
                </a:ln>
                <a:solidFill>
                  <a:schemeClr val="bg1"/>
                </a:solidFill>
                <a:effectLst/>
                <a:uLnTx/>
                <a:uFillTx/>
                <a:latin typeface="微软雅黑"/>
                <a:ea typeface="微软雅黑"/>
                <a:cs typeface="+mn-ea"/>
                <a:sym typeface="微软雅黑"/>
              </a:rPr>
              <a:t>01</a:t>
            </a:r>
            <a:endParaRPr kumimoji="0" lang="en-US" sz="1600" b="0" i="0" u="none" strike="noStrike" kern="0" cap="none" spc="0" normalizeH="0" baseline="0" noProof="0">
              <a:ln>
                <a:noFill/>
              </a:ln>
              <a:solidFill>
                <a:schemeClr val="bg1"/>
              </a:solidFill>
              <a:effectLst/>
              <a:uLnTx/>
              <a:uFillTx/>
              <a:latin typeface="微软雅黑"/>
              <a:ea typeface="微软雅黑"/>
              <a:cs typeface="+mn-ea"/>
              <a:sym typeface="微软雅黑"/>
            </a:endParaRPr>
          </a:p>
        </p:txBody>
      </p:sp>
      <p:sp>
        <p:nvSpPr>
          <p:cNvPr id="44" name="Oval 86"/>
          <p:cNvSpPr>
            <a:spLocks noChangeAspect="1"/>
          </p:cNvSpPr>
          <p:nvPr/>
        </p:nvSpPr>
        <p:spPr>
          <a:xfrm>
            <a:off x="4707032" y="2987238"/>
            <a:ext cx="633771" cy="633853"/>
          </a:xfrm>
          <a:prstGeom prst="ellipse">
            <a:avLst/>
          </a:prstGeom>
          <a:solidFill>
            <a:srgbClr val="FFC000"/>
          </a:solidFill>
          <a:ln w="57150" cap="flat" cmpd="sng" algn="ctr">
            <a:solidFill>
              <a:sysClr val="window" lastClr="FFFFFF">
                <a:hueOff val="0"/>
                <a:satOff val="0"/>
                <a:lumOff val="0"/>
                <a:alphaOff val="0"/>
              </a:sysClr>
            </a:solidFill>
            <a:prstDash val="solid"/>
            <a:miter lim="800000"/>
          </a:ln>
          <a:effectLst>
            <a:outerShdw blurRad="50800" dist="38100" dir="13500000" algn="br" rotWithShape="0">
              <a:prstClr val="black">
                <a:alpha val="40000"/>
              </a:prstClr>
            </a:outerShdw>
          </a:effectLst>
        </p:spPr>
        <p:txBody>
          <a:bodyPr spcFirstLastPara="0" vert="horz" wrap="square" lIns="0" tIns="0" rIns="0" bIns="0" numCol="1" spcCol="1693" anchor="ctr" anchorCtr="0">
            <a:noAutofit/>
          </a:bodyPr>
          <a:lstStyle/>
          <a:p>
            <a:pPr marL="0" marR="0" lvl="0" indent="0" algn="ctr" defTabSz="1184910" eaLnBrk="1" fontAlgn="auto" latinLnBrk="0" hangingPunct="1">
              <a:lnSpc>
                <a:spcPct val="90000"/>
              </a:lnSpc>
              <a:spcBef>
                <a:spcPct val="0"/>
              </a:spcBef>
              <a:spcAft>
                <a:spcPct val="35000"/>
              </a:spcAft>
              <a:buClrTx/>
              <a:buSzTx/>
              <a:buFontTx/>
              <a:buNone/>
              <a:defRPr/>
            </a:pPr>
            <a:r>
              <a:rPr kumimoji="0" lang="en-US" sz="1900" b="0" i="0" u="none" strike="noStrike" kern="0" cap="none" spc="0" normalizeH="0" baseline="0" noProof="0">
                <a:ln>
                  <a:noFill/>
                </a:ln>
                <a:solidFill>
                  <a:schemeClr val="tx1">
                    <a:lumMod val="95000"/>
                    <a:lumOff val="5000"/>
                  </a:schemeClr>
                </a:solidFill>
                <a:effectLst/>
                <a:uLnTx/>
                <a:uFillTx/>
                <a:latin typeface="微软雅黑"/>
                <a:ea typeface="微软雅黑"/>
                <a:cs typeface="+mn-ea"/>
                <a:sym typeface="微软雅黑"/>
              </a:rPr>
              <a:t>02</a:t>
            </a:r>
            <a:endParaRPr kumimoji="0" lang="en-US" sz="1900" b="0" i="0" u="none" strike="noStrike" kern="0" cap="none" spc="0" normalizeH="0" baseline="0" noProof="0">
              <a:ln>
                <a:noFill/>
              </a:ln>
              <a:solidFill>
                <a:schemeClr val="tx1">
                  <a:lumMod val="95000"/>
                  <a:lumOff val="5000"/>
                </a:schemeClr>
              </a:solidFill>
              <a:effectLst/>
              <a:uLnTx/>
              <a:uFillTx/>
              <a:latin typeface="微软雅黑"/>
              <a:ea typeface="微软雅黑"/>
              <a:cs typeface="+mn-ea"/>
              <a:sym typeface="微软雅黑"/>
            </a:endParaRPr>
          </a:p>
        </p:txBody>
      </p:sp>
      <p:sp>
        <p:nvSpPr>
          <p:cNvPr id="46" name="TextBox 45"/>
          <p:cNvSpPr txBox="1"/>
          <p:nvPr/>
        </p:nvSpPr>
        <p:spPr>
          <a:xfrm>
            <a:off x="1407835" y="5756620"/>
            <a:ext cx="10121124" cy="1107996"/>
          </a:xfrm>
          <a:prstGeom prst="rect">
            <a:avLst/>
          </a:prstGeom>
          <a:noFill/>
        </p:spPr>
        <p:txBody>
          <a:bodyPr wrap="square" lIns="0" tIns="0" rIns="0" bIns="0" rtlCol="0">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此处添加详细文本描述，建议与标题相关并符合整体语言风格，语言描述尽量简洁生动。尽量将每页幻灯片的字数控制在</a:t>
            </a:r>
            <a:r>
              <a:rPr kumimoji="0" lang="en-US" altLang="zh-CN"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200</a:t>
            </a:r>
            <a:r>
              <a:rPr kumimoji="0" lang="zh-CN" altLang="en-US"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字以内，据统计每页幻灯片的最好控制在</a:t>
            </a:r>
            <a:r>
              <a:rPr kumimoji="0" lang="en-US" altLang="zh-CN"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5</a:t>
            </a:r>
            <a:r>
              <a:rPr kumimoji="0" lang="zh-CN" altLang="en-US"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分钟之内。此处添加详细文本描述，建议与标题相关并符合整体语言风格，语言描述尽量简洁生动。</a:t>
            </a:r>
            <a:endParaRPr kumimoji="0" lang="zh-CN" altLang="en-US" sz="16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cxnSp>
        <p:nvCxnSpPr>
          <p:cNvPr id="47" name="Straight Connector 93"/>
          <p:cNvCxnSpPr/>
          <p:nvPr/>
        </p:nvCxnSpPr>
        <p:spPr>
          <a:xfrm>
            <a:off x="1416029" y="5592507"/>
            <a:ext cx="10104735" cy="0"/>
          </a:xfrm>
          <a:prstGeom prst="line">
            <a:avLst/>
          </a:prstGeom>
          <a:noFill/>
          <a:ln w="19050" cap="flat" cmpd="sng" algn="ctr">
            <a:solidFill>
              <a:schemeClr val="tx1"/>
            </a:solidFill>
            <a:prstDash val="sysDot"/>
            <a:miter lim="800000"/>
            <a:headEnd type="none"/>
            <a:tailEnd type="none"/>
          </a:ln>
          <a:effectLst/>
        </p:spPr>
      </p:cxnSp>
      <p:sp>
        <p:nvSpPr>
          <p:cNvPr id="80" name="Text Placeholder 3"/>
          <p:cNvSpPr txBox="1"/>
          <p:nvPr/>
        </p:nvSpPr>
        <p:spPr>
          <a:xfrm>
            <a:off x="1874983" y="2921049"/>
            <a:ext cx="2596630"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1218565" eaLnBrk="1" fontAlgn="auto" latinLnBrk="0" hangingPunct="1">
              <a:lnSpc>
                <a:spcPct val="100000"/>
              </a:lnSpc>
              <a:spcBef>
                <a:spcPts val="265"/>
              </a:spcBef>
              <a:spcAft>
                <a:spcPct val="0"/>
              </a:spcAft>
              <a:buClrTx/>
              <a:buSzTx/>
              <a:buFontTx/>
              <a:buNone/>
              <a:defRPr/>
            </a:pPr>
            <a:r>
              <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a:t>
            </a: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78" name="Text Placeholder 3"/>
          <p:cNvSpPr txBox="1"/>
          <p:nvPr/>
        </p:nvSpPr>
        <p:spPr>
          <a:xfrm>
            <a:off x="1246041" y="4365812"/>
            <a:ext cx="2596630"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r" defTabSz="1218565" eaLnBrk="1" fontAlgn="auto" latinLnBrk="0" hangingPunct="1">
              <a:lnSpc>
                <a:spcPct val="100000"/>
              </a:lnSpc>
              <a:spcBef>
                <a:spcPts val="265"/>
              </a:spcBef>
              <a:spcAft>
                <a:spcPct val="0"/>
              </a:spcAft>
              <a:buClrTx/>
              <a:buSzTx/>
              <a:buFontTx/>
              <a:buNone/>
              <a:defRPr/>
            </a:pPr>
            <a:r>
              <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a:t>
            </a: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76" name="Text Placeholder 3"/>
          <p:cNvSpPr txBox="1"/>
          <p:nvPr/>
        </p:nvSpPr>
        <p:spPr>
          <a:xfrm>
            <a:off x="8402926" y="2921049"/>
            <a:ext cx="2596630"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8565" eaLnBrk="1" fontAlgn="auto" latinLnBrk="0" hangingPunct="1">
              <a:lnSpc>
                <a:spcPct val="100000"/>
              </a:lnSpc>
              <a:spcBef>
                <a:spcPts val="265"/>
              </a:spcBef>
              <a:spcAft>
                <a:spcPct val="0"/>
              </a:spcAft>
              <a:buClrTx/>
              <a:buSzTx/>
              <a:buFontTx/>
              <a:buNone/>
              <a:defRPr/>
            </a:pPr>
            <a:r>
              <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a:t>
            </a: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74" name="Text Placeholder 3"/>
          <p:cNvSpPr txBox="1"/>
          <p:nvPr/>
        </p:nvSpPr>
        <p:spPr>
          <a:xfrm>
            <a:off x="9017321" y="4365812"/>
            <a:ext cx="2596630"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1218565" eaLnBrk="1" fontAlgn="auto" latinLnBrk="0" hangingPunct="1">
              <a:lnSpc>
                <a:spcPct val="100000"/>
              </a:lnSpc>
              <a:spcBef>
                <a:spcPts val="265"/>
              </a:spcBef>
              <a:spcAft>
                <a:spcPct val="0"/>
              </a:spcAft>
              <a:buClrTx/>
              <a:buSzTx/>
              <a:buFontTx/>
              <a:buNone/>
              <a:defRPr/>
            </a:pPr>
            <a:r>
              <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a:t>
            </a:r>
            <a:endPar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72" name="Text Placeholder 3"/>
          <p:cNvSpPr txBox="1"/>
          <p:nvPr/>
        </p:nvSpPr>
        <p:spPr>
          <a:xfrm>
            <a:off x="5149499" y="1568957"/>
            <a:ext cx="2596630" cy="83099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1218565" eaLnBrk="1" fontAlgn="auto" latinLnBrk="0" hangingPunct="1">
              <a:lnSpc>
                <a:spcPct val="100000"/>
              </a:lnSpc>
              <a:spcBef>
                <a:spcPts val="265"/>
              </a:spcBef>
              <a:spcAft>
                <a:spcPct val="0"/>
              </a:spcAft>
              <a:buClrTx/>
              <a:buSzTx/>
              <a:buFontTx/>
              <a:buNone/>
              <a:defRPr/>
            </a:pPr>
            <a:r>
              <a:rPr kumimoji="0" lang="zh-CN" alt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rPr>
              <a:t>此处添加详细文本描述，建议与标题相关并符合整体语言风格</a:t>
            </a:r>
            <a:endParaRPr kumimoji="0" 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45" name="Chord 88"/>
          <p:cNvSpPr/>
          <p:nvPr/>
        </p:nvSpPr>
        <p:spPr>
          <a:xfrm>
            <a:off x="5165933" y="3579253"/>
            <a:ext cx="2576217" cy="2576547"/>
          </a:xfrm>
          <a:prstGeom prst="chord">
            <a:avLst>
              <a:gd name="adj1" fmla="val 10841139"/>
              <a:gd name="adj2" fmla="val 21551980"/>
            </a:avLst>
          </a:prstGeom>
          <a:solidFill>
            <a:schemeClr val="tx1"/>
          </a:solidFill>
          <a:ln w="12700" cap="flat" cmpd="sng" algn="ctr">
            <a:solidFill>
              <a:srgbClr val="FFFFFE"/>
            </a:solidFill>
            <a:prstDash val="solid"/>
            <a:miter lim="800000"/>
          </a:ln>
          <a:effectLst/>
        </p:spPr>
        <p:txBody>
          <a:bodyPr spcFirstLastPara="0" vert="horz" wrap="square" lIns="226270" tIns="226270" rIns="226270" bIns="226270" numCol="1" spcCol="1270" anchor="b" anchorCtr="0">
            <a:noAutofit/>
          </a:bodyPr>
          <a:lstStyle/>
          <a:p>
            <a:pPr marL="0" marR="0" lvl="0" indent="0" algn="ctr" defTabSz="1718310" eaLnBrk="1" fontAlgn="auto" latinLnBrk="0" hangingPunct="1">
              <a:lnSpc>
                <a:spcPct val="90000"/>
              </a:lnSpc>
              <a:spcBef>
                <a:spcPct val="0"/>
              </a:spcBef>
              <a:spcAft>
                <a:spcPct val="35000"/>
              </a:spcAft>
              <a:buClrTx/>
              <a:buSzTx/>
              <a:buFontTx/>
              <a:buNone/>
              <a:defRPr/>
            </a:pPr>
            <a:endParaRPr kumimoji="0" lang="en-US" sz="72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67" name="Freeform 153"/>
          <p:cNvSpPr/>
          <p:nvPr/>
        </p:nvSpPr>
        <p:spPr bwMode="auto">
          <a:xfrm>
            <a:off x="6255224" y="4268794"/>
            <a:ext cx="105820" cy="249767"/>
          </a:xfrm>
          <a:custGeom>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solidFill>
            <a:srgbClr val="FFFFFE"/>
          </a:solidFill>
          <a:ln w="9525">
            <a:solidFill>
              <a:srgbClr val="FFFFFE"/>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68" name="Freeform 154"/>
          <p:cNvSpPr/>
          <p:nvPr/>
        </p:nvSpPr>
        <p:spPr bwMode="auto">
          <a:xfrm>
            <a:off x="6397023" y="4158727"/>
            <a:ext cx="103704" cy="359834"/>
          </a:xfrm>
          <a:custGeom>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solidFill>
            <a:srgbClr val="FFFFFE"/>
          </a:solidFill>
          <a:ln w="9525">
            <a:solidFill>
              <a:srgbClr val="FFFFFE"/>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69" name="Freeform 155"/>
          <p:cNvSpPr/>
          <p:nvPr/>
        </p:nvSpPr>
        <p:spPr bwMode="auto">
          <a:xfrm>
            <a:off x="6534588" y="4325944"/>
            <a:ext cx="105820" cy="192617"/>
          </a:xfrm>
          <a:custGeom>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cxnLst>
              <a:cxn ang="0">
                <a:pos x="T0" y="T1"/>
              </a:cxn>
              <a:cxn ang="0">
                <a:pos x="T2" y="T3"/>
              </a:cxn>
              <a:cxn ang="0">
                <a:pos x="T4" y="T5"/>
              </a:cxn>
              <a:cxn ang="0">
                <a:pos x="T6" y="T7"/>
              </a:cxn>
              <a:cxn ang="0">
                <a:pos x="T8" y="T9"/>
              </a:cxn>
              <a:cxn ang="0">
                <a:pos x="T10" y="T11"/>
              </a:cxn>
              <a:cxn ang="0">
                <a:pos x="T12" y="T13"/>
              </a:cxn>
            </a:cxnLst>
            <a:rect l="0" t="0" r="r" b="b"/>
            <a:pathLst>
              <a:path w="34" h="62">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solidFill>
            <a:srgbClr val="FFFFFE"/>
          </a:solidFill>
          <a:ln w="9525">
            <a:solidFill>
              <a:srgbClr val="FFFFFE"/>
            </a:solidFill>
            <a:round/>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
        <p:nvSpPr>
          <p:cNvPr id="70" name="Rectangle 156"/>
          <p:cNvSpPr>
            <a:spLocks noChangeArrowheads="1"/>
          </p:cNvSpPr>
          <p:nvPr/>
        </p:nvSpPr>
        <p:spPr bwMode="auto">
          <a:xfrm>
            <a:off x="6234060" y="4531261"/>
            <a:ext cx="427511" cy="27517"/>
          </a:xfrm>
          <a:prstGeom prst="rect">
            <a:avLst/>
          </a:prstGeom>
          <a:solidFill>
            <a:srgbClr val="FFFFFE"/>
          </a:solidFill>
          <a:ln w="9525">
            <a:solidFill>
              <a:srgbClr val="FFFFFE"/>
            </a:solidFill>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chemeClr val="tx1">
                  <a:lumMod val="85000"/>
                  <a:lumOff val="15000"/>
                </a:schemeClr>
              </a:solidFill>
              <a:effectLst/>
              <a:uLnTx/>
              <a:uFillTx/>
              <a:latin typeface="微软雅黑"/>
              <a:ea typeface="微软雅黑"/>
              <a:cs typeface="+mn-ea"/>
              <a:sym typeface="微软雅黑"/>
            </a:endParaRPr>
          </a:p>
        </p:txBody>
      </p:sp>
    </p:spTree>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500" fill="hold"/>
                                        <p:tgtEl>
                                          <p:spTgt spid="81"/>
                                        </p:tgtEl>
                                        <p:attrNameLst>
                                          <p:attrName>ppt_x</p:attrName>
                                        </p:attrNameLst>
                                      </p:cBhvr>
                                      <p:tavLst>
                                        <p:tav tm="0">
                                          <p:val>
                                            <p:strVal val="#ppt_x"/>
                                          </p:val>
                                        </p:tav>
                                        <p:tav tm="100000">
                                          <p:val>
                                            <p:strVal val="#ppt_x"/>
                                          </p:val>
                                        </p:tav>
                                      </p:tavLst>
                                    </p:anim>
                                    <p:anim calcmode="lin" valueType="num">
                                      <p:cBhvr additive="base">
                                        <p:cTn id="16" dur="500" fill="hold"/>
                                        <p:tgtEl>
                                          <p:spTgt spid="8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500" fill="hold"/>
                                        <p:tgtEl>
                                          <p:spTgt spid="82"/>
                                        </p:tgtEl>
                                        <p:attrNameLst>
                                          <p:attrName>ppt_x</p:attrName>
                                        </p:attrNameLst>
                                      </p:cBhvr>
                                      <p:tavLst>
                                        <p:tav tm="0">
                                          <p:val>
                                            <p:strVal val="#ppt_x"/>
                                          </p:val>
                                        </p:tav>
                                        <p:tav tm="100000">
                                          <p:val>
                                            <p:strVal val="#ppt_x"/>
                                          </p:val>
                                        </p:tav>
                                      </p:tavLst>
                                    </p:anim>
                                    <p:anim calcmode="lin" valueType="num">
                                      <p:cBhvr additive="base">
                                        <p:cTn id="20" dur="500" fill="hold"/>
                                        <p:tgtEl>
                                          <p:spTgt spid="8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additive="base">
                                        <p:cTn id="23" dur="500" fill="hold"/>
                                        <p:tgtEl>
                                          <p:spTgt spid="40"/>
                                        </p:tgtEl>
                                        <p:attrNameLst>
                                          <p:attrName>ppt_x</p:attrName>
                                        </p:attrNameLst>
                                      </p:cBhvr>
                                      <p:tavLst>
                                        <p:tav tm="0">
                                          <p:val>
                                            <p:strVal val="#ppt_x"/>
                                          </p:val>
                                        </p:tav>
                                        <p:tav tm="100000">
                                          <p:val>
                                            <p:strVal val="#ppt_x"/>
                                          </p:val>
                                        </p:tav>
                                      </p:tavLst>
                                    </p:anim>
                                    <p:anim calcmode="lin" valueType="num">
                                      <p:cBhvr additive="base">
                                        <p:cTn id="24" dur="500" fill="hold"/>
                                        <p:tgtEl>
                                          <p:spTgt spid="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additive="base">
                                        <p:cTn id="31" dur="500" fill="hold"/>
                                        <p:tgtEl>
                                          <p:spTgt spid="42"/>
                                        </p:tgtEl>
                                        <p:attrNameLst>
                                          <p:attrName>ppt_x</p:attrName>
                                        </p:attrNameLst>
                                      </p:cBhvr>
                                      <p:tavLst>
                                        <p:tav tm="0">
                                          <p:val>
                                            <p:strVal val="#ppt_x"/>
                                          </p:val>
                                        </p:tav>
                                        <p:tav tm="100000">
                                          <p:val>
                                            <p:strVal val="#ppt_x"/>
                                          </p:val>
                                        </p:tav>
                                      </p:tavLst>
                                    </p:anim>
                                    <p:anim calcmode="lin" valueType="num">
                                      <p:cBhvr additive="base">
                                        <p:cTn id="32" dur="500" fill="hold"/>
                                        <p:tgtEl>
                                          <p:spTgt spid="4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additive="base">
                                        <p:cTn id="39" dur="500" fill="hold"/>
                                        <p:tgtEl>
                                          <p:spTgt spid="44"/>
                                        </p:tgtEl>
                                        <p:attrNameLst>
                                          <p:attrName>ppt_x</p:attrName>
                                        </p:attrNameLst>
                                      </p:cBhvr>
                                      <p:tavLst>
                                        <p:tav tm="0">
                                          <p:val>
                                            <p:strVal val="#ppt_x"/>
                                          </p:val>
                                        </p:tav>
                                        <p:tav tm="100000">
                                          <p:val>
                                            <p:strVal val="#ppt_x"/>
                                          </p:val>
                                        </p:tav>
                                      </p:tavLst>
                                    </p:anim>
                                    <p:anim calcmode="lin" valueType="num">
                                      <p:cBhvr additive="base">
                                        <p:cTn id="40" dur="500" fill="hold"/>
                                        <p:tgtEl>
                                          <p:spTgt spid="4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ppt_x"/>
                                          </p:val>
                                        </p:tav>
                                        <p:tav tm="100000">
                                          <p:val>
                                            <p:strVal val="#ppt_x"/>
                                          </p:val>
                                        </p:tav>
                                      </p:tavLst>
                                    </p:anim>
                                    <p:anim calcmode="lin" valueType="num">
                                      <p:cBhvr additive="base">
                                        <p:cTn id="44" dur="500" fill="hold"/>
                                        <p:tgtEl>
                                          <p:spTgt spid="8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 calcmode="lin" valueType="num">
                                      <p:cBhvr additive="base">
                                        <p:cTn id="47" dur="500" fill="hold"/>
                                        <p:tgtEl>
                                          <p:spTgt spid="78"/>
                                        </p:tgtEl>
                                        <p:attrNameLst>
                                          <p:attrName>ppt_x</p:attrName>
                                        </p:attrNameLst>
                                      </p:cBhvr>
                                      <p:tavLst>
                                        <p:tav tm="0">
                                          <p:val>
                                            <p:strVal val="#ppt_x"/>
                                          </p:val>
                                        </p:tav>
                                        <p:tav tm="100000">
                                          <p:val>
                                            <p:strVal val="#ppt_x"/>
                                          </p:val>
                                        </p:tav>
                                      </p:tavLst>
                                    </p:anim>
                                    <p:anim calcmode="lin" valueType="num">
                                      <p:cBhvr additive="base">
                                        <p:cTn id="48" dur="500" fill="hold"/>
                                        <p:tgtEl>
                                          <p:spTgt spid="7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additive="base">
                                        <p:cTn id="51" dur="500" fill="hold"/>
                                        <p:tgtEl>
                                          <p:spTgt spid="76"/>
                                        </p:tgtEl>
                                        <p:attrNameLst>
                                          <p:attrName>ppt_x</p:attrName>
                                        </p:attrNameLst>
                                      </p:cBhvr>
                                      <p:tavLst>
                                        <p:tav tm="0">
                                          <p:val>
                                            <p:strVal val="#ppt_x"/>
                                          </p:val>
                                        </p:tav>
                                        <p:tav tm="100000">
                                          <p:val>
                                            <p:strVal val="#ppt_x"/>
                                          </p:val>
                                        </p:tav>
                                      </p:tavLst>
                                    </p:anim>
                                    <p:anim calcmode="lin" valueType="num">
                                      <p:cBhvr additive="base">
                                        <p:cTn id="52" dur="500" fill="hold"/>
                                        <p:tgtEl>
                                          <p:spTgt spid="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ppt_x"/>
                                          </p:val>
                                        </p:tav>
                                        <p:tav tm="100000">
                                          <p:val>
                                            <p:strVal val="#ppt_x"/>
                                          </p:val>
                                        </p:tav>
                                      </p:tavLst>
                                    </p:anim>
                                    <p:anim calcmode="lin" valueType="num">
                                      <p:cBhvr additive="base">
                                        <p:cTn id="56" dur="500" fill="hold"/>
                                        <p:tgtEl>
                                          <p:spTgt spid="7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500" fill="hold"/>
                                        <p:tgtEl>
                                          <p:spTgt spid="72"/>
                                        </p:tgtEl>
                                        <p:attrNameLst>
                                          <p:attrName>ppt_x</p:attrName>
                                        </p:attrNameLst>
                                      </p:cBhvr>
                                      <p:tavLst>
                                        <p:tav tm="0">
                                          <p:val>
                                            <p:strVal val="#ppt_x"/>
                                          </p:val>
                                        </p:tav>
                                        <p:tav tm="100000">
                                          <p:val>
                                            <p:strVal val="#ppt_x"/>
                                          </p:val>
                                        </p:tav>
                                      </p:tavLst>
                                    </p:anim>
                                    <p:anim calcmode="lin" valueType="num">
                                      <p:cBhvr additive="base">
                                        <p:cTn id="60" dur="500" fill="hold"/>
                                        <p:tgtEl>
                                          <p:spTgt spid="7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additive="base">
                                        <p:cTn id="67" dur="500" fill="hold"/>
                                        <p:tgtEl>
                                          <p:spTgt spid="67"/>
                                        </p:tgtEl>
                                        <p:attrNameLst>
                                          <p:attrName>ppt_x</p:attrName>
                                        </p:attrNameLst>
                                      </p:cBhvr>
                                      <p:tavLst>
                                        <p:tav tm="0">
                                          <p:val>
                                            <p:strVal val="#ppt_x"/>
                                          </p:val>
                                        </p:tav>
                                        <p:tav tm="100000">
                                          <p:val>
                                            <p:strVal val="#ppt_x"/>
                                          </p:val>
                                        </p:tav>
                                      </p:tavLst>
                                    </p:anim>
                                    <p:anim calcmode="lin" valueType="num">
                                      <p:cBhvr additive="base">
                                        <p:cTn id="68" dur="500" fill="hold"/>
                                        <p:tgtEl>
                                          <p:spTgt spid="6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additive="base">
                                        <p:cTn id="71" dur="500" fill="hold"/>
                                        <p:tgtEl>
                                          <p:spTgt spid="68"/>
                                        </p:tgtEl>
                                        <p:attrNameLst>
                                          <p:attrName>ppt_x</p:attrName>
                                        </p:attrNameLst>
                                      </p:cBhvr>
                                      <p:tavLst>
                                        <p:tav tm="0">
                                          <p:val>
                                            <p:strVal val="#ppt_x"/>
                                          </p:val>
                                        </p:tav>
                                        <p:tav tm="100000">
                                          <p:val>
                                            <p:strVal val="#ppt_x"/>
                                          </p:val>
                                        </p:tav>
                                      </p:tavLst>
                                    </p:anim>
                                    <p:anim calcmode="lin" valueType="num">
                                      <p:cBhvr additive="base">
                                        <p:cTn id="72" dur="500" fill="hold"/>
                                        <p:tgtEl>
                                          <p:spTgt spid="6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anim calcmode="lin" valueType="num">
                                      <p:cBhvr additive="base">
                                        <p:cTn id="75" dur="500" fill="hold"/>
                                        <p:tgtEl>
                                          <p:spTgt spid="69"/>
                                        </p:tgtEl>
                                        <p:attrNameLst>
                                          <p:attrName>ppt_x</p:attrName>
                                        </p:attrNameLst>
                                      </p:cBhvr>
                                      <p:tavLst>
                                        <p:tav tm="0">
                                          <p:val>
                                            <p:strVal val="#ppt_x"/>
                                          </p:val>
                                        </p:tav>
                                        <p:tav tm="100000">
                                          <p:val>
                                            <p:strVal val="#ppt_x"/>
                                          </p:val>
                                        </p:tav>
                                      </p:tavLst>
                                    </p:anim>
                                    <p:anim calcmode="lin" valueType="num">
                                      <p:cBhvr additive="base">
                                        <p:cTn id="76" dur="500" fill="hold"/>
                                        <p:tgtEl>
                                          <p:spTgt spid="6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 calcmode="lin" valueType="num">
                                      <p:cBhvr additive="base">
                                        <p:cTn id="79" dur="500" fill="hold"/>
                                        <p:tgtEl>
                                          <p:spTgt spid="70"/>
                                        </p:tgtEl>
                                        <p:attrNameLst>
                                          <p:attrName>ppt_x</p:attrName>
                                        </p:attrNameLst>
                                      </p:cBhvr>
                                      <p:tavLst>
                                        <p:tav tm="0">
                                          <p:val>
                                            <p:strVal val="#ppt_x"/>
                                          </p:val>
                                        </p:tav>
                                        <p:tav tm="100000">
                                          <p:val>
                                            <p:strVal val="#ppt_x"/>
                                          </p:val>
                                        </p:tav>
                                      </p:tavLst>
                                    </p:anim>
                                    <p:anim calcmode="lin" valueType="num">
                                      <p:cBhvr additive="base">
                                        <p:cTn id="8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40" grpId="0" animBg="1"/>
      <p:bldP spid="41" grpId="0" animBg="1"/>
      <p:bldP spid="42" grpId="0" animBg="1"/>
      <p:bldP spid="43" grpId="0" animBg="1"/>
      <p:bldP spid="44" grpId="0" animBg="1"/>
      <p:bldP spid="46" grpId="0"/>
      <p:bldP spid="80" grpId="0"/>
      <p:bldP spid="78" grpId="0"/>
      <p:bldP spid="76" grpId="0"/>
      <p:bldP spid="74" grpId="0"/>
      <p:bldP spid="72" grpId="0"/>
      <p:bldP spid="45" grpId="0" animBg="1"/>
      <p:bldP spid="67" grpId="0" animBg="1"/>
      <p:bldP spid="68" grpId="0" animBg="1"/>
      <p:bldP spid="69" grpId="0" animBg="1"/>
      <p:bldP spid="70"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椭圆 24"/>
          <p:cNvSpPr/>
          <p:nvPr/>
        </p:nvSpPr>
        <p:spPr bwMode="auto">
          <a:xfrm>
            <a:off x="5141171" y="3429868"/>
            <a:ext cx="1515714" cy="1515714"/>
          </a:xfrm>
          <a:prstGeom prst="ellipse">
            <a:avLst/>
          </a:prstGeom>
          <a:solidFill>
            <a:schemeClr val="tx1"/>
          </a:solidFill>
          <a:ln w="25400">
            <a:noFill/>
          </a:ln>
          <a:effectLst>
            <a:outerShdw blurRad="381000" dist="2540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微软雅黑"/>
              <a:ea typeface="微软雅黑"/>
              <a:sym typeface="微软雅黑"/>
            </a:endParaRPr>
          </a:p>
        </p:txBody>
      </p:sp>
      <p:sp>
        <p:nvSpPr>
          <p:cNvPr id="27" name="Rectangle 5"/>
          <p:cNvSpPr>
            <a:spLocks noChangeArrowheads="1"/>
          </p:cNvSpPr>
          <p:nvPr/>
        </p:nvSpPr>
        <p:spPr bwMode="auto">
          <a:xfrm>
            <a:off x="7212690" y="2445994"/>
            <a:ext cx="3158223" cy="523127"/>
          </a:xfrm>
          <a:prstGeom prst="rect">
            <a:avLst/>
          </a:prstGeom>
          <a:solidFill>
            <a:srgbClr val="FFC000"/>
          </a:solidFill>
          <a:ln w="9525">
            <a:solidFill>
              <a:srgbClr val="FFFFFE"/>
            </a:solidFill>
            <a:miter lim="800000"/>
          </a:ln>
        </p:spPr>
        <p:txBody>
          <a:bodyPr vert="horz" wrap="square" lIns="783000" tIns="34290" rIns="68580" bIns="34290" numCol="1" anchor="ctr" anchorCtr="0" compatLnSpc="1"/>
          <a:lstStyle/>
          <a:p>
            <a:endParaRPr lang="zh-CN" altLang="en-US" b="1">
              <a:solidFill>
                <a:schemeClr val="bg1"/>
              </a:solidFill>
              <a:latin typeface="微软雅黑"/>
              <a:ea typeface="微软雅黑"/>
              <a:sym typeface="微软雅黑"/>
            </a:endParaRPr>
          </a:p>
        </p:txBody>
      </p:sp>
      <p:sp>
        <p:nvSpPr>
          <p:cNvPr id="28" name="任意多边形 27"/>
          <p:cNvSpPr/>
          <p:nvPr/>
        </p:nvSpPr>
        <p:spPr bwMode="auto">
          <a:xfrm>
            <a:off x="6485691" y="2445995"/>
            <a:ext cx="727001" cy="1215162"/>
          </a:xfrm>
          <a:custGeom>
            <a:gdLst>
              <a:gd name="connsiteX0" fmla="*/ 889093 w 889093"/>
              <a:gd name="connsiteY0" fmla="*/ 0 h 1486097"/>
              <a:gd name="connsiteX1" fmla="*/ 889093 w 889093"/>
              <a:gd name="connsiteY1" fmla="*/ 639763 h 1486097"/>
              <a:gd name="connsiteX2" fmla="*/ 120112 w 889093"/>
              <a:gd name="connsiteY2" fmla="*/ 1486097 h 1486097"/>
              <a:gd name="connsiteX3" fmla="*/ 62725 w 889093"/>
              <a:gd name="connsiteY3" fmla="*/ 1409355 h 1486097"/>
              <a:gd name="connsiteX4" fmla="*/ 0 w 889093"/>
              <a:gd name="connsiteY4" fmla="*/ 1340341 h 14860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89092" h="1486097">
                <a:moveTo>
                  <a:pt x="889093" y="0"/>
                </a:moveTo>
                <a:lnTo>
                  <a:pt x="889093" y="639763"/>
                </a:lnTo>
                <a:lnTo>
                  <a:pt x="120112" y="1486097"/>
                </a:lnTo>
                <a:lnTo>
                  <a:pt x="62725" y="1409355"/>
                </a:lnTo>
                <a:lnTo>
                  <a:pt x="0" y="1340341"/>
                </a:lnTo>
                <a:close/>
              </a:path>
            </a:pathLst>
          </a:custGeom>
          <a:solidFill>
            <a:srgbClr val="FFC000"/>
          </a:solidFill>
          <a:ln w="9525">
            <a:solidFill>
              <a:srgbClr val="FFFFFE"/>
            </a:solidFill>
            <a:round/>
          </a:ln>
        </p:spPr>
        <p:txBody>
          <a:bodyPr vert="horz" wrap="square" lIns="68580" tIns="34290" rIns="68580" bIns="34290" numCol="1" anchor="t" anchorCtr="0" compatLnSpc="1">
            <a:noAutofit/>
          </a:bodyPr>
          <a:lstStyle/>
          <a:p>
            <a:endParaRPr lang="zh-CN" altLang="en-US">
              <a:latin typeface="微软雅黑"/>
              <a:ea typeface="微软雅黑"/>
              <a:sym typeface="微软雅黑"/>
            </a:endParaRPr>
          </a:p>
        </p:txBody>
      </p:sp>
      <p:sp>
        <p:nvSpPr>
          <p:cNvPr id="29" name="椭圆 28"/>
          <p:cNvSpPr/>
          <p:nvPr/>
        </p:nvSpPr>
        <p:spPr bwMode="auto">
          <a:xfrm>
            <a:off x="10014856" y="2340763"/>
            <a:ext cx="778760" cy="778761"/>
          </a:xfrm>
          <a:prstGeom prst="ellipse">
            <a:avLst/>
          </a:prstGeom>
          <a:solidFill>
            <a:schemeClr val="tx1"/>
          </a:solidFill>
          <a:ln>
            <a:solidFill>
              <a:srgbClr val="192792"/>
            </a:solidFill>
          </a:ln>
        </p:spPr>
        <p:txBody>
          <a:bodyPr vert="horz" wrap="square" lIns="68580" tIns="594000" rIns="54000" bIns="34290" numCol="1" rtlCol="0" anchor="ctr" anchorCtr="0" compatLnSpc="1"/>
          <a:lstStyle/>
          <a:p>
            <a:pPr algn="ctr"/>
            <a:endParaRPr lang="zh-CN" altLang="en-US" b="1">
              <a:solidFill>
                <a:schemeClr val="bg1"/>
              </a:solidFill>
              <a:latin typeface="微软雅黑"/>
              <a:ea typeface="微软雅黑"/>
              <a:sym typeface="微软雅黑"/>
            </a:endParaRPr>
          </a:p>
        </p:txBody>
      </p:sp>
      <p:sp>
        <p:nvSpPr>
          <p:cNvPr id="32" name="Rectangle 6"/>
          <p:cNvSpPr>
            <a:spLocks noChangeArrowheads="1"/>
          </p:cNvSpPr>
          <p:nvPr/>
        </p:nvSpPr>
        <p:spPr bwMode="auto">
          <a:xfrm>
            <a:off x="7212690" y="3189793"/>
            <a:ext cx="3656686" cy="534808"/>
          </a:xfrm>
          <a:prstGeom prst="rect">
            <a:avLst/>
          </a:prstGeom>
          <a:solidFill>
            <a:srgbClr val="FFC000"/>
          </a:solidFill>
          <a:ln w="9525">
            <a:solidFill>
              <a:srgbClr val="FFFFFE"/>
            </a:solidFill>
            <a:miter lim="800000"/>
          </a:ln>
        </p:spPr>
        <p:txBody>
          <a:bodyPr vert="horz" wrap="square" lIns="0" tIns="34290" rIns="68580" bIns="34290" numCol="1" anchor="ctr" anchorCtr="1" compatLnSpc="1"/>
          <a:lstStyle/>
          <a:p>
            <a:endParaRPr lang="zh-CN" altLang="en-US" b="1">
              <a:solidFill>
                <a:schemeClr val="bg1"/>
              </a:solidFill>
              <a:latin typeface="微软雅黑"/>
              <a:ea typeface="微软雅黑"/>
              <a:sym typeface="微软雅黑"/>
            </a:endParaRPr>
          </a:p>
        </p:txBody>
      </p:sp>
      <p:sp>
        <p:nvSpPr>
          <p:cNvPr id="33" name="任意多边形 32"/>
          <p:cNvSpPr/>
          <p:nvPr/>
        </p:nvSpPr>
        <p:spPr bwMode="auto">
          <a:xfrm>
            <a:off x="6638365" y="3189793"/>
            <a:ext cx="574325" cy="781443"/>
          </a:xfrm>
          <a:custGeom>
            <a:gdLst>
              <a:gd name="connsiteX0" fmla="*/ 702378 w 702378"/>
              <a:gd name="connsiteY0" fmla="*/ 0 h 955675"/>
              <a:gd name="connsiteX1" fmla="*/ 702378 w 702378"/>
              <a:gd name="connsiteY1" fmla="*/ 654050 h 955675"/>
              <a:gd name="connsiteX2" fmla="*/ 106066 w 702378"/>
              <a:gd name="connsiteY2" fmla="*/ 955675 h 955675"/>
              <a:gd name="connsiteX3" fmla="*/ 96224 w 702378"/>
              <a:gd name="connsiteY3" fmla="*/ 938153 h 955675"/>
              <a:gd name="connsiteX4" fmla="*/ 80699 w 702378"/>
              <a:gd name="connsiteY4" fmla="*/ 877774 h 955675"/>
              <a:gd name="connsiteX5" fmla="*/ 43168 w 702378"/>
              <a:gd name="connsiteY5" fmla="*/ 775229 h 955675"/>
              <a:gd name="connsiteX6" fmla="*/ 0 w 702378"/>
              <a:gd name="connsiteY6" fmla="*/ 685619 h 9556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2378" h="955675">
                <a:moveTo>
                  <a:pt x="702378" y="0"/>
                </a:moveTo>
                <a:lnTo>
                  <a:pt x="702378" y="654050"/>
                </a:lnTo>
                <a:lnTo>
                  <a:pt x="106066" y="955675"/>
                </a:lnTo>
                <a:lnTo>
                  <a:pt x="96224" y="938153"/>
                </a:lnTo>
                <a:lnTo>
                  <a:pt x="80699" y="877774"/>
                </a:lnTo>
                <a:cubicBezTo>
                  <a:pt x="69829" y="842825"/>
                  <a:pt x="57287" y="808612"/>
                  <a:pt x="43168" y="775229"/>
                </a:cubicBezTo>
                <a:lnTo>
                  <a:pt x="0" y="685619"/>
                </a:lnTo>
                <a:close/>
              </a:path>
            </a:pathLst>
          </a:custGeom>
          <a:solidFill>
            <a:srgbClr val="FFC000"/>
          </a:solidFill>
          <a:ln w="9525">
            <a:solidFill>
              <a:srgbClr val="FFFFFE"/>
            </a:solidFill>
            <a:round/>
          </a:ln>
        </p:spPr>
        <p:txBody>
          <a:bodyPr vert="horz" wrap="square" lIns="68580" tIns="34290" rIns="68580" bIns="34290" numCol="1" anchor="t" anchorCtr="0" compatLnSpc="1">
            <a:noAutofit/>
          </a:bodyPr>
          <a:lstStyle/>
          <a:p>
            <a:endParaRPr lang="zh-CN" altLang="en-US">
              <a:latin typeface="微软雅黑"/>
              <a:ea typeface="微软雅黑"/>
              <a:sym typeface="微软雅黑"/>
            </a:endParaRPr>
          </a:p>
        </p:txBody>
      </p:sp>
      <p:sp>
        <p:nvSpPr>
          <p:cNvPr id="34" name="椭圆 33"/>
          <p:cNvSpPr/>
          <p:nvPr/>
        </p:nvSpPr>
        <p:spPr bwMode="auto">
          <a:xfrm>
            <a:off x="10513554" y="3073369"/>
            <a:ext cx="778760" cy="778760"/>
          </a:xfrm>
          <a:prstGeom prst="ellipse">
            <a:avLst/>
          </a:prstGeom>
          <a:solidFill>
            <a:schemeClr val="tx1"/>
          </a:solidFill>
          <a:ln>
            <a:solidFill>
              <a:srgbClr val="192792"/>
            </a:solidFill>
          </a:ln>
        </p:spPr>
        <p:txBody>
          <a:bodyPr vert="horz" wrap="square" lIns="68580" tIns="594000" rIns="54000" bIns="34290" numCol="1" rtlCol="0" anchor="ctr" anchorCtr="0" compatLnSpc="1"/>
          <a:lstStyle/>
          <a:p>
            <a:pPr algn="ctr"/>
            <a:endParaRPr lang="zh-CN" altLang="en-US" b="1">
              <a:solidFill>
                <a:schemeClr val="bg1"/>
              </a:solidFill>
              <a:latin typeface="微软雅黑"/>
              <a:ea typeface="微软雅黑"/>
              <a:sym typeface="微软雅黑"/>
            </a:endParaRPr>
          </a:p>
        </p:txBody>
      </p:sp>
      <p:sp>
        <p:nvSpPr>
          <p:cNvPr id="36" name="Rectangle 7"/>
          <p:cNvSpPr>
            <a:spLocks noChangeArrowheads="1"/>
          </p:cNvSpPr>
          <p:nvPr/>
        </p:nvSpPr>
        <p:spPr bwMode="auto">
          <a:xfrm>
            <a:off x="7212689" y="3940085"/>
            <a:ext cx="4142166" cy="516635"/>
          </a:xfrm>
          <a:prstGeom prst="rect">
            <a:avLst/>
          </a:prstGeom>
          <a:solidFill>
            <a:srgbClr val="FFC000"/>
          </a:solidFill>
          <a:ln w="9525">
            <a:solidFill>
              <a:srgbClr val="FFFFFE"/>
            </a:solidFill>
            <a:miter lim="800000"/>
          </a:ln>
        </p:spPr>
        <p:txBody>
          <a:bodyPr vert="horz" wrap="square" lIns="0" tIns="34290" rIns="68580" bIns="34290" numCol="1" anchor="ctr" anchorCtr="1" compatLnSpc="1"/>
          <a:lstStyle/>
          <a:p>
            <a:endParaRPr lang="zh-CN" altLang="en-US" b="1">
              <a:solidFill>
                <a:schemeClr val="bg1"/>
              </a:solidFill>
              <a:latin typeface="微软雅黑"/>
              <a:ea typeface="微软雅黑"/>
              <a:sym typeface="微软雅黑"/>
            </a:endParaRPr>
          </a:p>
        </p:txBody>
      </p:sp>
      <p:sp>
        <p:nvSpPr>
          <p:cNvPr id="37" name="任意多边形 36"/>
          <p:cNvSpPr/>
          <p:nvPr/>
        </p:nvSpPr>
        <p:spPr bwMode="auto">
          <a:xfrm>
            <a:off x="6727641" y="3940085"/>
            <a:ext cx="485048" cy="516635"/>
          </a:xfrm>
          <a:custGeom>
            <a:gdLst>
              <a:gd name="connsiteX0" fmla="*/ 593196 w 593196"/>
              <a:gd name="connsiteY0" fmla="*/ 0 h 631825"/>
              <a:gd name="connsiteX1" fmla="*/ 593196 w 593196"/>
              <a:gd name="connsiteY1" fmla="*/ 631825 h 631825"/>
              <a:gd name="connsiteX2" fmla="*/ 0 w 593196"/>
              <a:gd name="connsiteY2" fmla="*/ 510619 h 631825"/>
              <a:gd name="connsiteX3" fmla="*/ 15934 w 593196"/>
              <a:gd name="connsiteY3" fmla="*/ 406217 h 631825"/>
              <a:gd name="connsiteX4" fmla="*/ 21696 w 593196"/>
              <a:gd name="connsiteY4" fmla="*/ 292100 h 631825"/>
              <a:gd name="connsiteX5" fmla="*/ 15934 w 593196"/>
              <a:gd name="connsiteY5" fmla="*/ 177983 h 631825"/>
              <a:gd name="connsiteX6" fmla="*/ 6631 w 593196"/>
              <a:gd name="connsiteY6" fmla="*/ 117031 h 6318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96" h="631825">
                <a:moveTo>
                  <a:pt x="593196" y="0"/>
                </a:moveTo>
                <a:lnTo>
                  <a:pt x="593196" y="631825"/>
                </a:lnTo>
                <a:lnTo>
                  <a:pt x="0" y="510619"/>
                </a:lnTo>
                <a:lnTo>
                  <a:pt x="15934" y="406217"/>
                </a:lnTo>
                <a:cubicBezTo>
                  <a:pt x="19744" y="368696"/>
                  <a:pt x="21696" y="330626"/>
                  <a:pt x="21696" y="292100"/>
                </a:cubicBezTo>
                <a:cubicBezTo>
                  <a:pt x="21696" y="253574"/>
                  <a:pt x="19744" y="215504"/>
                  <a:pt x="15934" y="177983"/>
                </a:cubicBezTo>
                <a:lnTo>
                  <a:pt x="6631" y="117031"/>
                </a:lnTo>
                <a:close/>
              </a:path>
            </a:pathLst>
          </a:custGeom>
          <a:solidFill>
            <a:srgbClr val="FFC000"/>
          </a:solidFill>
          <a:ln w="9525">
            <a:solidFill>
              <a:srgbClr val="FFFFFE"/>
            </a:solidFill>
            <a:round/>
          </a:ln>
        </p:spPr>
        <p:txBody>
          <a:bodyPr vert="horz" wrap="square" lIns="68580" tIns="34290" rIns="68580" bIns="34290" numCol="1" anchor="t" anchorCtr="0" compatLnSpc="1">
            <a:noAutofit/>
          </a:bodyPr>
          <a:lstStyle/>
          <a:p>
            <a:endParaRPr lang="zh-CN" altLang="en-US">
              <a:latin typeface="微软雅黑"/>
              <a:ea typeface="微软雅黑"/>
              <a:sym typeface="微软雅黑"/>
            </a:endParaRPr>
          </a:p>
        </p:txBody>
      </p:sp>
      <p:sp>
        <p:nvSpPr>
          <p:cNvPr id="38" name="椭圆 37"/>
          <p:cNvSpPr/>
          <p:nvPr/>
        </p:nvSpPr>
        <p:spPr bwMode="auto">
          <a:xfrm>
            <a:off x="11010774" y="3809022"/>
            <a:ext cx="778760" cy="778760"/>
          </a:xfrm>
          <a:prstGeom prst="ellipse">
            <a:avLst/>
          </a:prstGeom>
          <a:solidFill>
            <a:schemeClr val="tx1"/>
          </a:solidFill>
          <a:ln>
            <a:solidFill>
              <a:srgbClr val="192792"/>
            </a:solidFill>
          </a:ln>
        </p:spPr>
        <p:txBody>
          <a:bodyPr vert="horz" wrap="square" lIns="68580" tIns="594000" rIns="54000" bIns="34290" numCol="1" rtlCol="0" anchor="ctr" anchorCtr="0" compatLnSpc="1"/>
          <a:lstStyle/>
          <a:p>
            <a:pPr algn="ctr"/>
            <a:endParaRPr lang="zh-CN" altLang="en-US" b="1">
              <a:solidFill>
                <a:schemeClr val="bg1"/>
              </a:solidFill>
              <a:latin typeface="微软雅黑"/>
              <a:ea typeface="微软雅黑"/>
              <a:sym typeface="微软雅黑"/>
            </a:endParaRPr>
          </a:p>
        </p:txBody>
      </p:sp>
      <p:sp>
        <p:nvSpPr>
          <p:cNvPr id="40" name="Rectangle 8"/>
          <p:cNvSpPr>
            <a:spLocks noChangeArrowheads="1"/>
          </p:cNvSpPr>
          <p:nvPr/>
        </p:nvSpPr>
        <p:spPr bwMode="auto">
          <a:xfrm>
            <a:off x="7212690" y="4683884"/>
            <a:ext cx="3656686" cy="523127"/>
          </a:xfrm>
          <a:prstGeom prst="rect">
            <a:avLst/>
          </a:prstGeom>
          <a:solidFill>
            <a:srgbClr val="FFC000"/>
          </a:solidFill>
          <a:ln w="9525">
            <a:solidFill>
              <a:srgbClr val="FFFFFE"/>
            </a:solidFill>
            <a:miter lim="800000"/>
          </a:ln>
        </p:spPr>
        <p:txBody>
          <a:bodyPr vert="horz" wrap="square" lIns="0" tIns="34290" rIns="68580" bIns="34290" numCol="1" anchor="ctr" anchorCtr="1" compatLnSpc="1"/>
          <a:lstStyle/>
          <a:p>
            <a:endParaRPr lang="zh-CN" altLang="en-US" b="1">
              <a:solidFill>
                <a:schemeClr val="bg1"/>
              </a:solidFill>
              <a:latin typeface="微软雅黑"/>
              <a:ea typeface="微软雅黑"/>
              <a:sym typeface="微软雅黑"/>
            </a:endParaRPr>
          </a:p>
        </p:txBody>
      </p:sp>
      <p:sp>
        <p:nvSpPr>
          <p:cNvPr id="41" name="任意多边形 40"/>
          <p:cNvSpPr/>
          <p:nvPr/>
        </p:nvSpPr>
        <p:spPr bwMode="auto">
          <a:xfrm>
            <a:off x="6599570" y="4468220"/>
            <a:ext cx="613120" cy="738788"/>
          </a:xfrm>
          <a:custGeom>
            <a:gdLst>
              <a:gd name="connsiteX0" fmla="*/ 120132 w 749822"/>
              <a:gd name="connsiteY0" fmla="*/ 0 h 903510"/>
              <a:gd name="connsiteX1" fmla="*/ 749822 w 749822"/>
              <a:gd name="connsiteY1" fmla="*/ 263748 h 903510"/>
              <a:gd name="connsiteX2" fmla="*/ 749822 w 749822"/>
              <a:gd name="connsiteY2" fmla="*/ 903510 h 903510"/>
              <a:gd name="connsiteX3" fmla="*/ 0 w 749822"/>
              <a:gd name="connsiteY3" fmla="*/ 250009 h 903510"/>
              <a:gd name="connsiteX4" fmla="*/ 43612 w 749822"/>
              <a:gd name="connsiteY4" fmla="*/ 178221 h 903510"/>
              <a:gd name="connsiteX5" fmla="*/ 90612 w 749822"/>
              <a:gd name="connsiteY5" fmla="*/ 80656 h 9035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822" h="903510">
                <a:moveTo>
                  <a:pt x="120132" y="0"/>
                </a:moveTo>
                <a:lnTo>
                  <a:pt x="749822" y="263748"/>
                </a:lnTo>
                <a:lnTo>
                  <a:pt x="749822" y="903510"/>
                </a:lnTo>
                <a:lnTo>
                  <a:pt x="0" y="250009"/>
                </a:lnTo>
                <a:lnTo>
                  <a:pt x="43612" y="178221"/>
                </a:lnTo>
                <a:cubicBezTo>
                  <a:pt x="60794" y="146592"/>
                  <a:pt x="76492" y="114039"/>
                  <a:pt x="90612" y="80656"/>
                </a:cubicBezTo>
                <a:close/>
              </a:path>
            </a:pathLst>
          </a:custGeom>
          <a:solidFill>
            <a:srgbClr val="FFC000"/>
          </a:solidFill>
          <a:ln w="9525">
            <a:solidFill>
              <a:srgbClr val="FFFFFE"/>
            </a:solidFill>
            <a:round/>
          </a:ln>
        </p:spPr>
        <p:txBody>
          <a:bodyPr vert="horz" wrap="square" lIns="68580" tIns="34290" rIns="68580" bIns="34290" numCol="1" anchor="t" anchorCtr="0" compatLnSpc="1">
            <a:noAutofit/>
          </a:bodyPr>
          <a:lstStyle/>
          <a:p>
            <a:endParaRPr lang="zh-CN" altLang="en-US">
              <a:latin typeface="微软雅黑"/>
              <a:ea typeface="微软雅黑"/>
              <a:sym typeface="微软雅黑"/>
            </a:endParaRPr>
          </a:p>
        </p:txBody>
      </p:sp>
      <p:sp>
        <p:nvSpPr>
          <p:cNvPr id="42" name="椭圆 41"/>
          <p:cNvSpPr/>
          <p:nvPr/>
        </p:nvSpPr>
        <p:spPr bwMode="auto">
          <a:xfrm>
            <a:off x="10513552" y="4548342"/>
            <a:ext cx="778760" cy="778760"/>
          </a:xfrm>
          <a:prstGeom prst="ellipse">
            <a:avLst/>
          </a:prstGeom>
          <a:solidFill>
            <a:schemeClr val="tx1"/>
          </a:solidFill>
          <a:ln>
            <a:solidFill>
              <a:srgbClr val="192792"/>
            </a:solidFill>
          </a:ln>
        </p:spPr>
        <p:txBody>
          <a:bodyPr vert="horz" wrap="square" lIns="68580" tIns="594000" rIns="54000" bIns="34290" numCol="1" rtlCol="0" anchor="ctr" anchorCtr="0" compatLnSpc="1"/>
          <a:lstStyle/>
          <a:p>
            <a:pPr algn="ctr"/>
            <a:endParaRPr lang="zh-CN" altLang="en-US" b="1">
              <a:solidFill>
                <a:schemeClr val="bg1"/>
              </a:solidFill>
              <a:latin typeface="微软雅黑"/>
              <a:ea typeface="微软雅黑"/>
              <a:sym typeface="微软雅黑"/>
            </a:endParaRPr>
          </a:p>
        </p:txBody>
      </p:sp>
      <p:sp>
        <p:nvSpPr>
          <p:cNvPr id="44" name="Rectangle 9"/>
          <p:cNvSpPr>
            <a:spLocks noChangeArrowheads="1"/>
          </p:cNvSpPr>
          <p:nvPr/>
        </p:nvSpPr>
        <p:spPr bwMode="auto">
          <a:xfrm>
            <a:off x="7212689" y="5422485"/>
            <a:ext cx="3232214" cy="528317"/>
          </a:xfrm>
          <a:prstGeom prst="rect">
            <a:avLst/>
          </a:prstGeom>
          <a:solidFill>
            <a:srgbClr val="FFC000"/>
          </a:solidFill>
          <a:ln w="9525">
            <a:solidFill>
              <a:srgbClr val="FFFFFE"/>
            </a:solidFill>
            <a:miter lim="800000"/>
          </a:ln>
        </p:spPr>
        <p:txBody>
          <a:bodyPr vert="horz" wrap="square" lIns="0" tIns="34290" rIns="68580" bIns="34290" numCol="1" anchor="ctr" anchorCtr="1" compatLnSpc="1"/>
          <a:lstStyle/>
          <a:p>
            <a:endParaRPr lang="zh-CN" altLang="en-US" b="1">
              <a:solidFill>
                <a:schemeClr val="bg1"/>
              </a:solidFill>
              <a:latin typeface="微软雅黑"/>
              <a:ea typeface="微软雅黑"/>
              <a:sym typeface="微软雅黑"/>
            </a:endParaRPr>
          </a:p>
        </p:txBody>
      </p:sp>
      <p:sp>
        <p:nvSpPr>
          <p:cNvPr id="45" name="任意多边形 44"/>
          <p:cNvSpPr/>
          <p:nvPr/>
        </p:nvSpPr>
        <p:spPr bwMode="auto">
          <a:xfrm>
            <a:off x="6465061" y="4699885"/>
            <a:ext cx="747628" cy="1250921"/>
          </a:xfrm>
          <a:custGeom>
            <a:gdLst>
              <a:gd name="connsiteX0" fmla="*/ 142427 w 914320"/>
              <a:gd name="connsiteY0" fmla="*/ 0 h 1529828"/>
              <a:gd name="connsiteX1" fmla="*/ 914320 w 914320"/>
              <a:gd name="connsiteY1" fmla="*/ 883716 h 1529828"/>
              <a:gd name="connsiteX2" fmla="*/ 914320 w 914320"/>
              <a:gd name="connsiteY2" fmla="*/ 1529828 h 1529828"/>
              <a:gd name="connsiteX3" fmla="*/ 0 w 914320"/>
              <a:gd name="connsiteY3" fmla="*/ 165241 h 1529828"/>
              <a:gd name="connsiteX4" fmla="*/ 15915 w 914320"/>
              <a:gd name="connsiteY4" fmla="*/ 152110 h 1529828"/>
              <a:gd name="connsiteX5" fmla="*/ 87952 w 914320"/>
              <a:gd name="connsiteY5" fmla="*/ 72850 h 152982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20" h="1529828">
                <a:moveTo>
                  <a:pt x="142427" y="0"/>
                </a:moveTo>
                <a:lnTo>
                  <a:pt x="914320" y="883716"/>
                </a:lnTo>
                <a:lnTo>
                  <a:pt x="914320" y="1529828"/>
                </a:lnTo>
                <a:lnTo>
                  <a:pt x="0" y="165241"/>
                </a:lnTo>
                <a:lnTo>
                  <a:pt x="15915" y="152110"/>
                </a:lnTo>
                <a:cubicBezTo>
                  <a:pt x="41162" y="126863"/>
                  <a:pt x="65206" y="100411"/>
                  <a:pt x="87952" y="72850"/>
                </a:cubicBezTo>
                <a:close/>
              </a:path>
            </a:pathLst>
          </a:custGeom>
          <a:solidFill>
            <a:srgbClr val="FFC000"/>
          </a:solidFill>
          <a:ln w="9525">
            <a:solidFill>
              <a:srgbClr val="FFFFFE"/>
            </a:solidFill>
            <a:round/>
          </a:ln>
        </p:spPr>
        <p:txBody>
          <a:bodyPr vert="horz" wrap="square" lIns="68580" tIns="34290" rIns="68580" bIns="34290" numCol="1" anchor="t" anchorCtr="0" compatLnSpc="1">
            <a:noAutofit/>
          </a:bodyPr>
          <a:lstStyle/>
          <a:p>
            <a:endParaRPr lang="zh-CN" altLang="en-US">
              <a:latin typeface="微软雅黑"/>
              <a:ea typeface="微软雅黑"/>
              <a:sym typeface="微软雅黑"/>
            </a:endParaRPr>
          </a:p>
        </p:txBody>
      </p:sp>
      <p:sp>
        <p:nvSpPr>
          <p:cNvPr id="46" name="椭圆 45"/>
          <p:cNvSpPr/>
          <p:nvPr/>
        </p:nvSpPr>
        <p:spPr bwMode="auto">
          <a:xfrm>
            <a:off x="10014857" y="5297198"/>
            <a:ext cx="778760" cy="778760"/>
          </a:xfrm>
          <a:prstGeom prst="ellipse">
            <a:avLst/>
          </a:prstGeom>
          <a:solidFill>
            <a:schemeClr val="tx1"/>
          </a:solidFill>
          <a:ln>
            <a:solidFill>
              <a:srgbClr val="192792"/>
            </a:solidFill>
          </a:ln>
        </p:spPr>
        <p:txBody>
          <a:bodyPr vert="horz" wrap="square" lIns="68580" tIns="594000" rIns="54000" bIns="34290" numCol="1" rtlCol="0" anchor="ctr" anchorCtr="0" compatLnSpc="1"/>
          <a:lstStyle/>
          <a:p>
            <a:pPr algn="ctr"/>
            <a:endParaRPr lang="zh-CN" altLang="en-US" b="1">
              <a:solidFill>
                <a:schemeClr val="bg1"/>
              </a:solidFill>
              <a:latin typeface="微软雅黑"/>
              <a:ea typeface="微软雅黑"/>
              <a:sym typeface="微软雅黑"/>
            </a:endParaRPr>
          </a:p>
        </p:txBody>
      </p:sp>
      <p:sp>
        <p:nvSpPr>
          <p:cNvPr id="52" name="矩形 51"/>
          <p:cNvSpPr/>
          <p:nvPr/>
        </p:nvSpPr>
        <p:spPr>
          <a:xfrm>
            <a:off x="2404867" y="2680221"/>
            <a:ext cx="2290699" cy="523220"/>
          </a:xfrm>
          <a:prstGeom prst="rect">
            <a:avLst/>
          </a:prstGeom>
        </p:spPr>
        <p:txBody>
          <a:bodyPr wrap="square">
            <a:spAutoFit/>
          </a:bodyPr>
          <a:lstStyle/>
          <a:p>
            <a:r>
              <a:rPr lang="zh-CN" altLang="en-US" sz="2800" b="1">
                <a:latin typeface="微软雅黑"/>
                <a:ea typeface="微软雅黑"/>
                <a:sym typeface="微软雅黑"/>
              </a:rPr>
              <a:t>添加标题</a:t>
            </a:r>
            <a:endParaRPr lang="zh-CN" altLang="en-US" sz="2800" b="1">
              <a:latin typeface="微软雅黑"/>
              <a:ea typeface="微软雅黑"/>
              <a:sym typeface="微软雅黑"/>
            </a:endParaRPr>
          </a:p>
        </p:txBody>
      </p:sp>
      <p:sp>
        <p:nvSpPr>
          <p:cNvPr id="53" name="矩形 52"/>
          <p:cNvSpPr/>
          <p:nvPr/>
        </p:nvSpPr>
        <p:spPr>
          <a:xfrm>
            <a:off x="2404867" y="3267765"/>
            <a:ext cx="2290699" cy="954107"/>
          </a:xfrm>
          <a:prstGeom prst="rect">
            <a:avLst/>
          </a:prstGeom>
        </p:spPr>
        <p:txBody>
          <a:bodyPr wrap="square">
            <a:spAutoFit/>
          </a:bodyPr>
          <a:lstStyle/>
          <a:p>
            <a:pPr algn="just"/>
            <a:r>
              <a:rPr lang="zh-CN" altLang="en-US" sz="1400">
                <a:latin typeface="微软雅黑"/>
                <a:ea typeface="微软雅黑"/>
                <a:sym typeface="微软雅黑"/>
              </a:rPr>
              <a:t>在这里输入您的文字内容，或者将您的文字内容复制在这里。在这里输入您的文字内容</a:t>
            </a:r>
            <a:endParaRPr lang="zh-CN" altLang="en-US" sz="1400">
              <a:latin typeface="微软雅黑"/>
              <a:ea typeface="微软雅黑"/>
              <a:sym typeface="微软雅黑"/>
            </a:endParaRPr>
          </a:p>
        </p:txBody>
      </p:sp>
      <p:sp>
        <p:nvSpPr>
          <p:cNvPr id="54" name="矩形 53"/>
          <p:cNvSpPr/>
          <p:nvPr/>
        </p:nvSpPr>
        <p:spPr>
          <a:xfrm>
            <a:off x="2404867" y="4165894"/>
            <a:ext cx="2290699" cy="523220"/>
          </a:xfrm>
          <a:prstGeom prst="rect">
            <a:avLst/>
          </a:prstGeom>
        </p:spPr>
        <p:txBody>
          <a:bodyPr wrap="square">
            <a:spAutoFit/>
          </a:bodyPr>
          <a:lstStyle/>
          <a:p>
            <a:r>
              <a:rPr lang="zh-CN" altLang="en-US" sz="2800" b="1">
                <a:latin typeface="微软雅黑"/>
                <a:ea typeface="微软雅黑"/>
                <a:sym typeface="微软雅黑"/>
              </a:rPr>
              <a:t>添加标题</a:t>
            </a:r>
            <a:endParaRPr lang="zh-CN" altLang="en-US" sz="2800" b="1">
              <a:latin typeface="微软雅黑"/>
              <a:ea typeface="微软雅黑"/>
              <a:sym typeface="微软雅黑"/>
            </a:endParaRPr>
          </a:p>
        </p:txBody>
      </p:sp>
      <p:sp>
        <p:nvSpPr>
          <p:cNvPr id="55" name="矩形 54"/>
          <p:cNvSpPr/>
          <p:nvPr/>
        </p:nvSpPr>
        <p:spPr>
          <a:xfrm>
            <a:off x="2404867" y="4753438"/>
            <a:ext cx="2290699" cy="954107"/>
          </a:xfrm>
          <a:prstGeom prst="rect">
            <a:avLst/>
          </a:prstGeom>
        </p:spPr>
        <p:txBody>
          <a:bodyPr wrap="square">
            <a:spAutoFit/>
          </a:bodyPr>
          <a:lstStyle/>
          <a:p>
            <a:pPr algn="just"/>
            <a:r>
              <a:rPr lang="zh-CN" altLang="en-US" sz="1400">
                <a:latin typeface="微软雅黑"/>
                <a:ea typeface="微软雅黑"/>
                <a:sym typeface="微软雅黑"/>
              </a:rPr>
              <a:t>在这里输入您的文字内容，或者将您的文字内容复制在这里。在这里输入您的文字内容</a:t>
            </a:r>
            <a:endParaRPr lang="zh-CN" altLang="en-US" sz="1400">
              <a:latin typeface="微软雅黑"/>
              <a:ea typeface="微软雅黑"/>
              <a:sym typeface="微软雅黑"/>
            </a:endParaRPr>
          </a:p>
        </p:txBody>
      </p:sp>
      <p:sp>
        <p:nvSpPr>
          <p:cNvPr id="61" name="矩形 3"/>
          <p:cNvSpPr>
            <a:spLocks noChangeArrowheads="1"/>
          </p:cNvSpPr>
          <p:nvPr/>
        </p:nvSpPr>
        <p:spPr bwMode="auto">
          <a:xfrm>
            <a:off x="5566604" y="3808366"/>
            <a:ext cx="815735" cy="738664"/>
          </a:xfrm>
          <a:prstGeom prst="rect">
            <a:avLst/>
          </a:prstGeom>
          <a:solidFill>
            <a:schemeClr val="tx1"/>
          </a:solidFill>
        </p:spPr>
        <p:txBody>
          <a:bodyPr wrap="square">
            <a:spAutoFit/>
          </a:bodyPr>
          <a:lstStyle/>
          <a:p>
            <a:pPr algn="ctr"/>
            <a:r>
              <a:rPr lang="zh-CN" altLang="en-US" sz="2100" b="1" kern="100">
                <a:solidFill>
                  <a:schemeClr val="bg1"/>
                </a:solidFill>
                <a:latin typeface="微软雅黑"/>
                <a:ea typeface="微软雅黑"/>
                <a:cs typeface="Times New Roman" panose="02020603050405020304" pitchFamily="18" charset="0"/>
                <a:sym typeface="微软雅黑"/>
              </a:rPr>
              <a:t>添加标题</a:t>
            </a:r>
            <a:endParaRPr lang="zh-CN" altLang="en-US" sz="2100" b="1" kern="100">
              <a:solidFill>
                <a:schemeClr val="bg1"/>
              </a:solidFill>
              <a:latin typeface="微软雅黑"/>
              <a:ea typeface="微软雅黑"/>
              <a:cs typeface="Times New Roman" panose="02020603050405020304" pitchFamily="18" charset="0"/>
              <a:sym typeface="微软雅黑"/>
            </a:endParaRPr>
          </a:p>
        </p:txBody>
      </p:sp>
      <p:sp>
        <p:nvSpPr>
          <p:cNvPr id="62" name="矩形 61"/>
          <p:cNvSpPr/>
          <p:nvPr/>
        </p:nvSpPr>
        <p:spPr>
          <a:xfrm>
            <a:off x="7653511" y="2582994"/>
            <a:ext cx="2290699" cy="369332"/>
          </a:xfrm>
          <a:prstGeom prst="rect">
            <a:avLst/>
          </a:prstGeom>
          <a:solidFill>
            <a:srgbClr val="FFC000"/>
          </a:solidFill>
        </p:spPr>
        <p:txBody>
          <a:bodyPr wrap="square">
            <a:spAutoFit/>
          </a:bodyPr>
          <a:lstStyle/>
          <a:p>
            <a:pPr algn="ctr"/>
            <a:r>
              <a:rPr lang="zh-CN" altLang="en-US" b="1">
                <a:solidFill>
                  <a:schemeClr val="bg1"/>
                </a:solidFill>
                <a:latin typeface="微软雅黑"/>
                <a:ea typeface="微软雅黑"/>
                <a:sym typeface="微软雅黑"/>
              </a:rPr>
              <a:t>添加标题</a:t>
            </a:r>
            <a:endParaRPr lang="zh-CN" altLang="en-US" b="1">
              <a:solidFill>
                <a:schemeClr val="bg1"/>
              </a:solidFill>
              <a:latin typeface="微软雅黑"/>
              <a:ea typeface="微软雅黑"/>
              <a:sym typeface="微软雅黑"/>
            </a:endParaRPr>
          </a:p>
        </p:txBody>
      </p:sp>
      <p:sp>
        <p:nvSpPr>
          <p:cNvPr id="63" name="矩形 62"/>
          <p:cNvSpPr/>
          <p:nvPr/>
        </p:nvSpPr>
        <p:spPr>
          <a:xfrm>
            <a:off x="7677080" y="3270657"/>
            <a:ext cx="2290699" cy="369332"/>
          </a:xfrm>
          <a:prstGeom prst="rect">
            <a:avLst/>
          </a:prstGeom>
          <a:solidFill>
            <a:srgbClr val="FFC000"/>
          </a:solidFill>
        </p:spPr>
        <p:txBody>
          <a:bodyPr wrap="square">
            <a:spAutoFit/>
          </a:bodyPr>
          <a:lstStyle/>
          <a:p>
            <a:pPr algn="ctr"/>
            <a:r>
              <a:rPr lang="zh-CN" altLang="en-US" b="1">
                <a:solidFill>
                  <a:schemeClr val="bg1"/>
                </a:solidFill>
                <a:latin typeface="微软雅黑"/>
                <a:ea typeface="微软雅黑"/>
                <a:sym typeface="微软雅黑"/>
              </a:rPr>
              <a:t>添加标题</a:t>
            </a:r>
            <a:endParaRPr lang="zh-CN" altLang="en-US" b="1">
              <a:solidFill>
                <a:schemeClr val="bg1"/>
              </a:solidFill>
              <a:latin typeface="微软雅黑"/>
              <a:ea typeface="微软雅黑"/>
              <a:sym typeface="微软雅黑"/>
            </a:endParaRPr>
          </a:p>
        </p:txBody>
      </p:sp>
      <p:sp>
        <p:nvSpPr>
          <p:cNvPr id="64" name="矩形 63"/>
          <p:cNvSpPr/>
          <p:nvPr/>
        </p:nvSpPr>
        <p:spPr>
          <a:xfrm>
            <a:off x="7677080" y="4016628"/>
            <a:ext cx="2290699" cy="369332"/>
          </a:xfrm>
          <a:prstGeom prst="rect">
            <a:avLst/>
          </a:prstGeom>
          <a:solidFill>
            <a:srgbClr val="FFC000"/>
          </a:solidFill>
        </p:spPr>
        <p:txBody>
          <a:bodyPr wrap="square">
            <a:spAutoFit/>
          </a:bodyPr>
          <a:lstStyle/>
          <a:p>
            <a:pPr algn="ctr"/>
            <a:r>
              <a:rPr lang="zh-CN" altLang="en-US" b="1">
                <a:solidFill>
                  <a:schemeClr val="bg1"/>
                </a:solidFill>
                <a:latin typeface="微软雅黑"/>
                <a:ea typeface="微软雅黑"/>
                <a:sym typeface="微软雅黑"/>
              </a:rPr>
              <a:t>添加标题</a:t>
            </a:r>
            <a:endParaRPr lang="zh-CN" altLang="en-US" b="1">
              <a:solidFill>
                <a:schemeClr val="bg1"/>
              </a:solidFill>
              <a:latin typeface="微软雅黑"/>
              <a:ea typeface="微软雅黑"/>
              <a:sym typeface="微软雅黑"/>
            </a:endParaRPr>
          </a:p>
        </p:txBody>
      </p:sp>
      <p:sp>
        <p:nvSpPr>
          <p:cNvPr id="103" name="矩形 102"/>
          <p:cNvSpPr/>
          <p:nvPr/>
        </p:nvSpPr>
        <p:spPr>
          <a:xfrm>
            <a:off x="7653511" y="4702777"/>
            <a:ext cx="2290699" cy="369332"/>
          </a:xfrm>
          <a:prstGeom prst="rect">
            <a:avLst/>
          </a:prstGeom>
          <a:solidFill>
            <a:srgbClr val="FFC000"/>
          </a:solidFill>
        </p:spPr>
        <p:txBody>
          <a:bodyPr wrap="square">
            <a:spAutoFit/>
          </a:bodyPr>
          <a:lstStyle/>
          <a:p>
            <a:pPr algn="ctr"/>
            <a:r>
              <a:rPr lang="zh-CN" altLang="en-US" b="1">
                <a:solidFill>
                  <a:schemeClr val="bg1"/>
                </a:solidFill>
                <a:latin typeface="微软雅黑"/>
                <a:ea typeface="微软雅黑"/>
                <a:sym typeface="微软雅黑"/>
              </a:rPr>
              <a:t>添加标题</a:t>
            </a:r>
            <a:endParaRPr lang="zh-CN" altLang="en-US" b="1">
              <a:solidFill>
                <a:schemeClr val="bg1"/>
              </a:solidFill>
              <a:latin typeface="微软雅黑"/>
              <a:ea typeface="微软雅黑"/>
              <a:sym typeface="微软雅黑"/>
            </a:endParaRPr>
          </a:p>
        </p:txBody>
      </p:sp>
      <p:sp>
        <p:nvSpPr>
          <p:cNvPr id="104" name="矩形 103"/>
          <p:cNvSpPr/>
          <p:nvPr/>
        </p:nvSpPr>
        <p:spPr>
          <a:xfrm>
            <a:off x="7681247" y="5584362"/>
            <a:ext cx="2290699" cy="369332"/>
          </a:xfrm>
          <a:prstGeom prst="rect">
            <a:avLst/>
          </a:prstGeom>
          <a:solidFill>
            <a:srgbClr val="FFC000"/>
          </a:solidFill>
        </p:spPr>
        <p:txBody>
          <a:bodyPr wrap="square">
            <a:spAutoFit/>
          </a:bodyPr>
          <a:lstStyle/>
          <a:p>
            <a:pPr algn="ctr"/>
            <a:r>
              <a:rPr lang="zh-CN" altLang="en-US" b="1">
                <a:solidFill>
                  <a:schemeClr val="bg1"/>
                </a:solidFill>
                <a:latin typeface="微软雅黑"/>
                <a:ea typeface="微软雅黑"/>
                <a:sym typeface="微软雅黑"/>
              </a:rPr>
              <a:t>添加标题</a:t>
            </a:r>
            <a:endParaRPr lang="zh-CN" altLang="en-US" b="1">
              <a:solidFill>
                <a:schemeClr val="bg1"/>
              </a:solidFill>
              <a:latin typeface="微软雅黑"/>
              <a:ea typeface="微软雅黑"/>
              <a:sym typeface="微软雅黑"/>
            </a:endParaRPr>
          </a:p>
        </p:txBody>
      </p:sp>
      <p:grpSp>
        <p:nvGrpSpPr>
          <p:cNvPr id="105" name="Group 110"/>
          <p:cNvGrpSpPr/>
          <p:nvPr/>
        </p:nvGrpSpPr>
        <p:grpSpPr>
          <a:xfrm>
            <a:off x="1463125" y="4748586"/>
            <a:ext cx="598272" cy="277713"/>
            <a:chOff x="3917950" y="2146300"/>
            <a:chExt cx="598488" cy="277813"/>
          </a:xfrm>
          <a:solidFill>
            <a:schemeClr val="tx1"/>
          </a:solidFill>
        </p:grpSpPr>
        <p:sp>
          <p:nvSpPr>
            <p:cNvPr id="106" name="Freeform 155"/>
            <p:cNvSpPr>
              <a:spLocks noEditPoints="1"/>
            </p:cNvSpPr>
            <p:nvPr/>
          </p:nvSpPr>
          <p:spPr bwMode="auto">
            <a:xfrm>
              <a:off x="3917950" y="2146300"/>
              <a:ext cx="598488" cy="277813"/>
            </a:xfrm>
            <a:custGeom>
              <a:gdLst>
                <a:gd name="T0" fmla="*/ 306 w 317"/>
                <a:gd name="T1" fmla="*/ 49 h 147"/>
                <a:gd name="T2" fmla="*/ 302 w 317"/>
                <a:gd name="T3" fmla="*/ 50 h 147"/>
                <a:gd name="T4" fmla="*/ 302 w 317"/>
                <a:gd name="T5" fmla="*/ 44 h 147"/>
                <a:gd name="T6" fmla="*/ 259 w 317"/>
                <a:gd name="T7" fmla="*/ 1 h 147"/>
                <a:gd name="T8" fmla="*/ 44 w 317"/>
                <a:gd name="T9" fmla="*/ 0 h 147"/>
                <a:gd name="T10" fmla="*/ 1 w 317"/>
                <a:gd name="T11" fmla="*/ 43 h 147"/>
                <a:gd name="T12" fmla="*/ 0 w 317"/>
                <a:gd name="T13" fmla="*/ 104 h 147"/>
                <a:gd name="T14" fmla="*/ 43 w 317"/>
                <a:gd name="T15" fmla="*/ 147 h 147"/>
                <a:gd name="T16" fmla="*/ 259 w 317"/>
                <a:gd name="T17" fmla="*/ 147 h 147"/>
                <a:gd name="T18" fmla="*/ 302 w 317"/>
                <a:gd name="T19" fmla="*/ 104 h 147"/>
                <a:gd name="T20" fmla="*/ 302 w 317"/>
                <a:gd name="T21" fmla="*/ 99 h 147"/>
                <a:gd name="T22" fmla="*/ 305 w 317"/>
                <a:gd name="T23" fmla="*/ 99 h 147"/>
                <a:gd name="T24" fmla="*/ 317 w 317"/>
                <a:gd name="T25" fmla="*/ 89 h 147"/>
                <a:gd name="T26" fmla="*/ 317 w 317"/>
                <a:gd name="T27" fmla="*/ 59 h 147"/>
                <a:gd name="T28" fmla="*/ 306 w 317"/>
                <a:gd name="T29" fmla="*/ 49 h 147"/>
                <a:gd name="T30" fmla="*/ 291 w 317"/>
                <a:gd name="T31" fmla="*/ 104 h 147"/>
                <a:gd name="T32" fmla="*/ 259 w 317"/>
                <a:gd name="T33" fmla="*/ 136 h 147"/>
                <a:gd name="T34" fmla="*/ 43 w 317"/>
                <a:gd name="T35" fmla="*/ 135 h 147"/>
                <a:gd name="T36" fmla="*/ 12 w 317"/>
                <a:gd name="T37" fmla="*/ 104 h 147"/>
                <a:gd name="T38" fmla="*/ 12 w 317"/>
                <a:gd name="T39" fmla="*/ 43 h 147"/>
                <a:gd name="T40" fmla="*/ 44 w 317"/>
                <a:gd name="T41" fmla="*/ 12 h 147"/>
                <a:gd name="T42" fmla="*/ 259 w 317"/>
                <a:gd name="T43" fmla="*/ 12 h 147"/>
                <a:gd name="T44" fmla="*/ 291 w 317"/>
                <a:gd name="T45" fmla="*/ 44 h 147"/>
                <a:gd name="T46" fmla="*/ 291 w 317"/>
                <a:gd name="T47" fmla="*/ 104 h 1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7" h="147">
                  <a:moveTo>
                    <a:pt x="306" y="49"/>
                  </a:moveTo>
                  <a:cubicBezTo>
                    <a:pt x="304" y="49"/>
                    <a:pt x="303" y="49"/>
                    <a:pt x="302" y="50"/>
                  </a:cubicBezTo>
                  <a:cubicBezTo>
                    <a:pt x="302" y="44"/>
                    <a:pt x="302" y="44"/>
                    <a:pt x="302" y="44"/>
                  </a:cubicBezTo>
                  <a:cubicBezTo>
                    <a:pt x="302" y="20"/>
                    <a:pt x="283" y="1"/>
                    <a:pt x="259" y="1"/>
                  </a:cubicBezTo>
                  <a:cubicBezTo>
                    <a:pt x="44" y="0"/>
                    <a:pt x="44" y="0"/>
                    <a:pt x="44" y="0"/>
                  </a:cubicBezTo>
                  <a:cubicBezTo>
                    <a:pt x="20" y="0"/>
                    <a:pt x="1" y="19"/>
                    <a:pt x="1" y="43"/>
                  </a:cubicBezTo>
                  <a:cubicBezTo>
                    <a:pt x="0" y="104"/>
                    <a:pt x="0" y="104"/>
                    <a:pt x="0" y="104"/>
                  </a:cubicBezTo>
                  <a:cubicBezTo>
                    <a:pt x="0" y="128"/>
                    <a:pt x="20" y="147"/>
                    <a:pt x="43" y="147"/>
                  </a:cubicBezTo>
                  <a:cubicBezTo>
                    <a:pt x="259" y="147"/>
                    <a:pt x="259" y="147"/>
                    <a:pt x="259" y="147"/>
                  </a:cubicBezTo>
                  <a:cubicBezTo>
                    <a:pt x="283" y="147"/>
                    <a:pt x="302" y="128"/>
                    <a:pt x="302" y="104"/>
                  </a:cubicBezTo>
                  <a:cubicBezTo>
                    <a:pt x="302" y="99"/>
                    <a:pt x="302" y="99"/>
                    <a:pt x="302" y="99"/>
                  </a:cubicBezTo>
                  <a:cubicBezTo>
                    <a:pt x="303" y="99"/>
                    <a:pt x="304" y="99"/>
                    <a:pt x="305" y="99"/>
                  </a:cubicBezTo>
                  <a:cubicBezTo>
                    <a:pt x="312" y="99"/>
                    <a:pt x="317" y="95"/>
                    <a:pt x="317" y="89"/>
                  </a:cubicBezTo>
                  <a:cubicBezTo>
                    <a:pt x="317" y="59"/>
                    <a:pt x="317" y="59"/>
                    <a:pt x="317" y="59"/>
                  </a:cubicBezTo>
                  <a:cubicBezTo>
                    <a:pt x="317" y="54"/>
                    <a:pt x="312" y="49"/>
                    <a:pt x="306" y="49"/>
                  </a:cubicBezTo>
                  <a:close/>
                  <a:moveTo>
                    <a:pt x="291" y="104"/>
                  </a:moveTo>
                  <a:cubicBezTo>
                    <a:pt x="291" y="122"/>
                    <a:pt x="276" y="136"/>
                    <a:pt x="259" y="136"/>
                  </a:cubicBezTo>
                  <a:cubicBezTo>
                    <a:pt x="43" y="135"/>
                    <a:pt x="43" y="135"/>
                    <a:pt x="43" y="135"/>
                  </a:cubicBezTo>
                  <a:cubicBezTo>
                    <a:pt x="26" y="135"/>
                    <a:pt x="12" y="121"/>
                    <a:pt x="12" y="104"/>
                  </a:cubicBezTo>
                  <a:cubicBezTo>
                    <a:pt x="12" y="43"/>
                    <a:pt x="12" y="43"/>
                    <a:pt x="12" y="43"/>
                  </a:cubicBezTo>
                  <a:cubicBezTo>
                    <a:pt x="12" y="26"/>
                    <a:pt x="26" y="12"/>
                    <a:pt x="44" y="12"/>
                  </a:cubicBezTo>
                  <a:cubicBezTo>
                    <a:pt x="259" y="12"/>
                    <a:pt x="259" y="12"/>
                    <a:pt x="259" y="12"/>
                  </a:cubicBezTo>
                  <a:cubicBezTo>
                    <a:pt x="277" y="12"/>
                    <a:pt x="291" y="26"/>
                    <a:pt x="291" y="44"/>
                  </a:cubicBezTo>
                  <a:lnTo>
                    <a:pt x="291" y="104"/>
                  </a:lnTo>
                  <a:close/>
                </a:path>
              </a:pathLst>
            </a:custGeom>
            <a:grpFill/>
            <a:ln w="9525">
              <a:solidFill>
                <a:schemeClr val="tx1"/>
              </a:solidFill>
              <a:round/>
            </a:ln>
          </p:spPr>
          <p:txBody>
            <a:bodyPr vert="horz" wrap="square" lIns="91407" tIns="45703" rIns="91407" bIns="45703" numCol="1" anchor="t" anchorCtr="0" compatLnSpc="1"/>
            <a:lstStyle/>
            <a:p>
              <a:endParaRPr lang="en-US">
                <a:latin typeface="微软雅黑"/>
                <a:ea typeface="微软雅黑"/>
                <a:cs typeface="+mn-ea"/>
                <a:sym typeface="微软雅黑"/>
              </a:endParaRPr>
            </a:p>
          </p:txBody>
        </p:sp>
        <p:sp>
          <p:nvSpPr>
            <p:cNvPr id="107" name="Rectangle 156"/>
            <p:cNvSpPr>
              <a:spLocks noChangeArrowheads="1"/>
            </p:cNvSpPr>
            <p:nvPr/>
          </p:nvSpPr>
          <p:spPr bwMode="auto">
            <a:xfrm>
              <a:off x="4019550" y="2182813"/>
              <a:ext cx="47625" cy="206375"/>
            </a:xfrm>
            <a:prstGeom prst="rect">
              <a:avLst/>
            </a:prstGeom>
            <a:grpFill/>
            <a:ln w="9525">
              <a:solidFill>
                <a:schemeClr val="tx1"/>
              </a:solidFill>
              <a:miter lim="800000"/>
            </a:ln>
          </p:spPr>
          <p:txBody>
            <a:bodyPr vert="horz" wrap="square" lIns="91407" tIns="45703" rIns="91407" bIns="45703" numCol="1" anchor="t" anchorCtr="0" compatLnSpc="1"/>
            <a:lstStyle/>
            <a:p>
              <a:endParaRPr lang="en-US">
                <a:latin typeface="微软雅黑"/>
                <a:ea typeface="微软雅黑"/>
                <a:cs typeface="+mn-ea"/>
                <a:sym typeface="微软雅黑"/>
              </a:endParaRPr>
            </a:p>
          </p:txBody>
        </p:sp>
        <p:sp>
          <p:nvSpPr>
            <p:cNvPr id="108" name="Rectangle 157"/>
            <p:cNvSpPr>
              <a:spLocks noChangeArrowheads="1"/>
            </p:cNvSpPr>
            <p:nvPr/>
          </p:nvSpPr>
          <p:spPr bwMode="auto">
            <a:xfrm>
              <a:off x="4084638" y="2182813"/>
              <a:ext cx="47625" cy="206375"/>
            </a:xfrm>
            <a:prstGeom prst="rect">
              <a:avLst/>
            </a:prstGeom>
            <a:grpFill/>
            <a:ln w="9525">
              <a:solidFill>
                <a:schemeClr val="tx1"/>
              </a:solidFill>
              <a:miter lim="800000"/>
            </a:ln>
          </p:spPr>
          <p:txBody>
            <a:bodyPr vert="horz" wrap="square" lIns="91407" tIns="45703" rIns="91407" bIns="45703" numCol="1" anchor="t" anchorCtr="0" compatLnSpc="1"/>
            <a:lstStyle/>
            <a:p>
              <a:endParaRPr lang="en-US">
                <a:latin typeface="微软雅黑"/>
                <a:ea typeface="微软雅黑"/>
                <a:cs typeface="+mn-ea"/>
                <a:sym typeface="微软雅黑"/>
              </a:endParaRPr>
            </a:p>
          </p:txBody>
        </p:sp>
        <p:sp>
          <p:nvSpPr>
            <p:cNvPr id="109" name="Freeform 158"/>
            <p:cNvSpPr/>
            <p:nvPr/>
          </p:nvSpPr>
          <p:spPr bwMode="auto">
            <a:xfrm>
              <a:off x="3954463" y="2182813"/>
              <a:ext cx="47625" cy="206375"/>
            </a:xfrm>
            <a:custGeom>
              <a:gdLst>
                <a:gd name="T0" fmla="*/ 0 w 25"/>
                <a:gd name="T1" fmla="*/ 22 h 109"/>
                <a:gd name="T2" fmla="*/ 0 w 25"/>
                <a:gd name="T3" fmla="*/ 91 h 109"/>
                <a:gd name="T4" fmla="*/ 15 w 25"/>
                <a:gd name="T5" fmla="*/ 109 h 109"/>
                <a:gd name="T6" fmla="*/ 25 w 25"/>
                <a:gd name="T7" fmla="*/ 109 h 109"/>
                <a:gd name="T8" fmla="*/ 25 w 25"/>
                <a:gd name="T9" fmla="*/ 0 h 109"/>
                <a:gd name="T10" fmla="*/ 17 w 25"/>
                <a:gd name="T11" fmla="*/ 0 h 109"/>
                <a:gd name="T12" fmla="*/ 0 w 25"/>
                <a:gd name="T13" fmla="*/ 22 h 109"/>
              </a:gdLst>
              <a:cxnLst>
                <a:cxn ang="0">
                  <a:pos x="T0" y="T1"/>
                </a:cxn>
                <a:cxn ang="0">
                  <a:pos x="T2" y="T3"/>
                </a:cxn>
                <a:cxn ang="0">
                  <a:pos x="T4" y="T5"/>
                </a:cxn>
                <a:cxn ang="0">
                  <a:pos x="T6" y="T7"/>
                </a:cxn>
                <a:cxn ang="0">
                  <a:pos x="T8" y="T9"/>
                </a:cxn>
                <a:cxn ang="0">
                  <a:pos x="T10" y="T11"/>
                </a:cxn>
                <a:cxn ang="0">
                  <a:pos x="T12" y="T13"/>
                </a:cxn>
              </a:cxnLst>
              <a:rect l="0" t="0" r="r" b="b"/>
              <a:pathLst>
                <a:path w="25" h="109">
                  <a:moveTo>
                    <a:pt x="0" y="22"/>
                  </a:moveTo>
                  <a:cubicBezTo>
                    <a:pt x="0" y="91"/>
                    <a:pt x="0" y="91"/>
                    <a:pt x="0" y="91"/>
                  </a:cubicBezTo>
                  <a:cubicBezTo>
                    <a:pt x="2" y="97"/>
                    <a:pt x="6" y="104"/>
                    <a:pt x="15" y="109"/>
                  </a:cubicBezTo>
                  <a:cubicBezTo>
                    <a:pt x="25" y="109"/>
                    <a:pt x="25" y="109"/>
                    <a:pt x="25" y="109"/>
                  </a:cubicBezTo>
                  <a:cubicBezTo>
                    <a:pt x="25" y="0"/>
                    <a:pt x="25" y="0"/>
                    <a:pt x="25" y="0"/>
                  </a:cubicBezTo>
                  <a:cubicBezTo>
                    <a:pt x="17" y="0"/>
                    <a:pt x="17" y="0"/>
                    <a:pt x="17" y="0"/>
                  </a:cubicBezTo>
                  <a:cubicBezTo>
                    <a:pt x="12" y="2"/>
                    <a:pt x="3" y="7"/>
                    <a:pt x="0" y="22"/>
                  </a:cubicBezTo>
                  <a:close/>
                </a:path>
              </a:pathLst>
            </a:custGeom>
            <a:grpFill/>
            <a:ln w="9525">
              <a:solidFill>
                <a:schemeClr val="tx1"/>
              </a:solidFill>
              <a:round/>
            </a:ln>
          </p:spPr>
          <p:txBody>
            <a:bodyPr vert="horz" wrap="square" lIns="91407" tIns="45703" rIns="91407" bIns="45703" numCol="1" anchor="t" anchorCtr="0" compatLnSpc="1"/>
            <a:lstStyle/>
            <a:p>
              <a:endParaRPr lang="en-US">
                <a:latin typeface="微软雅黑"/>
                <a:ea typeface="微软雅黑"/>
                <a:cs typeface="+mn-ea"/>
                <a:sym typeface="微软雅黑"/>
              </a:endParaRPr>
            </a:p>
          </p:txBody>
        </p:sp>
      </p:grpSp>
      <p:grpSp>
        <p:nvGrpSpPr>
          <p:cNvPr id="110" name="Group 115"/>
          <p:cNvGrpSpPr/>
          <p:nvPr/>
        </p:nvGrpSpPr>
        <p:grpSpPr>
          <a:xfrm>
            <a:off x="1580559" y="2947442"/>
            <a:ext cx="480838" cy="482426"/>
            <a:chOff x="4198938" y="2905126"/>
            <a:chExt cx="481012" cy="482600"/>
          </a:xfrm>
          <a:solidFill>
            <a:schemeClr val="tx1"/>
          </a:solidFill>
        </p:grpSpPr>
        <p:sp>
          <p:nvSpPr>
            <p:cNvPr id="111" name="Freeform 57"/>
            <p:cNvSpPr>
              <a:spLocks noEditPoints="1"/>
            </p:cNvSpPr>
            <p:nvPr/>
          </p:nvSpPr>
          <p:spPr bwMode="auto">
            <a:xfrm>
              <a:off x="4198938" y="2905126"/>
              <a:ext cx="150812" cy="482600"/>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w="9525">
              <a:solidFill>
                <a:schemeClr val="tx1"/>
              </a:solidFill>
              <a:round/>
            </a:ln>
          </p:spPr>
          <p:txBody>
            <a:bodyPr vert="horz" wrap="square" lIns="91407" tIns="45703" rIns="91407" bIns="45703" numCol="1" anchor="t" anchorCtr="0" compatLnSpc="1"/>
            <a:lstStyle/>
            <a:p>
              <a:endParaRPr lang="id-ID">
                <a:latin typeface="微软雅黑"/>
                <a:ea typeface="微软雅黑"/>
                <a:cs typeface="+mn-ea"/>
                <a:sym typeface="微软雅黑"/>
              </a:endParaRPr>
            </a:p>
          </p:txBody>
        </p:sp>
        <p:sp>
          <p:nvSpPr>
            <p:cNvPr id="112" name="Freeform 58"/>
            <p:cNvSpPr>
              <a:spLocks noEditPoints="1"/>
            </p:cNvSpPr>
            <p:nvPr/>
          </p:nvSpPr>
          <p:spPr bwMode="auto">
            <a:xfrm>
              <a:off x="4529138" y="2905126"/>
              <a:ext cx="150812" cy="482600"/>
            </a:xfrm>
            <a:custGeom>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w="9525">
              <a:solidFill>
                <a:schemeClr val="tx1"/>
              </a:solidFill>
              <a:round/>
            </a:ln>
          </p:spPr>
          <p:txBody>
            <a:bodyPr vert="horz" wrap="square" lIns="91407" tIns="45703" rIns="91407" bIns="45703" numCol="1" anchor="t" anchorCtr="0" compatLnSpc="1"/>
            <a:lstStyle/>
            <a:p>
              <a:endParaRPr lang="id-ID">
                <a:latin typeface="微软雅黑"/>
                <a:ea typeface="微软雅黑"/>
                <a:cs typeface="+mn-ea"/>
                <a:sym typeface="微软雅黑"/>
              </a:endParaRPr>
            </a:p>
          </p:txBody>
        </p:sp>
        <p:sp>
          <p:nvSpPr>
            <p:cNvPr id="113" name="Freeform 59"/>
            <p:cNvSpPr>
              <a:spLocks noEditPoints="1"/>
            </p:cNvSpPr>
            <p:nvPr/>
          </p:nvSpPr>
          <p:spPr bwMode="auto">
            <a:xfrm>
              <a:off x="4364038" y="2905126"/>
              <a:ext cx="150812" cy="482600"/>
            </a:xfrm>
            <a:custGeom>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w="9525">
              <a:solidFill>
                <a:schemeClr val="tx1"/>
              </a:solidFill>
              <a:round/>
            </a:ln>
          </p:spPr>
          <p:txBody>
            <a:bodyPr vert="horz" wrap="square" lIns="91407" tIns="45703" rIns="91407" bIns="45703" numCol="1" anchor="t" anchorCtr="0" compatLnSpc="1"/>
            <a:lstStyle/>
            <a:p>
              <a:endParaRPr lang="id-ID">
                <a:latin typeface="微软雅黑"/>
                <a:ea typeface="微软雅黑"/>
                <a:cs typeface="+mn-ea"/>
                <a:sym typeface="微软雅黑"/>
              </a:endParaRPr>
            </a:p>
          </p:txBody>
        </p:sp>
      </p:gr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ppt_x"/>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ppt_x"/>
                                          </p:val>
                                        </p:tav>
                                        <p:tav tm="100000">
                                          <p:val>
                                            <p:strVal val="#ppt_x"/>
                                          </p:val>
                                        </p:tav>
                                      </p:tavLst>
                                    </p:anim>
                                    <p:anim calcmode="lin" valueType="num">
                                      <p:cBhvr additive="base">
                                        <p:cTn id="24" dur="500" fill="hold"/>
                                        <p:tgtEl>
                                          <p:spTgt spid="5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ppt_x"/>
                                          </p:val>
                                        </p:tav>
                                        <p:tav tm="100000">
                                          <p:val>
                                            <p:strVal val="#ppt_x"/>
                                          </p:val>
                                        </p:tav>
                                      </p:tavLst>
                                    </p:anim>
                                    <p:anim calcmode="lin" valueType="num">
                                      <p:cBhvr additive="base">
                                        <p:cTn id="32" dur="500" fill="hold"/>
                                        <p:tgtEl>
                                          <p:spTgt spid="6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additive="base">
                                        <p:cTn id="35" dur="500" fill="hold"/>
                                        <p:tgtEl>
                                          <p:spTgt spid="63"/>
                                        </p:tgtEl>
                                        <p:attrNameLst>
                                          <p:attrName>ppt_x</p:attrName>
                                        </p:attrNameLst>
                                      </p:cBhvr>
                                      <p:tavLst>
                                        <p:tav tm="0">
                                          <p:val>
                                            <p:strVal val="#ppt_x"/>
                                          </p:val>
                                        </p:tav>
                                        <p:tav tm="100000">
                                          <p:val>
                                            <p:strVal val="#ppt_x"/>
                                          </p:val>
                                        </p:tav>
                                      </p:tavLst>
                                    </p:anim>
                                    <p:anim calcmode="lin" valueType="num">
                                      <p:cBhvr additive="base">
                                        <p:cTn id="36" dur="500" fill="hold"/>
                                        <p:tgtEl>
                                          <p:spTgt spid="6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additive="base">
                                        <p:cTn id="43" dur="500" fill="hold"/>
                                        <p:tgtEl>
                                          <p:spTgt spid="103"/>
                                        </p:tgtEl>
                                        <p:attrNameLst>
                                          <p:attrName>ppt_x</p:attrName>
                                        </p:attrNameLst>
                                      </p:cBhvr>
                                      <p:tavLst>
                                        <p:tav tm="0">
                                          <p:val>
                                            <p:strVal val="#ppt_x"/>
                                          </p:val>
                                        </p:tav>
                                        <p:tav tm="100000">
                                          <p:val>
                                            <p:strVal val="#ppt_x"/>
                                          </p:val>
                                        </p:tav>
                                      </p:tavLst>
                                    </p:anim>
                                    <p:anim calcmode="lin" valueType="num">
                                      <p:cBhvr additive="base">
                                        <p:cTn id="44" dur="500" fill="hold"/>
                                        <p:tgtEl>
                                          <p:spTgt spid="10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anim calcmode="lin" valueType="num">
                                      <p:cBhvr additive="base">
                                        <p:cTn id="47" dur="500" fill="hold"/>
                                        <p:tgtEl>
                                          <p:spTgt spid="104"/>
                                        </p:tgtEl>
                                        <p:attrNameLst>
                                          <p:attrName>ppt_x</p:attrName>
                                        </p:attrNameLst>
                                      </p:cBhvr>
                                      <p:tavLst>
                                        <p:tav tm="0">
                                          <p:val>
                                            <p:strVal val="#ppt_x"/>
                                          </p:val>
                                        </p:tav>
                                        <p:tav tm="100000">
                                          <p:val>
                                            <p:strVal val="#ppt_x"/>
                                          </p:val>
                                        </p:tav>
                                      </p:tavLst>
                                    </p:anim>
                                    <p:anim calcmode="lin" valueType="num">
                                      <p:cBhvr additive="base">
                                        <p:cTn id="48" dur="500" fill="hold"/>
                                        <p:tgtEl>
                                          <p:spTgt spid="10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5"/>
                                        </p:tgtEl>
                                        <p:attrNameLst>
                                          <p:attrName>style.visibility</p:attrName>
                                        </p:attrNameLst>
                                      </p:cBhvr>
                                      <p:to>
                                        <p:strVal val="visible"/>
                                      </p:to>
                                    </p:set>
                                    <p:anim calcmode="lin" valueType="num">
                                      <p:cBhvr additive="base">
                                        <p:cTn id="51" dur="500" fill="hold"/>
                                        <p:tgtEl>
                                          <p:spTgt spid="105"/>
                                        </p:tgtEl>
                                        <p:attrNameLst>
                                          <p:attrName>ppt_x</p:attrName>
                                        </p:attrNameLst>
                                      </p:cBhvr>
                                      <p:tavLst>
                                        <p:tav tm="0">
                                          <p:val>
                                            <p:strVal val="#ppt_x"/>
                                          </p:val>
                                        </p:tav>
                                        <p:tav tm="100000">
                                          <p:val>
                                            <p:strVal val="#ppt_x"/>
                                          </p:val>
                                        </p:tav>
                                      </p:tavLst>
                                    </p:anim>
                                    <p:anim calcmode="lin" valueType="num">
                                      <p:cBhvr additive="base">
                                        <p:cTn id="52" dur="500" fill="hold"/>
                                        <p:tgtEl>
                                          <p:spTgt spid="10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anim calcmode="lin" valueType="num">
                                      <p:cBhvr additive="base">
                                        <p:cTn id="55" dur="500" fill="hold"/>
                                        <p:tgtEl>
                                          <p:spTgt spid="110"/>
                                        </p:tgtEl>
                                        <p:attrNameLst>
                                          <p:attrName>ppt_x</p:attrName>
                                        </p:attrNameLst>
                                      </p:cBhvr>
                                      <p:tavLst>
                                        <p:tav tm="0">
                                          <p:val>
                                            <p:strVal val="#ppt_x"/>
                                          </p:val>
                                        </p:tav>
                                        <p:tav tm="100000">
                                          <p:val>
                                            <p:strVal val="#ppt_x"/>
                                          </p:val>
                                        </p:tav>
                                      </p:tavLst>
                                    </p:anim>
                                    <p:anim calcmode="lin" valueType="num">
                                      <p:cBhvr additive="base">
                                        <p:cTn id="56" dur="500" fill="hold"/>
                                        <p:tgtEl>
                                          <p:spTgt spid="1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500" fill="hold"/>
                                        <p:tgtEl>
                                          <p:spTgt spid="33"/>
                                        </p:tgtEl>
                                        <p:attrNameLst>
                                          <p:attrName>ppt_x</p:attrName>
                                        </p:attrNameLst>
                                      </p:cBhvr>
                                      <p:tavLst>
                                        <p:tav tm="0">
                                          <p:val>
                                            <p:strVal val="#ppt_x"/>
                                          </p:val>
                                        </p:tav>
                                        <p:tav tm="100000">
                                          <p:val>
                                            <p:strVal val="#ppt_x"/>
                                          </p:val>
                                        </p:tav>
                                      </p:tavLst>
                                    </p:anim>
                                    <p:anim calcmode="lin" valueType="num">
                                      <p:cBhvr additive="base">
                                        <p:cTn id="76" dur="5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ppt_x"/>
                                          </p:val>
                                        </p:tav>
                                        <p:tav tm="100000">
                                          <p:val>
                                            <p:strVal val="#ppt_x"/>
                                          </p:val>
                                        </p:tav>
                                      </p:tavLst>
                                    </p:anim>
                                    <p:anim calcmode="lin" valueType="num">
                                      <p:cBhvr additive="base">
                                        <p:cTn id="88" dur="500" fill="hold"/>
                                        <p:tgtEl>
                                          <p:spTgt spid="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additive="base">
                                        <p:cTn id="91" dur="500" fill="hold"/>
                                        <p:tgtEl>
                                          <p:spTgt spid="38"/>
                                        </p:tgtEl>
                                        <p:attrNameLst>
                                          <p:attrName>ppt_x</p:attrName>
                                        </p:attrNameLst>
                                      </p:cBhvr>
                                      <p:tavLst>
                                        <p:tav tm="0">
                                          <p:val>
                                            <p:strVal val="#ppt_x"/>
                                          </p:val>
                                        </p:tav>
                                        <p:tav tm="100000">
                                          <p:val>
                                            <p:strVal val="#ppt_x"/>
                                          </p:val>
                                        </p:tav>
                                      </p:tavLst>
                                    </p:anim>
                                    <p:anim calcmode="lin" valueType="num">
                                      <p:cBhvr additive="base">
                                        <p:cTn id="92" dur="500" fill="hold"/>
                                        <p:tgtEl>
                                          <p:spTgt spid="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additive="base">
                                        <p:cTn id="95" dur="500" fill="hold"/>
                                        <p:tgtEl>
                                          <p:spTgt spid="40"/>
                                        </p:tgtEl>
                                        <p:attrNameLst>
                                          <p:attrName>ppt_x</p:attrName>
                                        </p:attrNameLst>
                                      </p:cBhvr>
                                      <p:tavLst>
                                        <p:tav tm="0">
                                          <p:val>
                                            <p:strVal val="#ppt_x"/>
                                          </p:val>
                                        </p:tav>
                                        <p:tav tm="100000">
                                          <p:val>
                                            <p:strVal val="#ppt_x"/>
                                          </p:val>
                                        </p:tav>
                                      </p:tavLst>
                                    </p:anim>
                                    <p:anim calcmode="lin" valueType="num">
                                      <p:cBhvr additive="base">
                                        <p:cTn id="96" dur="500" fill="hold"/>
                                        <p:tgtEl>
                                          <p:spTgt spid="4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1"/>
                                        </p:tgtEl>
                                        <p:attrNameLst>
                                          <p:attrName>style.visibility</p:attrName>
                                        </p:attrNameLst>
                                      </p:cBhvr>
                                      <p:to>
                                        <p:strVal val="visible"/>
                                      </p:to>
                                    </p:set>
                                    <p:anim calcmode="lin" valueType="num">
                                      <p:cBhvr additive="base">
                                        <p:cTn id="99" dur="500" fill="hold"/>
                                        <p:tgtEl>
                                          <p:spTgt spid="41"/>
                                        </p:tgtEl>
                                        <p:attrNameLst>
                                          <p:attrName>ppt_x</p:attrName>
                                        </p:attrNameLst>
                                      </p:cBhvr>
                                      <p:tavLst>
                                        <p:tav tm="0">
                                          <p:val>
                                            <p:strVal val="#ppt_x"/>
                                          </p:val>
                                        </p:tav>
                                        <p:tav tm="100000">
                                          <p:val>
                                            <p:strVal val="#ppt_x"/>
                                          </p:val>
                                        </p:tav>
                                      </p:tavLst>
                                    </p:anim>
                                    <p:anim calcmode="lin" valueType="num">
                                      <p:cBhvr additive="base">
                                        <p:cTn id="100" dur="500" fill="hold"/>
                                        <p:tgtEl>
                                          <p:spTgt spid="41"/>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additive="base">
                                        <p:cTn id="103" dur="500" fill="hold"/>
                                        <p:tgtEl>
                                          <p:spTgt spid="42"/>
                                        </p:tgtEl>
                                        <p:attrNameLst>
                                          <p:attrName>ppt_x</p:attrName>
                                        </p:attrNameLst>
                                      </p:cBhvr>
                                      <p:tavLst>
                                        <p:tav tm="0">
                                          <p:val>
                                            <p:strVal val="#ppt_x"/>
                                          </p:val>
                                        </p:tav>
                                        <p:tav tm="100000">
                                          <p:val>
                                            <p:strVal val="#ppt_x"/>
                                          </p:val>
                                        </p:tav>
                                      </p:tavLst>
                                    </p:anim>
                                    <p:anim calcmode="lin" valueType="num">
                                      <p:cBhvr additive="base">
                                        <p:cTn id="104" dur="500" fill="hold"/>
                                        <p:tgtEl>
                                          <p:spTgt spid="4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ppt_x"/>
                                          </p:val>
                                        </p:tav>
                                        <p:tav tm="100000">
                                          <p:val>
                                            <p:strVal val="#ppt_x"/>
                                          </p:val>
                                        </p:tav>
                                      </p:tavLst>
                                    </p:anim>
                                    <p:anim calcmode="lin" valueType="num">
                                      <p:cBhvr additive="base">
                                        <p:cTn id="112" dur="500" fill="hold"/>
                                        <p:tgtEl>
                                          <p:spTgt spid="4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6"/>
                                        </p:tgtEl>
                                        <p:attrNameLst>
                                          <p:attrName>style.visibility</p:attrName>
                                        </p:attrNameLst>
                                      </p:cBhvr>
                                      <p:to>
                                        <p:strVal val="visible"/>
                                      </p:to>
                                    </p:set>
                                    <p:anim calcmode="lin" valueType="num">
                                      <p:cBhvr additive="base">
                                        <p:cTn id="115" dur="500" fill="hold"/>
                                        <p:tgtEl>
                                          <p:spTgt spid="46"/>
                                        </p:tgtEl>
                                        <p:attrNameLst>
                                          <p:attrName>ppt_x</p:attrName>
                                        </p:attrNameLst>
                                      </p:cBhvr>
                                      <p:tavLst>
                                        <p:tav tm="0">
                                          <p:val>
                                            <p:strVal val="#ppt_x"/>
                                          </p:val>
                                        </p:tav>
                                        <p:tav tm="100000">
                                          <p:val>
                                            <p:strVal val="#ppt_x"/>
                                          </p:val>
                                        </p:tav>
                                      </p:tavLst>
                                    </p:anim>
                                    <p:anim calcmode="lin" valueType="num">
                                      <p:cBhvr additive="base">
                                        <p:cTn id="1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28" grpId="0" animBg="1"/>
      <p:bldP spid="29" grpId="0" animBg="1"/>
      <p:bldP spid="32" grpId="0" animBg="1"/>
      <p:bldP spid="33" grpId="0" animBg="1"/>
      <p:bldP spid="34" grpId="0" animBg="1"/>
      <p:bldP spid="36" grpId="0" animBg="1"/>
      <p:bldP spid="37" grpId="0" animBg="1"/>
      <p:bldP spid="38" grpId="0" animBg="1"/>
      <p:bldP spid="40" grpId="0" animBg="1"/>
      <p:bldP spid="41" grpId="0" animBg="1"/>
      <p:bldP spid="42" grpId="0" animBg="1"/>
      <p:bldP spid="44" grpId="0" animBg="1"/>
      <p:bldP spid="45" grpId="0" animBg="1"/>
      <p:bldP spid="46" grpId="0" animBg="1"/>
      <p:bldP spid="52" grpId="0"/>
      <p:bldP spid="53" grpId="0"/>
      <p:bldP spid="54" grpId="0"/>
      <p:bldP spid="55" grpId="0"/>
      <p:bldP spid="61" grpId="0" animBg="1"/>
      <p:bldP spid="62" grpId="0" animBg="1"/>
      <p:bldP spid="63" grpId="0" animBg="1"/>
      <p:bldP spid="64" grpId="0" animBg="1"/>
      <p:bldP spid="103" grpId="0" animBg="1"/>
      <p:bldP spid="104" grpId="0" animBg="1"/>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5"/>
          <p:cNvSpPr/>
          <p:nvPr/>
        </p:nvSpPr>
        <p:spPr bwMode="auto">
          <a:xfrm>
            <a:off x="5198850" y="2729335"/>
            <a:ext cx="1988268" cy="1185876"/>
          </a:xfrm>
          <a:custGeom>
            <a:gdLst>
              <a:gd name="T0" fmla="*/ 1495 w 1495"/>
              <a:gd name="T1" fmla="*/ 197 h 892"/>
              <a:gd name="T2" fmla="*/ 1475 w 1495"/>
              <a:gd name="T3" fmla="*/ 197 h 892"/>
              <a:gd name="T4" fmla="*/ 1475 w 1495"/>
              <a:gd name="T5" fmla="*/ 204 h 892"/>
              <a:gd name="T6" fmla="*/ 740 w 1495"/>
              <a:gd name="T7" fmla="*/ 0 h 892"/>
              <a:gd name="T8" fmla="*/ 32 w 1495"/>
              <a:gd name="T9" fmla="*/ 269 h 892"/>
              <a:gd name="T10" fmla="*/ 0 w 1495"/>
              <a:gd name="T11" fmla="*/ 269 h 892"/>
              <a:gd name="T12" fmla="*/ 0 w 1495"/>
              <a:gd name="T13" fmla="*/ 281 h 892"/>
              <a:gd name="T14" fmla="*/ 0 w 1495"/>
              <a:gd name="T15" fmla="*/ 281 h 892"/>
              <a:gd name="T16" fmla="*/ 0 w 1495"/>
              <a:gd name="T17" fmla="*/ 281 h 892"/>
              <a:gd name="T18" fmla="*/ 311 w 1495"/>
              <a:gd name="T19" fmla="*/ 392 h 892"/>
              <a:gd name="T20" fmla="*/ 311 w 1495"/>
              <a:gd name="T21" fmla="*/ 392 h 892"/>
              <a:gd name="T22" fmla="*/ 325 w 1495"/>
              <a:gd name="T23" fmla="*/ 685 h 892"/>
              <a:gd name="T24" fmla="*/ 1158 w 1495"/>
              <a:gd name="T25" fmla="*/ 641 h 892"/>
              <a:gd name="T26" fmla="*/ 1144 w 1495"/>
              <a:gd name="T27" fmla="*/ 360 h 892"/>
              <a:gd name="T28" fmla="*/ 1280 w 1495"/>
              <a:gd name="T29" fmla="*/ 302 h 892"/>
              <a:gd name="T30" fmla="*/ 1287 w 1495"/>
              <a:gd name="T31" fmla="*/ 451 h 892"/>
              <a:gd name="T32" fmla="*/ 1270 w 1495"/>
              <a:gd name="T33" fmla="*/ 477 h 892"/>
              <a:gd name="T34" fmla="*/ 1281 w 1495"/>
              <a:gd name="T35" fmla="*/ 497 h 892"/>
              <a:gd name="T36" fmla="*/ 1278 w 1495"/>
              <a:gd name="T37" fmla="*/ 635 h 892"/>
              <a:gd name="T38" fmla="*/ 1304 w 1495"/>
              <a:gd name="T39" fmla="*/ 633 h 892"/>
              <a:gd name="T40" fmla="*/ 1331 w 1495"/>
              <a:gd name="T41" fmla="*/ 632 h 892"/>
              <a:gd name="T42" fmla="*/ 1314 w 1495"/>
              <a:gd name="T43" fmla="*/ 495 h 892"/>
              <a:gd name="T44" fmla="*/ 1323 w 1495"/>
              <a:gd name="T45" fmla="*/ 474 h 892"/>
              <a:gd name="T46" fmla="*/ 1304 w 1495"/>
              <a:gd name="T47" fmla="*/ 450 h 892"/>
              <a:gd name="T48" fmla="*/ 1297 w 1495"/>
              <a:gd name="T49" fmla="*/ 294 h 892"/>
              <a:gd name="T50" fmla="*/ 1495 w 1495"/>
              <a:gd name="T51" fmla="*/ 209 h 892"/>
              <a:gd name="T52" fmla="*/ 1495 w 1495"/>
              <a:gd name="T53" fmla="*/ 197 h 8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95" h="892">
                <a:moveTo>
                  <a:pt x="1495" y="197"/>
                </a:moveTo>
                <a:cubicBezTo>
                  <a:pt x="1475" y="197"/>
                  <a:pt x="1475" y="197"/>
                  <a:pt x="1475" y="197"/>
                </a:cubicBezTo>
                <a:cubicBezTo>
                  <a:pt x="1475" y="204"/>
                  <a:pt x="1475" y="204"/>
                  <a:pt x="1475" y="204"/>
                </a:cubicBezTo>
                <a:cubicBezTo>
                  <a:pt x="740" y="0"/>
                  <a:pt x="740" y="0"/>
                  <a:pt x="740" y="0"/>
                </a:cubicBezTo>
                <a:cubicBezTo>
                  <a:pt x="32" y="269"/>
                  <a:pt x="32" y="269"/>
                  <a:pt x="32" y="269"/>
                </a:cubicBezTo>
                <a:cubicBezTo>
                  <a:pt x="0" y="269"/>
                  <a:pt x="0" y="269"/>
                  <a:pt x="0" y="269"/>
                </a:cubicBezTo>
                <a:cubicBezTo>
                  <a:pt x="0" y="281"/>
                  <a:pt x="0" y="281"/>
                  <a:pt x="0" y="281"/>
                </a:cubicBezTo>
                <a:cubicBezTo>
                  <a:pt x="0" y="281"/>
                  <a:pt x="0" y="281"/>
                  <a:pt x="0" y="281"/>
                </a:cubicBezTo>
                <a:cubicBezTo>
                  <a:pt x="0" y="281"/>
                  <a:pt x="0" y="281"/>
                  <a:pt x="0" y="281"/>
                </a:cubicBezTo>
                <a:cubicBezTo>
                  <a:pt x="311" y="392"/>
                  <a:pt x="311" y="392"/>
                  <a:pt x="311" y="392"/>
                </a:cubicBezTo>
                <a:cubicBezTo>
                  <a:pt x="311" y="392"/>
                  <a:pt x="311" y="392"/>
                  <a:pt x="311" y="392"/>
                </a:cubicBezTo>
                <a:cubicBezTo>
                  <a:pt x="325" y="685"/>
                  <a:pt x="325" y="685"/>
                  <a:pt x="325" y="685"/>
                </a:cubicBezTo>
                <a:cubicBezTo>
                  <a:pt x="325" y="685"/>
                  <a:pt x="752" y="892"/>
                  <a:pt x="1158" y="641"/>
                </a:cubicBezTo>
                <a:cubicBezTo>
                  <a:pt x="1144" y="360"/>
                  <a:pt x="1144" y="360"/>
                  <a:pt x="1144" y="360"/>
                </a:cubicBezTo>
                <a:cubicBezTo>
                  <a:pt x="1280" y="302"/>
                  <a:pt x="1280" y="302"/>
                  <a:pt x="1280" y="302"/>
                </a:cubicBezTo>
                <a:cubicBezTo>
                  <a:pt x="1287" y="451"/>
                  <a:pt x="1287" y="451"/>
                  <a:pt x="1287" y="451"/>
                </a:cubicBezTo>
                <a:cubicBezTo>
                  <a:pt x="1277" y="455"/>
                  <a:pt x="1270" y="465"/>
                  <a:pt x="1270" y="477"/>
                </a:cubicBezTo>
                <a:cubicBezTo>
                  <a:pt x="1271" y="485"/>
                  <a:pt x="1275" y="492"/>
                  <a:pt x="1281" y="497"/>
                </a:cubicBezTo>
                <a:cubicBezTo>
                  <a:pt x="1264" y="533"/>
                  <a:pt x="1278" y="635"/>
                  <a:pt x="1278" y="635"/>
                </a:cubicBezTo>
                <a:cubicBezTo>
                  <a:pt x="1304" y="633"/>
                  <a:pt x="1304" y="633"/>
                  <a:pt x="1304" y="633"/>
                </a:cubicBezTo>
                <a:cubicBezTo>
                  <a:pt x="1331" y="632"/>
                  <a:pt x="1331" y="632"/>
                  <a:pt x="1331" y="632"/>
                </a:cubicBezTo>
                <a:cubicBezTo>
                  <a:pt x="1331" y="632"/>
                  <a:pt x="1335" y="529"/>
                  <a:pt x="1314" y="495"/>
                </a:cubicBezTo>
                <a:cubicBezTo>
                  <a:pt x="1320" y="490"/>
                  <a:pt x="1323" y="483"/>
                  <a:pt x="1323" y="474"/>
                </a:cubicBezTo>
                <a:cubicBezTo>
                  <a:pt x="1323" y="463"/>
                  <a:pt x="1315" y="453"/>
                  <a:pt x="1304" y="450"/>
                </a:cubicBezTo>
                <a:cubicBezTo>
                  <a:pt x="1297" y="294"/>
                  <a:pt x="1297" y="294"/>
                  <a:pt x="1297" y="294"/>
                </a:cubicBezTo>
                <a:cubicBezTo>
                  <a:pt x="1495" y="209"/>
                  <a:pt x="1495" y="209"/>
                  <a:pt x="1495" y="209"/>
                </a:cubicBezTo>
                <a:lnTo>
                  <a:pt x="1495" y="197"/>
                </a:lnTo>
                <a:close/>
              </a:path>
            </a:pathLst>
          </a:custGeom>
          <a:solidFill>
            <a:srgbClr val="FFC000"/>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8" name="Freeform 7"/>
          <p:cNvSpPr/>
          <p:nvPr/>
        </p:nvSpPr>
        <p:spPr bwMode="auto">
          <a:xfrm>
            <a:off x="5321430" y="4249213"/>
            <a:ext cx="1487827" cy="982326"/>
          </a:xfrm>
          <a:custGeom>
            <a:gdLst>
              <a:gd name="T0" fmla="*/ 1119 w 1119"/>
              <a:gd name="T1" fmla="*/ 439 h 739"/>
              <a:gd name="T2" fmla="*/ 1092 w 1119"/>
              <a:gd name="T3" fmla="*/ 439 h 739"/>
              <a:gd name="T4" fmla="*/ 1065 w 1119"/>
              <a:gd name="T5" fmla="*/ 419 h 739"/>
              <a:gd name="T6" fmla="*/ 1011 w 1119"/>
              <a:gd name="T7" fmla="*/ 324 h 739"/>
              <a:gd name="T8" fmla="*/ 975 w 1119"/>
              <a:gd name="T9" fmla="*/ 262 h 739"/>
              <a:gd name="T10" fmla="*/ 974 w 1119"/>
              <a:gd name="T11" fmla="*/ 261 h 739"/>
              <a:gd name="T12" fmla="*/ 973 w 1119"/>
              <a:gd name="T13" fmla="*/ 252 h 739"/>
              <a:gd name="T14" fmla="*/ 973 w 1119"/>
              <a:gd name="T15" fmla="*/ 249 h 739"/>
              <a:gd name="T16" fmla="*/ 972 w 1119"/>
              <a:gd name="T17" fmla="*/ 240 h 739"/>
              <a:gd name="T18" fmla="*/ 972 w 1119"/>
              <a:gd name="T19" fmla="*/ 239 h 739"/>
              <a:gd name="T20" fmla="*/ 246 w 1119"/>
              <a:gd name="T21" fmla="*/ 17 h 739"/>
              <a:gd name="T22" fmla="*/ 237 w 1119"/>
              <a:gd name="T23" fmla="*/ 0 h 739"/>
              <a:gd name="T24" fmla="*/ 237 w 1119"/>
              <a:gd name="T25" fmla="*/ 12 h 739"/>
              <a:gd name="T26" fmla="*/ 348 w 1119"/>
              <a:gd name="T27" fmla="*/ 121 h 739"/>
              <a:gd name="T28" fmla="*/ 391 w 1119"/>
              <a:gd name="T29" fmla="*/ 242 h 739"/>
              <a:gd name="T30" fmla="*/ 424 w 1119"/>
              <a:gd name="T31" fmla="*/ 336 h 739"/>
              <a:gd name="T32" fmla="*/ 400 w 1119"/>
              <a:gd name="T33" fmla="*/ 399 h 739"/>
              <a:gd name="T34" fmla="*/ 378 w 1119"/>
              <a:gd name="T35" fmla="*/ 468 h 739"/>
              <a:gd name="T36" fmla="*/ 25 w 1119"/>
              <a:gd name="T37" fmla="*/ 629 h 739"/>
              <a:gd name="T38" fmla="*/ 0 w 1119"/>
              <a:gd name="T39" fmla="*/ 629 h 739"/>
              <a:gd name="T40" fmla="*/ 0 w 1119"/>
              <a:gd name="T41" fmla="*/ 641 h 739"/>
              <a:gd name="T42" fmla="*/ 961 w 1119"/>
              <a:gd name="T43" fmla="*/ 546 h 739"/>
              <a:gd name="T44" fmla="*/ 1119 w 1119"/>
              <a:gd name="T45" fmla="*/ 451 h 739"/>
              <a:gd name="T46" fmla="*/ 1119 w 1119"/>
              <a:gd name="T47" fmla="*/ 451 h 739"/>
              <a:gd name="T48" fmla="*/ 1119 w 1119"/>
              <a:gd name="T49" fmla="*/ 451 h 739"/>
              <a:gd name="T50" fmla="*/ 1119 w 1119"/>
              <a:gd name="T51" fmla="*/ 439 h 7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9" h="739">
                <a:moveTo>
                  <a:pt x="1119" y="439"/>
                </a:moveTo>
                <a:cubicBezTo>
                  <a:pt x="1092" y="439"/>
                  <a:pt x="1092" y="439"/>
                  <a:pt x="1092" y="439"/>
                </a:cubicBezTo>
                <a:cubicBezTo>
                  <a:pt x="1080" y="432"/>
                  <a:pt x="1070" y="426"/>
                  <a:pt x="1065" y="419"/>
                </a:cubicBezTo>
                <a:cubicBezTo>
                  <a:pt x="1045" y="394"/>
                  <a:pt x="1021" y="351"/>
                  <a:pt x="1011" y="324"/>
                </a:cubicBezTo>
                <a:cubicBezTo>
                  <a:pt x="1000" y="296"/>
                  <a:pt x="980" y="297"/>
                  <a:pt x="975" y="262"/>
                </a:cubicBezTo>
                <a:cubicBezTo>
                  <a:pt x="975" y="262"/>
                  <a:pt x="974" y="261"/>
                  <a:pt x="974" y="261"/>
                </a:cubicBezTo>
                <a:cubicBezTo>
                  <a:pt x="974" y="258"/>
                  <a:pt x="974" y="255"/>
                  <a:pt x="973" y="252"/>
                </a:cubicBezTo>
                <a:cubicBezTo>
                  <a:pt x="973" y="251"/>
                  <a:pt x="973" y="250"/>
                  <a:pt x="973" y="249"/>
                </a:cubicBezTo>
                <a:cubicBezTo>
                  <a:pt x="972" y="246"/>
                  <a:pt x="972" y="243"/>
                  <a:pt x="972" y="240"/>
                </a:cubicBezTo>
                <a:cubicBezTo>
                  <a:pt x="972" y="240"/>
                  <a:pt x="972" y="240"/>
                  <a:pt x="972" y="239"/>
                </a:cubicBezTo>
                <a:cubicBezTo>
                  <a:pt x="670" y="187"/>
                  <a:pt x="407" y="87"/>
                  <a:pt x="246" y="17"/>
                </a:cubicBezTo>
                <a:cubicBezTo>
                  <a:pt x="237" y="0"/>
                  <a:pt x="237" y="0"/>
                  <a:pt x="237" y="0"/>
                </a:cubicBezTo>
                <a:cubicBezTo>
                  <a:pt x="237" y="12"/>
                  <a:pt x="237" y="12"/>
                  <a:pt x="237" y="12"/>
                </a:cubicBezTo>
                <a:cubicBezTo>
                  <a:pt x="254" y="73"/>
                  <a:pt x="275" y="134"/>
                  <a:pt x="348" y="121"/>
                </a:cubicBezTo>
                <a:cubicBezTo>
                  <a:pt x="348" y="121"/>
                  <a:pt x="378" y="210"/>
                  <a:pt x="391" y="242"/>
                </a:cubicBezTo>
                <a:cubicBezTo>
                  <a:pt x="404" y="273"/>
                  <a:pt x="424" y="336"/>
                  <a:pt x="424" y="336"/>
                </a:cubicBezTo>
                <a:cubicBezTo>
                  <a:pt x="424" y="336"/>
                  <a:pt x="409" y="341"/>
                  <a:pt x="400" y="399"/>
                </a:cubicBezTo>
                <a:cubicBezTo>
                  <a:pt x="391" y="458"/>
                  <a:pt x="378" y="468"/>
                  <a:pt x="378" y="468"/>
                </a:cubicBezTo>
                <a:cubicBezTo>
                  <a:pt x="378" y="468"/>
                  <a:pt x="169" y="560"/>
                  <a:pt x="25" y="629"/>
                </a:cubicBezTo>
                <a:cubicBezTo>
                  <a:pt x="0" y="629"/>
                  <a:pt x="0" y="629"/>
                  <a:pt x="0" y="629"/>
                </a:cubicBezTo>
                <a:cubicBezTo>
                  <a:pt x="0" y="641"/>
                  <a:pt x="0" y="641"/>
                  <a:pt x="0" y="641"/>
                </a:cubicBezTo>
                <a:cubicBezTo>
                  <a:pt x="438" y="739"/>
                  <a:pt x="760" y="648"/>
                  <a:pt x="961" y="546"/>
                </a:cubicBezTo>
                <a:cubicBezTo>
                  <a:pt x="1021" y="516"/>
                  <a:pt x="1074" y="483"/>
                  <a:pt x="1119" y="451"/>
                </a:cubicBezTo>
                <a:cubicBezTo>
                  <a:pt x="1119" y="451"/>
                  <a:pt x="1119" y="451"/>
                  <a:pt x="1119" y="451"/>
                </a:cubicBezTo>
                <a:cubicBezTo>
                  <a:pt x="1119" y="451"/>
                  <a:pt x="1119" y="451"/>
                  <a:pt x="1119" y="451"/>
                </a:cubicBezTo>
                <a:lnTo>
                  <a:pt x="1119" y="439"/>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0" name="Freeform 9"/>
          <p:cNvSpPr/>
          <p:nvPr/>
        </p:nvSpPr>
        <p:spPr bwMode="auto">
          <a:xfrm>
            <a:off x="5248332" y="4862113"/>
            <a:ext cx="2004012" cy="1221862"/>
          </a:xfrm>
          <a:custGeom>
            <a:gdLst>
              <a:gd name="T0" fmla="*/ 1467 w 1507"/>
              <a:gd name="T1" fmla="*/ 47 h 919"/>
              <a:gd name="T2" fmla="*/ 1467 w 1507"/>
              <a:gd name="T3" fmla="*/ 49 h 919"/>
              <a:gd name="T4" fmla="*/ 1326 w 1507"/>
              <a:gd name="T5" fmla="*/ 26 h 919"/>
              <a:gd name="T6" fmla="*/ 1202 w 1507"/>
              <a:gd name="T7" fmla="*/ 0 h 919"/>
              <a:gd name="T8" fmla="*/ 1027 w 1507"/>
              <a:gd name="T9" fmla="*/ 107 h 919"/>
              <a:gd name="T10" fmla="*/ 548 w 1507"/>
              <a:gd name="T11" fmla="*/ 241 h 919"/>
              <a:gd name="T12" fmla="*/ 21 w 1507"/>
              <a:gd name="T13" fmla="*/ 197 h 919"/>
              <a:gd name="T14" fmla="*/ 16 w 1507"/>
              <a:gd name="T15" fmla="*/ 199 h 919"/>
              <a:gd name="T16" fmla="*/ 16 w 1507"/>
              <a:gd name="T17" fmla="*/ 196 h 919"/>
              <a:gd name="T18" fmla="*/ 0 w 1507"/>
              <a:gd name="T19" fmla="*/ 196 h 919"/>
              <a:gd name="T20" fmla="*/ 0 w 1507"/>
              <a:gd name="T21" fmla="*/ 208 h 919"/>
              <a:gd name="T22" fmla="*/ 0 w 1507"/>
              <a:gd name="T23" fmla="*/ 208 h 919"/>
              <a:gd name="T24" fmla="*/ 0 w 1507"/>
              <a:gd name="T25" fmla="*/ 208 h 919"/>
              <a:gd name="T26" fmla="*/ 1110 w 1507"/>
              <a:gd name="T27" fmla="*/ 919 h 919"/>
              <a:gd name="T28" fmla="*/ 1293 w 1507"/>
              <a:gd name="T29" fmla="*/ 919 h 919"/>
              <a:gd name="T30" fmla="*/ 1507 w 1507"/>
              <a:gd name="T31" fmla="*/ 61 h 919"/>
              <a:gd name="T32" fmla="*/ 1507 w 1507"/>
              <a:gd name="T33" fmla="*/ 61 h 919"/>
              <a:gd name="T34" fmla="*/ 1507 w 1507"/>
              <a:gd name="T35" fmla="*/ 47 h 919"/>
              <a:gd name="T36" fmla="*/ 1467 w 1507"/>
              <a:gd name="T37" fmla="*/ 47 h 9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07" h="919">
                <a:moveTo>
                  <a:pt x="1467" y="47"/>
                </a:moveTo>
                <a:cubicBezTo>
                  <a:pt x="1467" y="49"/>
                  <a:pt x="1467" y="49"/>
                  <a:pt x="1467" y="49"/>
                </a:cubicBezTo>
                <a:cubicBezTo>
                  <a:pt x="1423" y="38"/>
                  <a:pt x="1373" y="32"/>
                  <a:pt x="1326" y="26"/>
                </a:cubicBezTo>
                <a:cubicBezTo>
                  <a:pt x="1282" y="21"/>
                  <a:pt x="1239" y="11"/>
                  <a:pt x="1202" y="0"/>
                </a:cubicBezTo>
                <a:cubicBezTo>
                  <a:pt x="1153" y="36"/>
                  <a:pt x="1095" y="73"/>
                  <a:pt x="1027" y="107"/>
                </a:cubicBezTo>
                <a:cubicBezTo>
                  <a:pt x="880" y="181"/>
                  <a:pt x="719" y="226"/>
                  <a:pt x="548" y="241"/>
                </a:cubicBezTo>
                <a:cubicBezTo>
                  <a:pt x="381" y="256"/>
                  <a:pt x="204" y="241"/>
                  <a:pt x="21" y="197"/>
                </a:cubicBezTo>
                <a:cubicBezTo>
                  <a:pt x="20" y="198"/>
                  <a:pt x="18" y="198"/>
                  <a:pt x="16" y="199"/>
                </a:cubicBezTo>
                <a:cubicBezTo>
                  <a:pt x="16" y="196"/>
                  <a:pt x="16" y="196"/>
                  <a:pt x="16" y="196"/>
                </a:cubicBezTo>
                <a:cubicBezTo>
                  <a:pt x="0" y="196"/>
                  <a:pt x="0" y="196"/>
                  <a:pt x="0" y="196"/>
                </a:cubicBezTo>
                <a:cubicBezTo>
                  <a:pt x="0" y="208"/>
                  <a:pt x="0" y="208"/>
                  <a:pt x="0" y="208"/>
                </a:cubicBezTo>
                <a:cubicBezTo>
                  <a:pt x="0" y="208"/>
                  <a:pt x="0" y="208"/>
                  <a:pt x="0" y="208"/>
                </a:cubicBezTo>
                <a:cubicBezTo>
                  <a:pt x="0" y="208"/>
                  <a:pt x="0" y="208"/>
                  <a:pt x="0" y="208"/>
                </a:cubicBezTo>
                <a:cubicBezTo>
                  <a:pt x="1110" y="919"/>
                  <a:pt x="1110" y="919"/>
                  <a:pt x="1110" y="919"/>
                </a:cubicBezTo>
                <a:cubicBezTo>
                  <a:pt x="1293" y="919"/>
                  <a:pt x="1293" y="919"/>
                  <a:pt x="1293" y="919"/>
                </a:cubicBezTo>
                <a:cubicBezTo>
                  <a:pt x="1507" y="61"/>
                  <a:pt x="1507" y="61"/>
                  <a:pt x="1507" y="61"/>
                </a:cubicBezTo>
                <a:cubicBezTo>
                  <a:pt x="1507" y="61"/>
                  <a:pt x="1507" y="61"/>
                  <a:pt x="1507" y="61"/>
                </a:cubicBezTo>
                <a:cubicBezTo>
                  <a:pt x="1507" y="47"/>
                  <a:pt x="1507" y="47"/>
                  <a:pt x="1507" y="47"/>
                </a:cubicBezTo>
                <a:lnTo>
                  <a:pt x="1467" y="47"/>
                </a:lnTo>
                <a:close/>
              </a:path>
            </a:pathLst>
          </a:custGeom>
          <a:solidFill>
            <a:srgbClr val="FFC000"/>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2" name="Freeform 11"/>
          <p:cNvSpPr/>
          <p:nvPr/>
        </p:nvSpPr>
        <p:spPr bwMode="auto">
          <a:xfrm>
            <a:off x="7000999" y="4952079"/>
            <a:ext cx="784399" cy="1131895"/>
          </a:xfrm>
          <a:custGeom>
            <a:gdLst>
              <a:gd name="T0" fmla="*/ 589 w 590"/>
              <a:gd name="T1" fmla="*/ 839 h 851"/>
              <a:gd name="T2" fmla="*/ 551 w 590"/>
              <a:gd name="T3" fmla="*/ 335 h 851"/>
              <a:gd name="T4" fmla="*/ 509 w 590"/>
              <a:gd name="T5" fmla="*/ 245 h 851"/>
              <a:gd name="T6" fmla="*/ 333 w 590"/>
              <a:gd name="T7" fmla="*/ 103 h 851"/>
              <a:gd name="T8" fmla="*/ 300 w 590"/>
              <a:gd name="T9" fmla="*/ 79 h 851"/>
              <a:gd name="T10" fmla="*/ 249 w 590"/>
              <a:gd name="T11" fmla="*/ 20 h 851"/>
              <a:gd name="T12" fmla="*/ 212 w 590"/>
              <a:gd name="T13" fmla="*/ 0 h 851"/>
              <a:gd name="T14" fmla="*/ 3 w 590"/>
              <a:gd name="T15" fmla="*/ 839 h 851"/>
              <a:gd name="T16" fmla="*/ 0 w 590"/>
              <a:gd name="T17" fmla="*/ 839 h 851"/>
              <a:gd name="T18" fmla="*/ 0 w 590"/>
              <a:gd name="T19" fmla="*/ 851 h 851"/>
              <a:gd name="T20" fmla="*/ 590 w 590"/>
              <a:gd name="T21" fmla="*/ 851 h 851"/>
              <a:gd name="T22" fmla="*/ 590 w 590"/>
              <a:gd name="T23" fmla="*/ 839 h 851"/>
              <a:gd name="T24" fmla="*/ 589 w 590"/>
              <a:gd name="T25" fmla="*/ 839 h 8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0" h="851">
                <a:moveTo>
                  <a:pt x="589" y="839"/>
                </a:moveTo>
                <a:cubicBezTo>
                  <a:pt x="584" y="763"/>
                  <a:pt x="559" y="363"/>
                  <a:pt x="551" y="335"/>
                </a:cubicBezTo>
                <a:cubicBezTo>
                  <a:pt x="541" y="303"/>
                  <a:pt x="535" y="269"/>
                  <a:pt x="509" y="245"/>
                </a:cubicBezTo>
                <a:cubicBezTo>
                  <a:pt x="484" y="221"/>
                  <a:pt x="340" y="123"/>
                  <a:pt x="333" y="103"/>
                </a:cubicBezTo>
                <a:cubicBezTo>
                  <a:pt x="326" y="83"/>
                  <a:pt x="300" y="79"/>
                  <a:pt x="300" y="79"/>
                </a:cubicBezTo>
                <a:cubicBezTo>
                  <a:pt x="300" y="79"/>
                  <a:pt x="298" y="56"/>
                  <a:pt x="249" y="20"/>
                </a:cubicBezTo>
                <a:cubicBezTo>
                  <a:pt x="238" y="12"/>
                  <a:pt x="226" y="6"/>
                  <a:pt x="212" y="0"/>
                </a:cubicBezTo>
                <a:cubicBezTo>
                  <a:pt x="3" y="839"/>
                  <a:pt x="3" y="839"/>
                  <a:pt x="3" y="839"/>
                </a:cubicBezTo>
                <a:cubicBezTo>
                  <a:pt x="0" y="839"/>
                  <a:pt x="0" y="839"/>
                  <a:pt x="0" y="839"/>
                </a:cubicBezTo>
                <a:cubicBezTo>
                  <a:pt x="0" y="851"/>
                  <a:pt x="0" y="851"/>
                  <a:pt x="0" y="851"/>
                </a:cubicBezTo>
                <a:cubicBezTo>
                  <a:pt x="590" y="851"/>
                  <a:pt x="590" y="851"/>
                  <a:pt x="590" y="851"/>
                </a:cubicBezTo>
                <a:cubicBezTo>
                  <a:pt x="590" y="839"/>
                  <a:pt x="590" y="839"/>
                  <a:pt x="590" y="839"/>
                </a:cubicBezTo>
                <a:lnTo>
                  <a:pt x="589" y="839"/>
                </a:lnTo>
                <a:close/>
              </a:path>
            </a:pathLst>
          </a:custGeom>
          <a:solidFill>
            <a:srgbClr val="FFC000"/>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4" name="Freeform 13"/>
          <p:cNvSpPr/>
          <p:nvPr/>
        </p:nvSpPr>
        <p:spPr bwMode="auto">
          <a:xfrm>
            <a:off x="4787814" y="5155629"/>
            <a:ext cx="1876934" cy="928346"/>
          </a:xfrm>
          <a:custGeom>
            <a:gdLst>
              <a:gd name="T0" fmla="*/ 1392 w 1411"/>
              <a:gd name="T1" fmla="*/ 686 h 698"/>
              <a:gd name="T2" fmla="*/ 321 w 1411"/>
              <a:gd name="T3" fmla="*/ 0 h 698"/>
              <a:gd name="T4" fmla="*/ 298 w 1411"/>
              <a:gd name="T5" fmla="*/ 16 h 698"/>
              <a:gd name="T6" fmla="*/ 115 w 1411"/>
              <a:gd name="T7" fmla="*/ 311 h 698"/>
              <a:gd name="T8" fmla="*/ 4 w 1411"/>
              <a:gd name="T9" fmla="*/ 686 h 698"/>
              <a:gd name="T10" fmla="*/ 0 w 1411"/>
              <a:gd name="T11" fmla="*/ 686 h 698"/>
              <a:gd name="T12" fmla="*/ 0 w 1411"/>
              <a:gd name="T13" fmla="*/ 698 h 698"/>
              <a:gd name="T14" fmla="*/ 1411 w 1411"/>
              <a:gd name="T15" fmla="*/ 698 h 698"/>
              <a:gd name="T16" fmla="*/ 1411 w 1411"/>
              <a:gd name="T17" fmla="*/ 686 h 698"/>
              <a:gd name="T18" fmla="*/ 1392 w 1411"/>
              <a:gd name="T19" fmla="*/ 686 h 6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1" h="698">
                <a:moveTo>
                  <a:pt x="1392" y="686"/>
                </a:moveTo>
                <a:cubicBezTo>
                  <a:pt x="321" y="0"/>
                  <a:pt x="321" y="0"/>
                  <a:pt x="321" y="0"/>
                </a:cubicBezTo>
                <a:cubicBezTo>
                  <a:pt x="310" y="7"/>
                  <a:pt x="302" y="12"/>
                  <a:pt x="298" y="16"/>
                </a:cubicBezTo>
                <a:cubicBezTo>
                  <a:pt x="252" y="55"/>
                  <a:pt x="140" y="169"/>
                  <a:pt x="115" y="311"/>
                </a:cubicBezTo>
                <a:cubicBezTo>
                  <a:pt x="103" y="380"/>
                  <a:pt x="53" y="531"/>
                  <a:pt x="4" y="686"/>
                </a:cubicBezTo>
                <a:cubicBezTo>
                  <a:pt x="0" y="686"/>
                  <a:pt x="0" y="686"/>
                  <a:pt x="0" y="686"/>
                </a:cubicBezTo>
                <a:cubicBezTo>
                  <a:pt x="0" y="698"/>
                  <a:pt x="0" y="698"/>
                  <a:pt x="0" y="698"/>
                </a:cubicBezTo>
                <a:cubicBezTo>
                  <a:pt x="1411" y="698"/>
                  <a:pt x="1411" y="698"/>
                  <a:pt x="1411" y="698"/>
                </a:cubicBezTo>
                <a:cubicBezTo>
                  <a:pt x="1411" y="686"/>
                  <a:pt x="1411" y="686"/>
                  <a:pt x="1411" y="686"/>
                </a:cubicBezTo>
                <a:lnTo>
                  <a:pt x="1392" y="686"/>
                </a:lnTo>
                <a:close/>
              </a:path>
            </a:pathLst>
          </a:custGeom>
          <a:solidFill>
            <a:srgbClr val="FFC000"/>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7" name="Freeform 16"/>
          <p:cNvSpPr/>
          <p:nvPr/>
        </p:nvSpPr>
        <p:spPr bwMode="auto">
          <a:xfrm>
            <a:off x="5564903" y="3606512"/>
            <a:ext cx="1217926" cy="912601"/>
          </a:xfrm>
          <a:custGeom>
            <a:gdLst>
              <a:gd name="T0" fmla="*/ 42 w 916"/>
              <a:gd name="T1" fmla="*/ 442 h 686"/>
              <a:gd name="T2" fmla="*/ 45 w 916"/>
              <a:gd name="T3" fmla="*/ 453 h 686"/>
              <a:gd name="T4" fmla="*/ 788 w 916"/>
              <a:gd name="T5" fmla="*/ 686 h 686"/>
              <a:gd name="T6" fmla="*/ 788 w 916"/>
              <a:gd name="T7" fmla="*/ 685 h 686"/>
              <a:gd name="T8" fmla="*/ 788 w 916"/>
              <a:gd name="T9" fmla="*/ 680 h 686"/>
              <a:gd name="T10" fmla="*/ 790 w 916"/>
              <a:gd name="T11" fmla="*/ 669 h 686"/>
              <a:gd name="T12" fmla="*/ 811 w 916"/>
              <a:gd name="T13" fmla="*/ 546 h 686"/>
              <a:gd name="T14" fmla="*/ 853 w 916"/>
              <a:gd name="T15" fmla="*/ 545 h 686"/>
              <a:gd name="T16" fmla="*/ 915 w 916"/>
              <a:gd name="T17" fmla="*/ 340 h 686"/>
              <a:gd name="T18" fmla="*/ 891 w 916"/>
              <a:gd name="T19" fmla="*/ 280 h 686"/>
              <a:gd name="T20" fmla="*/ 890 w 916"/>
              <a:gd name="T21" fmla="*/ 279 h 686"/>
              <a:gd name="T22" fmla="*/ 889 w 916"/>
              <a:gd name="T23" fmla="*/ 277 h 686"/>
              <a:gd name="T24" fmla="*/ 889 w 916"/>
              <a:gd name="T25" fmla="*/ 274 h 686"/>
              <a:gd name="T26" fmla="*/ 889 w 916"/>
              <a:gd name="T27" fmla="*/ 271 h 686"/>
              <a:gd name="T28" fmla="*/ 889 w 916"/>
              <a:gd name="T29" fmla="*/ 266 h 686"/>
              <a:gd name="T30" fmla="*/ 890 w 916"/>
              <a:gd name="T31" fmla="*/ 261 h 686"/>
              <a:gd name="T32" fmla="*/ 891 w 916"/>
              <a:gd name="T33" fmla="*/ 253 h 686"/>
              <a:gd name="T34" fmla="*/ 891 w 916"/>
              <a:gd name="T35" fmla="*/ 248 h 686"/>
              <a:gd name="T36" fmla="*/ 893 w 916"/>
              <a:gd name="T37" fmla="*/ 234 h 686"/>
              <a:gd name="T38" fmla="*/ 894 w 916"/>
              <a:gd name="T39" fmla="*/ 226 h 686"/>
              <a:gd name="T40" fmla="*/ 896 w 916"/>
              <a:gd name="T41" fmla="*/ 215 h 686"/>
              <a:gd name="T42" fmla="*/ 897 w 916"/>
              <a:gd name="T43" fmla="*/ 206 h 686"/>
              <a:gd name="T44" fmla="*/ 898 w 916"/>
              <a:gd name="T45" fmla="*/ 195 h 686"/>
              <a:gd name="T46" fmla="*/ 899 w 916"/>
              <a:gd name="T47" fmla="*/ 184 h 686"/>
              <a:gd name="T48" fmla="*/ 900 w 916"/>
              <a:gd name="T49" fmla="*/ 173 h 686"/>
              <a:gd name="T50" fmla="*/ 900 w 916"/>
              <a:gd name="T51" fmla="*/ 161 h 686"/>
              <a:gd name="T52" fmla="*/ 901 w 916"/>
              <a:gd name="T53" fmla="*/ 149 h 686"/>
              <a:gd name="T54" fmla="*/ 901 w 916"/>
              <a:gd name="T55" fmla="*/ 137 h 686"/>
              <a:gd name="T56" fmla="*/ 901 w 916"/>
              <a:gd name="T57" fmla="*/ 125 h 686"/>
              <a:gd name="T58" fmla="*/ 901 w 916"/>
              <a:gd name="T59" fmla="*/ 112 h 686"/>
              <a:gd name="T60" fmla="*/ 901 w 916"/>
              <a:gd name="T61" fmla="*/ 100 h 686"/>
              <a:gd name="T62" fmla="*/ 900 w 916"/>
              <a:gd name="T63" fmla="*/ 86 h 686"/>
              <a:gd name="T64" fmla="*/ 898 w 916"/>
              <a:gd name="T65" fmla="*/ 74 h 686"/>
              <a:gd name="T66" fmla="*/ 896 w 916"/>
              <a:gd name="T67" fmla="*/ 61 h 686"/>
              <a:gd name="T68" fmla="*/ 895 w 916"/>
              <a:gd name="T69" fmla="*/ 49 h 686"/>
              <a:gd name="T70" fmla="*/ 891 w 916"/>
              <a:gd name="T71" fmla="*/ 35 h 686"/>
              <a:gd name="T72" fmla="*/ 889 w 916"/>
              <a:gd name="T73" fmla="*/ 24 h 686"/>
              <a:gd name="T74" fmla="*/ 884 w 916"/>
              <a:gd name="T75" fmla="*/ 9 h 686"/>
              <a:gd name="T76" fmla="*/ 881 w 916"/>
              <a:gd name="T77" fmla="*/ 0 h 686"/>
              <a:gd name="T78" fmla="*/ 51 w 916"/>
              <a:gd name="T79" fmla="*/ 43 h 686"/>
              <a:gd name="T80" fmla="*/ 60 w 916"/>
              <a:gd name="T81" fmla="*/ 312 h 686"/>
              <a:gd name="T82" fmla="*/ 42 w 916"/>
              <a:gd name="T83" fmla="*/ 442 h 6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6" h="686">
                <a:moveTo>
                  <a:pt x="42" y="442"/>
                </a:moveTo>
                <a:cubicBezTo>
                  <a:pt x="43" y="446"/>
                  <a:pt x="44" y="449"/>
                  <a:pt x="45" y="453"/>
                </a:cubicBezTo>
                <a:cubicBezTo>
                  <a:pt x="200" y="523"/>
                  <a:pt x="473" y="631"/>
                  <a:pt x="788" y="686"/>
                </a:cubicBezTo>
                <a:cubicBezTo>
                  <a:pt x="788" y="685"/>
                  <a:pt x="788" y="685"/>
                  <a:pt x="788" y="685"/>
                </a:cubicBezTo>
                <a:cubicBezTo>
                  <a:pt x="788" y="684"/>
                  <a:pt x="788" y="682"/>
                  <a:pt x="788" y="680"/>
                </a:cubicBezTo>
                <a:cubicBezTo>
                  <a:pt x="789" y="676"/>
                  <a:pt x="789" y="672"/>
                  <a:pt x="790" y="669"/>
                </a:cubicBezTo>
                <a:cubicBezTo>
                  <a:pt x="797" y="641"/>
                  <a:pt x="813" y="559"/>
                  <a:pt x="811" y="546"/>
                </a:cubicBezTo>
                <a:cubicBezTo>
                  <a:pt x="809" y="534"/>
                  <a:pt x="826" y="554"/>
                  <a:pt x="853" y="545"/>
                </a:cubicBezTo>
                <a:cubicBezTo>
                  <a:pt x="879" y="535"/>
                  <a:pt x="916" y="374"/>
                  <a:pt x="915" y="340"/>
                </a:cubicBezTo>
                <a:cubicBezTo>
                  <a:pt x="914" y="307"/>
                  <a:pt x="905" y="277"/>
                  <a:pt x="891" y="280"/>
                </a:cubicBezTo>
                <a:cubicBezTo>
                  <a:pt x="890" y="280"/>
                  <a:pt x="890" y="280"/>
                  <a:pt x="890" y="279"/>
                </a:cubicBezTo>
                <a:cubicBezTo>
                  <a:pt x="890" y="279"/>
                  <a:pt x="889" y="278"/>
                  <a:pt x="889" y="277"/>
                </a:cubicBezTo>
                <a:cubicBezTo>
                  <a:pt x="889" y="277"/>
                  <a:pt x="889" y="276"/>
                  <a:pt x="889" y="274"/>
                </a:cubicBezTo>
                <a:cubicBezTo>
                  <a:pt x="889" y="273"/>
                  <a:pt x="889" y="272"/>
                  <a:pt x="889" y="271"/>
                </a:cubicBezTo>
                <a:cubicBezTo>
                  <a:pt x="889" y="270"/>
                  <a:pt x="889" y="268"/>
                  <a:pt x="889" y="266"/>
                </a:cubicBezTo>
                <a:cubicBezTo>
                  <a:pt x="890" y="265"/>
                  <a:pt x="890" y="263"/>
                  <a:pt x="890" y="261"/>
                </a:cubicBezTo>
                <a:cubicBezTo>
                  <a:pt x="890" y="259"/>
                  <a:pt x="890" y="256"/>
                  <a:pt x="891" y="253"/>
                </a:cubicBezTo>
                <a:cubicBezTo>
                  <a:pt x="891" y="252"/>
                  <a:pt x="891" y="250"/>
                  <a:pt x="891" y="248"/>
                </a:cubicBezTo>
                <a:cubicBezTo>
                  <a:pt x="892" y="244"/>
                  <a:pt x="893" y="239"/>
                  <a:pt x="893" y="234"/>
                </a:cubicBezTo>
                <a:cubicBezTo>
                  <a:pt x="894" y="231"/>
                  <a:pt x="894" y="229"/>
                  <a:pt x="894" y="226"/>
                </a:cubicBezTo>
                <a:cubicBezTo>
                  <a:pt x="895" y="222"/>
                  <a:pt x="895" y="219"/>
                  <a:pt x="896" y="215"/>
                </a:cubicBezTo>
                <a:cubicBezTo>
                  <a:pt x="896" y="212"/>
                  <a:pt x="896" y="209"/>
                  <a:pt x="897" y="206"/>
                </a:cubicBezTo>
                <a:cubicBezTo>
                  <a:pt x="897" y="202"/>
                  <a:pt x="897" y="199"/>
                  <a:pt x="898" y="195"/>
                </a:cubicBezTo>
                <a:cubicBezTo>
                  <a:pt x="898" y="191"/>
                  <a:pt x="898" y="188"/>
                  <a:pt x="899" y="184"/>
                </a:cubicBezTo>
                <a:cubicBezTo>
                  <a:pt x="899" y="180"/>
                  <a:pt x="899" y="177"/>
                  <a:pt x="900" y="173"/>
                </a:cubicBezTo>
                <a:cubicBezTo>
                  <a:pt x="900" y="169"/>
                  <a:pt x="900" y="165"/>
                  <a:pt x="900" y="161"/>
                </a:cubicBezTo>
                <a:cubicBezTo>
                  <a:pt x="901" y="157"/>
                  <a:pt x="901" y="153"/>
                  <a:pt x="901" y="149"/>
                </a:cubicBezTo>
                <a:cubicBezTo>
                  <a:pt x="901" y="145"/>
                  <a:pt x="901" y="141"/>
                  <a:pt x="901" y="137"/>
                </a:cubicBezTo>
                <a:cubicBezTo>
                  <a:pt x="901" y="133"/>
                  <a:pt x="901" y="129"/>
                  <a:pt x="901" y="125"/>
                </a:cubicBezTo>
                <a:cubicBezTo>
                  <a:pt x="901" y="121"/>
                  <a:pt x="901" y="116"/>
                  <a:pt x="901" y="112"/>
                </a:cubicBezTo>
                <a:cubicBezTo>
                  <a:pt x="901" y="108"/>
                  <a:pt x="901" y="104"/>
                  <a:pt x="901" y="100"/>
                </a:cubicBezTo>
                <a:cubicBezTo>
                  <a:pt x="900" y="95"/>
                  <a:pt x="900" y="91"/>
                  <a:pt x="900" y="86"/>
                </a:cubicBezTo>
                <a:cubicBezTo>
                  <a:pt x="899" y="82"/>
                  <a:pt x="899" y="78"/>
                  <a:pt x="898" y="74"/>
                </a:cubicBezTo>
                <a:cubicBezTo>
                  <a:pt x="898" y="70"/>
                  <a:pt x="897" y="65"/>
                  <a:pt x="896" y="61"/>
                </a:cubicBezTo>
                <a:cubicBezTo>
                  <a:pt x="896" y="57"/>
                  <a:pt x="895" y="53"/>
                  <a:pt x="895" y="49"/>
                </a:cubicBezTo>
                <a:cubicBezTo>
                  <a:pt x="894" y="44"/>
                  <a:pt x="893" y="40"/>
                  <a:pt x="891" y="35"/>
                </a:cubicBezTo>
                <a:cubicBezTo>
                  <a:pt x="891" y="31"/>
                  <a:pt x="890" y="28"/>
                  <a:pt x="889" y="24"/>
                </a:cubicBezTo>
                <a:cubicBezTo>
                  <a:pt x="887" y="19"/>
                  <a:pt x="886" y="14"/>
                  <a:pt x="884" y="9"/>
                </a:cubicBezTo>
                <a:cubicBezTo>
                  <a:pt x="883" y="6"/>
                  <a:pt x="882" y="3"/>
                  <a:pt x="881" y="0"/>
                </a:cubicBezTo>
                <a:cubicBezTo>
                  <a:pt x="489" y="242"/>
                  <a:pt x="78" y="56"/>
                  <a:pt x="51" y="43"/>
                </a:cubicBezTo>
                <a:cubicBezTo>
                  <a:pt x="21" y="181"/>
                  <a:pt x="60" y="312"/>
                  <a:pt x="60" y="312"/>
                </a:cubicBezTo>
                <a:cubicBezTo>
                  <a:pt x="60" y="312"/>
                  <a:pt x="0" y="315"/>
                  <a:pt x="42" y="442"/>
                </a:cubicBez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8" name="Freeform 17"/>
          <p:cNvSpPr>
            <a:spLocks noEditPoints="1"/>
          </p:cNvSpPr>
          <p:nvPr/>
        </p:nvSpPr>
        <p:spPr bwMode="auto">
          <a:xfrm>
            <a:off x="7638076" y="2547152"/>
            <a:ext cx="386857" cy="288456"/>
          </a:xfrm>
          <a:custGeom>
            <a:gdLst>
              <a:gd name="T0" fmla="*/ 67 w 291"/>
              <a:gd name="T1" fmla="*/ 2 h 217"/>
              <a:gd name="T2" fmla="*/ 17 w 291"/>
              <a:gd name="T3" fmla="*/ 11 h 217"/>
              <a:gd name="T4" fmla="*/ 14 w 291"/>
              <a:gd name="T5" fmla="*/ 12 h 217"/>
              <a:gd name="T6" fmla="*/ 15 w 291"/>
              <a:gd name="T7" fmla="*/ 29 h 217"/>
              <a:gd name="T8" fmla="*/ 1 w 291"/>
              <a:gd name="T9" fmla="*/ 38 h 217"/>
              <a:gd name="T10" fmla="*/ 2 w 291"/>
              <a:gd name="T11" fmla="*/ 212 h 217"/>
              <a:gd name="T12" fmla="*/ 130 w 291"/>
              <a:gd name="T13" fmla="*/ 211 h 217"/>
              <a:gd name="T14" fmla="*/ 148 w 291"/>
              <a:gd name="T15" fmla="*/ 217 h 217"/>
              <a:gd name="T16" fmla="*/ 166 w 291"/>
              <a:gd name="T17" fmla="*/ 211 h 217"/>
              <a:gd name="T18" fmla="*/ 291 w 291"/>
              <a:gd name="T19" fmla="*/ 209 h 217"/>
              <a:gd name="T20" fmla="*/ 289 w 291"/>
              <a:gd name="T21" fmla="*/ 36 h 217"/>
              <a:gd name="T22" fmla="*/ 278 w 291"/>
              <a:gd name="T23" fmla="*/ 28 h 217"/>
              <a:gd name="T24" fmla="*/ 278 w 291"/>
              <a:gd name="T25" fmla="*/ 10 h 217"/>
              <a:gd name="T26" fmla="*/ 275 w 291"/>
              <a:gd name="T27" fmla="*/ 9 h 217"/>
              <a:gd name="T28" fmla="*/ 224 w 291"/>
              <a:gd name="T29" fmla="*/ 0 h 217"/>
              <a:gd name="T30" fmla="*/ 146 w 291"/>
              <a:gd name="T31" fmla="*/ 29 h 217"/>
              <a:gd name="T32" fmla="*/ 67 w 291"/>
              <a:gd name="T33" fmla="*/ 2 h 217"/>
              <a:gd name="T34" fmla="*/ 62 w 291"/>
              <a:gd name="T35" fmla="*/ 180 h 217"/>
              <a:gd name="T36" fmla="*/ 24 w 291"/>
              <a:gd name="T37" fmla="*/ 186 h 217"/>
              <a:gd name="T38" fmla="*/ 23 w 291"/>
              <a:gd name="T39" fmla="*/ 18 h 217"/>
              <a:gd name="T40" fmla="*/ 68 w 291"/>
              <a:gd name="T41" fmla="*/ 10 h 217"/>
              <a:gd name="T42" fmla="*/ 140 w 291"/>
              <a:gd name="T43" fmla="*/ 35 h 217"/>
              <a:gd name="T44" fmla="*/ 141 w 291"/>
              <a:gd name="T45" fmla="*/ 136 h 217"/>
              <a:gd name="T46" fmla="*/ 145 w 291"/>
              <a:gd name="T47" fmla="*/ 130 h 217"/>
              <a:gd name="T48" fmla="*/ 146 w 291"/>
              <a:gd name="T49" fmla="*/ 197 h 217"/>
              <a:gd name="T50" fmla="*/ 62 w 291"/>
              <a:gd name="T51" fmla="*/ 180 h 217"/>
              <a:gd name="T52" fmla="*/ 152 w 291"/>
              <a:gd name="T53" fmla="*/ 35 h 217"/>
              <a:gd name="T54" fmla="*/ 224 w 291"/>
              <a:gd name="T55" fmla="*/ 9 h 217"/>
              <a:gd name="T56" fmla="*/ 270 w 291"/>
              <a:gd name="T57" fmla="*/ 15 h 217"/>
              <a:gd name="T58" fmla="*/ 271 w 291"/>
              <a:gd name="T59" fmla="*/ 184 h 217"/>
              <a:gd name="T60" fmla="*/ 231 w 291"/>
              <a:gd name="T61" fmla="*/ 177 h 217"/>
              <a:gd name="T62" fmla="*/ 149 w 291"/>
              <a:gd name="T63" fmla="*/ 197 h 217"/>
              <a:gd name="T64" fmla="*/ 148 w 291"/>
              <a:gd name="T65" fmla="*/ 130 h 217"/>
              <a:gd name="T66" fmla="*/ 153 w 291"/>
              <a:gd name="T67" fmla="*/ 135 h 217"/>
              <a:gd name="T68" fmla="*/ 152 w 291"/>
              <a:gd name="T69" fmla="*/ 35 h 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1" h="216">
                <a:moveTo>
                  <a:pt x="67" y="2"/>
                </a:moveTo>
                <a:cubicBezTo>
                  <a:pt x="39" y="2"/>
                  <a:pt x="18" y="11"/>
                  <a:pt x="17" y="11"/>
                </a:cubicBezTo>
                <a:cubicBezTo>
                  <a:pt x="14" y="12"/>
                  <a:pt x="14" y="12"/>
                  <a:pt x="14" y="12"/>
                </a:cubicBezTo>
                <a:cubicBezTo>
                  <a:pt x="15" y="29"/>
                  <a:pt x="15" y="29"/>
                  <a:pt x="15" y="29"/>
                </a:cubicBezTo>
                <a:cubicBezTo>
                  <a:pt x="6" y="31"/>
                  <a:pt x="0" y="34"/>
                  <a:pt x="1" y="38"/>
                </a:cubicBezTo>
                <a:cubicBezTo>
                  <a:pt x="1" y="63"/>
                  <a:pt x="2" y="212"/>
                  <a:pt x="2" y="212"/>
                </a:cubicBezTo>
                <a:cubicBezTo>
                  <a:pt x="130" y="211"/>
                  <a:pt x="130" y="211"/>
                  <a:pt x="130" y="211"/>
                </a:cubicBezTo>
                <a:cubicBezTo>
                  <a:pt x="134" y="215"/>
                  <a:pt x="141" y="217"/>
                  <a:pt x="148" y="217"/>
                </a:cubicBezTo>
                <a:cubicBezTo>
                  <a:pt x="155" y="217"/>
                  <a:pt x="162" y="214"/>
                  <a:pt x="166" y="211"/>
                </a:cubicBezTo>
                <a:cubicBezTo>
                  <a:pt x="291" y="209"/>
                  <a:pt x="291" y="209"/>
                  <a:pt x="291" y="209"/>
                </a:cubicBezTo>
                <a:cubicBezTo>
                  <a:pt x="291" y="209"/>
                  <a:pt x="290" y="44"/>
                  <a:pt x="289" y="36"/>
                </a:cubicBezTo>
                <a:cubicBezTo>
                  <a:pt x="289" y="32"/>
                  <a:pt x="285" y="29"/>
                  <a:pt x="278" y="28"/>
                </a:cubicBezTo>
                <a:cubicBezTo>
                  <a:pt x="278" y="10"/>
                  <a:pt x="278" y="10"/>
                  <a:pt x="278" y="10"/>
                </a:cubicBezTo>
                <a:cubicBezTo>
                  <a:pt x="275" y="9"/>
                  <a:pt x="275" y="9"/>
                  <a:pt x="275" y="9"/>
                </a:cubicBezTo>
                <a:cubicBezTo>
                  <a:pt x="275" y="9"/>
                  <a:pt x="253" y="0"/>
                  <a:pt x="224" y="0"/>
                </a:cubicBezTo>
                <a:cubicBezTo>
                  <a:pt x="194" y="1"/>
                  <a:pt x="168" y="10"/>
                  <a:pt x="146" y="29"/>
                </a:cubicBezTo>
                <a:cubicBezTo>
                  <a:pt x="125" y="11"/>
                  <a:pt x="98" y="2"/>
                  <a:pt x="67" y="2"/>
                </a:cubicBezTo>
                <a:close/>
                <a:moveTo>
                  <a:pt x="62" y="180"/>
                </a:moveTo>
                <a:cubicBezTo>
                  <a:pt x="48" y="180"/>
                  <a:pt x="35" y="182"/>
                  <a:pt x="24" y="186"/>
                </a:cubicBezTo>
                <a:cubicBezTo>
                  <a:pt x="23" y="18"/>
                  <a:pt x="23" y="18"/>
                  <a:pt x="23" y="18"/>
                </a:cubicBezTo>
                <a:cubicBezTo>
                  <a:pt x="29" y="15"/>
                  <a:pt x="46" y="11"/>
                  <a:pt x="68" y="10"/>
                </a:cubicBezTo>
                <a:cubicBezTo>
                  <a:pt x="96" y="10"/>
                  <a:pt x="120" y="18"/>
                  <a:pt x="140" y="35"/>
                </a:cubicBezTo>
                <a:cubicBezTo>
                  <a:pt x="141" y="136"/>
                  <a:pt x="141" y="136"/>
                  <a:pt x="141" y="136"/>
                </a:cubicBezTo>
                <a:cubicBezTo>
                  <a:pt x="145" y="130"/>
                  <a:pt x="145" y="130"/>
                  <a:pt x="145" y="130"/>
                </a:cubicBezTo>
                <a:cubicBezTo>
                  <a:pt x="146" y="197"/>
                  <a:pt x="146" y="197"/>
                  <a:pt x="146" y="197"/>
                </a:cubicBezTo>
                <a:cubicBezTo>
                  <a:pt x="136" y="193"/>
                  <a:pt x="99" y="179"/>
                  <a:pt x="62" y="180"/>
                </a:cubicBezTo>
                <a:close/>
                <a:moveTo>
                  <a:pt x="152" y="35"/>
                </a:moveTo>
                <a:cubicBezTo>
                  <a:pt x="172" y="18"/>
                  <a:pt x="196" y="9"/>
                  <a:pt x="224" y="9"/>
                </a:cubicBezTo>
                <a:cubicBezTo>
                  <a:pt x="246" y="9"/>
                  <a:pt x="263" y="14"/>
                  <a:pt x="270" y="15"/>
                </a:cubicBezTo>
                <a:cubicBezTo>
                  <a:pt x="271" y="184"/>
                  <a:pt x="271" y="184"/>
                  <a:pt x="271" y="184"/>
                </a:cubicBezTo>
                <a:cubicBezTo>
                  <a:pt x="259" y="180"/>
                  <a:pt x="246" y="177"/>
                  <a:pt x="231" y="177"/>
                </a:cubicBezTo>
                <a:cubicBezTo>
                  <a:pt x="194" y="178"/>
                  <a:pt x="159" y="193"/>
                  <a:pt x="149" y="197"/>
                </a:cubicBezTo>
                <a:cubicBezTo>
                  <a:pt x="148" y="130"/>
                  <a:pt x="148" y="130"/>
                  <a:pt x="148" y="130"/>
                </a:cubicBezTo>
                <a:cubicBezTo>
                  <a:pt x="153" y="135"/>
                  <a:pt x="153" y="135"/>
                  <a:pt x="153" y="135"/>
                </a:cubicBezTo>
                <a:lnTo>
                  <a:pt x="152" y="35"/>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9" name="Freeform 18"/>
          <p:cNvSpPr>
            <a:spLocks noEditPoints="1"/>
          </p:cNvSpPr>
          <p:nvPr/>
        </p:nvSpPr>
        <p:spPr bwMode="auto">
          <a:xfrm>
            <a:off x="7620645" y="3407460"/>
            <a:ext cx="422845" cy="381235"/>
          </a:xfrm>
          <a:custGeom>
            <a:gdLst>
              <a:gd name="T0" fmla="*/ 672 w 752"/>
              <a:gd name="T1" fmla="*/ 71 h 678"/>
              <a:gd name="T2" fmla="*/ 669 w 752"/>
              <a:gd name="T3" fmla="*/ 662 h 678"/>
              <a:gd name="T4" fmla="*/ 691 w 752"/>
              <a:gd name="T5" fmla="*/ 54 h 678"/>
              <a:gd name="T6" fmla="*/ 80 w 752"/>
              <a:gd name="T7" fmla="*/ 648 h 678"/>
              <a:gd name="T8" fmla="*/ 135 w 752"/>
              <a:gd name="T9" fmla="*/ 634 h 678"/>
              <a:gd name="T10" fmla="*/ 128 w 752"/>
              <a:gd name="T11" fmla="*/ 603 h 678"/>
              <a:gd name="T12" fmla="*/ 175 w 752"/>
              <a:gd name="T13" fmla="*/ 619 h 678"/>
              <a:gd name="T14" fmla="*/ 158 w 752"/>
              <a:gd name="T15" fmla="*/ 577 h 678"/>
              <a:gd name="T16" fmla="*/ 192 w 752"/>
              <a:gd name="T17" fmla="*/ 589 h 678"/>
              <a:gd name="T18" fmla="*/ 182 w 752"/>
              <a:gd name="T19" fmla="*/ 555 h 678"/>
              <a:gd name="T20" fmla="*/ 229 w 752"/>
              <a:gd name="T21" fmla="*/ 570 h 678"/>
              <a:gd name="T22" fmla="*/ 213 w 752"/>
              <a:gd name="T23" fmla="*/ 527 h 678"/>
              <a:gd name="T24" fmla="*/ 246 w 752"/>
              <a:gd name="T25" fmla="*/ 537 h 678"/>
              <a:gd name="T26" fmla="*/ 236 w 752"/>
              <a:gd name="T27" fmla="*/ 506 h 678"/>
              <a:gd name="T28" fmla="*/ 284 w 752"/>
              <a:gd name="T29" fmla="*/ 522 h 678"/>
              <a:gd name="T30" fmla="*/ 265 w 752"/>
              <a:gd name="T31" fmla="*/ 480 h 678"/>
              <a:gd name="T32" fmla="*/ 298 w 752"/>
              <a:gd name="T33" fmla="*/ 489 h 678"/>
              <a:gd name="T34" fmla="*/ 291 w 752"/>
              <a:gd name="T35" fmla="*/ 456 h 678"/>
              <a:gd name="T36" fmla="*/ 338 w 752"/>
              <a:gd name="T37" fmla="*/ 473 h 678"/>
              <a:gd name="T38" fmla="*/ 319 w 752"/>
              <a:gd name="T39" fmla="*/ 430 h 678"/>
              <a:gd name="T40" fmla="*/ 352 w 752"/>
              <a:gd name="T41" fmla="*/ 440 h 678"/>
              <a:gd name="T42" fmla="*/ 343 w 752"/>
              <a:gd name="T43" fmla="*/ 407 h 678"/>
              <a:gd name="T44" fmla="*/ 362 w 752"/>
              <a:gd name="T45" fmla="*/ 392 h 678"/>
              <a:gd name="T46" fmla="*/ 393 w 752"/>
              <a:gd name="T47" fmla="*/ 409 h 678"/>
              <a:gd name="T48" fmla="*/ 381 w 752"/>
              <a:gd name="T49" fmla="*/ 373 h 678"/>
              <a:gd name="T50" fmla="*/ 407 w 752"/>
              <a:gd name="T51" fmla="*/ 376 h 678"/>
              <a:gd name="T52" fmla="*/ 404 w 752"/>
              <a:gd name="T53" fmla="*/ 350 h 678"/>
              <a:gd name="T54" fmla="*/ 445 w 752"/>
              <a:gd name="T55" fmla="*/ 359 h 678"/>
              <a:gd name="T56" fmla="*/ 435 w 752"/>
              <a:gd name="T57" fmla="*/ 324 h 678"/>
              <a:gd name="T58" fmla="*/ 461 w 752"/>
              <a:gd name="T59" fmla="*/ 326 h 678"/>
              <a:gd name="T60" fmla="*/ 459 w 752"/>
              <a:gd name="T61" fmla="*/ 300 h 678"/>
              <a:gd name="T62" fmla="*/ 501 w 752"/>
              <a:gd name="T63" fmla="*/ 314 h 678"/>
              <a:gd name="T64" fmla="*/ 490 w 752"/>
              <a:gd name="T65" fmla="*/ 274 h 678"/>
              <a:gd name="T66" fmla="*/ 518 w 752"/>
              <a:gd name="T67" fmla="*/ 281 h 678"/>
              <a:gd name="T68" fmla="*/ 513 w 752"/>
              <a:gd name="T69" fmla="*/ 253 h 678"/>
              <a:gd name="T70" fmla="*/ 556 w 752"/>
              <a:gd name="T71" fmla="*/ 265 h 678"/>
              <a:gd name="T72" fmla="*/ 542 w 752"/>
              <a:gd name="T73" fmla="*/ 224 h 678"/>
              <a:gd name="T74" fmla="*/ 570 w 752"/>
              <a:gd name="T75" fmla="*/ 232 h 678"/>
              <a:gd name="T76" fmla="*/ 568 w 752"/>
              <a:gd name="T77" fmla="*/ 203 h 678"/>
              <a:gd name="T78" fmla="*/ 610 w 752"/>
              <a:gd name="T79" fmla="*/ 217 h 678"/>
              <a:gd name="T80" fmla="*/ 596 w 752"/>
              <a:gd name="T81" fmla="*/ 177 h 678"/>
              <a:gd name="T82" fmla="*/ 624 w 752"/>
              <a:gd name="T83" fmla="*/ 184 h 678"/>
              <a:gd name="T84" fmla="*/ 620 w 752"/>
              <a:gd name="T85" fmla="*/ 153 h 678"/>
              <a:gd name="T86" fmla="*/ 662 w 752"/>
              <a:gd name="T87" fmla="*/ 168 h 678"/>
              <a:gd name="T88" fmla="*/ 648 w 752"/>
              <a:gd name="T89" fmla="*/ 127 h 678"/>
              <a:gd name="T90" fmla="*/ 679 w 752"/>
              <a:gd name="T91" fmla="*/ 135 h 678"/>
              <a:gd name="T92" fmla="*/ 674 w 752"/>
              <a:gd name="T93" fmla="*/ 106 h 678"/>
              <a:gd name="T94" fmla="*/ 643 w 752"/>
              <a:gd name="T95" fmla="*/ 636 h 678"/>
              <a:gd name="T96" fmla="*/ 601 w 752"/>
              <a:gd name="T97" fmla="*/ 276 h 678"/>
              <a:gd name="T98" fmla="*/ 565 w 752"/>
              <a:gd name="T99" fmla="*/ 558 h 678"/>
              <a:gd name="T100" fmla="*/ 359 w 752"/>
              <a:gd name="T101" fmla="*/ 532 h 678"/>
              <a:gd name="T102" fmla="*/ 542 w 752"/>
              <a:gd name="T103" fmla="*/ 529 h 6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2" h="678">
                <a:moveTo>
                  <a:pt x="691" y="54"/>
                </a:moveTo>
                <a:lnTo>
                  <a:pt x="672" y="71"/>
                </a:lnTo>
                <a:lnTo>
                  <a:pt x="0" y="678"/>
                </a:lnTo>
                <a:lnTo>
                  <a:pt x="669" y="662"/>
                </a:lnTo>
                <a:lnTo>
                  <a:pt x="752" y="0"/>
                </a:lnTo>
                <a:lnTo>
                  <a:pt x="691" y="54"/>
                </a:lnTo>
                <a:close/>
                <a:moveTo>
                  <a:pt x="643" y="636"/>
                </a:moveTo>
                <a:lnTo>
                  <a:pt x="80" y="648"/>
                </a:lnTo>
                <a:lnTo>
                  <a:pt x="116" y="615"/>
                </a:lnTo>
                <a:lnTo>
                  <a:pt x="135" y="634"/>
                </a:lnTo>
                <a:lnTo>
                  <a:pt x="147" y="622"/>
                </a:lnTo>
                <a:lnTo>
                  <a:pt x="128" y="603"/>
                </a:lnTo>
                <a:lnTo>
                  <a:pt x="147" y="586"/>
                </a:lnTo>
                <a:lnTo>
                  <a:pt x="175" y="619"/>
                </a:lnTo>
                <a:lnTo>
                  <a:pt x="187" y="610"/>
                </a:lnTo>
                <a:lnTo>
                  <a:pt x="158" y="577"/>
                </a:lnTo>
                <a:lnTo>
                  <a:pt x="170" y="565"/>
                </a:lnTo>
                <a:lnTo>
                  <a:pt x="192" y="589"/>
                </a:lnTo>
                <a:lnTo>
                  <a:pt x="203" y="577"/>
                </a:lnTo>
                <a:lnTo>
                  <a:pt x="182" y="555"/>
                </a:lnTo>
                <a:lnTo>
                  <a:pt x="201" y="539"/>
                </a:lnTo>
                <a:lnTo>
                  <a:pt x="229" y="570"/>
                </a:lnTo>
                <a:lnTo>
                  <a:pt x="241" y="560"/>
                </a:lnTo>
                <a:lnTo>
                  <a:pt x="213" y="527"/>
                </a:lnTo>
                <a:lnTo>
                  <a:pt x="225" y="515"/>
                </a:lnTo>
                <a:lnTo>
                  <a:pt x="246" y="537"/>
                </a:lnTo>
                <a:lnTo>
                  <a:pt x="258" y="527"/>
                </a:lnTo>
                <a:lnTo>
                  <a:pt x="236" y="506"/>
                </a:lnTo>
                <a:lnTo>
                  <a:pt x="253" y="489"/>
                </a:lnTo>
                <a:lnTo>
                  <a:pt x="284" y="522"/>
                </a:lnTo>
                <a:lnTo>
                  <a:pt x="296" y="511"/>
                </a:lnTo>
                <a:lnTo>
                  <a:pt x="265" y="480"/>
                </a:lnTo>
                <a:lnTo>
                  <a:pt x="279" y="468"/>
                </a:lnTo>
                <a:lnTo>
                  <a:pt x="298" y="489"/>
                </a:lnTo>
                <a:lnTo>
                  <a:pt x="310" y="477"/>
                </a:lnTo>
                <a:lnTo>
                  <a:pt x="291" y="456"/>
                </a:lnTo>
                <a:lnTo>
                  <a:pt x="307" y="442"/>
                </a:lnTo>
                <a:lnTo>
                  <a:pt x="338" y="473"/>
                </a:lnTo>
                <a:lnTo>
                  <a:pt x="350" y="461"/>
                </a:lnTo>
                <a:lnTo>
                  <a:pt x="319" y="430"/>
                </a:lnTo>
                <a:lnTo>
                  <a:pt x="333" y="418"/>
                </a:lnTo>
                <a:lnTo>
                  <a:pt x="352" y="440"/>
                </a:lnTo>
                <a:lnTo>
                  <a:pt x="364" y="430"/>
                </a:lnTo>
                <a:lnTo>
                  <a:pt x="343" y="407"/>
                </a:lnTo>
                <a:lnTo>
                  <a:pt x="359" y="392"/>
                </a:lnTo>
                <a:lnTo>
                  <a:pt x="362" y="392"/>
                </a:lnTo>
                <a:lnTo>
                  <a:pt x="369" y="385"/>
                </a:lnTo>
                <a:lnTo>
                  <a:pt x="393" y="409"/>
                </a:lnTo>
                <a:lnTo>
                  <a:pt x="404" y="399"/>
                </a:lnTo>
                <a:lnTo>
                  <a:pt x="381" y="373"/>
                </a:lnTo>
                <a:lnTo>
                  <a:pt x="393" y="362"/>
                </a:lnTo>
                <a:lnTo>
                  <a:pt x="407" y="376"/>
                </a:lnTo>
                <a:lnTo>
                  <a:pt x="419" y="366"/>
                </a:lnTo>
                <a:lnTo>
                  <a:pt x="404" y="350"/>
                </a:lnTo>
                <a:lnTo>
                  <a:pt x="423" y="336"/>
                </a:lnTo>
                <a:lnTo>
                  <a:pt x="445" y="359"/>
                </a:lnTo>
                <a:lnTo>
                  <a:pt x="456" y="350"/>
                </a:lnTo>
                <a:lnTo>
                  <a:pt x="435" y="324"/>
                </a:lnTo>
                <a:lnTo>
                  <a:pt x="447" y="312"/>
                </a:lnTo>
                <a:lnTo>
                  <a:pt x="461" y="326"/>
                </a:lnTo>
                <a:lnTo>
                  <a:pt x="473" y="317"/>
                </a:lnTo>
                <a:lnTo>
                  <a:pt x="459" y="300"/>
                </a:lnTo>
                <a:lnTo>
                  <a:pt x="475" y="286"/>
                </a:lnTo>
                <a:lnTo>
                  <a:pt x="501" y="314"/>
                </a:lnTo>
                <a:lnTo>
                  <a:pt x="513" y="302"/>
                </a:lnTo>
                <a:lnTo>
                  <a:pt x="490" y="274"/>
                </a:lnTo>
                <a:lnTo>
                  <a:pt x="501" y="262"/>
                </a:lnTo>
                <a:lnTo>
                  <a:pt x="518" y="281"/>
                </a:lnTo>
                <a:lnTo>
                  <a:pt x="530" y="269"/>
                </a:lnTo>
                <a:lnTo>
                  <a:pt x="513" y="253"/>
                </a:lnTo>
                <a:lnTo>
                  <a:pt x="530" y="236"/>
                </a:lnTo>
                <a:lnTo>
                  <a:pt x="556" y="265"/>
                </a:lnTo>
                <a:lnTo>
                  <a:pt x="568" y="253"/>
                </a:lnTo>
                <a:lnTo>
                  <a:pt x="542" y="224"/>
                </a:lnTo>
                <a:lnTo>
                  <a:pt x="556" y="213"/>
                </a:lnTo>
                <a:lnTo>
                  <a:pt x="570" y="232"/>
                </a:lnTo>
                <a:lnTo>
                  <a:pt x="584" y="220"/>
                </a:lnTo>
                <a:lnTo>
                  <a:pt x="568" y="203"/>
                </a:lnTo>
                <a:lnTo>
                  <a:pt x="582" y="187"/>
                </a:lnTo>
                <a:lnTo>
                  <a:pt x="610" y="217"/>
                </a:lnTo>
                <a:lnTo>
                  <a:pt x="620" y="206"/>
                </a:lnTo>
                <a:lnTo>
                  <a:pt x="596" y="177"/>
                </a:lnTo>
                <a:lnTo>
                  <a:pt x="608" y="165"/>
                </a:lnTo>
                <a:lnTo>
                  <a:pt x="624" y="184"/>
                </a:lnTo>
                <a:lnTo>
                  <a:pt x="636" y="172"/>
                </a:lnTo>
                <a:lnTo>
                  <a:pt x="620" y="153"/>
                </a:lnTo>
                <a:lnTo>
                  <a:pt x="639" y="139"/>
                </a:lnTo>
                <a:lnTo>
                  <a:pt x="662" y="168"/>
                </a:lnTo>
                <a:lnTo>
                  <a:pt x="674" y="156"/>
                </a:lnTo>
                <a:lnTo>
                  <a:pt x="648" y="127"/>
                </a:lnTo>
                <a:lnTo>
                  <a:pt x="662" y="116"/>
                </a:lnTo>
                <a:lnTo>
                  <a:pt x="679" y="135"/>
                </a:lnTo>
                <a:lnTo>
                  <a:pt x="691" y="123"/>
                </a:lnTo>
                <a:lnTo>
                  <a:pt x="674" y="106"/>
                </a:lnTo>
                <a:lnTo>
                  <a:pt x="712" y="71"/>
                </a:lnTo>
                <a:lnTo>
                  <a:pt x="643" y="636"/>
                </a:lnTo>
                <a:close/>
                <a:moveTo>
                  <a:pt x="565" y="558"/>
                </a:moveTo>
                <a:lnTo>
                  <a:pt x="601" y="276"/>
                </a:lnTo>
                <a:lnTo>
                  <a:pt x="281" y="563"/>
                </a:lnTo>
                <a:lnTo>
                  <a:pt x="565" y="558"/>
                </a:lnTo>
                <a:close/>
                <a:moveTo>
                  <a:pt x="542" y="529"/>
                </a:moveTo>
                <a:lnTo>
                  <a:pt x="359" y="532"/>
                </a:lnTo>
                <a:lnTo>
                  <a:pt x="563" y="347"/>
                </a:lnTo>
                <a:lnTo>
                  <a:pt x="542" y="529"/>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0" name="Freeform 19"/>
          <p:cNvSpPr>
            <a:spLocks noEditPoints="1"/>
          </p:cNvSpPr>
          <p:nvPr/>
        </p:nvSpPr>
        <p:spPr bwMode="auto">
          <a:xfrm>
            <a:off x="7654946" y="4312752"/>
            <a:ext cx="354245" cy="352558"/>
          </a:xfrm>
          <a:custGeom>
            <a:gdLst>
              <a:gd name="T0" fmla="*/ 133 w 266"/>
              <a:gd name="T1" fmla="*/ 0 h 265"/>
              <a:gd name="T2" fmla="*/ 0 w 266"/>
              <a:gd name="T3" fmla="*/ 132 h 265"/>
              <a:gd name="T4" fmla="*/ 133 w 266"/>
              <a:gd name="T5" fmla="*/ 265 h 265"/>
              <a:gd name="T6" fmla="*/ 266 w 266"/>
              <a:gd name="T7" fmla="*/ 132 h 265"/>
              <a:gd name="T8" fmla="*/ 133 w 266"/>
              <a:gd name="T9" fmla="*/ 0 h 265"/>
              <a:gd name="T10" fmla="*/ 221 w 266"/>
              <a:gd name="T11" fmla="*/ 51 h 265"/>
              <a:gd name="T12" fmla="*/ 148 w 266"/>
              <a:gd name="T13" fmla="*/ 94 h 265"/>
              <a:gd name="T14" fmla="*/ 167 w 266"/>
              <a:gd name="T15" fmla="*/ 17 h 265"/>
              <a:gd name="T16" fmla="*/ 221 w 266"/>
              <a:gd name="T17" fmla="*/ 51 h 265"/>
              <a:gd name="T18" fmla="*/ 133 w 266"/>
              <a:gd name="T19" fmla="*/ 12 h 265"/>
              <a:gd name="T20" fmla="*/ 156 w 266"/>
              <a:gd name="T21" fmla="*/ 14 h 265"/>
              <a:gd name="T22" fmla="*/ 140 w 266"/>
              <a:gd name="T23" fmla="*/ 100 h 265"/>
              <a:gd name="T24" fmla="*/ 118 w 266"/>
              <a:gd name="T25" fmla="*/ 119 h 265"/>
              <a:gd name="T26" fmla="*/ 112 w 266"/>
              <a:gd name="T27" fmla="*/ 124 h 265"/>
              <a:gd name="T28" fmla="*/ 58 w 266"/>
              <a:gd name="T29" fmla="*/ 38 h 265"/>
              <a:gd name="T30" fmla="*/ 133 w 266"/>
              <a:gd name="T31" fmla="*/ 12 h 265"/>
              <a:gd name="T32" fmla="*/ 13 w 266"/>
              <a:gd name="T33" fmla="*/ 132 h 265"/>
              <a:gd name="T34" fmla="*/ 51 w 266"/>
              <a:gd name="T35" fmla="*/ 45 h 265"/>
              <a:gd name="T36" fmla="*/ 105 w 266"/>
              <a:gd name="T37" fmla="*/ 131 h 265"/>
              <a:gd name="T38" fmla="*/ 85 w 266"/>
              <a:gd name="T39" fmla="*/ 150 h 265"/>
              <a:gd name="T40" fmla="*/ 13 w 266"/>
              <a:gd name="T41" fmla="*/ 135 h 265"/>
              <a:gd name="T42" fmla="*/ 13 w 266"/>
              <a:gd name="T43" fmla="*/ 132 h 265"/>
              <a:gd name="T44" fmla="*/ 37 w 266"/>
              <a:gd name="T45" fmla="*/ 204 h 265"/>
              <a:gd name="T46" fmla="*/ 14 w 266"/>
              <a:gd name="T47" fmla="*/ 145 h 265"/>
              <a:gd name="T48" fmla="*/ 79 w 266"/>
              <a:gd name="T49" fmla="*/ 157 h 265"/>
              <a:gd name="T50" fmla="*/ 37 w 266"/>
              <a:gd name="T51" fmla="*/ 204 h 265"/>
              <a:gd name="T52" fmla="*/ 96 w 266"/>
              <a:gd name="T53" fmla="*/ 246 h 265"/>
              <a:gd name="T54" fmla="*/ 43 w 266"/>
              <a:gd name="T55" fmla="*/ 211 h 265"/>
              <a:gd name="T56" fmla="*/ 84 w 266"/>
              <a:gd name="T57" fmla="*/ 165 h 265"/>
              <a:gd name="T58" fmla="*/ 96 w 266"/>
              <a:gd name="T59" fmla="*/ 246 h 265"/>
              <a:gd name="T60" fmla="*/ 133 w 266"/>
              <a:gd name="T61" fmla="*/ 252 h 265"/>
              <a:gd name="T62" fmla="*/ 105 w 266"/>
              <a:gd name="T63" fmla="*/ 249 h 265"/>
              <a:gd name="T64" fmla="*/ 91 w 266"/>
              <a:gd name="T65" fmla="*/ 158 h 265"/>
              <a:gd name="T66" fmla="*/ 111 w 266"/>
              <a:gd name="T67" fmla="*/ 138 h 265"/>
              <a:gd name="T68" fmla="*/ 119 w 266"/>
              <a:gd name="T69" fmla="*/ 147 h 265"/>
              <a:gd name="T70" fmla="*/ 204 w 266"/>
              <a:gd name="T71" fmla="*/ 229 h 265"/>
              <a:gd name="T72" fmla="*/ 133 w 266"/>
              <a:gd name="T73" fmla="*/ 252 h 265"/>
              <a:gd name="T74" fmla="*/ 253 w 266"/>
              <a:gd name="T75" fmla="*/ 132 h 265"/>
              <a:gd name="T76" fmla="*/ 212 w 266"/>
              <a:gd name="T77" fmla="*/ 223 h 265"/>
              <a:gd name="T78" fmla="*/ 126 w 266"/>
              <a:gd name="T79" fmla="*/ 141 h 265"/>
              <a:gd name="T80" fmla="*/ 118 w 266"/>
              <a:gd name="T81" fmla="*/ 132 h 265"/>
              <a:gd name="T82" fmla="*/ 124 w 266"/>
              <a:gd name="T83" fmla="*/ 127 h 265"/>
              <a:gd name="T84" fmla="*/ 146 w 266"/>
              <a:gd name="T85" fmla="*/ 108 h 265"/>
              <a:gd name="T86" fmla="*/ 218 w 266"/>
              <a:gd name="T87" fmla="*/ 131 h 265"/>
              <a:gd name="T88" fmla="*/ 252 w 266"/>
              <a:gd name="T89" fmla="*/ 129 h 265"/>
              <a:gd name="T90" fmla="*/ 253 w 266"/>
              <a:gd name="T91" fmla="*/ 132 h 265"/>
              <a:gd name="T92" fmla="*/ 252 w 266"/>
              <a:gd name="T93" fmla="*/ 119 h 265"/>
              <a:gd name="T94" fmla="*/ 154 w 266"/>
              <a:gd name="T95" fmla="*/ 102 h 265"/>
              <a:gd name="T96" fmla="*/ 227 w 266"/>
              <a:gd name="T97" fmla="*/ 58 h 265"/>
              <a:gd name="T98" fmla="*/ 252 w 266"/>
              <a:gd name="T99" fmla="*/ 119 h 2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65">
                <a:moveTo>
                  <a:pt x="133" y="0"/>
                </a:moveTo>
                <a:cubicBezTo>
                  <a:pt x="60" y="0"/>
                  <a:pt x="0" y="59"/>
                  <a:pt x="0" y="132"/>
                </a:cubicBezTo>
                <a:cubicBezTo>
                  <a:pt x="0" y="205"/>
                  <a:pt x="60" y="265"/>
                  <a:pt x="133" y="265"/>
                </a:cubicBezTo>
                <a:cubicBezTo>
                  <a:pt x="206" y="265"/>
                  <a:pt x="266" y="205"/>
                  <a:pt x="266" y="132"/>
                </a:cubicBezTo>
                <a:cubicBezTo>
                  <a:pt x="266" y="59"/>
                  <a:pt x="206" y="0"/>
                  <a:pt x="133" y="0"/>
                </a:cubicBezTo>
                <a:close/>
                <a:moveTo>
                  <a:pt x="221" y="51"/>
                </a:moveTo>
                <a:cubicBezTo>
                  <a:pt x="208" y="57"/>
                  <a:pt x="179" y="71"/>
                  <a:pt x="148" y="94"/>
                </a:cubicBezTo>
                <a:cubicBezTo>
                  <a:pt x="129" y="66"/>
                  <a:pt x="157" y="28"/>
                  <a:pt x="167" y="17"/>
                </a:cubicBezTo>
                <a:cubicBezTo>
                  <a:pt x="188" y="23"/>
                  <a:pt x="206" y="35"/>
                  <a:pt x="221" y="51"/>
                </a:cubicBezTo>
                <a:close/>
                <a:moveTo>
                  <a:pt x="133" y="12"/>
                </a:moveTo>
                <a:cubicBezTo>
                  <a:pt x="141" y="12"/>
                  <a:pt x="148" y="13"/>
                  <a:pt x="156" y="14"/>
                </a:cubicBezTo>
                <a:cubicBezTo>
                  <a:pt x="144" y="30"/>
                  <a:pt x="118" y="69"/>
                  <a:pt x="140" y="100"/>
                </a:cubicBezTo>
                <a:cubicBezTo>
                  <a:pt x="132" y="106"/>
                  <a:pt x="125" y="113"/>
                  <a:pt x="118" y="119"/>
                </a:cubicBezTo>
                <a:cubicBezTo>
                  <a:pt x="116" y="121"/>
                  <a:pt x="114" y="123"/>
                  <a:pt x="112" y="124"/>
                </a:cubicBezTo>
                <a:cubicBezTo>
                  <a:pt x="82" y="87"/>
                  <a:pt x="64" y="51"/>
                  <a:pt x="58" y="38"/>
                </a:cubicBezTo>
                <a:cubicBezTo>
                  <a:pt x="79" y="22"/>
                  <a:pt x="105" y="12"/>
                  <a:pt x="133" y="12"/>
                </a:cubicBezTo>
                <a:close/>
                <a:moveTo>
                  <a:pt x="13" y="132"/>
                </a:moveTo>
                <a:cubicBezTo>
                  <a:pt x="13" y="98"/>
                  <a:pt x="27" y="67"/>
                  <a:pt x="51" y="45"/>
                </a:cubicBezTo>
                <a:cubicBezTo>
                  <a:pt x="58" y="60"/>
                  <a:pt x="76" y="95"/>
                  <a:pt x="105" y="131"/>
                </a:cubicBezTo>
                <a:cubicBezTo>
                  <a:pt x="98" y="138"/>
                  <a:pt x="91" y="144"/>
                  <a:pt x="85" y="150"/>
                </a:cubicBezTo>
                <a:cubicBezTo>
                  <a:pt x="61" y="124"/>
                  <a:pt x="28" y="130"/>
                  <a:pt x="13" y="135"/>
                </a:cubicBezTo>
                <a:cubicBezTo>
                  <a:pt x="13" y="134"/>
                  <a:pt x="13" y="134"/>
                  <a:pt x="13" y="132"/>
                </a:cubicBezTo>
                <a:close/>
                <a:moveTo>
                  <a:pt x="37" y="204"/>
                </a:moveTo>
                <a:cubicBezTo>
                  <a:pt x="24" y="187"/>
                  <a:pt x="16" y="167"/>
                  <a:pt x="14" y="145"/>
                </a:cubicBezTo>
                <a:cubicBezTo>
                  <a:pt x="26" y="141"/>
                  <a:pt x="56" y="133"/>
                  <a:pt x="79" y="157"/>
                </a:cubicBezTo>
                <a:cubicBezTo>
                  <a:pt x="58" y="178"/>
                  <a:pt x="44" y="195"/>
                  <a:pt x="37" y="204"/>
                </a:cubicBezTo>
                <a:close/>
                <a:moveTo>
                  <a:pt x="96" y="246"/>
                </a:moveTo>
                <a:cubicBezTo>
                  <a:pt x="75" y="240"/>
                  <a:pt x="57" y="227"/>
                  <a:pt x="43" y="211"/>
                </a:cubicBezTo>
                <a:cubicBezTo>
                  <a:pt x="49" y="203"/>
                  <a:pt x="64" y="186"/>
                  <a:pt x="84" y="165"/>
                </a:cubicBezTo>
                <a:cubicBezTo>
                  <a:pt x="104" y="193"/>
                  <a:pt x="99" y="231"/>
                  <a:pt x="96" y="246"/>
                </a:cubicBezTo>
                <a:close/>
                <a:moveTo>
                  <a:pt x="133" y="252"/>
                </a:moveTo>
                <a:cubicBezTo>
                  <a:pt x="123" y="252"/>
                  <a:pt x="114" y="251"/>
                  <a:pt x="105" y="249"/>
                </a:cubicBezTo>
                <a:cubicBezTo>
                  <a:pt x="109" y="232"/>
                  <a:pt x="115" y="190"/>
                  <a:pt x="91" y="158"/>
                </a:cubicBezTo>
                <a:cubicBezTo>
                  <a:pt x="98" y="152"/>
                  <a:pt x="104" y="145"/>
                  <a:pt x="111" y="138"/>
                </a:cubicBezTo>
                <a:cubicBezTo>
                  <a:pt x="114" y="141"/>
                  <a:pt x="116" y="144"/>
                  <a:pt x="119" y="147"/>
                </a:cubicBezTo>
                <a:cubicBezTo>
                  <a:pt x="156" y="188"/>
                  <a:pt x="190" y="217"/>
                  <a:pt x="204" y="229"/>
                </a:cubicBezTo>
                <a:cubicBezTo>
                  <a:pt x="184" y="243"/>
                  <a:pt x="160" y="252"/>
                  <a:pt x="133" y="252"/>
                </a:cubicBezTo>
                <a:close/>
                <a:moveTo>
                  <a:pt x="253" y="132"/>
                </a:moveTo>
                <a:cubicBezTo>
                  <a:pt x="253" y="168"/>
                  <a:pt x="237" y="201"/>
                  <a:pt x="212" y="223"/>
                </a:cubicBezTo>
                <a:cubicBezTo>
                  <a:pt x="199" y="212"/>
                  <a:pt x="164" y="182"/>
                  <a:pt x="126" y="141"/>
                </a:cubicBezTo>
                <a:cubicBezTo>
                  <a:pt x="123" y="138"/>
                  <a:pt x="121" y="135"/>
                  <a:pt x="118" y="132"/>
                </a:cubicBezTo>
                <a:cubicBezTo>
                  <a:pt x="120" y="130"/>
                  <a:pt x="122" y="128"/>
                  <a:pt x="124" y="127"/>
                </a:cubicBezTo>
                <a:cubicBezTo>
                  <a:pt x="131" y="120"/>
                  <a:pt x="139" y="114"/>
                  <a:pt x="146" y="108"/>
                </a:cubicBezTo>
                <a:cubicBezTo>
                  <a:pt x="165" y="127"/>
                  <a:pt x="194" y="131"/>
                  <a:pt x="218" y="131"/>
                </a:cubicBezTo>
                <a:cubicBezTo>
                  <a:pt x="232" y="131"/>
                  <a:pt x="245" y="130"/>
                  <a:pt x="252" y="129"/>
                </a:cubicBezTo>
                <a:cubicBezTo>
                  <a:pt x="252" y="130"/>
                  <a:pt x="253" y="131"/>
                  <a:pt x="253" y="132"/>
                </a:cubicBezTo>
                <a:close/>
                <a:moveTo>
                  <a:pt x="252" y="119"/>
                </a:moveTo>
                <a:cubicBezTo>
                  <a:pt x="234" y="122"/>
                  <a:pt x="180" y="128"/>
                  <a:pt x="154" y="102"/>
                </a:cubicBezTo>
                <a:cubicBezTo>
                  <a:pt x="186" y="78"/>
                  <a:pt x="216" y="63"/>
                  <a:pt x="227" y="58"/>
                </a:cubicBezTo>
                <a:cubicBezTo>
                  <a:pt x="241" y="76"/>
                  <a:pt x="250" y="96"/>
                  <a:pt x="252" y="119"/>
                </a:cubicBez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1" name="Freeform 20"/>
          <p:cNvSpPr>
            <a:spLocks noEditPoints="1"/>
          </p:cNvSpPr>
          <p:nvPr/>
        </p:nvSpPr>
        <p:spPr bwMode="auto">
          <a:xfrm>
            <a:off x="4534220" y="4601208"/>
            <a:ext cx="371113" cy="381797"/>
          </a:xfrm>
          <a:custGeom>
            <a:gdLst>
              <a:gd name="T0" fmla="*/ 107 w 279"/>
              <a:gd name="T1" fmla="*/ 16 h 287"/>
              <a:gd name="T2" fmla="*/ 105 w 279"/>
              <a:gd name="T3" fmla="*/ 34 h 287"/>
              <a:gd name="T4" fmla="*/ 105 w 279"/>
              <a:gd name="T5" fmla="*/ 35 h 287"/>
              <a:gd name="T6" fmla="*/ 89 w 279"/>
              <a:gd name="T7" fmla="*/ 202 h 287"/>
              <a:gd name="T8" fmla="*/ 57 w 279"/>
              <a:gd name="T9" fmla="*/ 186 h 287"/>
              <a:gd name="T10" fmla="*/ 3 w 279"/>
              <a:gd name="T11" fmla="*/ 231 h 287"/>
              <a:gd name="T12" fmla="*/ 47 w 279"/>
              <a:gd name="T13" fmla="*/ 285 h 287"/>
              <a:gd name="T14" fmla="*/ 100 w 279"/>
              <a:gd name="T15" fmla="*/ 247 h 287"/>
              <a:gd name="T16" fmla="*/ 101 w 279"/>
              <a:gd name="T17" fmla="*/ 247 h 287"/>
              <a:gd name="T18" fmla="*/ 117 w 279"/>
              <a:gd name="T19" fmla="*/ 73 h 287"/>
              <a:gd name="T20" fmla="*/ 257 w 279"/>
              <a:gd name="T21" fmla="*/ 61 h 287"/>
              <a:gd name="T22" fmla="*/ 246 w 279"/>
              <a:gd name="T23" fmla="*/ 184 h 287"/>
              <a:gd name="T24" fmla="*/ 213 w 279"/>
              <a:gd name="T25" fmla="*/ 168 h 287"/>
              <a:gd name="T26" fmla="*/ 159 w 279"/>
              <a:gd name="T27" fmla="*/ 213 h 287"/>
              <a:gd name="T28" fmla="*/ 204 w 279"/>
              <a:gd name="T29" fmla="*/ 267 h 287"/>
              <a:gd name="T30" fmla="*/ 257 w 279"/>
              <a:gd name="T31" fmla="*/ 229 h 287"/>
              <a:gd name="T32" fmla="*/ 258 w 279"/>
              <a:gd name="T33" fmla="*/ 229 h 287"/>
              <a:gd name="T34" fmla="*/ 275 w 279"/>
              <a:gd name="T35" fmla="*/ 34 h 287"/>
              <a:gd name="T36" fmla="*/ 276 w 279"/>
              <a:gd name="T37" fmla="*/ 34 h 287"/>
              <a:gd name="T38" fmla="*/ 279 w 279"/>
              <a:gd name="T39" fmla="*/ 0 h 287"/>
              <a:gd name="T40" fmla="*/ 107 w 279"/>
              <a:gd name="T41" fmla="*/ 16 h 287"/>
              <a:gd name="T42" fmla="*/ 258 w 279"/>
              <a:gd name="T43" fmla="*/ 52 h 287"/>
              <a:gd name="T44" fmla="*/ 118 w 279"/>
              <a:gd name="T45" fmla="*/ 64 h 287"/>
              <a:gd name="T46" fmla="*/ 120 w 279"/>
              <a:gd name="T47" fmla="*/ 48 h 287"/>
              <a:gd name="T48" fmla="*/ 260 w 279"/>
              <a:gd name="T49" fmla="*/ 35 h 287"/>
              <a:gd name="T50" fmla="*/ 258 w 279"/>
              <a:gd name="T51" fmla="*/ 52 h 2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9" h="287">
                <a:moveTo>
                  <a:pt x="107" y="16"/>
                </a:moveTo>
                <a:cubicBezTo>
                  <a:pt x="105" y="34"/>
                  <a:pt x="105" y="34"/>
                  <a:pt x="105" y="34"/>
                </a:cubicBezTo>
                <a:cubicBezTo>
                  <a:pt x="105" y="35"/>
                  <a:pt x="105" y="35"/>
                  <a:pt x="105" y="35"/>
                </a:cubicBezTo>
                <a:cubicBezTo>
                  <a:pt x="89" y="202"/>
                  <a:pt x="89" y="202"/>
                  <a:pt x="89" y="202"/>
                </a:cubicBezTo>
                <a:cubicBezTo>
                  <a:pt x="81" y="193"/>
                  <a:pt x="70" y="187"/>
                  <a:pt x="57" y="186"/>
                </a:cubicBezTo>
                <a:cubicBezTo>
                  <a:pt x="29" y="183"/>
                  <a:pt x="5" y="203"/>
                  <a:pt x="3" y="231"/>
                </a:cubicBezTo>
                <a:cubicBezTo>
                  <a:pt x="0" y="258"/>
                  <a:pt x="20" y="282"/>
                  <a:pt x="47" y="285"/>
                </a:cubicBezTo>
                <a:cubicBezTo>
                  <a:pt x="72" y="287"/>
                  <a:pt x="95" y="270"/>
                  <a:pt x="100" y="247"/>
                </a:cubicBezTo>
                <a:cubicBezTo>
                  <a:pt x="101" y="247"/>
                  <a:pt x="101" y="247"/>
                  <a:pt x="101" y="247"/>
                </a:cubicBezTo>
                <a:cubicBezTo>
                  <a:pt x="117" y="73"/>
                  <a:pt x="117" y="73"/>
                  <a:pt x="117" y="73"/>
                </a:cubicBezTo>
                <a:cubicBezTo>
                  <a:pt x="257" y="61"/>
                  <a:pt x="257" y="61"/>
                  <a:pt x="257" y="61"/>
                </a:cubicBezTo>
                <a:cubicBezTo>
                  <a:pt x="246" y="184"/>
                  <a:pt x="246" y="184"/>
                  <a:pt x="246" y="184"/>
                </a:cubicBezTo>
                <a:cubicBezTo>
                  <a:pt x="238" y="175"/>
                  <a:pt x="226" y="169"/>
                  <a:pt x="213" y="168"/>
                </a:cubicBezTo>
                <a:cubicBezTo>
                  <a:pt x="186" y="165"/>
                  <a:pt x="161" y="186"/>
                  <a:pt x="159" y="213"/>
                </a:cubicBezTo>
                <a:cubicBezTo>
                  <a:pt x="156" y="240"/>
                  <a:pt x="177" y="265"/>
                  <a:pt x="204" y="267"/>
                </a:cubicBezTo>
                <a:cubicBezTo>
                  <a:pt x="229" y="269"/>
                  <a:pt x="251" y="253"/>
                  <a:pt x="257" y="229"/>
                </a:cubicBezTo>
                <a:cubicBezTo>
                  <a:pt x="258" y="229"/>
                  <a:pt x="258" y="229"/>
                  <a:pt x="258" y="229"/>
                </a:cubicBezTo>
                <a:cubicBezTo>
                  <a:pt x="275" y="34"/>
                  <a:pt x="275" y="34"/>
                  <a:pt x="275" y="34"/>
                </a:cubicBezTo>
                <a:cubicBezTo>
                  <a:pt x="276" y="34"/>
                  <a:pt x="276" y="34"/>
                  <a:pt x="276" y="34"/>
                </a:cubicBezTo>
                <a:cubicBezTo>
                  <a:pt x="279" y="0"/>
                  <a:pt x="279" y="0"/>
                  <a:pt x="279" y="0"/>
                </a:cubicBezTo>
                <a:lnTo>
                  <a:pt x="107" y="16"/>
                </a:lnTo>
                <a:close/>
                <a:moveTo>
                  <a:pt x="258" y="52"/>
                </a:moveTo>
                <a:cubicBezTo>
                  <a:pt x="118" y="64"/>
                  <a:pt x="118" y="64"/>
                  <a:pt x="118" y="64"/>
                </a:cubicBezTo>
                <a:cubicBezTo>
                  <a:pt x="120" y="48"/>
                  <a:pt x="120" y="48"/>
                  <a:pt x="120" y="48"/>
                </a:cubicBezTo>
                <a:cubicBezTo>
                  <a:pt x="260" y="35"/>
                  <a:pt x="260" y="35"/>
                  <a:pt x="260" y="35"/>
                </a:cubicBezTo>
                <a:lnTo>
                  <a:pt x="258" y="52"/>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2" name="Freeform 21"/>
          <p:cNvSpPr>
            <a:spLocks noEditPoints="1"/>
          </p:cNvSpPr>
          <p:nvPr/>
        </p:nvSpPr>
        <p:spPr bwMode="auto">
          <a:xfrm>
            <a:off x="4451563" y="3657119"/>
            <a:ext cx="518434" cy="412160"/>
          </a:xfrm>
          <a:custGeom>
            <a:gdLst>
              <a:gd name="T0" fmla="*/ 390 w 390"/>
              <a:gd name="T1" fmla="*/ 266 h 310"/>
              <a:gd name="T2" fmla="*/ 280 w 390"/>
              <a:gd name="T3" fmla="*/ 195 h 310"/>
              <a:gd name="T4" fmla="*/ 289 w 390"/>
              <a:gd name="T5" fmla="*/ 181 h 310"/>
              <a:gd name="T6" fmla="*/ 266 w 390"/>
              <a:gd name="T7" fmla="*/ 167 h 310"/>
              <a:gd name="T8" fmla="*/ 262 w 390"/>
              <a:gd name="T9" fmla="*/ 104 h 310"/>
              <a:gd name="T10" fmla="*/ 104 w 390"/>
              <a:gd name="T11" fmla="*/ 21 h 310"/>
              <a:gd name="T12" fmla="*/ 21 w 390"/>
              <a:gd name="T13" fmla="*/ 180 h 310"/>
              <a:gd name="T14" fmla="*/ 180 w 390"/>
              <a:gd name="T15" fmla="*/ 263 h 310"/>
              <a:gd name="T16" fmla="*/ 218 w 390"/>
              <a:gd name="T17" fmla="*/ 243 h 310"/>
              <a:gd name="T18" fmla="*/ 241 w 390"/>
              <a:gd name="T19" fmla="*/ 257 h 310"/>
              <a:gd name="T20" fmla="*/ 252 w 390"/>
              <a:gd name="T21" fmla="*/ 239 h 310"/>
              <a:gd name="T22" fmla="*/ 363 w 390"/>
              <a:gd name="T23" fmla="*/ 310 h 310"/>
              <a:gd name="T24" fmla="*/ 390 w 390"/>
              <a:gd name="T25" fmla="*/ 266 h 310"/>
              <a:gd name="T26" fmla="*/ 72 w 390"/>
              <a:gd name="T27" fmla="*/ 164 h 310"/>
              <a:gd name="T28" fmla="*/ 120 w 390"/>
              <a:gd name="T29" fmla="*/ 72 h 310"/>
              <a:gd name="T30" fmla="*/ 212 w 390"/>
              <a:gd name="T31" fmla="*/ 120 h 310"/>
              <a:gd name="T32" fmla="*/ 164 w 390"/>
              <a:gd name="T33" fmla="*/ 213 h 310"/>
              <a:gd name="T34" fmla="*/ 72 w 390"/>
              <a:gd name="T35" fmla="*/ 164 h 3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10">
                <a:moveTo>
                  <a:pt x="390" y="266"/>
                </a:moveTo>
                <a:cubicBezTo>
                  <a:pt x="280" y="195"/>
                  <a:pt x="280" y="195"/>
                  <a:pt x="280" y="195"/>
                </a:cubicBezTo>
                <a:cubicBezTo>
                  <a:pt x="289" y="181"/>
                  <a:pt x="289" y="181"/>
                  <a:pt x="289" y="181"/>
                </a:cubicBezTo>
                <a:cubicBezTo>
                  <a:pt x="266" y="167"/>
                  <a:pt x="266" y="167"/>
                  <a:pt x="266" y="167"/>
                </a:cubicBezTo>
                <a:cubicBezTo>
                  <a:pt x="270" y="147"/>
                  <a:pt x="269" y="125"/>
                  <a:pt x="262" y="104"/>
                </a:cubicBezTo>
                <a:cubicBezTo>
                  <a:pt x="241" y="37"/>
                  <a:pt x="170" y="0"/>
                  <a:pt x="104" y="21"/>
                </a:cubicBezTo>
                <a:cubicBezTo>
                  <a:pt x="37" y="42"/>
                  <a:pt x="0" y="114"/>
                  <a:pt x="21" y="180"/>
                </a:cubicBezTo>
                <a:cubicBezTo>
                  <a:pt x="42" y="247"/>
                  <a:pt x="113" y="284"/>
                  <a:pt x="180" y="263"/>
                </a:cubicBezTo>
                <a:cubicBezTo>
                  <a:pt x="194" y="258"/>
                  <a:pt x="207" y="251"/>
                  <a:pt x="218" y="243"/>
                </a:cubicBezTo>
                <a:cubicBezTo>
                  <a:pt x="241" y="257"/>
                  <a:pt x="241" y="257"/>
                  <a:pt x="241" y="257"/>
                </a:cubicBezTo>
                <a:cubicBezTo>
                  <a:pt x="252" y="239"/>
                  <a:pt x="252" y="239"/>
                  <a:pt x="252" y="239"/>
                </a:cubicBezTo>
                <a:cubicBezTo>
                  <a:pt x="363" y="310"/>
                  <a:pt x="363" y="310"/>
                  <a:pt x="363" y="310"/>
                </a:cubicBezTo>
                <a:lnTo>
                  <a:pt x="390" y="266"/>
                </a:lnTo>
                <a:close/>
                <a:moveTo>
                  <a:pt x="72" y="164"/>
                </a:moveTo>
                <a:cubicBezTo>
                  <a:pt x="59" y="125"/>
                  <a:pt x="81" y="84"/>
                  <a:pt x="120" y="72"/>
                </a:cubicBezTo>
                <a:cubicBezTo>
                  <a:pt x="158" y="59"/>
                  <a:pt x="200" y="81"/>
                  <a:pt x="212" y="120"/>
                </a:cubicBezTo>
                <a:cubicBezTo>
                  <a:pt x="224" y="159"/>
                  <a:pt x="203" y="200"/>
                  <a:pt x="164" y="213"/>
                </a:cubicBezTo>
                <a:cubicBezTo>
                  <a:pt x="125" y="224"/>
                  <a:pt x="84" y="203"/>
                  <a:pt x="72" y="164"/>
                </a:cubicBez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3" name="Freeform 22"/>
          <p:cNvSpPr>
            <a:spLocks noEditPoints="1"/>
          </p:cNvSpPr>
          <p:nvPr/>
        </p:nvSpPr>
        <p:spPr bwMode="auto">
          <a:xfrm>
            <a:off x="4498233" y="2751826"/>
            <a:ext cx="434653" cy="447023"/>
          </a:xfrm>
          <a:custGeom>
            <a:gdLst>
              <a:gd name="T0" fmla="*/ 224 w 327"/>
              <a:gd name="T1" fmla="*/ 118 h 336"/>
              <a:gd name="T2" fmla="*/ 238 w 327"/>
              <a:gd name="T3" fmla="*/ 26 h 336"/>
              <a:gd name="T4" fmla="*/ 188 w 327"/>
              <a:gd name="T5" fmla="*/ 10 h 336"/>
              <a:gd name="T6" fmla="*/ 11 w 327"/>
              <a:gd name="T7" fmla="*/ 148 h 336"/>
              <a:gd name="T8" fmla="*/ 148 w 327"/>
              <a:gd name="T9" fmla="*/ 325 h 336"/>
              <a:gd name="T10" fmla="*/ 325 w 327"/>
              <a:gd name="T11" fmla="*/ 188 h 336"/>
              <a:gd name="T12" fmla="*/ 323 w 327"/>
              <a:gd name="T13" fmla="*/ 138 h 336"/>
              <a:gd name="T14" fmla="*/ 224 w 327"/>
              <a:gd name="T15" fmla="*/ 118 h 336"/>
              <a:gd name="T16" fmla="*/ 25 w 327"/>
              <a:gd name="T17" fmla="*/ 159 h 336"/>
              <a:gd name="T18" fmla="*/ 61 w 327"/>
              <a:gd name="T19" fmla="*/ 136 h 336"/>
              <a:gd name="T20" fmla="*/ 90 w 327"/>
              <a:gd name="T21" fmla="*/ 167 h 336"/>
              <a:gd name="T22" fmla="*/ 54 w 327"/>
              <a:gd name="T23" fmla="*/ 191 h 336"/>
              <a:gd name="T24" fmla="*/ 25 w 327"/>
              <a:gd name="T25" fmla="*/ 159 h 336"/>
              <a:gd name="T26" fmla="*/ 78 w 327"/>
              <a:gd name="T27" fmla="*/ 262 h 336"/>
              <a:gd name="T28" fmla="*/ 48 w 327"/>
              <a:gd name="T29" fmla="*/ 231 h 336"/>
              <a:gd name="T30" fmla="*/ 85 w 327"/>
              <a:gd name="T31" fmla="*/ 207 h 336"/>
              <a:gd name="T32" fmla="*/ 114 w 327"/>
              <a:gd name="T33" fmla="*/ 239 h 336"/>
              <a:gd name="T34" fmla="*/ 78 w 327"/>
              <a:gd name="T35" fmla="*/ 262 h 336"/>
              <a:gd name="T36" fmla="*/ 80 w 327"/>
              <a:gd name="T37" fmla="*/ 124 h 336"/>
              <a:gd name="T38" fmla="*/ 51 w 327"/>
              <a:gd name="T39" fmla="*/ 92 h 336"/>
              <a:gd name="T40" fmla="*/ 88 w 327"/>
              <a:gd name="T41" fmla="*/ 69 h 336"/>
              <a:gd name="T42" fmla="*/ 117 w 327"/>
              <a:gd name="T43" fmla="*/ 100 h 336"/>
              <a:gd name="T44" fmla="*/ 80 w 327"/>
              <a:gd name="T45" fmla="*/ 124 h 336"/>
              <a:gd name="T46" fmla="*/ 146 w 327"/>
              <a:gd name="T47" fmla="*/ 308 h 336"/>
              <a:gd name="T48" fmla="*/ 117 w 327"/>
              <a:gd name="T49" fmla="*/ 276 h 336"/>
              <a:gd name="T50" fmla="*/ 153 w 327"/>
              <a:gd name="T51" fmla="*/ 252 h 336"/>
              <a:gd name="T52" fmla="*/ 182 w 327"/>
              <a:gd name="T53" fmla="*/ 284 h 336"/>
              <a:gd name="T54" fmla="*/ 146 w 327"/>
              <a:gd name="T55" fmla="*/ 308 h 336"/>
              <a:gd name="T56" fmla="*/ 151 w 327"/>
              <a:gd name="T57" fmla="*/ 85 h 336"/>
              <a:gd name="T58" fmla="*/ 122 w 327"/>
              <a:gd name="T59" fmla="*/ 52 h 336"/>
              <a:gd name="T60" fmla="*/ 158 w 327"/>
              <a:gd name="T61" fmla="*/ 29 h 336"/>
              <a:gd name="T62" fmla="*/ 187 w 327"/>
              <a:gd name="T63" fmla="*/ 61 h 336"/>
              <a:gd name="T64" fmla="*/ 151 w 327"/>
              <a:gd name="T65" fmla="*/ 85 h 336"/>
              <a:gd name="T66" fmla="*/ 223 w 327"/>
              <a:gd name="T67" fmla="*/ 285 h 336"/>
              <a:gd name="T68" fmla="*/ 194 w 327"/>
              <a:gd name="T69" fmla="*/ 253 h 336"/>
              <a:gd name="T70" fmla="*/ 230 w 327"/>
              <a:gd name="T71" fmla="*/ 230 h 336"/>
              <a:gd name="T72" fmla="*/ 259 w 327"/>
              <a:gd name="T73" fmla="*/ 262 h 336"/>
              <a:gd name="T74" fmla="*/ 223 w 327"/>
              <a:gd name="T75" fmla="*/ 285 h 336"/>
              <a:gd name="T76" fmla="*/ 269 w 327"/>
              <a:gd name="T77" fmla="*/ 226 h 336"/>
              <a:gd name="T78" fmla="*/ 240 w 327"/>
              <a:gd name="T79" fmla="*/ 195 h 336"/>
              <a:gd name="T80" fmla="*/ 276 w 327"/>
              <a:gd name="T81" fmla="*/ 171 h 336"/>
              <a:gd name="T82" fmla="*/ 304 w 327"/>
              <a:gd name="T83" fmla="*/ 203 h 336"/>
              <a:gd name="T84" fmla="*/ 269 w 327"/>
              <a:gd name="T85" fmla="*/ 226 h 336"/>
              <a:gd name="T86" fmla="*/ 269 w 327"/>
              <a:gd name="T87" fmla="*/ 226 h 336"/>
              <a:gd name="T88" fmla="*/ 269 w 327"/>
              <a:gd name="T89" fmla="*/ 226 h 3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7" h="336">
                <a:moveTo>
                  <a:pt x="224" y="118"/>
                </a:moveTo>
                <a:cubicBezTo>
                  <a:pt x="203" y="77"/>
                  <a:pt x="292" y="56"/>
                  <a:pt x="238" y="26"/>
                </a:cubicBezTo>
                <a:cubicBezTo>
                  <a:pt x="212" y="16"/>
                  <a:pt x="206" y="13"/>
                  <a:pt x="188" y="10"/>
                </a:cubicBezTo>
                <a:cubicBezTo>
                  <a:pt x="101" y="0"/>
                  <a:pt x="22" y="61"/>
                  <a:pt x="11" y="148"/>
                </a:cubicBezTo>
                <a:cubicBezTo>
                  <a:pt x="0" y="235"/>
                  <a:pt x="61" y="313"/>
                  <a:pt x="148" y="325"/>
                </a:cubicBezTo>
                <a:cubicBezTo>
                  <a:pt x="235" y="336"/>
                  <a:pt x="314" y="275"/>
                  <a:pt x="325" y="188"/>
                </a:cubicBezTo>
                <a:cubicBezTo>
                  <a:pt x="327" y="169"/>
                  <a:pt x="327" y="157"/>
                  <a:pt x="323" y="138"/>
                </a:cubicBezTo>
                <a:cubicBezTo>
                  <a:pt x="315" y="103"/>
                  <a:pt x="246" y="159"/>
                  <a:pt x="224" y="118"/>
                </a:cubicBezTo>
                <a:close/>
                <a:moveTo>
                  <a:pt x="25" y="159"/>
                </a:moveTo>
                <a:cubicBezTo>
                  <a:pt x="27" y="144"/>
                  <a:pt x="43" y="133"/>
                  <a:pt x="61" y="136"/>
                </a:cubicBezTo>
                <a:cubicBezTo>
                  <a:pt x="79" y="138"/>
                  <a:pt x="92" y="151"/>
                  <a:pt x="90" y="167"/>
                </a:cubicBezTo>
                <a:cubicBezTo>
                  <a:pt x="88" y="182"/>
                  <a:pt x="72" y="194"/>
                  <a:pt x="54" y="191"/>
                </a:cubicBezTo>
                <a:cubicBezTo>
                  <a:pt x="36" y="188"/>
                  <a:pt x="23" y="174"/>
                  <a:pt x="25" y="159"/>
                </a:cubicBezTo>
                <a:close/>
                <a:moveTo>
                  <a:pt x="78" y="262"/>
                </a:moveTo>
                <a:cubicBezTo>
                  <a:pt x="60" y="260"/>
                  <a:pt x="47" y="246"/>
                  <a:pt x="48" y="231"/>
                </a:cubicBezTo>
                <a:cubicBezTo>
                  <a:pt x="51" y="216"/>
                  <a:pt x="67" y="205"/>
                  <a:pt x="85" y="207"/>
                </a:cubicBezTo>
                <a:cubicBezTo>
                  <a:pt x="103" y="209"/>
                  <a:pt x="116" y="224"/>
                  <a:pt x="114" y="239"/>
                </a:cubicBezTo>
                <a:cubicBezTo>
                  <a:pt x="112" y="254"/>
                  <a:pt x="96" y="265"/>
                  <a:pt x="78" y="262"/>
                </a:cubicBezTo>
                <a:close/>
                <a:moveTo>
                  <a:pt x="80" y="124"/>
                </a:moveTo>
                <a:cubicBezTo>
                  <a:pt x="62" y="121"/>
                  <a:pt x="49" y="107"/>
                  <a:pt x="51" y="92"/>
                </a:cubicBezTo>
                <a:cubicBezTo>
                  <a:pt x="53" y="77"/>
                  <a:pt x="70" y="66"/>
                  <a:pt x="88" y="69"/>
                </a:cubicBezTo>
                <a:cubicBezTo>
                  <a:pt x="106" y="71"/>
                  <a:pt x="119" y="85"/>
                  <a:pt x="117" y="100"/>
                </a:cubicBezTo>
                <a:cubicBezTo>
                  <a:pt x="114" y="116"/>
                  <a:pt x="98" y="126"/>
                  <a:pt x="80" y="124"/>
                </a:cubicBezTo>
                <a:close/>
                <a:moveTo>
                  <a:pt x="146" y="308"/>
                </a:moveTo>
                <a:cubicBezTo>
                  <a:pt x="128" y="305"/>
                  <a:pt x="115" y="291"/>
                  <a:pt x="117" y="276"/>
                </a:cubicBezTo>
                <a:cubicBezTo>
                  <a:pt x="119" y="260"/>
                  <a:pt x="135" y="250"/>
                  <a:pt x="153" y="252"/>
                </a:cubicBezTo>
                <a:cubicBezTo>
                  <a:pt x="171" y="255"/>
                  <a:pt x="184" y="269"/>
                  <a:pt x="182" y="284"/>
                </a:cubicBezTo>
                <a:cubicBezTo>
                  <a:pt x="181" y="300"/>
                  <a:pt x="164" y="310"/>
                  <a:pt x="146" y="308"/>
                </a:cubicBezTo>
                <a:close/>
                <a:moveTo>
                  <a:pt x="151" y="85"/>
                </a:moveTo>
                <a:cubicBezTo>
                  <a:pt x="133" y="83"/>
                  <a:pt x="120" y="68"/>
                  <a:pt x="122" y="52"/>
                </a:cubicBezTo>
                <a:cubicBezTo>
                  <a:pt x="124" y="38"/>
                  <a:pt x="141" y="27"/>
                  <a:pt x="158" y="29"/>
                </a:cubicBezTo>
                <a:cubicBezTo>
                  <a:pt x="176" y="32"/>
                  <a:pt x="189" y="45"/>
                  <a:pt x="187" y="61"/>
                </a:cubicBezTo>
                <a:cubicBezTo>
                  <a:pt x="185" y="76"/>
                  <a:pt x="169" y="87"/>
                  <a:pt x="151" y="85"/>
                </a:cubicBezTo>
                <a:close/>
                <a:moveTo>
                  <a:pt x="223" y="285"/>
                </a:moveTo>
                <a:cubicBezTo>
                  <a:pt x="204" y="283"/>
                  <a:pt x="192" y="269"/>
                  <a:pt x="194" y="253"/>
                </a:cubicBezTo>
                <a:cubicBezTo>
                  <a:pt x="196" y="238"/>
                  <a:pt x="212" y="227"/>
                  <a:pt x="230" y="230"/>
                </a:cubicBezTo>
                <a:cubicBezTo>
                  <a:pt x="248" y="232"/>
                  <a:pt x="260" y="247"/>
                  <a:pt x="259" y="262"/>
                </a:cubicBezTo>
                <a:cubicBezTo>
                  <a:pt x="257" y="277"/>
                  <a:pt x="240" y="287"/>
                  <a:pt x="223" y="285"/>
                </a:cubicBezTo>
                <a:close/>
                <a:moveTo>
                  <a:pt x="269" y="226"/>
                </a:moveTo>
                <a:cubicBezTo>
                  <a:pt x="250" y="225"/>
                  <a:pt x="237" y="210"/>
                  <a:pt x="240" y="195"/>
                </a:cubicBezTo>
                <a:cubicBezTo>
                  <a:pt x="241" y="180"/>
                  <a:pt x="258" y="169"/>
                  <a:pt x="276" y="171"/>
                </a:cubicBezTo>
                <a:cubicBezTo>
                  <a:pt x="294" y="174"/>
                  <a:pt x="307" y="187"/>
                  <a:pt x="304" y="203"/>
                </a:cubicBezTo>
                <a:cubicBezTo>
                  <a:pt x="303" y="218"/>
                  <a:pt x="286" y="229"/>
                  <a:pt x="269" y="226"/>
                </a:cubicBezTo>
                <a:close/>
                <a:moveTo>
                  <a:pt x="269" y="226"/>
                </a:moveTo>
                <a:cubicBezTo>
                  <a:pt x="269" y="226"/>
                  <a:pt x="269" y="226"/>
                  <a:pt x="269" y="226"/>
                </a:cubicBezTo>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4" name="Freeform 23"/>
          <p:cNvSpPr/>
          <p:nvPr/>
        </p:nvSpPr>
        <p:spPr bwMode="auto">
          <a:xfrm>
            <a:off x="7583534" y="4928463"/>
            <a:ext cx="262029" cy="602216"/>
          </a:xfrm>
          <a:custGeom>
            <a:gdLst>
              <a:gd name="T0" fmla="*/ 466 w 466"/>
              <a:gd name="T1" fmla="*/ 1071 h 1071"/>
              <a:gd name="T2" fmla="*/ 0 w 466"/>
              <a:gd name="T3" fmla="*/ 1071 h 1071"/>
              <a:gd name="T4" fmla="*/ 0 w 466"/>
              <a:gd name="T5" fmla="*/ 1024 h 1071"/>
              <a:gd name="T6" fmla="*/ 418 w 466"/>
              <a:gd name="T7" fmla="*/ 1024 h 1071"/>
              <a:gd name="T8" fmla="*/ 418 w 466"/>
              <a:gd name="T9" fmla="*/ 0 h 1071"/>
              <a:gd name="T10" fmla="*/ 466 w 466"/>
              <a:gd name="T11" fmla="*/ 0 h 1071"/>
              <a:gd name="T12" fmla="*/ 466 w 466"/>
              <a:gd name="T13" fmla="*/ 1071 h 1071"/>
            </a:gdLst>
            <a:cxnLst>
              <a:cxn ang="0">
                <a:pos x="T0" y="T1"/>
              </a:cxn>
              <a:cxn ang="0">
                <a:pos x="T2" y="T3"/>
              </a:cxn>
              <a:cxn ang="0">
                <a:pos x="T4" y="T5"/>
              </a:cxn>
              <a:cxn ang="0">
                <a:pos x="T6" y="T7"/>
              </a:cxn>
              <a:cxn ang="0">
                <a:pos x="T8" y="T9"/>
              </a:cxn>
              <a:cxn ang="0">
                <a:pos x="T10" y="T11"/>
              </a:cxn>
              <a:cxn ang="0">
                <a:pos x="T12" y="T13"/>
              </a:cxn>
            </a:cxnLst>
            <a:rect l="0" t="0" r="r" b="b"/>
            <a:pathLst>
              <a:path w="466" h="1071">
                <a:moveTo>
                  <a:pt x="466" y="1071"/>
                </a:moveTo>
                <a:lnTo>
                  <a:pt x="0" y="1071"/>
                </a:lnTo>
                <a:lnTo>
                  <a:pt x="0" y="1024"/>
                </a:lnTo>
                <a:lnTo>
                  <a:pt x="418" y="1024"/>
                </a:lnTo>
                <a:lnTo>
                  <a:pt x="418" y="0"/>
                </a:lnTo>
                <a:lnTo>
                  <a:pt x="466" y="0"/>
                </a:lnTo>
                <a:lnTo>
                  <a:pt x="466" y="1071"/>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5" name="Freeform 24"/>
          <p:cNvSpPr/>
          <p:nvPr/>
        </p:nvSpPr>
        <p:spPr bwMode="auto">
          <a:xfrm>
            <a:off x="7785398" y="4862113"/>
            <a:ext cx="93340" cy="79845"/>
          </a:xfrm>
          <a:custGeom>
            <a:gdLst>
              <a:gd name="T0" fmla="*/ 166 w 166"/>
              <a:gd name="T1" fmla="*/ 142 h 142"/>
              <a:gd name="T2" fmla="*/ 83 w 166"/>
              <a:gd name="T3" fmla="*/ 0 h 142"/>
              <a:gd name="T4" fmla="*/ 0 w 166"/>
              <a:gd name="T5" fmla="*/ 142 h 142"/>
              <a:gd name="T6" fmla="*/ 166 w 166"/>
              <a:gd name="T7" fmla="*/ 142 h 142"/>
            </a:gdLst>
            <a:cxnLst>
              <a:cxn ang="0">
                <a:pos x="T0" y="T1"/>
              </a:cxn>
              <a:cxn ang="0">
                <a:pos x="T2" y="T3"/>
              </a:cxn>
              <a:cxn ang="0">
                <a:pos x="T4" y="T5"/>
              </a:cxn>
              <a:cxn ang="0">
                <a:pos x="T6" y="T7"/>
              </a:cxn>
            </a:cxnLst>
            <a:rect l="0" t="0" r="r" b="b"/>
            <a:pathLst>
              <a:path w="166" h="142">
                <a:moveTo>
                  <a:pt x="166" y="142"/>
                </a:moveTo>
                <a:lnTo>
                  <a:pt x="83" y="0"/>
                </a:lnTo>
                <a:lnTo>
                  <a:pt x="0" y="142"/>
                </a:lnTo>
                <a:lnTo>
                  <a:pt x="166" y="142"/>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6" name="Freeform 25"/>
          <p:cNvSpPr/>
          <p:nvPr/>
        </p:nvSpPr>
        <p:spPr bwMode="auto">
          <a:xfrm>
            <a:off x="6987504" y="3823557"/>
            <a:ext cx="504377" cy="1200495"/>
          </a:xfrm>
          <a:custGeom>
            <a:gdLst>
              <a:gd name="T0" fmla="*/ 48 w 897"/>
              <a:gd name="T1" fmla="*/ 2135 h 2135"/>
              <a:gd name="T2" fmla="*/ 0 w 897"/>
              <a:gd name="T3" fmla="*/ 2135 h 2135"/>
              <a:gd name="T4" fmla="*/ 0 w 897"/>
              <a:gd name="T5" fmla="*/ 0 h 2135"/>
              <a:gd name="T6" fmla="*/ 897 w 897"/>
              <a:gd name="T7" fmla="*/ 0 h 2135"/>
              <a:gd name="T8" fmla="*/ 897 w 897"/>
              <a:gd name="T9" fmla="*/ 47 h 2135"/>
              <a:gd name="T10" fmla="*/ 48 w 897"/>
              <a:gd name="T11" fmla="*/ 47 h 2135"/>
              <a:gd name="T12" fmla="*/ 48 w 897"/>
              <a:gd name="T13" fmla="*/ 2135 h 2135"/>
            </a:gdLst>
            <a:cxnLst>
              <a:cxn ang="0">
                <a:pos x="T0" y="T1"/>
              </a:cxn>
              <a:cxn ang="0">
                <a:pos x="T2" y="T3"/>
              </a:cxn>
              <a:cxn ang="0">
                <a:pos x="T4" y="T5"/>
              </a:cxn>
              <a:cxn ang="0">
                <a:pos x="T6" y="T7"/>
              </a:cxn>
              <a:cxn ang="0">
                <a:pos x="T8" y="T9"/>
              </a:cxn>
              <a:cxn ang="0">
                <a:pos x="T10" y="T11"/>
              </a:cxn>
              <a:cxn ang="0">
                <a:pos x="T12" y="T13"/>
              </a:cxn>
            </a:cxnLst>
            <a:rect l="0" t="0" r="r" b="b"/>
            <a:pathLst>
              <a:path w="897" h="2135">
                <a:moveTo>
                  <a:pt x="48" y="2135"/>
                </a:moveTo>
                <a:lnTo>
                  <a:pt x="0" y="2135"/>
                </a:lnTo>
                <a:lnTo>
                  <a:pt x="0" y="0"/>
                </a:lnTo>
                <a:lnTo>
                  <a:pt x="897" y="0"/>
                </a:lnTo>
                <a:lnTo>
                  <a:pt x="897" y="47"/>
                </a:lnTo>
                <a:lnTo>
                  <a:pt x="48" y="47"/>
                </a:lnTo>
                <a:lnTo>
                  <a:pt x="48" y="2135"/>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7" name="Freeform 26"/>
          <p:cNvSpPr/>
          <p:nvPr/>
        </p:nvSpPr>
        <p:spPr bwMode="auto">
          <a:xfrm>
            <a:off x="7478386" y="3790382"/>
            <a:ext cx="80970" cy="92779"/>
          </a:xfrm>
          <a:custGeom>
            <a:gdLst>
              <a:gd name="T0" fmla="*/ 0 w 144"/>
              <a:gd name="T1" fmla="*/ 165 h 165"/>
              <a:gd name="T2" fmla="*/ 144 w 144"/>
              <a:gd name="T3" fmla="*/ 83 h 165"/>
              <a:gd name="T4" fmla="*/ 0 w 144"/>
              <a:gd name="T5" fmla="*/ 0 h 165"/>
              <a:gd name="T6" fmla="*/ 0 w 144"/>
              <a:gd name="T7" fmla="*/ 165 h 165"/>
            </a:gdLst>
            <a:cxnLst>
              <a:cxn ang="0">
                <a:pos x="T0" y="T1"/>
              </a:cxn>
              <a:cxn ang="0">
                <a:pos x="T2" y="T3"/>
              </a:cxn>
              <a:cxn ang="0">
                <a:pos x="T4" y="T5"/>
              </a:cxn>
              <a:cxn ang="0">
                <a:pos x="T6" y="T7"/>
              </a:cxn>
            </a:cxnLst>
            <a:rect l="0" t="0" r="r" b="b"/>
            <a:pathLst>
              <a:path w="144" h="165">
                <a:moveTo>
                  <a:pt x="0" y="165"/>
                </a:moveTo>
                <a:lnTo>
                  <a:pt x="144" y="83"/>
                </a:lnTo>
                <a:lnTo>
                  <a:pt x="0" y="0"/>
                </a:lnTo>
                <a:lnTo>
                  <a:pt x="0" y="165"/>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8" name="Freeform 27"/>
          <p:cNvSpPr/>
          <p:nvPr/>
        </p:nvSpPr>
        <p:spPr bwMode="auto">
          <a:xfrm>
            <a:off x="6345365" y="2584263"/>
            <a:ext cx="1146516" cy="390793"/>
          </a:xfrm>
          <a:custGeom>
            <a:gdLst>
              <a:gd name="T0" fmla="*/ 47 w 2039"/>
              <a:gd name="T1" fmla="*/ 695 h 695"/>
              <a:gd name="T2" fmla="*/ 0 w 2039"/>
              <a:gd name="T3" fmla="*/ 695 h 695"/>
              <a:gd name="T4" fmla="*/ 0 w 2039"/>
              <a:gd name="T5" fmla="*/ 0 h 695"/>
              <a:gd name="T6" fmla="*/ 2039 w 2039"/>
              <a:gd name="T7" fmla="*/ 0 h 695"/>
              <a:gd name="T8" fmla="*/ 2039 w 2039"/>
              <a:gd name="T9" fmla="*/ 47 h 695"/>
              <a:gd name="T10" fmla="*/ 47 w 2039"/>
              <a:gd name="T11" fmla="*/ 47 h 695"/>
              <a:gd name="T12" fmla="*/ 47 w 2039"/>
              <a:gd name="T13" fmla="*/ 695 h 695"/>
            </a:gdLst>
            <a:cxnLst>
              <a:cxn ang="0">
                <a:pos x="T0" y="T1"/>
              </a:cxn>
              <a:cxn ang="0">
                <a:pos x="T2" y="T3"/>
              </a:cxn>
              <a:cxn ang="0">
                <a:pos x="T4" y="T5"/>
              </a:cxn>
              <a:cxn ang="0">
                <a:pos x="T6" y="T7"/>
              </a:cxn>
              <a:cxn ang="0">
                <a:pos x="T8" y="T9"/>
              </a:cxn>
              <a:cxn ang="0">
                <a:pos x="T10" y="T11"/>
              </a:cxn>
              <a:cxn ang="0">
                <a:pos x="T12" y="T13"/>
              </a:cxn>
            </a:cxnLst>
            <a:rect l="0" t="0" r="r" b="b"/>
            <a:pathLst>
              <a:path w="2039" h="695">
                <a:moveTo>
                  <a:pt x="47" y="695"/>
                </a:moveTo>
                <a:lnTo>
                  <a:pt x="0" y="695"/>
                </a:lnTo>
                <a:lnTo>
                  <a:pt x="0" y="0"/>
                </a:lnTo>
                <a:lnTo>
                  <a:pt x="2039" y="0"/>
                </a:lnTo>
                <a:lnTo>
                  <a:pt x="2039" y="47"/>
                </a:lnTo>
                <a:lnTo>
                  <a:pt x="47" y="47"/>
                </a:lnTo>
                <a:lnTo>
                  <a:pt x="47" y="695"/>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29" name="Freeform 28"/>
          <p:cNvSpPr/>
          <p:nvPr/>
        </p:nvSpPr>
        <p:spPr bwMode="auto">
          <a:xfrm>
            <a:off x="7478386" y="2551088"/>
            <a:ext cx="80970" cy="93340"/>
          </a:xfrm>
          <a:custGeom>
            <a:gdLst>
              <a:gd name="T0" fmla="*/ 0 w 144"/>
              <a:gd name="T1" fmla="*/ 166 h 166"/>
              <a:gd name="T2" fmla="*/ 144 w 144"/>
              <a:gd name="T3" fmla="*/ 83 h 166"/>
              <a:gd name="T4" fmla="*/ 0 w 144"/>
              <a:gd name="T5" fmla="*/ 0 h 166"/>
              <a:gd name="T6" fmla="*/ 0 w 144"/>
              <a:gd name="T7" fmla="*/ 166 h 166"/>
            </a:gdLst>
            <a:cxnLst>
              <a:cxn ang="0">
                <a:pos x="T0" y="T1"/>
              </a:cxn>
              <a:cxn ang="0">
                <a:pos x="T2" y="T3"/>
              </a:cxn>
              <a:cxn ang="0">
                <a:pos x="T4" y="T5"/>
              </a:cxn>
              <a:cxn ang="0">
                <a:pos x="T6" y="T7"/>
              </a:cxn>
            </a:cxnLst>
            <a:rect l="0" t="0" r="r" b="b"/>
            <a:pathLst>
              <a:path w="144" h="166">
                <a:moveTo>
                  <a:pt x="0" y="166"/>
                </a:moveTo>
                <a:lnTo>
                  <a:pt x="144" y="83"/>
                </a:lnTo>
                <a:lnTo>
                  <a:pt x="0" y="0"/>
                </a:lnTo>
                <a:lnTo>
                  <a:pt x="0" y="166"/>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0" name="Freeform 29"/>
          <p:cNvSpPr/>
          <p:nvPr/>
        </p:nvSpPr>
        <p:spPr bwMode="auto">
          <a:xfrm>
            <a:off x="5038034" y="3259577"/>
            <a:ext cx="688809" cy="651698"/>
          </a:xfrm>
          <a:custGeom>
            <a:gdLst>
              <a:gd name="T0" fmla="*/ 1225 w 1225"/>
              <a:gd name="T1" fmla="*/ 1159 h 1159"/>
              <a:gd name="T2" fmla="*/ 88 w 1225"/>
              <a:gd name="T3" fmla="*/ 1159 h 1159"/>
              <a:gd name="T4" fmla="*/ 88 w 1225"/>
              <a:gd name="T5" fmla="*/ 48 h 1159"/>
              <a:gd name="T6" fmla="*/ 0 w 1225"/>
              <a:gd name="T7" fmla="*/ 48 h 1159"/>
              <a:gd name="T8" fmla="*/ 0 w 1225"/>
              <a:gd name="T9" fmla="*/ 0 h 1159"/>
              <a:gd name="T10" fmla="*/ 135 w 1225"/>
              <a:gd name="T11" fmla="*/ 0 h 1159"/>
              <a:gd name="T12" fmla="*/ 135 w 1225"/>
              <a:gd name="T13" fmla="*/ 1112 h 1159"/>
              <a:gd name="T14" fmla="*/ 1225 w 1225"/>
              <a:gd name="T15" fmla="*/ 1112 h 1159"/>
              <a:gd name="T16" fmla="*/ 1225 w 1225"/>
              <a:gd name="T17" fmla="*/ 1159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5" h="1159">
                <a:moveTo>
                  <a:pt x="1225" y="1159"/>
                </a:moveTo>
                <a:lnTo>
                  <a:pt x="88" y="1159"/>
                </a:lnTo>
                <a:lnTo>
                  <a:pt x="88" y="48"/>
                </a:lnTo>
                <a:lnTo>
                  <a:pt x="0" y="48"/>
                </a:lnTo>
                <a:lnTo>
                  <a:pt x="0" y="0"/>
                </a:lnTo>
                <a:lnTo>
                  <a:pt x="135" y="0"/>
                </a:lnTo>
                <a:lnTo>
                  <a:pt x="135" y="1112"/>
                </a:lnTo>
                <a:lnTo>
                  <a:pt x="1225" y="1112"/>
                </a:lnTo>
                <a:lnTo>
                  <a:pt x="1225" y="1159"/>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1" name="Freeform 30"/>
          <p:cNvSpPr/>
          <p:nvPr/>
        </p:nvSpPr>
        <p:spPr bwMode="auto">
          <a:xfrm>
            <a:off x="4969997" y="3226402"/>
            <a:ext cx="81532" cy="93340"/>
          </a:xfrm>
          <a:custGeom>
            <a:gdLst>
              <a:gd name="T0" fmla="*/ 145 w 145"/>
              <a:gd name="T1" fmla="*/ 0 h 166"/>
              <a:gd name="T2" fmla="*/ 0 w 145"/>
              <a:gd name="T3" fmla="*/ 83 h 166"/>
              <a:gd name="T4" fmla="*/ 145 w 145"/>
              <a:gd name="T5" fmla="*/ 166 h 166"/>
              <a:gd name="T6" fmla="*/ 145 w 145"/>
              <a:gd name="T7" fmla="*/ 0 h 166"/>
            </a:gdLst>
            <a:cxnLst>
              <a:cxn ang="0">
                <a:pos x="T0" y="T1"/>
              </a:cxn>
              <a:cxn ang="0">
                <a:pos x="T2" y="T3"/>
              </a:cxn>
              <a:cxn ang="0">
                <a:pos x="T4" y="T5"/>
              </a:cxn>
              <a:cxn ang="0">
                <a:pos x="T6" y="T7"/>
              </a:cxn>
            </a:cxnLst>
            <a:rect l="0" t="0" r="r" b="b"/>
            <a:pathLst>
              <a:path w="145" h="166">
                <a:moveTo>
                  <a:pt x="145" y="0"/>
                </a:moveTo>
                <a:lnTo>
                  <a:pt x="0" y="83"/>
                </a:lnTo>
                <a:lnTo>
                  <a:pt x="145" y="166"/>
                </a:lnTo>
                <a:lnTo>
                  <a:pt x="145" y="0"/>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2" name="Freeform 31"/>
          <p:cNvSpPr/>
          <p:nvPr/>
        </p:nvSpPr>
        <p:spPr bwMode="auto">
          <a:xfrm>
            <a:off x="5085830" y="4086710"/>
            <a:ext cx="962646" cy="630331"/>
          </a:xfrm>
          <a:custGeom>
            <a:gdLst>
              <a:gd name="T0" fmla="*/ 1712 w 1712"/>
              <a:gd name="T1" fmla="*/ 1121 h 1121"/>
              <a:gd name="T2" fmla="*/ 178 w 1712"/>
              <a:gd name="T3" fmla="*/ 1121 h 1121"/>
              <a:gd name="T4" fmla="*/ 178 w 1712"/>
              <a:gd name="T5" fmla="*/ 47 h 1121"/>
              <a:gd name="T6" fmla="*/ 0 w 1712"/>
              <a:gd name="T7" fmla="*/ 47 h 1121"/>
              <a:gd name="T8" fmla="*/ 0 w 1712"/>
              <a:gd name="T9" fmla="*/ 0 h 1121"/>
              <a:gd name="T10" fmla="*/ 225 w 1712"/>
              <a:gd name="T11" fmla="*/ 0 h 1121"/>
              <a:gd name="T12" fmla="*/ 225 w 1712"/>
              <a:gd name="T13" fmla="*/ 1074 h 1121"/>
              <a:gd name="T14" fmla="*/ 1712 w 1712"/>
              <a:gd name="T15" fmla="*/ 1074 h 1121"/>
              <a:gd name="T16" fmla="*/ 1712 w 1712"/>
              <a:gd name="T17" fmla="*/ 1121 h 1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2" h="1121">
                <a:moveTo>
                  <a:pt x="1712" y="1121"/>
                </a:moveTo>
                <a:lnTo>
                  <a:pt x="178" y="1121"/>
                </a:lnTo>
                <a:lnTo>
                  <a:pt x="178" y="47"/>
                </a:lnTo>
                <a:lnTo>
                  <a:pt x="0" y="47"/>
                </a:lnTo>
                <a:lnTo>
                  <a:pt x="0" y="0"/>
                </a:lnTo>
                <a:lnTo>
                  <a:pt x="225" y="0"/>
                </a:lnTo>
                <a:lnTo>
                  <a:pt x="225" y="1074"/>
                </a:lnTo>
                <a:lnTo>
                  <a:pt x="1712" y="1074"/>
                </a:lnTo>
                <a:lnTo>
                  <a:pt x="1712" y="1121"/>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3" name="Freeform 32"/>
          <p:cNvSpPr/>
          <p:nvPr/>
        </p:nvSpPr>
        <p:spPr bwMode="auto">
          <a:xfrm>
            <a:off x="5019479" y="4053535"/>
            <a:ext cx="79845" cy="93340"/>
          </a:xfrm>
          <a:custGeom>
            <a:gdLst>
              <a:gd name="T0" fmla="*/ 142 w 142"/>
              <a:gd name="T1" fmla="*/ 0 h 166"/>
              <a:gd name="T2" fmla="*/ 0 w 142"/>
              <a:gd name="T3" fmla="*/ 83 h 166"/>
              <a:gd name="T4" fmla="*/ 142 w 142"/>
              <a:gd name="T5" fmla="*/ 166 h 166"/>
              <a:gd name="T6" fmla="*/ 142 w 142"/>
              <a:gd name="T7" fmla="*/ 0 h 166"/>
            </a:gdLst>
            <a:cxnLst>
              <a:cxn ang="0">
                <a:pos x="T0" y="T1"/>
              </a:cxn>
              <a:cxn ang="0">
                <a:pos x="T2" y="T3"/>
              </a:cxn>
              <a:cxn ang="0">
                <a:pos x="T4" y="T5"/>
              </a:cxn>
              <a:cxn ang="0">
                <a:pos x="T6" y="T7"/>
              </a:cxn>
            </a:cxnLst>
            <a:rect l="0" t="0" r="r" b="b"/>
            <a:pathLst>
              <a:path w="142" h="166">
                <a:moveTo>
                  <a:pt x="142" y="0"/>
                </a:moveTo>
                <a:lnTo>
                  <a:pt x="0" y="83"/>
                </a:lnTo>
                <a:lnTo>
                  <a:pt x="142" y="166"/>
                </a:lnTo>
                <a:lnTo>
                  <a:pt x="142" y="0"/>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4" name="Freeform 33"/>
          <p:cNvSpPr/>
          <p:nvPr/>
        </p:nvSpPr>
        <p:spPr bwMode="auto">
          <a:xfrm>
            <a:off x="4708531" y="5223667"/>
            <a:ext cx="490319" cy="307012"/>
          </a:xfrm>
          <a:custGeom>
            <a:gdLst>
              <a:gd name="T0" fmla="*/ 872 w 872"/>
              <a:gd name="T1" fmla="*/ 546 h 546"/>
              <a:gd name="T2" fmla="*/ 0 w 872"/>
              <a:gd name="T3" fmla="*/ 546 h 546"/>
              <a:gd name="T4" fmla="*/ 0 w 872"/>
              <a:gd name="T5" fmla="*/ 0 h 546"/>
              <a:gd name="T6" fmla="*/ 47 w 872"/>
              <a:gd name="T7" fmla="*/ 0 h 546"/>
              <a:gd name="T8" fmla="*/ 47 w 872"/>
              <a:gd name="T9" fmla="*/ 499 h 546"/>
              <a:gd name="T10" fmla="*/ 872 w 872"/>
              <a:gd name="T11" fmla="*/ 499 h 546"/>
              <a:gd name="T12" fmla="*/ 872 w 872"/>
              <a:gd name="T13" fmla="*/ 546 h 546"/>
            </a:gdLst>
            <a:cxnLst>
              <a:cxn ang="0">
                <a:pos x="T0" y="T1"/>
              </a:cxn>
              <a:cxn ang="0">
                <a:pos x="T2" y="T3"/>
              </a:cxn>
              <a:cxn ang="0">
                <a:pos x="T4" y="T5"/>
              </a:cxn>
              <a:cxn ang="0">
                <a:pos x="T6" y="T7"/>
              </a:cxn>
              <a:cxn ang="0">
                <a:pos x="T8" y="T9"/>
              </a:cxn>
              <a:cxn ang="0">
                <a:pos x="T10" y="T11"/>
              </a:cxn>
              <a:cxn ang="0">
                <a:pos x="T12" y="T13"/>
              </a:cxn>
            </a:cxnLst>
            <a:rect l="0" t="0" r="r" b="b"/>
            <a:pathLst>
              <a:path w="872" h="546">
                <a:moveTo>
                  <a:pt x="872" y="546"/>
                </a:moveTo>
                <a:lnTo>
                  <a:pt x="0" y="546"/>
                </a:lnTo>
                <a:lnTo>
                  <a:pt x="0" y="0"/>
                </a:lnTo>
                <a:lnTo>
                  <a:pt x="47" y="0"/>
                </a:lnTo>
                <a:lnTo>
                  <a:pt x="47" y="499"/>
                </a:lnTo>
                <a:lnTo>
                  <a:pt x="872" y="499"/>
                </a:lnTo>
                <a:lnTo>
                  <a:pt x="872" y="546"/>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5" name="Freeform 34"/>
          <p:cNvSpPr/>
          <p:nvPr/>
        </p:nvSpPr>
        <p:spPr bwMode="auto">
          <a:xfrm>
            <a:off x="4674793" y="5157316"/>
            <a:ext cx="93340" cy="79283"/>
          </a:xfrm>
          <a:custGeom>
            <a:gdLst>
              <a:gd name="T0" fmla="*/ 166 w 166"/>
              <a:gd name="T1" fmla="*/ 141 h 141"/>
              <a:gd name="T2" fmla="*/ 83 w 166"/>
              <a:gd name="T3" fmla="*/ 0 h 141"/>
              <a:gd name="T4" fmla="*/ 0 w 166"/>
              <a:gd name="T5" fmla="*/ 141 h 141"/>
              <a:gd name="T6" fmla="*/ 166 w 166"/>
              <a:gd name="T7" fmla="*/ 141 h 141"/>
            </a:gdLst>
            <a:cxnLst>
              <a:cxn ang="0">
                <a:pos x="T0" y="T1"/>
              </a:cxn>
              <a:cxn ang="0">
                <a:pos x="T2" y="T3"/>
              </a:cxn>
              <a:cxn ang="0">
                <a:pos x="T4" y="T5"/>
              </a:cxn>
              <a:cxn ang="0">
                <a:pos x="T6" y="T7"/>
              </a:cxn>
            </a:cxnLst>
            <a:rect l="0" t="0" r="r" b="b"/>
            <a:pathLst>
              <a:path w="166" h="141">
                <a:moveTo>
                  <a:pt x="166" y="141"/>
                </a:moveTo>
                <a:lnTo>
                  <a:pt x="83" y="0"/>
                </a:lnTo>
                <a:lnTo>
                  <a:pt x="0" y="141"/>
                </a:lnTo>
                <a:lnTo>
                  <a:pt x="166" y="141"/>
                </a:lnTo>
                <a:close/>
              </a:path>
            </a:pathLst>
          </a:custGeom>
          <a:solidFill>
            <a:schemeClr val="tx1"/>
          </a:solidFill>
          <a:ln>
            <a:no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36" name="TextBox 35"/>
          <p:cNvSpPr txBox="1"/>
          <p:nvPr/>
        </p:nvSpPr>
        <p:spPr>
          <a:xfrm>
            <a:off x="10315798" y="2173593"/>
            <a:ext cx="1980029" cy="430374"/>
          </a:xfrm>
          <a:prstGeom prst="rect">
            <a:avLst/>
          </a:prstGeom>
          <a:noFill/>
        </p:spPr>
        <p:txBody>
          <a:bodyPr wrap="none" rtlCol="0">
            <a:spAutoFit/>
          </a:bodyPr>
          <a:lstStyle/>
          <a:p>
            <a:pP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37" name="Rectangle 36"/>
          <p:cNvSpPr/>
          <p:nvPr/>
        </p:nvSpPr>
        <p:spPr>
          <a:xfrm>
            <a:off x="8301584" y="2621883"/>
            <a:ext cx="3138640"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40" name="TextBox 39"/>
          <p:cNvSpPr txBox="1"/>
          <p:nvPr/>
        </p:nvSpPr>
        <p:spPr>
          <a:xfrm>
            <a:off x="10310095" y="3459991"/>
            <a:ext cx="1980029" cy="430374"/>
          </a:xfrm>
          <a:prstGeom prst="rect">
            <a:avLst/>
          </a:prstGeom>
          <a:noFill/>
        </p:spPr>
        <p:txBody>
          <a:bodyPr wrap="none" rtlCol="0">
            <a:spAutoFit/>
          </a:bodyPr>
          <a:lstStyle/>
          <a:p>
            <a:pP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41" name="Rectangle 40"/>
          <p:cNvSpPr/>
          <p:nvPr/>
        </p:nvSpPr>
        <p:spPr>
          <a:xfrm>
            <a:off x="8301583" y="3908281"/>
            <a:ext cx="3138639"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43" name="TextBox 42"/>
          <p:cNvSpPr txBox="1"/>
          <p:nvPr/>
        </p:nvSpPr>
        <p:spPr>
          <a:xfrm>
            <a:off x="10310093" y="4748377"/>
            <a:ext cx="1980029" cy="430374"/>
          </a:xfrm>
          <a:prstGeom prst="rect">
            <a:avLst/>
          </a:prstGeom>
          <a:noFill/>
        </p:spPr>
        <p:txBody>
          <a:bodyPr wrap="none" rtlCol="0">
            <a:spAutoFit/>
          </a:bodyPr>
          <a:lstStyle/>
          <a:p>
            <a:pP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44" name="Rectangle 43"/>
          <p:cNvSpPr/>
          <p:nvPr/>
        </p:nvSpPr>
        <p:spPr>
          <a:xfrm>
            <a:off x="8301582" y="5196667"/>
            <a:ext cx="3138639"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46" name="TextBox 45"/>
          <p:cNvSpPr txBox="1"/>
          <p:nvPr/>
        </p:nvSpPr>
        <p:spPr>
          <a:xfrm flipH="1">
            <a:off x="848692" y="2173594"/>
            <a:ext cx="1980030" cy="430374"/>
          </a:xfrm>
          <a:prstGeom prst="rect">
            <a:avLst/>
          </a:prstGeom>
          <a:noFill/>
        </p:spPr>
        <p:txBody>
          <a:bodyPr wrap="none" rtlCol="0">
            <a:spAutoFit/>
          </a:bodyPr>
          <a:lstStyle/>
          <a:p>
            <a:pPr algn="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47" name="Rectangle 46"/>
          <p:cNvSpPr/>
          <p:nvPr/>
        </p:nvSpPr>
        <p:spPr>
          <a:xfrm flipH="1">
            <a:off x="1316806" y="2621883"/>
            <a:ext cx="3134755"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49" name="TextBox 48"/>
          <p:cNvSpPr txBox="1"/>
          <p:nvPr/>
        </p:nvSpPr>
        <p:spPr>
          <a:xfrm flipH="1">
            <a:off x="890892" y="3459992"/>
            <a:ext cx="1980029" cy="461665"/>
          </a:xfrm>
          <a:prstGeom prst="rect">
            <a:avLst/>
          </a:prstGeom>
          <a:noFill/>
        </p:spPr>
        <p:txBody>
          <a:bodyPr wrap="none" rtlCol="0">
            <a:spAutoFit/>
          </a:bodyPr>
          <a:lstStyle/>
          <a:p>
            <a:pPr algn="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50" name="Rectangle 49"/>
          <p:cNvSpPr/>
          <p:nvPr/>
        </p:nvSpPr>
        <p:spPr>
          <a:xfrm flipH="1">
            <a:off x="1314882" y="3908281"/>
            <a:ext cx="3134755"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52" name="TextBox 51"/>
          <p:cNvSpPr txBox="1"/>
          <p:nvPr/>
        </p:nvSpPr>
        <p:spPr>
          <a:xfrm flipH="1">
            <a:off x="829167" y="4748378"/>
            <a:ext cx="1980029" cy="430374"/>
          </a:xfrm>
          <a:prstGeom prst="rect">
            <a:avLst/>
          </a:prstGeom>
          <a:noFill/>
        </p:spPr>
        <p:txBody>
          <a:bodyPr wrap="none" rtlCol="0">
            <a:spAutoFit/>
          </a:bodyPr>
          <a:lstStyle/>
          <a:p>
            <a:pPr algn="r">
              <a:lnSpc>
                <a:spcPct val="120000"/>
              </a:lnSpc>
            </a:pPr>
            <a:r>
              <a:rPr lang="zh-CN" altLang="en-US" sz="2000" b="1">
                <a:latin typeface="微软雅黑"/>
                <a:ea typeface="微软雅黑"/>
                <a:cs typeface="+mn-ea"/>
                <a:sym typeface="微软雅黑"/>
              </a:rPr>
              <a:t>请替换文字内容</a:t>
            </a:r>
            <a:endParaRPr lang="en-GB" sz="2000" b="1">
              <a:latin typeface="微软雅黑"/>
              <a:ea typeface="微软雅黑"/>
              <a:cs typeface="+mn-ea"/>
              <a:sym typeface="微软雅黑"/>
            </a:endParaRPr>
          </a:p>
        </p:txBody>
      </p:sp>
      <p:sp>
        <p:nvSpPr>
          <p:cNvPr id="53" name="Rectangle 52"/>
          <p:cNvSpPr/>
          <p:nvPr/>
        </p:nvSpPr>
        <p:spPr>
          <a:xfrm flipH="1">
            <a:off x="1316806" y="5196667"/>
            <a:ext cx="3134755" cy="867930"/>
          </a:xfrm>
          <a:prstGeom prst="rect">
            <a:avLst/>
          </a:prstGeom>
        </p:spPr>
        <p:txBody>
          <a:bodyPr wrap="square">
            <a:spAutoFit/>
          </a:bodyPr>
          <a:lstStyle/>
          <a:p>
            <a:pPr algn="just">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additive="base">
                                        <p:cTn id="79" dur="500" fill="hold"/>
                                        <p:tgtEl>
                                          <p:spTgt spid="30"/>
                                        </p:tgtEl>
                                        <p:attrNameLst>
                                          <p:attrName>ppt_x</p:attrName>
                                        </p:attrNameLst>
                                      </p:cBhvr>
                                      <p:tavLst>
                                        <p:tav tm="0">
                                          <p:val>
                                            <p:strVal val="#ppt_x"/>
                                          </p:val>
                                        </p:tav>
                                        <p:tav tm="100000">
                                          <p:val>
                                            <p:strVal val="#ppt_x"/>
                                          </p:val>
                                        </p:tav>
                                      </p:tavLst>
                                    </p:anim>
                                    <p:anim calcmode="lin" valueType="num">
                                      <p:cBhvr additive="base">
                                        <p:cTn id="80" dur="500" fill="hold"/>
                                        <p:tgtEl>
                                          <p:spTgt spid="30"/>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500" fill="hold"/>
                                        <p:tgtEl>
                                          <p:spTgt spid="31"/>
                                        </p:tgtEl>
                                        <p:attrNameLst>
                                          <p:attrName>ppt_x</p:attrName>
                                        </p:attrNameLst>
                                      </p:cBhvr>
                                      <p:tavLst>
                                        <p:tav tm="0">
                                          <p:val>
                                            <p:strVal val="#ppt_x"/>
                                          </p:val>
                                        </p:tav>
                                        <p:tav tm="100000">
                                          <p:val>
                                            <p:strVal val="#ppt_x"/>
                                          </p:val>
                                        </p:tav>
                                      </p:tavLst>
                                    </p:anim>
                                    <p:anim calcmode="lin" valueType="num">
                                      <p:cBhvr additive="base">
                                        <p:cTn id="84" dur="5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ppt_x"/>
                                          </p:val>
                                        </p:tav>
                                        <p:tav tm="100000">
                                          <p:val>
                                            <p:strVal val="#ppt_x"/>
                                          </p:val>
                                        </p:tav>
                                      </p:tavLst>
                                    </p:anim>
                                    <p:anim calcmode="lin" valueType="num">
                                      <p:cBhvr additive="base">
                                        <p:cTn id="88" dur="500" fill="hold"/>
                                        <p:tgtEl>
                                          <p:spTgt spid="32"/>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anim calcmode="lin" valueType="num">
                                      <p:cBhvr additive="base">
                                        <p:cTn id="91" dur="500" fill="hold"/>
                                        <p:tgtEl>
                                          <p:spTgt spid="33"/>
                                        </p:tgtEl>
                                        <p:attrNameLst>
                                          <p:attrName>ppt_x</p:attrName>
                                        </p:attrNameLst>
                                      </p:cBhvr>
                                      <p:tavLst>
                                        <p:tav tm="0">
                                          <p:val>
                                            <p:strVal val="#ppt_x"/>
                                          </p:val>
                                        </p:tav>
                                        <p:tav tm="100000">
                                          <p:val>
                                            <p:strVal val="#ppt_x"/>
                                          </p:val>
                                        </p:tav>
                                      </p:tavLst>
                                    </p:anim>
                                    <p:anim calcmode="lin" valueType="num">
                                      <p:cBhvr additive="base">
                                        <p:cTn id="92" dur="500" fill="hold"/>
                                        <p:tgtEl>
                                          <p:spTgt spid="3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500" fill="hold"/>
                                        <p:tgtEl>
                                          <p:spTgt spid="35"/>
                                        </p:tgtEl>
                                        <p:attrNameLst>
                                          <p:attrName>ppt_x</p:attrName>
                                        </p:attrNameLst>
                                      </p:cBhvr>
                                      <p:tavLst>
                                        <p:tav tm="0">
                                          <p:val>
                                            <p:strVal val="#ppt_x"/>
                                          </p:val>
                                        </p:tav>
                                        <p:tav tm="100000">
                                          <p:val>
                                            <p:strVal val="#ppt_x"/>
                                          </p:val>
                                        </p:tav>
                                      </p:tavLst>
                                    </p:anim>
                                    <p:anim calcmode="lin" valueType="num">
                                      <p:cBhvr additive="base">
                                        <p:cTn id="100" dur="500" fill="hold"/>
                                        <p:tgtEl>
                                          <p:spTgt spid="35"/>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anim calcmode="lin" valueType="num">
                                      <p:cBhvr additive="base">
                                        <p:cTn id="103" dur="500" fill="hold"/>
                                        <p:tgtEl>
                                          <p:spTgt spid="36"/>
                                        </p:tgtEl>
                                        <p:attrNameLst>
                                          <p:attrName>ppt_x</p:attrName>
                                        </p:attrNameLst>
                                      </p:cBhvr>
                                      <p:tavLst>
                                        <p:tav tm="0">
                                          <p:val>
                                            <p:strVal val="#ppt_x"/>
                                          </p:val>
                                        </p:tav>
                                        <p:tav tm="100000">
                                          <p:val>
                                            <p:strVal val="#ppt_x"/>
                                          </p:val>
                                        </p:tav>
                                      </p:tavLst>
                                    </p:anim>
                                    <p:anim calcmode="lin" valueType="num">
                                      <p:cBhvr additive="base">
                                        <p:cTn id="104" dur="500" fill="hold"/>
                                        <p:tgtEl>
                                          <p:spTgt spid="36"/>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500" fill="hold"/>
                                        <p:tgtEl>
                                          <p:spTgt spid="40"/>
                                        </p:tgtEl>
                                        <p:attrNameLst>
                                          <p:attrName>ppt_x</p:attrName>
                                        </p:attrNameLst>
                                      </p:cBhvr>
                                      <p:tavLst>
                                        <p:tav tm="0">
                                          <p:val>
                                            <p:strVal val="#ppt_x"/>
                                          </p:val>
                                        </p:tav>
                                        <p:tav tm="100000">
                                          <p:val>
                                            <p:strVal val="#ppt_x"/>
                                          </p:val>
                                        </p:tav>
                                      </p:tavLst>
                                    </p:anim>
                                    <p:anim calcmode="lin" valueType="num">
                                      <p:cBhvr additive="base">
                                        <p:cTn id="112" dur="5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500" fill="hold"/>
                                        <p:tgtEl>
                                          <p:spTgt spid="41"/>
                                        </p:tgtEl>
                                        <p:attrNameLst>
                                          <p:attrName>ppt_x</p:attrName>
                                        </p:attrNameLst>
                                      </p:cBhvr>
                                      <p:tavLst>
                                        <p:tav tm="0">
                                          <p:val>
                                            <p:strVal val="#ppt_x"/>
                                          </p:val>
                                        </p:tav>
                                        <p:tav tm="100000">
                                          <p:val>
                                            <p:strVal val="#ppt_x"/>
                                          </p:val>
                                        </p:tav>
                                      </p:tavLst>
                                    </p:anim>
                                    <p:anim calcmode="lin" valueType="num">
                                      <p:cBhvr additive="base">
                                        <p:cTn id="116" dur="5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ppt_x"/>
                                          </p:val>
                                        </p:tav>
                                        <p:tav tm="100000">
                                          <p:val>
                                            <p:strVal val="#ppt_x"/>
                                          </p:val>
                                        </p:tav>
                                      </p:tavLst>
                                    </p:anim>
                                    <p:anim calcmode="lin" valueType="num">
                                      <p:cBhvr additive="base">
                                        <p:cTn id="120" dur="500" fill="hold"/>
                                        <p:tgtEl>
                                          <p:spTgt spid="4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4"/>
                                        </p:tgtEl>
                                        <p:attrNameLst>
                                          <p:attrName>style.visibility</p:attrName>
                                        </p:attrNameLst>
                                      </p:cBhvr>
                                      <p:to>
                                        <p:strVal val="visible"/>
                                      </p:to>
                                    </p:set>
                                    <p:anim calcmode="lin" valueType="num">
                                      <p:cBhvr additive="base">
                                        <p:cTn id="123" dur="500" fill="hold"/>
                                        <p:tgtEl>
                                          <p:spTgt spid="44"/>
                                        </p:tgtEl>
                                        <p:attrNameLst>
                                          <p:attrName>ppt_x</p:attrName>
                                        </p:attrNameLst>
                                      </p:cBhvr>
                                      <p:tavLst>
                                        <p:tav tm="0">
                                          <p:val>
                                            <p:strVal val="#ppt_x"/>
                                          </p:val>
                                        </p:tav>
                                        <p:tav tm="100000">
                                          <p:val>
                                            <p:strVal val="#ppt_x"/>
                                          </p:val>
                                        </p:tav>
                                      </p:tavLst>
                                    </p:anim>
                                    <p:anim calcmode="lin" valueType="num">
                                      <p:cBhvr additive="base">
                                        <p:cTn id="124" dur="500" fill="hold"/>
                                        <p:tgtEl>
                                          <p:spTgt spid="4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additive="base">
                                        <p:cTn id="127" dur="500" fill="hold"/>
                                        <p:tgtEl>
                                          <p:spTgt spid="46"/>
                                        </p:tgtEl>
                                        <p:attrNameLst>
                                          <p:attrName>ppt_x</p:attrName>
                                        </p:attrNameLst>
                                      </p:cBhvr>
                                      <p:tavLst>
                                        <p:tav tm="0">
                                          <p:val>
                                            <p:strVal val="#ppt_x"/>
                                          </p:val>
                                        </p:tav>
                                        <p:tav tm="100000">
                                          <p:val>
                                            <p:strVal val="#ppt_x"/>
                                          </p:val>
                                        </p:tav>
                                      </p:tavLst>
                                    </p:anim>
                                    <p:anim calcmode="lin" valueType="num">
                                      <p:cBhvr additive="base">
                                        <p:cTn id="128" dur="500" fill="hold"/>
                                        <p:tgtEl>
                                          <p:spTgt spid="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500" fill="hold"/>
                                        <p:tgtEl>
                                          <p:spTgt spid="47"/>
                                        </p:tgtEl>
                                        <p:attrNameLst>
                                          <p:attrName>ppt_x</p:attrName>
                                        </p:attrNameLst>
                                      </p:cBhvr>
                                      <p:tavLst>
                                        <p:tav tm="0">
                                          <p:val>
                                            <p:strVal val="#ppt_x"/>
                                          </p:val>
                                        </p:tav>
                                        <p:tav tm="100000">
                                          <p:val>
                                            <p:strVal val="#ppt_x"/>
                                          </p:val>
                                        </p:tav>
                                      </p:tavLst>
                                    </p:anim>
                                    <p:anim calcmode="lin" valueType="num">
                                      <p:cBhvr additive="base">
                                        <p:cTn id="132" dur="500" fill="hold"/>
                                        <p:tgtEl>
                                          <p:spTgt spid="4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 calcmode="lin" valueType="num">
                                      <p:cBhvr additive="base">
                                        <p:cTn id="135" dur="500" fill="hold"/>
                                        <p:tgtEl>
                                          <p:spTgt spid="49"/>
                                        </p:tgtEl>
                                        <p:attrNameLst>
                                          <p:attrName>ppt_x</p:attrName>
                                        </p:attrNameLst>
                                      </p:cBhvr>
                                      <p:tavLst>
                                        <p:tav tm="0">
                                          <p:val>
                                            <p:strVal val="#ppt_x"/>
                                          </p:val>
                                        </p:tav>
                                        <p:tav tm="100000">
                                          <p:val>
                                            <p:strVal val="#ppt_x"/>
                                          </p:val>
                                        </p:tav>
                                      </p:tavLst>
                                    </p:anim>
                                    <p:anim calcmode="lin" valueType="num">
                                      <p:cBhvr additive="base">
                                        <p:cTn id="136" dur="500" fill="hold"/>
                                        <p:tgtEl>
                                          <p:spTgt spid="4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0"/>
                                        </p:tgtEl>
                                        <p:attrNameLst>
                                          <p:attrName>style.visibility</p:attrName>
                                        </p:attrNameLst>
                                      </p:cBhvr>
                                      <p:to>
                                        <p:strVal val="visible"/>
                                      </p:to>
                                    </p:set>
                                    <p:anim calcmode="lin" valueType="num">
                                      <p:cBhvr additive="base">
                                        <p:cTn id="139" dur="500" fill="hold"/>
                                        <p:tgtEl>
                                          <p:spTgt spid="50"/>
                                        </p:tgtEl>
                                        <p:attrNameLst>
                                          <p:attrName>ppt_x</p:attrName>
                                        </p:attrNameLst>
                                      </p:cBhvr>
                                      <p:tavLst>
                                        <p:tav tm="0">
                                          <p:val>
                                            <p:strVal val="#ppt_x"/>
                                          </p:val>
                                        </p:tav>
                                        <p:tav tm="100000">
                                          <p:val>
                                            <p:strVal val="#ppt_x"/>
                                          </p:val>
                                        </p:tav>
                                      </p:tavLst>
                                    </p:anim>
                                    <p:anim calcmode="lin" valueType="num">
                                      <p:cBhvr additive="base">
                                        <p:cTn id="140" dur="500" fill="hold"/>
                                        <p:tgtEl>
                                          <p:spTgt spid="5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2"/>
                                        </p:tgtEl>
                                        <p:attrNameLst>
                                          <p:attrName>style.visibility</p:attrName>
                                        </p:attrNameLst>
                                      </p:cBhvr>
                                      <p:to>
                                        <p:strVal val="visible"/>
                                      </p:to>
                                    </p:set>
                                    <p:anim calcmode="lin" valueType="num">
                                      <p:cBhvr additive="base">
                                        <p:cTn id="143" dur="500" fill="hold"/>
                                        <p:tgtEl>
                                          <p:spTgt spid="52"/>
                                        </p:tgtEl>
                                        <p:attrNameLst>
                                          <p:attrName>ppt_x</p:attrName>
                                        </p:attrNameLst>
                                      </p:cBhvr>
                                      <p:tavLst>
                                        <p:tav tm="0">
                                          <p:val>
                                            <p:strVal val="#ppt_x"/>
                                          </p:val>
                                        </p:tav>
                                        <p:tav tm="100000">
                                          <p:val>
                                            <p:strVal val="#ppt_x"/>
                                          </p:val>
                                        </p:tav>
                                      </p:tavLst>
                                    </p:anim>
                                    <p:anim calcmode="lin" valueType="num">
                                      <p:cBhvr additive="base">
                                        <p:cTn id="144" dur="500" fill="hold"/>
                                        <p:tgtEl>
                                          <p:spTgt spid="5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3"/>
                                        </p:tgtEl>
                                        <p:attrNameLst>
                                          <p:attrName>style.visibility</p:attrName>
                                        </p:attrNameLst>
                                      </p:cBhvr>
                                      <p:to>
                                        <p:strVal val="visible"/>
                                      </p:to>
                                    </p:set>
                                    <p:anim calcmode="lin" valueType="num">
                                      <p:cBhvr additive="base">
                                        <p:cTn id="147" dur="500" fill="hold"/>
                                        <p:tgtEl>
                                          <p:spTgt spid="53"/>
                                        </p:tgtEl>
                                        <p:attrNameLst>
                                          <p:attrName>ppt_x</p:attrName>
                                        </p:attrNameLst>
                                      </p:cBhvr>
                                      <p:tavLst>
                                        <p:tav tm="0">
                                          <p:val>
                                            <p:strVal val="#ppt_x"/>
                                          </p:val>
                                        </p:tav>
                                        <p:tav tm="100000">
                                          <p:val>
                                            <p:strVal val="#ppt_x"/>
                                          </p:val>
                                        </p:tav>
                                      </p:tavLst>
                                    </p:anim>
                                    <p:anim calcmode="lin" valueType="num">
                                      <p:cBhvr additive="base">
                                        <p:cTn id="14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3" grpId="0"/>
      <p:bldP spid="44" grpId="0"/>
      <p:bldP spid="46" grpId="0"/>
      <p:bldP spid="47" grpId="0"/>
      <p:bldP spid="49" grpId="0"/>
      <p:bldP spid="50" grpId="0"/>
      <p:bldP spid="52" grpId="0"/>
      <p:bldP spid="5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Freeform 5"/>
          <p:cNvSpPr/>
          <p:nvPr/>
        </p:nvSpPr>
        <p:spPr bwMode="auto">
          <a:xfrm>
            <a:off x="5392124" y="3226639"/>
            <a:ext cx="1444923" cy="1501240"/>
          </a:xfrm>
          <a:custGeom>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7" name="Freeform 6"/>
          <p:cNvSpPr/>
          <p:nvPr/>
        </p:nvSpPr>
        <p:spPr bwMode="auto">
          <a:xfrm>
            <a:off x="6300770" y="2502917"/>
            <a:ext cx="1444923" cy="1502920"/>
          </a:xfrm>
          <a:custGeom>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8" name="Freeform 7"/>
          <p:cNvSpPr/>
          <p:nvPr/>
        </p:nvSpPr>
        <p:spPr bwMode="auto">
          <a:xfrm>
            <a:off x="5306387" y="1680009"/>
            <a:ext cx="1445764" cy="1502920"/>
          </a:xfrm>
          <a:custGeom>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9" name="Freeform 8"/>
          <p:cNvSpPr/>
          <p:nvPr/>
        </p:nvSpPr>
        <p:spPr bwMode="auto">
          <a:xfrm>
            <a:off x="6382304" y="1767428"/>
            <a:ext cx="89100" cy="3806895"/>
          </a:xfrm>
          <a:custGeom>
            <a:gdLst>
              <a:gd name="T0" fmla="*/ 94 w 106"/>
              <a:gd name="T1" fmla="*/ 4529 h 4529"/>
              <a:gd name="T2" fmla="*/ 0 w 106"/>
              <a:gd name="T3" fmla="*/ 4484 h 4529"/>
              <a:gd name="T4" fmla="*/ 12 w 106"/>
              <a:gd name="T5" fmla="*/ 0 h 4529"/>
              <a:gd name="T6" fmla="*/ 106 w 106"/>
              <a:gd name="T7" fmla="*/ 0 h 4529"/>
              <a:gd name="T8" fmla="*/ 94 w 106"/>
              <a:gd name="T9" fmla="*/ 4529 h 4529"/>
            </a:gdLst>
            <a:cxnLst>
              <a:cxn ang="0">
                <a:pos x="T0" y="T1"/>
              </a:cxn>
              <a:cxn ang="0">
                <a:pos x="T2" y="T3"/>
              </a:cxn>
              <a:cxn ang="0">
                <a:pos x="T4" y="T5"/>
              </a:cxn>
              <a:cxn ang="0">
                <a:pos x="T6" y="T7"/>
              </a:cxn>
              <a:cxn ang="0">
                <a:pos x="T8" y="T9"/>
              </a:cxn>
            </a:cxnLst>
            <a:rect l="0" t="0" r="r" b="b"/>
            <a:pathLst>
              <a:path w="105" h="4529">
                <a:moveTo>
                  <a:pt x="94" y="4529"/>
                </a:moveTo>
                <a:lnTo>
                  <a:pt x="0" y="4484"/>
                </a:lnTo>
                <a:lnTo>
                  <a:pt x="12" y="0"/>
                </a:lnTo>
                <a:lnTo>
                  <a:pt x="106" y="0"/>
                </a:lnTo>
                <a:lnTo>
                  <a:pt x="94" y="4529"/>
                </a:lnTo>
                <a:close/>
              </a:path>
            </a:pathLst>
          </a:custGeom>
          <a:solidFill>
            <a:srgbClr val="FFC000"/>
          </a:solidFill>
          <a:ln w="9525">
            <a:solidFill>
              <a:srgbClr val="FFFFFE"/>
            </a:solidFill>
            <a:round/>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0" name="Freeform 9"/>
          <p:cNvSpPr/>
          <p:nvPr/>
        </p:nvSpPr>
        <p:spPr bwMode="auto">
          <a:xfrm>
            <a:off x="6599169" y="1767428"/>
            <a:ext cx="87418" cy="3809417"/>
          </a:xfrm>
          <a:custGeom>
            <a:gdLst>
              <a:gd name="T0" fmla="*/ 87 w 104"/>
              <a:gd name="T1" fmla="*/ 4498 h 4532"/>
              <a:gd name="T2" fmla="*/ 0 w 104"/>
              <a:gd name="T3" fmla="*/ 4532 h 4532"/>
              <a:gd name="T4" fmla="*/ 11 w 104"/>
              <a:gd name="T5" fmla="*/ 0 h 4532"/>
              <a:gd name="T6" fmla="*/ 104 w 104"/>
              <a:gd name="T7" fmla="*/ 3 h 4532"/>
              <a:gd name="T8" fmla="*/ 87 w 104"/>
              <a:gd name="T9" fmla="*/ 4498 h 4532"/>
            </a:gd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FFC000"/>
          </a:solidFill>
          <a:ln w="9525">
            <a:solidFill>
              <a:srgbClr val="FFFFFE"/>
            </a:solidFill>
            <a:round/>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1" name="Freeform 10"/>
          <p:cNvSpPr/>
          <p:nvPr/>
        </p:nvSpPr>
        <p:spPr bwMode="auto">
          <a:xfrm>
            <a:off x="6457954" y="1767428"/>
            <a:ext cx="154663" cy="3809417"/>
          </a:xfrm>
          <a:custGeom>
            <a:gdLst>
              <a:gd name="T0" fmla="*/ 172 w 184"/>
              <a:gd name="T1" fmla="*/ 4532 h 4532"/>
              <a:gd name="T2" fmla="*/ 0 w 184"/>
              <a:gd name="T3" fmla="*/ 4529 h 4532"/>
              <a:gd name="T4" fmla="*/ 11 w 184"/>
              <a:gd name="T5" fmla="*/ 0 h 4532"/>
              <a:gd name="T6" fmla="*/ 184 w 184"/>
              <a:gd name="T7" fmla="*/ 0 h 4532"/>
              <a:gd name="T8" fmla="*/ 172 w 184"/>
              <a:gd name="T9" fmla="*/ 4532 h 4532"/>
            </a:gd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FFC000"/>
          </a:solidFill>
          <a:ln w="9525">
            <a:solidFill>
              <a:srgbClr val="FFFFFE"/>
            </a:solidFill>
            <a:round/>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2" name="Freeform 11"/>
          <p:cNvSpPr/>
          <p:nvPr/>
        </p:nvSpPr>
        <p:spPr bwMode="auto">
          <a:xfrm>
            <a:off x="6382304" y="5470934"/>
            <a:ext cx="294196" cy="614449"/>
          </a:xfrm>
          <a:custGeom>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FC000"/>
          </a:solidFill>
          <a:ln w="9525">
            <a:solidFill>
              <a:srgbClr val="FFFFFE"/>
            </a:solidFill>
            <a:round/>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3" name="Freeform 12"/>
          <p:cNvSpPr/>
          <p:nvPr/>
        </p:nvSpPr>
        <p:spPr bwMode="auto">
          <a:xfrm>
            <a:off x="6481490" y="5840780"/>
            <a:ext cx="107592" cy="244603"/>
          </a:xfrm>
          <a:custGeom>
            <a:gdLst>
              <a:gd name="T0" fmla="*/ 0 w 54"/>
              <a:gd name="T1" fmla="*/ 23 h 123"/>
              <a:gd name="T2" fmla="*/ 28 w 54"/>
              <a:gd name="T3" fmla="*/ 123 h 123"/>
              <a:gd name="T4" fmla="*/ 54 w 54"/>
              <a:gd name="T5" fmla="*/ 23 h 123"/>
              <a:gd name="T6" fmla="*/ 0 w 54"/>
              <a:gd name="T7" fmla="*/ 23 h 123"/>
            </a:gd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4" name="Rectangle 13"/>
          <p:cNvSpPr>
            <a:spLocks noChangeArrowheads="1"/>
          </p:cNvSpPr>
          <p:nvPr/>
        </p:nvSpPr>
        <p:spPr bwMode="auto">
          <a:xfrm>
            <a:off x="6392390" y="1767428"/>
            <a:ext cx="297558" cy="268138"/>
          </a:xfrm>
          <a:prstGeom prst="rect">
            <a:avLst/>
          </a:pr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5" name="Freeform 14"/>
          <p:cNvSpPr/>
          <p:nvPr/>
        </p:nvSpPr>
        <p:spPr bwMode="auto">
          <a:xfrm>
            <a:off x="6382304" y="2791230"/>
            <a:ext cx="373208" cy="2785615"/>
          </a:xfrm>
          <a:custGeom>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6" name="Freeform 15"/>
          <p:cNvSpPr/>
          <p:nvPr/>
        </p:nvSpPr>
        <p:spPr bwMode="auto">
          <a:xfrm>
            <a:off x="6296567" y="3614138"/>
            <a:ext cx="381614" cy="1956823"/>
          </a:xfrm>
          <a:custGeom>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17" name="Freeform 16"/>
          <p:cNvSpPr/>
          <p:nvPr/>
        </p:nvSpPr>
        <p:spPr bwMode="auto">
          <a:xfrm>
            <a:off x="6455433" y="4337859"/>
            <a:ext cx="385817" cy="1236463"/>
          </a:xfrm>
          <a:custGeom>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57" name="Freeform 56"/>
          <p:cNvSpPr/>
          <p:nvPr/>
        </p:nvSpPr>
        <p:spPr bwMode="auto">
          <a:xfrm>
            <a:off x="6505026" y="2723985"/>
            <a:ext cx="78172" cy="51274"/>
          </a:xfrm>
          <a:custGeom>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58" name="Freeform 57"/>
          <p:cNvSpPr>
            <a:spLocks noEditPoints="1"/>
          </p:cNvSpPr>
          <p:nvPr/>
        </p:nvSpPr>
        <p:spPr bwMode="auto">
          <a:xfrm>
            <a:off x="6505026" y="2655899"/>
            <a:ext cx="75650" cy="59680"/>
          </a:xfrm>
          <a:custGeom>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59" name="Freeform 58"/>
          <p:cNvSpPr/>
          <p:nvPr/>
        </p:nvSpPr>
        <p:spPr bwMode="auto">
          <a:xfrm>
            <a:off x="6505026" y="2578567"/>
            <a:ext cx="75650" cy="63882"/>
          </a:xfrm>
          <a:custGeom>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0" name="Freeform 59"/>
          <p:cNvSpPr>
            <a:spLocks noEditPoints="1"/>
          </p:cNvSpPr>
          <p:nvPr/>
        </p:nvSpPr>
        <p:spPr bwMode="auto">
          <a:xfrm>
            <a:off x="6505026" y="2508801"/>
            <a:ext cx="75650" cy="47912"/>
          </a:xfrm>
          <a:custGeom>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1" name="Freeform 60"/>
          <p:cNvSpPr/>
          <p:nvPr/>
        </p:nvSpPr>
        <p:spPr bwMode="auto">
          <a:xfrm>
            <a:off x="6505026" y="2449122"/>
            <a:ext cx="75650" cy="43709"/>
          </a:xfrm>
          <a:custGeom>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2" name="Freeform 61"/>
          <p:cNvSpPr/>
          <p:nvPr/>
        </p:nvSpPr>
        <p:spPr bwMode="auto">
          <a:xfrm>
            <a:off x="6505026" y="2387761"/>
            <a:ext cx="75650" cy="47912"/>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3" name="Freeform 62"/>
          <p:cNvSpPr/>
          <p:nvPr/>
        </p:nvSpPr>
        <p:spPr bwMode="auto">
          <a:xfrm>
            <a:off x="6505026" y="2296140"/>
            <a:ext cx="75650" cy="52115"/>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4" name="Freeform 63"/>
          <p:cNvSpPr/>
          <p:nvPr/>
        </p:nvSpPr>
        <p:spPr bwMode="auto">
          <a:xfrm>
            <a:off x="6505026" y="2234779"/>
            <a:ext cx="75650" cy="47912"/>
          </a:xfrm>
          <a:custGeom>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5" name="Freeform 64"/>
          <p:cNvSpPr/>
          <p:nvPr/>
        </p:nvSpPr>
        <p:spPr bwMode="auto">
          <a:xfrm>
            <a:off x="6505026" y="2173418"/>
            <a:ext cx="75650" cy="55477"/>
          </a:xfrm>
          <a:custGeom>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66" name="Freeform 65"/>
          <p:cNvSpPr/>
          <p:nvPr/>
        </p:nvSpPr>
        <p:spPr bwMode="auto">
          <a:xfrm>
            <a:off x="6505026" y="2117100"/>
            <a:ext cx="75650" cy="52115"/>
          </a:xfrm>
          <a:custGeom>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rgbClr val="FFC000"/>
          </a:solidFill>
          <a:ln>
            <a:solidFill>
              <a:srgbClr val="FFFFFE"/>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79" name="Freeform 78"/>
          <p:cNvSpPr/>
          <p:nvPr/>
        </p:nvSpPr>
        <p:spPr bwMode="auto">
          <a:xfrm>
            <a:off x="5751883" y="3574631"/>
            <a:ext cx="167272" cy="365643"/>
          </a:xfrm>
          <a:custGeom>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tx1"/>
          </a:solidFill>
          <a:ln>
            <a:solidFill>
              <a:schemeClr val="tx1"/>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80" name="Freeform 79"/>
          <p:cNvSpPr/>
          <p:nvPr/>
        </p:nvSpPr>
        <p:spPr bwMode="auto">
          <a:xfrm>
            <a:off x="7193444" y="2850909"/>
            <a:ext cx="232835" cy="363963"/>
          </a:xfrm>
          <a:custGeom>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tx1"/>
          </a:solidFill>
          <a:ln>
            <a:solidFill>
              <a:schemeClr val="tx1"/>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81" name="Freeform 80"/>
          <p:cNvSpPr/>
          <p:nvPr/>
        </p:nvSpPr>
        <p:spPr bwMode="auto">
          <a:xfrm>
            <a:off x="5616554" y="2028002"/>
            <a:ext cx="248806" cy="369847"/>
          </a:xfrm>
          <a:custGeom>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tx1"/>
          </a:solidFill>
          <a:ln>
            <a:solidFill>
              <a:schemeClr val="tx1"/>
            </a:solidFill>
          </a:ln>
        </p:spPr>
        <p:txBody>
          <a:bodyPr vert="horz" wrap="square" lIns="96430" tIns="48216" rIns="96430" bIns="48216" numCol="1" anchor="t" anchorCtr="0" compatLnSpc="1"/>
          <a:lstStyle/>
          <a:p>
            <a:pPr algn="just">
              <a:lnSpc>
                <a:spcPct val="120000"/>
              </a:lnSpc>
            </a:pPr>
            <a:endParaRPr lang="en-GB" sz="950">
              <a:latin typeface="微软雅黑"/>
              <a:ea typeface="微软雅黑"/>
              <a:cs typeface="+mn-ea"/>
              <a:sym typeface="微软雅黑"/>
            </a:endParaRPr>
          </a:p>
        </p:txBody>
      </p:sp>
      <p:sp>
        <p:nvSpPr>
          <p:cNvPr id="83" name="TextBox 82"/>
          <p:cNvSpPr txBox="1"/>
          <p:nvPr/>
        </p:nvSpPr>
        <p:spPr>
          <a:xfrm>
            <a:off x="7983936" y="2556713"/>
            <a:ext cx="2339102" cy="535531"/>
          </a:xfrm>
          <a:prstGeom prst="rect">
            <a:avLst/>
          </a:prstGeom>
          <a:noFill/>
        </p:spPr>
        <p:txBody>
          <a:bodyPr wrap="none" rtlCol="0">
            <a:spAutoFit/>
          </a:bodyPr>
          <a:lstStyle/>
          <a:p>
            <a:pPr>
              <a:lnSpc>
                <a:spcPct val="120000"/>
              </a:lnSpc>
            </a:pPr>
            <a:r>
              <a:rPr lang="zh-CN" altLang="en-US" sz="2400">
                <a:latin typeface="微软雅黑"/>
                <a:ea typeface="微软雅黑"/>
                <a:cs typeface="+mn-ea"/>
                <a:sym typeface="微软雅黑"/>
              </a:rPr>
              <a:t>请替换文字内容</a:t>
            </a:r>
            <a:endParaRPr lang="en-GB" sz="2400">
              <a:latin typeface="微软雅黑"/>
              <a:ea typeface="微软雅黑"/>
              <a:cs typeface="+mn-ea"/>
              <a:sym typeface="微软雅黑"/>
            </a:endParaRPr>
          </a:p>
        </p:txBody>
      </p:sp>
      <p:sp>
        <p:nvSpPr>
          <p:cNvPr id="84" name="Rectangle 83"/>
          <p:cNvSpPr/>
          <p:nvPr/>
        </p:nvSpPr>
        <p:spPr>
          <a:xfrm>
            <a:off x="7983936" y="3407627"/>
            <a:ext cx="3198741" cy="846001"/>
          </a:xfrm>
          <a:prstGeom prst="rect">
            <a:avLst/>
          </a:prstGeom>
        </p:spPr>
        <p:txBody>
          <a:bodyPr wrap="square">
            <a:spAutoFit/>
          </a:bodyPr>
          <a:lstStyle/>
          <a:p>
            <a:pPr>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altLang="zh-CN" sz="1400">
              <a:latin typeface="微软雅黑"/>
              <a:ea typeface="微软雅黑"/>
              <a:cs typeface="+mn-ea"/>
              <a:sym typeface="微软雅黑"/>
            </a:endParaRPr>
          </a:p>
        </p:txBody>
      </p:sp>
      <p:sp>
        <p:nvSpPr>
          <p:cNvPr id="85" name="TextBox 84"/>
          <p:cNvSpPr txBox="1"/>
          <p:nvPr/>
        </p:nvSpPr>
        <p:spPr>
          <a:xfrm>
            <a:off x="2895921" y="1818030"/>
            <a:ext cx="2339102" cy="497957"/>
          </a:xfrm>
          <a:prstGeom prst="rect">
            <a:avLst/>
          </a:prstGeom>
          <a:noFill/>
        </p:spPr>
        <p:txBody>
          <a:bodyPr wrap="none" rtlCol="0">
            <a:spAutoFit/>
          </a:bodyPr>
          <a:lstStyle/>
          <a:p>
            <a:pPr algn="r">
              <a:lnSpc>
                <a:spcPct val="120000"/>
              </a:lnSpc>
            </a:pPr>
            <a:r>
              <a:rPr lang="zh-CN" altLang="en-US" sz="2400">
                <a:latin typeface="微软雅黑"/>
                <a:ea typeface="微软雅黑"/>
                <a:cs typeface="+mn-ea"/>
                <a:sym typeface="微软雅黑"/>
              </a:rPr>
              <a:t>请替换文字内容</a:t>
            </a:r>
            <a:endParaRPr lang="en-GB" sz="2400">
              <a:latin typeface="微软雅黑"/>
              <a:ea typeface="微软雅黑"/>
              <a:cs typeface="+mn-ea"/>
              <a:sym typeface="微软雅黑"/>
            </a:endParaRPr>
          </a:p>
        </p:txBody>
      </p:sp>
      <p:sp>
        <p:nvSpPr>
          <p:cNvPr id="86" name="Rectangle 85"/>
          <p:cNvSpPr/>
          <p:nvPr/>
        </p:nvSpPr>
        <p:spPr>
          <a:xfrm>
            <a:off x="2067420" y="2261757"/>
            <a:ext cx="3198741" cy="867930"/>
          </a:xfrm>
          <a:prstGeom prst="rect">
            <a:avLst/>
          </a:prstGeom>
        </p:spPr>
        <p:txBody>
          <a:bodyPr wrap="square">
            <a:spAutoFit/>
          </a:bodyPr>
          <a:lstStyle/>
          <a:p>
            <a:pPr algn="r">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sz="1400">
              <a:latin typeface="微软雅黑"/>
              <a:ea typeface="微软雅黑"/>
              <a:cs typeface="+mn-ea"/>
              <a:sym typeface="微软雅黑"/>
            </a:endParaRPr>
          </a:p>
        </p:txBody>
      </p:sp>
      <p:sp>
        <p:nvSpPr>
          <p:cNvPr id="87" name="TextBox 86"/>
          <p:cNvSpPr txBox="1"/>
          <p:nvPr/>
        </p:nvSpPr>
        <p:spPr>
          <a:xfrm>
            <a:off x="2895921" y="3193937"/>
            <a:ext cx="2339102" cy="497957"/>
          </a:xfrm>
          <a:prstGeom prst="rect">
            <a:avLst/>
          </a:prstGeom>
          <a:noFill/>
        </p:spPr>
        <p:txBody>
          <a:bodyPr wrap="none" rtlCol="0">
            <a:spAutoFit/>
          </a:bodyPr>
          <a:lstStyle/>
          <a:p>
            <a:pPr algn="r">
              <a:lnSpc>
                <a:spcPct val="120000"/>
              </a:lnSpc>
            </a:pPr>
            <a:r>
              <a:rPr lang="zh-CN" altLang="en-US" sz="2400">
                <a:latin typeface="微软雅黑"/>
                <a:ea typeface="微软雅黑"/>
                <a:cs typeface="+mn-ea"/>
                <a:sym typeface="微软雅黑"/>
              </a:rPr>
              <a:t>请替换文字内容</a:t>
            </a:r>
            <a:endParaRPr lang="en-GB" sz="2400">
              <a:latin typeface="微软雅黑"/>
              <a:ea typeface="微软雅黑"/>
              <a:cs typeface="+mn-ea"/>
              <a:sym typeface="微软雅黑"/>
            </a:endParaRPr>
          </a:p>
        </p:txBody>
      </p:sp>
      <p:sp>
        <p:nvSpPr>
          <p:cNvPr id="88" name="Rectangle 87"/>
          <p:cNvSpPr/>
          <p:nvPr/>
        </p:nvSpPr>
        <p:spPr>
          <a:xfrm>
            <a:off x="2067420" y="3634420"/>
            <a:ext cx="3198741" cy="846001"/>
          </a:xfrm>
          <a:prstGeom prst="rect">
            <a:avLst/>
          </a:prstGeom>
        </p:spPr>
        <p:txBody>
          <a:bodyPr wrap="square">
            <a:spAutoFit/>
          </a:bodyPr>
          <a:lstStyle/>
          <a:p>
            <a:pPr algn="r">
              <a:lnSpc>
                <a:spcPct val="120000"/>
              </a:lnSpc>
            </a:pPr>
            <a:r>
              <a:rPr lang="zh-CN" altLang="en-US" sz="1400">
                <a:latin typeface="微软雅黑"/>
                <a:ea typeface="微软雅黑"/>
                <a:cs typeface="+mn-ea"/>
                <a:sym typeface="微软雅黑"/>
              </a:rPr>
              <a:t>请替换文字内容，点击添加相关标题文字，修改文字内容，也可以直接复制你的内容到此。</a:t>
            </a:r>
            <a:endParaRPr lang="en-GB" altLang="zh-CN" sz="1400">
              <a:latin typeface="微软雅黑"/>
              <a:ea typeface="微软雅黑"/>
              <a:cs typeface="+mn-ea"/>
              <a:sym typeface="微软雅黑"/>
            </a:endParaRPr>
          </a:p>
        </p:txBody>
      </p:sp>
      <p:grpSp>
        <p:nvGrpSpPr>
          <p:cNvPr id="20" name="Group 19"/>
          <p:cNvGrpSpPr/>
          <p:nvPr/>
        </p:nvGrpSpPr>
        <p:grpSpPr>
          <a:xfrm>
            <a:off x="1484386" y="4566605"/>
            <a:ext cx="4105471" cy="1297103"/>
            <a:chOff x="873251" y="5128108"/>
            <a:chExt cx="3893022" cy="1229981"/>
          </a:xfrm>
          <a:solidFill>
            <a:schemeClr val="tx1"/>
          </a:solidFill>
        </p:grpSpPr>
        <p:sp>
          <p:nvSpPr>
            <p:cNvPr id="89" name="Rectangle 88"/>
            <p:cNvSpPr/>
            <p:nvPr/>
          </p:nvSpPr>
          <p:spPr>
            <a:xfrm>
              <a:off x="873251" y="5128108"/>
              <a:ext cx="3893022" cy="1229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2000">
                <a:solidFill>
                  <a:schemeClr val="bg1">
                    <a:lumMod val="65000"/>
                  </a:schemeClr>
                </a:solidFill>
                <a:latin typeface="微软雅黑"/>
                <a:ea typeface="微软雅黑"/>
                <a:cs typeface="+mn-ea"/>
                <a:sym typeface="微软雅黑"/>
              </a:endParaRPr>
            </a:p>
          </p:txBody>
        </p:sp>
        <p:sp>
          <p:nvSpPr>
            <p:cNvPr id="90" name="Rectangle 89"/>
            <p:cNvSpPr/>
            <p:nvPr/>
          </p:nvSpPr>
          <p:spPr>
            <a:xfrm>
              <a:off x="1083372" y="5440700"/>
              <a:ext cx="3478696" cy="904370"/>
            </a:xfrm>
            <a:prstGeom prst="rect">
              <a:avLst/>
            </a:prstGeom>
            <a:grpFill/>
          </p:spPr>
          <p:txBody>
            <a:bodyPr wrap="square">
              <a:spAutoFit/>
            </a:bodyPr>
            <a:lstStyle/>
            <a:p>
              <a:pPr algn="r">
                <a:lnSpc>
                  <a:spcPct val="120000"/>
                </a:lnSpc>
              </a:pPr>
              <a:r>
                <a:rPr lang="zh-CN" altLang="en-US" sz="1600">
                  <a:solidFill>
                    <a:schemeClr val="bg1"/>
                  </a:solidFill>
                  <a:latin typeface="微软雅黑"/>
                  <a:ea typeface="微软雅黑"/>
                  <a:cs typeface="+mn-ea"/>
                  <a:sym typeface="微软雅黑"/>
                </a:rPr>
                <a:t>请替换文字内容，点击添加相关标题文字，修改文字内容，也可以直接复制你的内容到此。</a:t>
              </a:r>
              <a:endParaRPr lang="en-GB" altLang="zh-CN" sz="1600">
                <a:solidFill>
                  <a:schemeClr val="bg1"/>
                </a:solidFill>
                <a:latin typeface="微软雅黑"/>
                <a:ea typeface="微软雅黑"/>
                <a:cs typeface="+mn-ea"/>
                <a:sym typeface="微软雅黑"/>
              </a:endParaRPr>
            </a:p>
          </p:txBody>
        </p:sp>
      </p:grpSp>
      <p:sp>
        <p:nvSpPr>
          <p:cNvPr id="45" name="TextBox 44"/>
          <p:cNvSpPr txBox="1"/>
          <p:nvPr/>
        </p:nvSpPr>
        <p:spPr>
          <a:xfrm>
            <a:off x="7983936" y="4727879"/>
            <a:ext cx="2339102" cy="535531"/>
          </a:xfrm>
          <a:prstGeom prst="rect">
            <a:avLst/>
          </a:prstGeom>
          <a:noFill/>
        </p:spPr>
        <p:txBody>
          <a:bodyPr wrap="none" rtlCol="0">
            <a:spAutoFit/>
          </a:bodyPr>
          <a:lstStyle/>
          <a:p>
            <a:pPr>
              <a:lnSpc>
                <a:spcPct val="120000"/>
              </a:lnSpc>
            </a:pPr>
            <a:r>
              <a:rPr lang="zh-CN" altLang="en-US" sz="2400">
                <a:latin typeface="微软雅黑"/>
                <a:ea typeface="微软雅黑"/>
                <a:cs typeface="+mn-ea"/>
                <a:sym typeface="微软雅黑"/>
              </a:rPr>
              <a:t>请替换文字内容</a:t>
            </a:r>
            <a:endParaRPr lang="en-GB" sz="2400">
              <a:latin typeface="微软雅黑"/>
              <a:ea typeface="微软雅黑"/>
              <a:cs typeface="+mn-ea"/>
              <a:sym typeface="微软雅黑"/>
            </a:endParaRPr>
          </a:p>
        </p:txBody>
      </p:sp>
    </p:spTree>
  </p:cSld>
  <p:clrMapOvr>
    <a:masterClrMapping/>
  </p:clrMapOvr>
  <p:transition spd="slow"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ppt_x"/>
                                          </p:val>
                                        </p:tav>
                                        <p:tav tm="100000">
                                          <p:val>
                                            <p:strVal val="#ppt_x"/>
                                          </p:val>
                                        </p:tav>
                                      </p:tavLst>
                                    </p:anim>
                                    <p:anim calcmode="lin" valueType="num">
                                      <p:cBhvr additive="base">
                                        <p:cTn id="60" dur="500" fill="hold"/>
                                        <p:tgtEl>
                                          <p:spTgt spid="5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additive="base">
                                        <p:cTn id="67" dur="500" fill="hold"/>
                                        <p:tgtEl>
                                          <p:spTgt spid="59"/>
                                        </p:tgtEl>
                                        <p:attrNameLst>
                                          <p:attrName>ppt_x</p:attrName>
                                        </p:attrNameLst>
                                      </p:cBhvr>
                                      <p:tavLst>
                                        <p:tav tm="0">
                                          <p:val>
                                            <p:strVal val="#ppt_x"/>
                                          </p:val>
                                        </p:tav>
                                        <p:tav tm="100000">
                                          <p:val>
                                            <p:strVal val="#ppt_x"/>
                                          </p:val>
                                        </p:tav>
                                      </p:tavLst>
                                    </p:anim>
                                    <p:anim calcmode="lin" valueType="num">
                                      <p:cBhvr additive="base">
                                        <p:cTn id="68" dur="500" fill="hold"/>
                                        <p:tgtEl>
                                          <p:spTgt spid="59"/>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ppt_x"/>
                                          </p:val>
                                        </p:tav>
                                        <p:tav tm="100000">
                                          <p:val>
                                            <p:strVal val="#ppt_x"/>
                                          </p:val>
                                        </p:tav>
                                      </p:tavLst>
                                    </p:anim>
                                    <p:anim calcmode="lin" valueType="num">
                                      <p:cBhvr additive="base">
                                        <p:cTn id="72" dur="500" fill="hold"/>
                                        <p:tgtEl>
                                          <p:spTgt spid="6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anim calcmode="lin" valueType="num">
                                      <p:cBhvr additive="base">
                                        <p:cTn id="75" dur="500" fill="hold"/>
                                        <p:tgtEl>
                                          <p:spTgt spid="61"/>
                                        </p:tgtEl>
                                        <p:attrNameLst>
                                          <p:attrName>ppt_x</p:attrName>
                                        </p:attrNameLst>
                                      </p:cBhvr>
                                      <p:tavLst>
                                        <p:tav tm="0">
                                          <p:val>
                                            <p:strVal val="#ppt_x"/>
                                          </p:val>
                                        </p:tav>
                                        <p:tav tm="100000">
                                          <p:val>
                                            <p:strVal val="#ppt_x"/>
                                          </p:val>
                                        </p:tav>
                                      </p:tavLst>
                                    </p:anim>
                                    <p:anim calcmode="lin" valueType="num">
                                      <p:cBhvr additive="base">
                                        <p:cTn id="76" dur="500" fill="hold"/>
                                        <p:tgtEl>
                                          <p:spTgt spid="61"/>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62"/>
                                        </p:tgtEl>
                                        <p:attrNameLst>
                                          <p:attrName>style.visibility</p:attrName>
                                        </p:attrNameLst>
                                      </p:cBhvr>
                                      <p:to>
                                        <p:strVal val="visible"/>
                                      </p:to>
                                    </p:set>
                                    <p:anim calcmode="lin" valueType="num">
                                      <p:cBhvr additive="base">
                                        <p:cTn id="79" dur="500" fill="hold"/>
                                        <p:tgtEl>
                                          <p:spTgt spid="62"/>
                                        </p:tgtEl>
                                        <p:attrNameLst>
                                          <p:attrName>ppt_x</p:attrName>
                                        </p:attrNameLst>
                                      </p:cBhvr>
                                      <p:tavLst>
                                        <p:tav tm="0">
                                          <p:val>
                                            <p:strVal val="#ppt_x"/>
                                          </p:val>
                                        </p:tav>
                                        <p:tav tm="100000">
                                          <p:val>
                                            <p:strVal val="#ppt_x"/>
                                          </p:val>
                                        </p:tav>
                                      </p:tavLst>
                                    </p:anim>
                                    <p:anim calcmode="lin" valueType="num">
                                      <p:cBhvr additive="base">
                                        <p:cTn id="80" dur="500" fill="hold"/>
                                        <p:tgtEl>
                                          <p:spTgt spid="6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additive="base">
                                        <p:cTn id="83" dur="500" fill="hold"/>
                                        <p:tgtEl>
                                          <p:spTgt spid="63"/>
                                        </p:tgtEl>
                                        <p:attrNameLst>
                                          <p:attrName>ppt_x</p:attrName>
                                        </p:attrNameLst>
                                      </p:cBhvr>
                                      <p:tavLst>
                                        <p:tav tm="0">
                                          <p:val>
                                            <p:strVal val="#ppt_x"/>
                                          </p:val>
                                        </p:tav>
                                        <p:tav tm="100000">
                                          <p:val>
                                            <p:strVal val="#ppt_x"/>
                                          </p:val>
                                        </p:tav>
                                      </p:tavLst>
                                    </p:anim>
                                    <p:anim calcmode="lin" valueType="num">
                                      <p:cBhvr additive="base">
                                        <p:cTn id="84" dur="500" fill="hold"/>
                                        <p:tgtEl>
                                          <p:spTgt spid="6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65"/>
                                        </p:tgtEl>
                                        <p:attrNameLst>
                                          <p:attrName>style.visibility</p:attrName>
                                        </p:attrNameLst>
                                      </p:cBhvr>
                                      <p:to>
                                        <p:strVal val="visible"/>
                                      </p:to>
                                    </p:set>
                                    <p:anim calcmode="lin" valueType="num">
                                      <p:cBhvr additive="base">
                                        <p:cTn id="91" dur="500" fill="hold"/>
                                        <p:tgtEl>
                                          <p:spTgt spid="65"/>
                                        </p:tgtEl>
                                        <p:attrNameLst>
                                          <p:attrName>ppt_x</p:attrName>
                                        </p:attrNameLst>
                                      </p:cBhvr>
                                      <p:tavLst>
                                        <p:tav tm="0">
                                          <p:val>
                                            <p:strVal val="#ppt_x"/>
                                          </p:val>
                                        </p:tav>
                                        <p:tav tm="100000">
                                          <p:val>
                                            <p:strVal val="#ppt_x"/>
                                          </p:val>
                                        </p:tav>
                                      </p:tavLst>
                                    </p:anim>
                                    <p:anim calcmode="lin" valueType="num">
                                      <p:cBhvr additive="base">
                                        <p:cTn id="92" dur="500" fill="hold"/>
                                        <p:tgtEl>
                                          <p:spTgt spid="6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500" fill="hold"/>
                                        <p:tgtEl>
                                          <p:spTgt spid="66"/>
                                        </p:tgtEl>
                                        <p:attrNameLst>
                                          <p:attrName>ppt_x</p:attrName>
                                        </p:attrNameLst>
                                      </p:cBhvr>
                                      <p:tavLst>
                                        <p:tav tm="0">
                                          <p:val>
                                            <p:strVal val="#ppt_x"/>
                                          </p:val>
                                        </p:tav>
                                        <p:tav tm="100000">
                                          <p:val>
                                            <p:strVal val="#ppt_x"/>
                                          </p:val>
                                        </p:tav>
                                      </p:tavLst>
                                    </p:anim>
                                    <p:anim calcmode="lin" valueType="num">
                                      <p:cBhvr additive="base">
                                        <p:cTn id="96" dur="500" fill="hold"/>
                                        <p:tgtEl>
                                          <p:spTgt spid="6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79"/>
                                        </p:tgtEl>
                                        <p:attrNameLst>
                                          <p:attrName>style.visibility</p:attrName>
                                        </p:attrNameLst>
                                      </p:cBhvr>
                                      <p:to>
                                        <p:strVal val="visible"/>
                                      </p:to>
                                    </p:set>
                                    <p:anim calcmode="lin" valueType="num">
                                      <p:cBhvr additive="base">
                                        <p:cTn id="99" dur="500" fill="hold"/>
                                        <p:tgtEl>
                                          <p:spTgt spid="79"/>
                                        </p:tgtEl>
                                        <p:attrNameLst>
                                          <p:attrName>ppt_x</p:attrName>
                                        </p:attrNameLst>
                                      </p:cBhvr>
                                      <p:tavLst>
                                        <p:tav tm="0">
                                          <p:val>
                                            <p:strVal val="#ppt_x"/>
                                          </p:val>
                                        </p:tav>
                                        <p:tav tm="100000">
                                          <p:val>
                                            <p:strVal val="#ppt_x"/>
                                          </p:val>
                                        </p:tav>
                                      </p:tavLst>
                                    </p:anim>
                                    <p:anim calcmode="lin" valueType="num">
                                      <p:cBhvr additive="base">
                                        <p:cTn id="100" dur="500" fill="hold"/>
                                        <p:tgtEl>
                                          <p:spTgt spid="7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80"/>
                                        </p:tgtEl>
                                        <p:attrNameLst>
                                          <p:attrName>style.visibility</p:attrName>
                                        </p:attrNameLst>
                                      </p:cBhvr>
                                      <p:to>
                                        <p:strVal val="visible"/>
                                      </p:to>
                                    </p:set>
                                    <p:anim calcmode="lin" valueType="num">
                                      <p:cBhvr additive="base">
                                        <p:cTn id="103" dur="500" fill="hold"/>
                                        <p:tgtEl>
                                          <p:spTgt spid="80"/>
                                        </p:tgtEl>
                                        <p:attrNameLst>
                                          <p:attrName>ppt_x</p:attrName>
                                        </p:attrNameLst>
                                      </p:cBhvr>
                                      <p:tavLst>
                                        <p:tav tm="0">
                                          <p:val>
                                            <p:strVal val="#ppt_x"/>
                                          </p:val>
                                        </p:tav>
                                        <p:tav tm="100000">
                                          <p:val>
                                            <p:strVal val="#ppt_x"/>
                                          </p:val>
                                        </p:tav>
                                      </p:tavLst>
                                    </p:anim>
                                    <p:anim calcmode="lin" valueType="num">
                                      <p:cBhvr additive="base">
                                        <p:cTn id="104" dur="500" fill="hold"/>
                                        <p:tgtEl>
                                          <p:spTgt spid="8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additive="base">
                                        <p:cTn id="107" dur="500" fill="hold"/>
                                        <p:tgtEl>
                                          <p:spTgt spid="81"/>
                                        </p:tgtEl>
                                        <p:attrNameLst>
                                          <p:attrName>ppt_x</p:attrName>
                                        </p:attrNameLst>
                                      </p:cBhvr>
                                      <p:tavLst>
                                        <p:tav tm="0">
                                          <p:val>
                                            <p:strVal val="#ppt_x"/>
                                          </p:val>
                                        </p:tav>
                                        <p:tav tm="100000">
                                          <p:val>
                                            <p:strVal val="#ppt_x"/>
                                          </p:val>
                                        </p:tav>
                                      </p:tavLst>
                                    </p:anim>
                                    <p:anim calcmode="lin" valueType="num">
                                      <p:cBhvr additive="base">
                                        <p:cTn id="108" dur="500" fill="hold"/>
                                        <p:tgtEl>
                                          <p:spTgt spid="8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83"/>
                                        </p:tgtEl>
                                        <p:attrNameLst>
                                          <p:attrName>style.visibility</p:attrName>
                                        </p:attrNameLst>
                                      </p:cBhvr>
                                      <p:to>
                                        <p:strVal val="visible"/>
                                      </p:to>
                                    </p:set>
                                    <p:anim calcmode="lin" valueType="num">
                                      <p:cBhvr additive="base">
                                        <p:cTn id="111" dur="500" fill="hold"/>
                                        <p:tgtEl>
                                          <p:spTgt spid="83"/>
                                        </p:tgtEl>
                                        <p:attrNameLst>
                                          <p:attrName>ppt_x</p:attrName>
                                        </p:attrNameLst>
                                      </p:cBhvr>
                                      <p:tavLst>
                                        <p:tav tm="0">
                                          <p:val>
                                            <p:strVal val="#ppt_x"/>
                                          </p:val>
                                        </p:tav>
                                        <p:tav tm="100000">
                                          <p:val>
                                            <p:strVal val="#ppt_x"/>
                                          </p:val>
                                        </p:tav>
                                      </p:tavLst>
                                    </p:anim>
                                    <p:anim calcmode="lin" valueType="num">
                                      <p:cBhvr additive="base">
                                        <p:cTn id="112" dur="500" fill="hold"/>
                                        <p:tgtEl>
                                          <p:spTgt spid="8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fill="hold"/>
                                        <p:tgtEl>
                                          <p:spTgt spid="84"/>
                                        </p:tgtEl>
                                        <p:attrNameLst>
                                          <p:attrName>ppt_x</p:attrName>
                                        </p:attrNameLst>
                                      </p:cBhvr>
                                      <p:tavLst>
                                        <p:tav tm="0">
                                          <p:val>
                                            <p:strVal val="#ppt_x"/>
                                          </p:val>
                                        </p:tav>
                                        <p:tav tm="100000">
                                          <p:val>
                                            <p:strVal val="#ppt_x"/>
                                          </p:val>
                                        </p:tav>
                                      </p:tavLst>
                                    </p:anim>
                                    <p:anim calcmode="lin" valueType="num">
                                      <p:cBhvr additive="base">
                                        <p:cTn id="116" dur="500" fill="hold"/>
                                        <p:tgtEl>
                                          <p:spTgt spid="8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6"/>
                                        </p:tgtEl>
                                        <p:attrNameLst>
                                          <p:attrName>style.visibility</p:attrName>
                                        </p:attrNameLst>
                                      </p:cBhvr>
                                      <p:to>
                                        <p:strVal val="visible"/>
                                      </p:to>
                                    </p:set>
                                    <p:anim calcmode="lin" valueType="num">
                                      <p:cBhvr additive="base">
                                        <p:cTn id="123" dur="500" fill="hold"/>
                                        <p:tgtEl>
                                          <p:spTgt spid="86"/>
                                        </p:tgtEl>
                                        <p:attrNameLst>
                                          <p:attrName>ppt_x</p:attrName>
                                        </p:attrNameLst>
                                      </p:cBhvr>
                                      <p:tavLst>
                                        <p:tav tm="0">
                                          <p:val>
                                            <p:strVal val="#ppt_x"/>
                                          </p:val>
                                        </p:tav>
                                        <p:tav tm="100000">
                                          <p:val>
                                            <p:strVal val="#ppt_x"/>
                                          </p:val>
                                        </p:tav>
                                      </p:tavLst>
                                    </p:anim>
                                    <p:anim calcmode="lin" valueType="num">
                                      <p:cBhvr additive="base">
                                        <p:cTn id="124" dur="500" fill="hold"/>
                                        <p:tgtEl>
                                          <p:spTgt spid="8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7"/>
                                        </p:tgtEl>
                                        <p:attrNameLst>
                                          <p:attrName>style.visibility</p:attrName>
                                        </p:attrNameLst>
                                      </p:cBhvr>
                                      <p:to>
                                        <p:strVal val="visible"/>
                                      </p:to>
                                    </p:set>
                                    <p:anim calcmode="lin" valueType="num">
                                      <p:cBhvr additive="base">
                                        <p:cTn id="127" dur="500" fill="hold"/>
                                        <p:tgtEl>
                                          <p:spTgt spid="87"/>
                                        </p:tgtEl>
                                        <p:attrNameLst>
                                          <p:attrName>ppt_x</p:attrName>
                                        </p:attrNameLst>
                                      </p:cBhvr>
                                      <p:tavLst>
                                        <p:tav tm="0">
                                          <p:val>
                                            <p:strVal val="#ppt_x"/>
                                          </p:val>
                                        </p:tav>
                                        <p:tav tm="100000">
                                          <p:val>
                                            <p:strVal val="#ppt_x"/>
                                          </p:val>
                                        </p:tav>
                                      </p:tavLst>
                                    </p:anim>
                                    <p:anim calcmode="lin" valueType="num">
                                      <p:cBhvr additive="base">
                                        <p:cTn id="128" dur="500" fill="hold"/>
                                        <p:tgtEl>
                                          <p:spTgt spid="8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88"/>
                                        </p:tgtEl>
                                        <p:attrNameLst>
                                          <p:attrName>style.visibility</p:attrName>
                                        </p:attrNameLst>
                                      </p:cBhvr>
                                      <p:to>
                                        <p:strVal val="visible"/>
                                      </p:to>
                                    </p:set>
                                    <p:anim calcmode="lin" valueType="num">
                                      <p:cBhvr additive="base">
                                        <p:cTn id="131" dur="500" fill="hold"/>
                                        <p:tgtEl>
                                          <p:spTgt spid="88"/>
                                        </p:tgtEl>
                                        <p:attrNameLst>
                                          <p:attrName>ppt_x</p:attrName>
                                        </p:attrNameLst>
                                      </p:cBhvr>
                                      <p:tavLst>
                                        <p:tav tm="0">
                                          <p:val>
                                            <p:strVal val="#ppt_x"/>
                                          </p:val>
                                        </p:tav>
                                        <p:tav tm="100000">
                                          <p:val>
                                            <p:strVal val="#ppt_x"/>
                                          </p:val>
                                        </p:tav>
                                      </p:tavLst>
                                    </p:anim>
                                    <p:anim calcmode="lin" valueType="num">
                                      <p:cBhvr additive="base">
                                        <p:cTn id="132" dur="500" fill="hold"/>
                                        <p:tgtEl>
                                          <p:spTgt spid="8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500" fill="hold"/>
                                        <p:tgtEl>
                                          <p:spTgt spid="45"/>
                                        </p:tgtEl>
                                        <p:attrNameLst>
                                          <p:attrName>ppt_x</p:attrName>
                                        </p:attrNameLst>
                                      </p:cBhvr>
                                      <p:tavLst>
                                        <p:tav tm="0">
                                          <p:val>
                                            <p:strVal val="#ppt_x"/>
                                          </p:val>
                                        </p:tav>
                                        <p:tav tm="100000">
                                          <p:val>
                                            <p:strVal val="#ppt_x"/>
                                          </p:val>
                                        </p:tav>
                                      </p:tavLst>
                                    </p:anim>
                                    <p:anim calcmode="lin" valueType="num">
                                      <p:cBhvr additive="base">
                                        <p:cTn id="13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79" grpId="0" animBg="1"/>
      <p:bldP spid="80" grpId="0" animBg="1"/>
      <p:bldP spid="81" grpId="0" animBg="1"/>
      <p:bldP spid="83" grpId="0"/>
      <p:bldP spid="84" grpId="0"/>
      <p:bldP spid="85" grpId="0"/>
      <p:bldP spid="86" grpId="0"/>
      <p:bldP spid="87" grpId="0"/>
      <p:bldP spid="88" grpId="0"/>
      <p:bldP spid="4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rcRect t="4519" b="4337"/>
          <a:stretch>
            <a:fillRect/>
          </a:stretch>
        </p:blipFill>
        <p:spPr>
          <a:xfrm>
            <a:off x="13955" y="1"/>
            <a:ext cx="12858750" cy="7232650"/>
          </a:xfrm>
          <a:prstGeom prst="rect">
            <a:avLst/>
          </a:prstGeom>
        </p:spPr>
      </p:pic>
      <p:sp>
        <p:nvSpPr>
          <p:cNvPr id="14" name="PA_只为设计_矩形 10"/>
          <p:cNvSpPr>
            <a:spLocks noChangeArrowheads="1"/>
          </p:cNvSpPr>
          <p:nvPr>
            <p:custDataLst>
              <p:tags r:id="rId4"/>
            </p:custDataLst>
          </p:nvPr>
        </p:nvSpPr>
        <p:spPr bwMode="auto">
          <a:xfrm flipH="1">
            <a:off x="1142775" y="633590"/>
            <a:ext cx="5010150" cy="4389438"/>
          </a:xfrm>
          <a:prstGeom prst="rect">
            <a:avLst/>
          </a:prstGeom>
          <a:no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90000"/>
              </a:lnSpc>
            </a:pPr>
            <a:r>
              <a:rPr lang="en-US" altLang="zh-CN" sz="13800">
                <a:latin typeface="微软雅黑"/>
                <a:ea typeface="微软雅黑"/>
                <a:cs typeface="+mn-ea"/>
                <a:sym typeface="微软雅黑"/>
              </a:rPr>
              <a:t>02</a:t>
            </a:r>
            <a:endParaRPr lang="zh-CN" altLang="zh-CN" sz="13800">
              <a:latin typeface="微软雅黑"/>
              <a:ea typeface="微软雅黑"/>
              <a:cs typeface="+mn-ea"/>
              <a:sym typeface="微软雅黑"/>
            </a:endParaRPr>
          </a:p>
        </p:txBody>
      </p:sp>
      <p:sp>
        <p:nvSpPr>
          <p:cNvPr id="15" name="文本框 14"/>
          <p:cNvSpPr txBox="1"/>
          <p:nvPr/>
        </p:nvSpPr>
        <p:spPr>
          <a:xfrm>
            <a:off x="2582935" y="4370087"/>
            <a:ext cx="4959028" cy="373051"/>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1600">
                <a:latin typeface="微软雅黑"/>
                <a:ea typeface="微软雅黑"/>
                <a:cs typeface="+mn-ea"/>
                <a:sym typeface="微软雅黑"/>
              </a:rPr>
              <a:t>单击此处输入具体说明</a:t>
            </a:r>
            <a:endParaRPr lang="zh-CN" altLang="en-US" sz="1600">
              <a:latin typeface="微软雅黑"/>
              <a:ea typeface="微软雅黑"/>
              <a:cs typeface="+mn-ea"/>
              <a:sym typeface="微软雅黑"/>
            </a:endParaRPr>
          </a:p>
        </p:txBody>
      </p:sp>
      <p:cxnSp>
        <p:nvCxnSpPr>
          <p:cNvPr id="16" name="直接连接符 15"/>
          <p:cNvCxnSpPr/>
          <p:nvPr/>
        </p:nvCxnSpPr>
        <p:spPr>
          <a:xfrm>
            <a:off x="4792476" y="3328293"/>
            <a:ext cx="504373" cy="0"/>
          </a:xfrm>
          <a:prstGeom prst="line">
            <a:avLst/>
          </a:prstGeom>
          <a:solidFill>
            <a:srgbClr val="080808"/>
          </a:solidFill>
          <a:ln w="25400" cap="rnd">
            <a:solidFill>
              <a:schemeClr val="tx1"/>
            </a:solidFill>
            <a:round/>
          </a:ln>
        </p:spPr>
        <p:style>
          <a:lnRef idx="2">
            <a:schemeClr val="accent1">
              <a:shade val="50000"/>
            </a:schemeClr>
          </a:lnRef>
          <a:fillRef idx="1">
            <a:schemeClr val="accent1"/>
          </a:fillRef>
          <a:effectRef idx="0">
            <a:schemeClr val="accent1"/>
          </a:effectRef>
          <a:fontRef idx="minor">
            <a:schemeClr val="lt1"/>
          </a:fontRef>
        </p:style>
      </p:cxnSp>
      <p:sp>
        <p:nvSpPr>
          <p:cNvPr id="17" name="文本框 16"/>
          <p:cNvSpPr txBox="1"/>
          <p:nvPr/>
        </p:nvSpPr>
        <p:spPr>
          <a:xfrm>
            <a:off x="2180903" y="3616325"/>
            <a:ext cx="3384098" cy="707886"/>
          </a:xfrm>
          <a:prstGeom prst="rect">
            <a:avLst/>
          </a:prstGeom>
          <a:noFill/>
        </p:spPr>
        <p:txBody>
          <a:bodyPr wrap="square" rtlCol="0">
            <a:spAutoFit/>
            <a:scene3d>
              <a:camera prst="orthographicFront"/>
              <a:lightRig rig="threePt" dir="t"/>
            </a:scene3d>
            <a:sp3d contourW="12700"/>
          </a:bodyPr>
          <a:lstStyle/>
          <a:p>
            <a:r>
              <a:rPr lang="zh-CN" altLang="en-US" sz="4000">
                <a:latin typeface="微软雅黑"/>
                <a:ea typeface="微软雅黑"/>
                <a:sym typeface="微软雅黑"/>
              </a:rPr>
              <a:t>单击添加标题</a:t>
            </a:r>
            <a:endParaRPr lang="en-US" altLang="zh-CN" sz="4000">
              <a:latin typeface="微软雅黑"/>
              <a:ea typeface="微软雅黑"/>
              <a:sym typeface="微软雅黑"/>
            </a:endParaRPr>
          </a:p>
        </p:txBody>
      </p:sp>
    </p:spTree>
    <p:custDataLst>
      <p:tags r:id="rId5"/>
    </p:custDataLst>
  </p:cSld>
  <p:clrMapOvr>
    <a:masterClrMapping/>
  </p:clrMapOvr>
  <p:transition spd="slow" advClick="0" advTm="300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7"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TIMING" val="|1.8|3.1"/>
</p:tagLst>
</file>

<file path=ppt/tags/tag62.xml><?xml version="1.0" encoding="utf-8"?>
<p:tagLst xmlns:p="http://schemas.openxmlformats.org/presentationml/2006/main">
  <p:tag name="TIMING" val="|3.3|0.8"/>
</p:tagLst>
</file>

<file path=ppt/tags/tag63.xml><?xml version="1.0" encoding="utf-8"?>
<p:tagLst xmlns:p="http://schemas.openxmlformats.org/presentationml/2006/main">
  <p:tag name="MH" val="20170812143230"/>
  <p:tag name="MH_LIBRARY" val="GRAPHIC"/>
  <p:tag name="MH_ORDER" val="矩形 10"/>
  <p:tag name="PA" val="v4.0.0"/>
</p:tagLst>
</file>

<file path=ppt/tags/tag64.xml><?xml version="1.0" encoding="utf-8"?>
<p:tagLst xmlns:p="http://schemas.openxmlformats.org/presentationml/2006/main">
  <p:tag name="TIMING" val="|3.3|0.8"/>
</p:tagLst>
</file>

<file path=ppt/tags/tag65.xml><?xml version="1.0" encoding="utf-8"?>
<p:tagLst xmlns:p="http://schemas.openxmlformats.org/presentationml/2006/main">
  <p:tag name="MH" val="20170812143230"/>
  <p:tag name="MH_LIBRARY" val="GRAPHIC"/>
  <p:tag name="MH_ORDER" val="矩形 10"/>
  <p:tag name="PA" val="v4.0.0"/>
</p:tagLst>
</file>

<file path=ppt/tags/tag66.xml><?xml version="1.0" encoding="utf-8"?>
<p:tagLst xmlns:p="http://schemas.openxmlformats.org/presentationml/2006/main">
  <p:tag name="TIMING" val="|3.3|0.8"/>
</p:tagLst>
</file>

<file path=ppt/tags/tag67.xml><?xml version="1.0" encoding="utf-8"?>
<p:tagLst xmlns:p="http://schemas.openxmlformats.org/presentationml/2006/main">
  <p:tag name="PA" val="v4.0.0"/>
</p:tagLst>
</file>

<file path=ppt/tags/tag68.xml><?xml version="1.0" encoding="utf-8"?>
<p:tagLst xmlns:p="http://schemas.openxmlformats.org/presentationml/2006/main">
  <p:tag name="PA" val="v4.0.0"/>
</p:tagLst>
</file>

<file path=ppt/tags/tag69.xml><?xml version="1.0" encoding="utf-8"?>
<p:tagLst xmlns:p="http://schemas.openxmlformats.org/presentationml/2006/main">
  <p:tag name="MH" val="20170812143230"/>
  <p:tag name="MH_LIBRARY" val="GRAPHIC"/>
  <p:tag name="MH_ORDER" val="矩形 10"/>
  <p:tag name="PA" val="v4.0.0"/>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70.xml><?xml version="1.0" encoding="utf-8"?>
<p:tagLst xmlns:p="http://schemas.openxmlformats.org/presentationml/2006/main">
  <p:tag name="TIMING" val="|3.3|0.8"/>
</p:tagLst>
</file>

<file path=ppt/tags/tag71.xml><?xml version="1.0" encoding="utf-8"?>
<p:tagLst xmlns:p="http://schemas.openxmlformats.org/presentationml/2006/main">
  <p:tag name="MH" val="20170812143230"/>
  <p:tag name="MH_LIBRARY" val="GRAPHIC"/>
  <p:tag name="MH_ORDER" val="矩形 10"/>
  <p:tag name="PA" val="v4.0.0"/>
</p:tagLst>
</file>

<file path=ppt/tags/tag72.xml><?xml version="1.0" encoding="utf-8"?>
<p:tagLst xmlns:p="http://schemas.openxmlformats.org/presentationml/2006/main">
  <p:tag name="TIMING" val="|3.3|0.8"/>
</p:tagLst>
</file>

<file path=ppt/tags/tag73.xml><?xml version="1.0" encoding="utf-8"?>
<p:tagLst xmlns:p="http://schemas.openxmlformats.org/presentationml/2006/main">
  <p:tag name="PA" val="v4.0.0"/>
</p:tagLst>
</file>

<file path=ppt/tags/tag74.xml><?xml version="1.0" encoding="utf-8"?>
<p:tagLst xmlns:p="http://schemas.openxmlformats.org/presentationml/2006/main">
  <p:tag name="PA" val="v4.0.0"/>
</p:tagLst>
</file>

<file path=ppt/tags/tag75.xml><?xml version="1.0" encoding="utf-8"?>
<p:tagLst xmlns:p="http://schemas.openxmlformats.org/presentationml/2006/main">
  <p:tag name="TIMING" val="|3.3|0.8"/>
</p:tagLst>
</file>

<file path=ppt/tags/tag76.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OUTPUT_FOLDER" val="C:\Users\Administrator\Desktop"/>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0"/>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9E7965BD-BA7C-4284-B303-3DF26FF20985"/>
  <p:tag name="ISPRINGCLOUDFOLDERID" val="0"/>
  <p:tag name="ISPRINGCLOUDFOLDERPATH" val="Repository"/>
  <p:tag name="ISPRINGONLINEFOLDERID" val="0"/>
  <p:tag name="ISPRINGONLINEFOLDERPATH" val="Content List"/>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2">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Temp">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242</Paragraphs>
  <Slides>27</Slides>
  <Notes>27</Notes>
  <TotalTime>0</TotalTime>
  <HiddenSlides>0</HiddenSlides>
  <MMClips>1</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27</vt:i4>
      </vt:variant>
    </vt:vector>
  </HeadingPairs>
  <TitlesOfParts>
    <vt:vector baseType="lpstr" size="41">
      <vt:lpstr>Arial</vt:lpstr>
      <vt:lpstr>微软雅黑</vt:lpstr>
      <vt:lpstr>Calibri</vt:lpstr>
      <vt:lpstr>Calibri Light</vt:lpstr>
      <vt:lpstr>宋体</vt:lpstr>
      <vt:lpstr>Times New Roman</vt:lpstr>
      <vt:lpstr>Lato Regular</vt:lpstr>
      <vt:lpstr>Lato Light</vt:lpstr>
      <vt:lpstr>FontAwesome</vt:lpstr>
      <vt:lpstr>Neris Thin</vt:lpstr>
      <vt:lpstr>Open Sans Light</vt:lpstr>
      <vt:lpstr>Meiryo</vt:lpstr>
      <vt:lpstr>Wingdings</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2</cp:revision>
  <dcterms:created xsi:type="dcterms:W3CDTF">2017-04-05T10:58:00Z</dcterms:created>
  <dcterms:modified xsi:type="dcterms:W3CDTF">2023-05-08T06:28:25Z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