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71"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4" r:id="rId20"/>
    <p:sldId id="272" r:id="rId21"/>
    <p:sldId id="273" r:id="rId22"/>
    <p:sldId id="277" r:id="rId23"/>
    <p:sldId id="278" r:id="rId24"/>
    <p:sldId id="300" r:id="rId25"/>
  </p:sldIdLst>
  <p:sldSz cx="12192000" cy="6858000"/>
  <p:notesSz cx="6858000" cy="9144000"/>
  <p:embeddedFontLst>
    <p:embeddedFont>
      <p:font typeface="方正启体繁体" panose="03000509000000000000" pitchFamily="65" charset="-122"/>
      <p:regular r:id="rId27"/>
    </p:embeddedFont>
    <p:embeddedFont>
      <p:font typeface="Arial Unicode MS" panose="020B0604020202020204" pitchFamily="34" charset="-122"/>
      <p:regular r:id="rId28"/>
    </p:embeddedFont>
    <p:embeddedFont>
      <p:font typeface="Calibri" panose="020F0502020204030204" charset="0"/>
      <p:regular r:id="rId29"/>
      <p:bold r:id="rId30"/>
      <p:italic r:id="rId31"/>
      <p:boldItalic r:id="rId32"/>
    </p:embeddedFont>
    <p:embeddedFont>
      <p:font typeface="Calibri Light" panose="020F0302020204030204"/>
      <p:regular r:id="rId33"/>
      <p:italic r:id="rId34"/>
    </p:embeddedFont>
    <p:embeddedFont>
      <p:font typeface="微软雅黑" panose="020B0503020204020204" charset="-122"/>
      <p:regular r:id="rId35"/>
    </p:embeddedFont>
    <p:embeddedFont>
      <p:font typeface="新蒂文征明简繁" panose="03000600000000000000" charset="-122"/>
      <p:regular r:id="rId36"/>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3" d="100"/>
          <a:sy n="73" d="100"/>
        </p:scale>
        <p:origin x="540" y="7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tags" Target="tags/tag61.xml" /><Relationship Id="rId27" Type="http://schemas.openxmlformats.org/officeDocument/2006/relationships/font" Target="fonts/font1.fntdata" /><Relationship Id="rId28" Type="http://schemas.openxmlformats.org/officeDocument/2006/relationships/font" Target="fonts/font2.fntdata" /><Relationship Id="rId29" Type="http://schemas.openxmlformats.org/officeDocument/2006/relationships/font" Target="fonts/font3.fntdata" /><Relationship Id="rId3" Type="http://schemas.openxmlformats.org/officeDocument/2006/relationships/notesMaster" Target="notesMasters/notesMaster1.xml" /><Relationship Id="rId30" Type="http://schemas.openxmlformats.org/officeDocument/2006/relationships/font" Target="fonts/font4.fntdata" /><Relationship Id="rId31" Type="http://schemas.openxmlformats.org/officeDocument/2006/relationships/font" Target="fonts/font5.fntdata" /><Relationship Id="rId32" Type="http://schemas.openxmlformats.org/officeDocument/2006/relationships/font" Target="fonts/font6.fntdata" /><Relationship Id="rId33" Type="http://schemas.openxmlformats.org/officeDocument/2006/relationships/font" Target="fonts/font7.fntdata" /><Relationship Id="rId34" Type="http://schemas.openxmlformats.org/officeDocument/2006/relationships/font" Target="fonts/font8.fntdata" /><Relationship Id="rId35" Type="http://schemas.openxmlformats.org/officeDocument/2006/relationships/font" Target="fonts/font9.fntdata" /><Relationship Id="rId36" Type="http://schemas.openxmlformats.org/officeDocument/2006/relationships/font" Target="fonts/font10.fntdata" /><Relationship Id="rId37" Type="http://schemas.openxmlformats.org/officeDocument/2006/relationships/presProps" Target="presProps.xml" /><Relationship Id="rId38" Type="http://schemas.openxmlformats.org/officeDocument/2006/relationships/font" Target="fonts/font11.fntdata" /><Relationship Id="rId39" Type="http://schemas.openxmlformats.org/officeDocument/2006/relationships/font" Target="fonts/font12.fntdata" /><Relationship Id="rId4" Type="http://schemas.openxmlformats.org/officeDocument/2006/relationships/slide" Target="slides/slide1.xml" /><Relationship Id="rId40" Type="http://schemas.openxmlformats.org/officeDocument/2006/relationships/viewProps" Target="viewProps.xml" /><Relationship Id="rId41" Type="http://schemas.openxmlformats.org/officeDocument/2006/relationships/theme" Target="theme/theme1.xml" /><Relationship Id="rId42"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openxmlformats.org/officeDocument/2006/relationships/themeOverride" Target="../theme/themeOverride1.xml" /><Relationship Id="rId3" Type="http://schemas.microsoft.com/office/2011/relationships/chartColorStyle" Target="colors1.xml" /><Relationship Id="rId4" Type="http://schemas.microsoft.com/office/2011/relationships/chartStyle" Target="style1.xml"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系列 1</c:v>
                </c:pt>
              </c:strCache>
            </c:strRef>
          </c:tx>
          <c:spPr>
            <a:solidFill>
              <a:sysClr val="window" lastClr="FFFFFF">
                <a:lumMod val="75000"/>
              </a:sys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D2960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022454"/>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val="219"/>
        <c:overlap val="-27"/>
        <c:axId val="1656068896"/>
        <c:axId val="1656069456"/>
      </c:barChart>
      <c:catAx>
        <c:axId val="165606889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1050" b="0" i="0" u="none" strike="noStrike" kern="1200" baseline="0" smtId="4294967295">
                <a:solidFill>
                  <a:schemeClr val="tx1">
                    <a:lumMod val="65000"/>
                    <a:lumOff val="35000"/>
                  </a:schemeClr>
                </a:solidFill>
                <a:latin typeface="+mn-lt"/>
                <a:ea typeface="+mn-ea"/>
                <a:cs typeface="+mn-cs"/>
              </a:defRPr>
            </a:pPr>
            <a:endParaRPr lang="zh-CN" sz="1050" b="0" i="0" u="none" strike="noStrike" kern="1200" baseline="0" smtId="4294967295">
              <a:solidFill>
                <a:schemeClr val="tx1">
                  <a:lumMod val="65000"/>
                  <a:lumOff val="35000"/>
                </a:schemeClr>
              </a:solidFill>
              <a:latin typeface="+mn-lt"/>
              <a:ea typeface="+mn-ea"/>
              <a:cs typeface="+mn-cs"/>
            </a:endParaRPr>
          </a:p>
        </c:txPr>
        <c:crossAx val="1656069456"/>
        <c:crosses val="autoZero"/>
        <c:auto val="0"/>
        <c:lblAlgn val="ctr"/>
        <c:lblOffset/>
        <c:noMultiLvlLbl val="0"/>
      </c:catAx>
      <c:valAx>
        <c:axId val="1656069456"/>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1195" b="0" i="0" u="none" strike="noStrike" kern="1200" baseline="0" smtId="4294967295">
                <a:solidFill>
                  <a:schemeClr val="tx1">
                    <a:lumMod val="65000"/>
                    <a:lumOff val="35000"/>
                  </a:schemeClr>
                </a:solidFill>
                <a:latin typeface="+mn-lt"/>
                <a:ea typeface="+mn-ea"/>
                <a:cs typeface="+mn-cs"/>
              </a:defRPr>
            </a:pPr>
            <a:endParaRPr lang="zh-CN" sz="1195" b="0" i="0" u="none" strike="noStrike" kern="1200" baseline="0" smtId="4294967295">
              <a:solidFill>
                <a:schemeClr val="tx1">
                  <a:lumMod val="65000"/>
                  <a:lumOff val="35000"/>
                </a:schemeClr>
              </a:solidFill>
              <a:latin typeface="+mn-lt"/>
              <a:ea typeface="+mn-ea"/>
              <a:cs typeface="+mn-cs"/>
            </a:endParaRPr>
          </a:p>
        </c:txPr>
        <c:crossAx val="1656068896"/>
        <c:crosses val="autoZero"/>
        <c:crossBetween val="between"/>
      </c:valAx>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21</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22</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9.jpeg" /><Relationship Id="rId5" Type="http://schemas.openxmlformats.org/officeDocument/2006/relationships/image" Target="../media/image15.png" /><Relationship Id="rId6" Type="http://schemas.openxmlformats.org/officeDocument/2006/relationships/image" Target="../media/image1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image" Target="../media/image22.jpeg" /><Relationship Id="rId7" Type="http://schemas.openxmlformats.org/officeDocument/2006/relationships/image" Target="../media/image23.jpeg" /><Relationship Id="rId8" Type="http://schemas.openxmlformats.org/officeDocument/2006/relationships/image" Target="../media/image24.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9.jpeg" /><Relationship Id="rId5" Type="http://schemas.openxmlformats.org/officeDocument/2006/relationships/image" Target="../media/image15.png" /><Relationship Id="rId6" Type="http://schemas.openxmlformats.org/officeDocument/2006/relationships/image" Target="../media/image1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image" Target="../media/image2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chart" Target="../charts/chart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image" Target="../media/image26.png" /><Relationship Id="rId7" Type="http://schemas.openxmlformats.org/officeDocument/2006/relationships/image" Target="../media/image1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8.png" /><Relationship Id="rId3" Type="http://schemas.openxmlformats.org/officeDocument/2006/relationships/image" Target="../media/image9.jpeg" /><Relationship Id="rId4" Type="http://schemas.openxmlformats.org/officeDocument/2006/relationships/image" Target="../media/image10.png" /><Relationship Id="rId5" Type="http://schemas.openxmlformats.org/officeDocument/2006/relationships/image" Target="../media/image11.png" /><Relationship Id="rId6" Type="http://schemas.openxmlformats.org/officeDocument/2006/relationships/image" Target="../media/image5.png" /><Relationship Id="rId7" Type="http://schemas.openxmlformats.org/officeDocument/2006/relationships/image" Target="../media/image1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 Id="rId7" Type="http://schemas.openxmlformats.org/officeDocument/2006/relationships/image" Target="../media/image6.png" /><Relationship Id="rId8" Type="http://schemas.openxmlformats.org/officeDocument/2006/relationships/image" Target="../media/image7.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2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27.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9.jpeg" /><Relationship Id="rId5" Type="http://schemas.openxmlformats.org/officeDocument/2006/relationships/image" Target="../media/image15.png" /><Relationship Id="rId6" Type="http://schemas.openxmlformats.org/officeDocument/2006/relationships/image" Target="../media/image1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image" Target="../media/image16.jpeg" /><Relationship Id="rId7" Type="http://schemas.openxmlformats.org/officeDocument/2006/relationships/image" Target="../media/image17.jpeg" /><Relationship Id="rId8" Type="http://schemas.openxmlformats.org/officeDocument/2006/relationships/image" Target="../media/image18.jpeg" /><Relationship Id="rId9"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 Id="rId6" Type="http://schemas.openxmlformats.org/officeDocument/2006/relationships/image" Target="../media/image1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 Id="rId3" Type="http://schemas.openxmlformats.org/officeDocument/2006/relationships/image" Target="../media/image14.png" /><Relationship Id="rId4" Type="http://schemas.openxmlformats.org/officeDocument/2006/relationships/image" Target="../media/image9.jpeg" /><Relationship Id="rId5" Type="http://schemas.openxmlformats.org/officeDocument/2006/relationships/image" Target="../media/image15.png" /><Relationship Id="rId6"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5.png" /><Relationship Id="rId3" Type="http://schemas.openxmlformats.org/officeDocument/2006/relationships/image" Target="../media/image9.jpeg" /><Relationship Id="rId4" Type="http://schemas.openxmlformats.org/officeDocument/2006/relationships/image" Target="../media/image14.png" /><Relationship Id="rId5" Type="http://schemas.openxmlformats.org/officeDocument/2006/relationships/image" Target="../media/image8.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png" /><Relationship Id="rId3" Type="http://schemas.openxmlformats.org/officeDocument/2006/relationships/image" Target="../media/image15.png" /><Relationship Id="rId4" Type="http://schemas.openxmlformats.org/officeDocument/2006/relationships/image" Target="../media/image9.jpeg" /><Relationship Id="rId5" Type="http://schemas.openxmlformats.org/officeDocument/2006/relationships/image" Target="../media/image14.png" /><Relationship Id="rId6" Type="http://schemas.openxmlformats.org/officeDocument/2006/relationships/image" Target="../media/image8.png" /><Relationship Id="rId7" Type="http://schemas.openxmlformats.org/officeDocument/2006/relationships/image" Target="../media/image21.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nvGrpSpPr>
      <p:grpSpPr>
        <a:xfrm>
          <a:off x="0" y="0"/>
          <a:ext cx="0" cy="0"/>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30" y="4553882"/>
            <a:ext cx="2051175" cy="1565730"/>
          </a:xfrm>
          <a:prstGeom prst="rect">
            <a:avLst/>
          </a:prstGeom>
        </p:spPr>
      </p:pic>
      <p:pic>
        <p:nvPicPr>
          <p:cNvPr id="4" name="图片 3" descr="0c7f59f265b22ee22ebc09c0e7cee410"/>
          <p:cNvPicPr>
            <a:picLocks noChangeAspect="1"/>
          </p:cNvPicPr>
          <p:nvPr/>
        </p:nvPicPr>
        <p:blipFill>
          <a:blip r:embed="rId3"/>
          <a:stretch>
            <a:fillRect/>
          </a:stretch>
        </p:blipFill>
        <p:spPr>
          <a:xfrm flipH="1">
            <a:off x="8449310" y="1542415"/>
            <a:ext cx="3742690" cy="5253355"/>
          </a:xfrm>
          <a:prstGeom prst="rect">
            <a:avLst/>
          </a:prstGeom>
        </p:spPr>
      </p:pic>
      <p:pic>
        <p:nvPicPr>
          <p:cNvPr id="5" name="图片 4" descr="c14a5568428d7af0389dfd8fa9340977 副本 3"/>
          <p:cNvPicPr>
            <a:picLocks noChangeAspect="1"/>
          </p:cNvPicPr>
          <p:nvPr/>
        </p:nvPicPr>
        <p:blipFill>
          <a:blip r:embed="rId4"/>
          <a:stretch>
            <a:fillRect/>
          </a:stretch>
        </p:blipFill>
        <p:spPr>
          <a:xfrm flipH="1">
            <a:off x="0" y="-24765"/>
            <a:ext cx="2749550" cy="5794375"/>
          </a:xfrm>
          <a:prstGeom prst="rect">
            <a:avLst/>
          </a:prstGeom>
        </p:spPr>
      </p:pic>
      <p:grpSp>
        <p:nvGrpSpPr>
          <p:cNvPr id="29" name="组合 28"/>
          <p:cNvGrpSpPr/>
          <p:nvPr/>
        </p:nvGrpSpPr>
        <p:grpSpPr>
          <a:xfrm>
            <a:off x="2749550" y="645861"/>
            <a:ext cx="2028190" cy="3628959"/>
            <a:chOff x="2748292" y="1240221"/>
            <a:chExt cx="2229116" cy="3628959"/>
          </a:xfrm>
        </p:grpSpPr>
        <p:grpSp>
          <p:nvGrpSpPr>
            <p:cNvPr id="22" name="组合 21"/>
            <p:cNvGrpSpPr/>
            <p:nvPr/>
          </p:nvGrpSpPr>
          <p:grpSpPr>
            <a:xfrm>
              <a:off x="2749550" y="1240221"/>
              <a:ext cx="2106229" cy="3628959"/>
              <a:chOff x="2749550" y="1240221"/>
              <a:chExt cx="2106229" cy="3628959"/>
            </a:xfrm>
          </p:grpSpPr>
          <p:grpSp>
            <p:nvGrpSpPr>
              <p:cNvPr id="20" name="组合 19"/>
              <p:cNvGrpSpPr/>
              <p:nvPr/>
            </p:nvGrpSpPr>
            <p:grpSpPr>
              <a:xfrm>
                <a:off x="2749550" y="1240221"/>
                <a:ext cx="2106229" cy="3628959"/>
                <a:chOff x="2749550" y="1240221"/>
                <a:chExt cx="2106229" cy="3628959"/>
              </a:xfrm>
            </p:grpSpPr>
            <p:sp>
              <p:nvSpPr>
                <p:cNvPr id="17" name="矩形 16"/>
                <p:cNvSpPr/>
                <p:nvPr/>
              </p:nvSpPr>
              <p:spPr>
                <a:xfrm>
                  <a:off x="2749550" y="1240221"/>
                  <a:ext cx="2106229" cy="3615558"/>
                </a:xfrm>
                <a:prstGeom prst="rect">
                  <a:avLst/>
                </a:prstGeom>
                <a:noFill/>
                <a:ln w="28575">
                  <a:gradFill>
                    <a:gsLst>
                      <a:gs pos="0">
                        <a:srgbClr val="E7DABC"/>
                      </a:gs>
                      <a:gs pos="48000">
                        <a:srgbClr val="BEA575"/>
                      </a:gs>
                      <a:gs pos="100000">
                        <a:srgbClr val="D2960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flipH="1">
                  <a:off x="3211830" y="1245870"/>
                  <a:ext cx="0" cy="3623310"/>
                </a:xfrm>
                <a:custGeom>
                  <a:gdLst>
                    <a:gd name="connsiteX0" fmla="*/ 0 w 0"/>
                    <a:gd name="connsiteY0" fmla="*/ 0 h 3623310"/>
                    <a:gd name="connsiteX1" fmla="*/ 0 w 0"/>
                    <a:gd name="connsiteY1" fmla="*/ 3623310 h 3623310"/>
                  </a:gdLst>
                  <a:cxnLst>
                    <a:cxn ang="0">
                      <a:pos x="connsiteX0" y="connsiteY0"/>
                    </a:cxn>
                    <a:cxn ang="0">
                      <a:pos x="connsiteX1" y="connsiteY1"/>
                    </a:cxn>
                  </a:cxnLst>
                  <a:rect l="l" t="t" r="r" b="b"/>
                  <a:pathLst>
                    <a:path h="3623310">
                      <a:moveTo>
                        <a:pt x="0" y="0"/>
                      </a:moveTo>
                      <a:lnTo>
                        <a:pt x="0" y="3623310"/>
                      </a:lnTo>
                    </a:path>
                  </a:pathLst>
                </a:custGeom>
                <a:noFill/>
                <a:ln w="19050">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flipH="1">
                  <a:off x="4423410" y="1240221"/>
                  <a:ext cx="0" cy="3623310"/>
                </a:xfrm>
                <a:custGeom>
                  <a:gdLst>
                    <a:gd name="connsiteX0" fmla="*/ 0 w 0"/>
                    <a:gd name="connsiteY0" fmla="*/ 0 h 3623310"/>
                    <a:gd name="connsiteX1" fmla="*/ 0 w 0"/>
                    <a:gd name="connsiteY1" fmla="*/ 3623310 h 3623310"/>
                  </a:gdLst>
                  <a:cxnLst>
                    <a:cxn ang="0">
                      <a:pos x="connsiteX0" y="connsiteY0"/>
                    </a:cxn>
                    <a:cxn ang="0">
                      <a:pos x="connsiteX1" y="connsiteY1"/>
                    </a:cxn>
                  </a:cxnLst>
                  <a:rect l="l" t="t" r="r" b="b"/>
                  <a:pathLst>
                    <a:path h="3623310">
                      <a:moveTo>
                        <a:pt x="0" y="0"/>
                      </a:moveTo>
                      <a:lnTo>
                        <a:pt x="0" y="3623310"/>
                      </a:lnTo>
                    </a:path>
                  </a:pathLst>
                </a:custGeom>
                <a:noFill/>
                <a:ln w="19050">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3261560" y="1315435"/>
                <a:ext cx="1217761" cy="3484179"/>
              </a:xfrm>
              <a:prstGeom prst="rect">
                <a:avLst/>
              </a:prstGeom>
              <a:noFill/>
            </p:spPr>
            <p:txBody>
              <a:bodyPr vert="eaVert" wrap="square" rtlCol="0">
                <a:spAutoFit/>
              </a:bodyPr>
              <a:lstStyle/>
              <a:p>
                <a:pPr algn="ctr"/>
                <a:r>
                  <a:rPr lang="zh-CN" altLang="en-US" sz="60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金梅报春</a:t>
                </a:r>
                <a:endParaRPr lang="zh-CN" altLang="en-US" sz="60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grpSp>
        <p:sp>
          <p:nvSpPr>
            <p:cNvPr id="23" name="任意多边形 22"/>
            <p:cNvSpPr/>
            <p:nvPr/>
          </p:nvSpPr>
          <p:spPr>
            <a:xfrm>
              <a:off x="2868930" y="3080384"/>
              <a:ext cx="251460" cy="0"/>
            </a:xfrm>
            <a:custGeom>
              <a:gdLst>
                <a:gd name="connsiteX0" fmla="*/ 0 w 251460"/>
                <a:gd name="connsiteY0" fmla="*/ 0 h 0"/>
                <a:gd name="connsiteX1" fmla="*/ 251460 w 251460"/>
                <a:gd name="connsiteY1" fmla="*/ 0 h 0"/>
              </a:gdLst>
              <a:cxnLst>
                <a:cxn ang="0">
                  <a:pos x="connsiteX0" y="connsiteY0"/>
                </a:cxn>
                <a:cxn ang="0">
                  <a:pos x="connsiteX1" y="connsiteY1"/>
                </a:cxn>
              </a:cxnLst>
              <a:rect l="l" t="t" r="r" b="b"/>
              <a:pathLst>
                <a:path w="251460">
                  <a:moveTo>
                    <a:pt x="0" y="0"/>
                  </a:moveTo>
                  <a:lnTo>
                    <a:pt x="251460" y="0"/>
                  </a:lnTo>
                </a:path>
              </a:pathLst>
            </a:custGeom>
            <a:noFill/>
            <a:ln w="3175">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514850" y="3070860"/>
              <a:ext cx="251460" cy="0"/>
            </a:xfrm>
            <a:custGeom>
              <a:gdLst>
                <a:gd name="connsiteX0" fmla="*/ 0 w 251460"/>
                <a:gd name="connsiteY0" fmla="*/ 0 h 0"/>
                <a:gd name="connsiteX1" fmla="*/ 251460 w 251460"/>
                <a:gd name="connsiteY1" fmla="*/ 0 h 0"/>
              </a:gdLst>
              <a:cxnLst>
                <a:cxn ang="0">
                  <a:pos x="connsiteX0" y="connsiteY0"/>
                </a:cxn>
                <a:cxn ang="0">
                  <a:pos x="connsiteX1" y="connsiteY1"/>
                </a:cxn>
              </a:cxnLst>
              <a:rect l="l" t="t" r="r" b="b"/>
              <a:pathLst>
                <a:path w="251460">
                  <a:moveTo>
                    <a:pt x="0" y="0"/>
                  </a:moveTo>
                  <a:lnTo>
                    <a:pt x="251460" y="0"/>
                  </a:lnTo>
                </a:path>
              </a:pathLst>
            </a:custGeom>
            <a:noFill/>
            <a:ln w="3175">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749550" y="1369661"/>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毕业答辩</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6" name="文本框 25"/>
            <p:cNvSpPr txBox="1"/>
            <p:nvPr/>
          </p:nvSpPr>
          <p:spPr>
            <a:xfrm>
              <a:off x="4423410" y="1405857"/>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毕业设计</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7" name="文本框 26"/>
            <p:cNvSpPr txBox="1"/>
            <p:nvPr/>
          </p:nvSpPr>
          <p:spPr>
            <a:xfrm>
              <a:off x="2748292" y="3161380"/>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论文答辩</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8" name="文本框 27"/>
            <p:cNvSpPr txBox="1"/>
            <p:nvPr/>
          </p:nvSpPr>
          <p:spPr>
            <a:xfrm>
              <a:off x="4413407" y="3161380"/>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方案设计</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grpSp>
      <p:sp>
        <p:nvSpPr>
          <p:cNvPr id="30" name="文本框 29"/>
          <p:cNvSpPr txBox="1"/>
          <p:nvPr/>
        </p:nvSpPr>
        <p:spPr>
          <a:xfrm>
            <a:off x="4781050" y="674369"/>
            <a:ext cx="369332" cy="3623310"/>
          </a:xfrm>
          <a:prstGeom prst="rect">
            <a:avLst/>
          </a:prstGeom>
          <a:noFill/>
        </p:spPr>
        <p:txBody>
          <a:bodyPr vert="eaVert" wrap="square" rtlCol="0">
            <a:spAutoFit/>
          </a:bodyPr>
          <a:lstStyle/>
          <a:p>
            <a:pPr algn="ctr"/>
            <a:r>
              <a:rPr lang="en-US" altLang="zh-CN" sz="1200" spc="100">
                <a:solidFill>
                  <a:srgbClr val="F8B259"/>
                </a:solidFill>
                <a:latin typeface="Arial Unicode MS" panose="020b0604020202020204" pitchFamily="34" charset="-122"/>
                <a:ea typeface="Arial Unicode MS" panose="020b0604020202020204" pitchFamily="34" charset="-122"/>
                <a:cs typeface="Arial Unicode MS" panose="020b0604020202020204" pitchFamily="34" charset="-122"/>
              </a:rPr>
              <a:t>CHINESE STYLE GRADUATION DEFENSE</a:t>
            </a:r>
            <a:endParaRPr lang="zh-CN" altLang="en-US" sz="1400" spc="100">
              <a:solidFill>
                <a:srgbClr val="F8B25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596674" y="4365339"/>
            <a:ext cx="6005513" cy="1061829"/>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lvl="0" fontAlgn="base">
              <a:lnSpc>
                <a:spcPct val="200000"/>
              </a:lnSpc>
              <a:spcBef>
                <a:spcPct val="0"/>
              </a:spcBef>
              <a:spcAft>
                <a:spcPct val="0"/>
              </a:spcAft>
              <a:defRPr/>
            </a:pPr>
            <a:r>
              <a:rPr kumimoji="0" lang="en-US" altLang="zh-CN" sz="1050" b="0" i="0" u="none" strike="noStrike" kern="0" cap="none" spc="0" normalizeH="0" baseline="0" noProof="0" err="1">
                <a:ln>
                  <a:noFill/>
                </a:ln>
                <a:solidFill>
                  <a:schemeClr val="bg1"/>
                </a:solidFill>
                <a:effectLst/>
                <a:uLnTx/>
                <a:uFillTx/>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Lorem ipsum dolor sit amet, consectetuer adipiscing elit. </a:t>
            </a:r>
            <a:r>
              <a:rPr lang="en-US" altLang="zh-CN" sz="1050" kern="0">
                <a:solidFill>
                  <a:prstClr val="white"/>
                </a:solidFill>
                <a:latin typeface="Calibri Light"/>
                <a:ea typeface="微软雅黑" panose="020b0503020204020204" charset="-122"/>
                <a:cs typeface="Arial" panose="020b0604020202020204" pitchFamily="34" charset="0"/>
                <a:sym typeface="Calibri"/>
              </a:rPr>
              <a:t>Lorem ipsum dolor sit amet, consectetuer adipiscing elit. </a:t>
            </a:r>
            <a:endParaRPr kumimoji="0" lang="en-US" altLang="zh-CN" sz="1050" b="0" i="0" u="none" strike="noStrike" kern="0" cap="none" spc="0" normalizeH="0" baseline="0" noProof="0">
              <a:ln>
                <a:noFill/>
              </a:ln>
              <a:solidFill>
                <a:schemeClr val="bg1"/>
              </a:solidFill>
              <a:effectLst/>
              <a:uLnTx/>
              <a:uFillTx/>
              <a:latin typeface="Calibri Light"/>
              <a:ea typeface="微软雅黑" panose="020b0503020204020204" charset="-122"/>
              <a:cs typeface="Arial" panose="020b0604020202020204" pitchFamily="34" charset="0"/>
              <a:sym typeface="Calibri"/>
            </a:endParaRPr>
          </a:p>
        </p:txBody>
      </p:sp>
      <p:pic>
        <p:nvPicPr>
          <p:cNvPr id="32" name="图片 31"/>
          <p:cNvPicPr>
            <a:picLocks noChangeAspect="1"/>
          </p:cNvPicPr>
          <p:nvPr/>
        </p:nvPicPr>
        <p:blipFill>
          <a:blip r:embed="rId5"/>
          <a:stretch>
            <a:fillRect/>
          </a:stretch>
        </p:blipFill>
        <p:spPr>
          <a:xfrm>
            <a:off x="5276009" y="2177960"/>
            <a:ext cx="2689994" cy="2053362"/>
          </a:xfrm>
          <a:prstGeom prst="rect">
            <a:avLst/>
          </a:prstGeom>
        </p:spPr>
      </p:pic>
      <p:pic>
        <p:nvPicPr>
          <p:cNvPr id="33" name="图片 32"/>
          <p:cNvPicPr>
            <a:picLocks noChangeAspect="1"/>
          </p:cNvPicPr>
          <p:nvPr/>
        </p:nvPicPr>
        <p:blipFill>
          <a:blip r:embed="rId6"/>
          <a:stretch>
            <a:fillRect/>
          </a:stretch>
        </p:blipFill>
        <p:spPr>
          <a:xfrm>
            <a:off x="1114078" y="3429001"/>
            <a:ext cx="1792312" cy="896156"/>
          </a:xfrm>
          <a:prstGeom prst="rect">
            <a:avLst/>
          </a:prstGeom>
        </p:spPr>
      </p:pic>
      <p:pic>
        <p:nvPicPr>
          <p:cNvPr id="34" name="图片 33"/>
          <p:cNvPicPr>
            <a:picLocks noChangeAspect="1"/>
          </p:cNvPicPr>
          <p:nvPr/>
        </p:nvPicPr>
        <p:blipFill>
          <a:blip r:embed="rId7"/>
          <a:stretch>
            <a:fillRect/>
          </a:stretch>
        </p:blipFill>
        <p:spPr>
          <a:xfrm>
            <a:off x="4919011" y="1771346"/>
            <a:ext cx="1429356" cy="714678"/>
          </a:xfrm>
          <a:prstGeom prst="rect">
            <a:avLst/>
          </a:prstGeom>
        </p:spPr>
      </p:pic>
      <p:sp>
        <p:nvSpPr>
          <p:cNvPr id="35" name="文本框 24"/>
          <p:cNvSpPr txBox="1"/>
          <p:nvPr/>
        </p:nvSpPr>
        <p:spPr>
          <a:xfrm>
            <a:off x="2593654" y="5494828"/>
            <a:ext cx="241268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答辩人：</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PPT</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汇</a:t>
            </a:r>
            <a:endPar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36" name="文本框 23"/>
          <p:cNvSpPr txBox="1"/>
          <p:nvPr/>
        </p:nvSpPr>
        <p:spPr>
          <a:xfrm>
            <a:off x="2593654" y="5849506"/>
            <a:ext cx="327834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答辩时间：</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XX</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年</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XX</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月</a:t>
            </a:r>
            <a:endPar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9" name="Group 145"/>
          <p:cNvGrpSpPr/>
          <p:nvPr/>
        </p:nvGrpSpPr>
        <p:grpSpPr>
          <a:xfrm>
            <a:off x="1474995" y="1711694"/>
            <a:ext cx="2766805" cy="4307338"/>
            <a:chOff x="732734" y="781114"/>
            <a:chExt cx="3457925" cy="5383268"/>
          </a:xfrm>
        </p:grpSpPr>
        <p:grpSp>
          <p:nvGrpSpPr>
            <p:cNvPr id="10" name="Group 3"/>
            <p:cNvGrpSpPr/>
            <p:nvPr/>
          </p:nvGrpSpPr>
          <p:grpSpPr>
            <a:xfrm>
              <a:off x="1726097" y="4713670"/>
              <a:ext cx="1538991" cy="1450712"/>
              <a:chOff x="6633262" y="3693515"/>
              <a:chExt cx="1154243" cy="1088035"/>
            </a:xfrm>
          </p:grpSpPr>
          <p:sp>
            <p:nvSpPr>
              <p:cNvPr id="81" name="Freeform 31"/>
              <p:cNvSpPr/>
              <p:nvPr/>
            </p:nvSpPr>
            <p:spPr bwMode="auto">
              <a:xfrm>
                <a:off x="6633262" y="3693515"/>
                <a:ext cx="1154243" cy="223603"/>
              </a:xfrm>
              <a:custGeom>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2" name="Freeform 32"/>
              <p:cNvSpPr/>
              <p:nvPr/>
            </p:nvSpPr>
            <p:spPr bwMode="auto">
              <a:xfrm>
                <a:off x="6927613" y="4536709"/>
                <a:ext cx="595519" cy="244841"/>
              </a:xfrm>
              <a:custGeom>
                <a:gdLst>
                  <a:gd name="T0" fmla="*/ 227 w 227"/>
                  <a:gd name="T1" fmla="*/ 5 h 102"/>
                  <a:gd name="T2" fmla="*/ 179 w 227"/>
                  <a:gd name="T3" fmla="*/ 76 h 102"/>
                  <a:gd name="T4" fmla="*/ 39 w 227"/>
                  <a:gd name="T5" fmla="*/ 68 h 102"/>
                  <a:gd name="T6" fmla="*/ 0 w 227"/>
                  <a:gd name="T7" fmla="*/ 0 h 102"/>
                  <a:gd name="T8" fmla="*/ 227 w 227"/>
                  <a:gd name="T9" fmla="*/ 5 h 102"/>
                </a:gdLst>
                <a:cxnLst>
                  <a:cxn ang="0">
                    <a:pos x="T0" y="T1"/>
                  </a:cxn>
                  <a:cxn ang="0">
                    <a:pos x="T2" y="T3"/>
                  </a:cxn>
                  <a:cxn ang="0">
                    <a:pos x="T4" y="T5"/>
                  </a:cxn>
                  <a:cxn ang="0">
                    <a:pos x="T6" y="T7"/>
                  </a:cxn>
                  <a:cxn ang="0">
                    <a:pos x="T8" y="T9"/>
                  </a:cxn>
                </a:cxnLst>
                <a:rect l="0" t="0" r="r" b="b"/>
                <a:pathLst>
                  <a:path w="226"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nvGrpSpPr>
              <p:cNvPr id="83" name="Group 6"/>
              <p:cNvGrpSpPr/>
              <p:nvPr/>
            </p:nvGrpSpPr>
            <p:grpSpPr>
              <a:xfrm>
                <a:off x="6641438" y="3789700"/>
                <a:ext cx="1120183" cy="960621"/>
                <a:chOff x="6641438" y="3789700"/>
                <a:chExt cx="1120183" cy="960621"/>
              </a:xfrm>
            </p:grpSpPr>
            <p:sp>
              <p:nvSpPr>
                <p:cNvPr id="86" name="Freeform 33"/>
                <p:cNvSpPr/>
                <p:nvPr/>
              </p:nvSpPr>
              <p:spPr bwMode="auto">
                <a:xfrm>
                  <a:off x="6916711" y="4524218"/>
                  <a:ext cx="618685" cy="226103"/>
                </a:xfrm>
                <a:custGeom>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7" name="Freeform 34"/>
                <p:cNvSpPr/>
                <p:nvPr/>
              </p:nvSpPr>
              <p:spPr bwMode="auto">
                <a:xfrm>
                  <a:off x="6641438" y="3789700"/>
                  <a:ext cx="1120183" cy="796976"/>
                </a:xfrm>
                <a:custGeom>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ysClr val="window" lastClr="FFFFFF">
                    <a:lumMod val="75000"/>
                  </a:sys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84" name="Freeform 35"/>
              <p:cNvSpPr/>
              <p:nvPr/>
            </p:nvSpPr>
            <p:spPr bwMode="auto">
              <a:xfrm>
                <a:off x="6656428" y="3802194"/>
                <a:ext cx="1039772" cy="753255"/>
              </a:xfrm>
              <a:custGeom>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ysClr val="window" lastClr="FFFFFF">
                  <a:lumMod val="65000"/>
                  <a:alpha val="63000"/>
                </a:sysClr>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85" name="Freeform 36"/>
              <p:cNvSpPr/>
              <p:nvPr/>
            </p:nvSpPr>
            <p:spPr bwMode="auto">
              <a:xfrm>
                <a:off x="6788613" y="3840917"/>
                <a:ext cx="838087" cy="117423"/>
              </a:xfrm>
              <a:custGeom>
                <a:gdLst>
                  <a:gd name="T0" fmla="*/ 320 w 320"/>
                  <a:gd name="T1" fmla="*/ 0 h 49"/>
                  <a:gd name="T2" fmla="*/ 0 w 320"/>
                  <a:gd name="T3" fmla="*/ 0 h 49"/>
                  <a:gd name="T4" fmla="*/ 24 w 320"/>
                  <a:gd name="T5" fmla="*/ 8 h 49"/>
                  <a:gd name="T6" fmla="*/ 309 w 320"/>
                  <a:gd name="T7" fmla="*/ 7 h 49"/>
                  <a:gd name="T8" fmla="*/ 320 w 320"/>
                  <a:gd name="T9" fmla="*/ 0 h 49"/>
                </a:gd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11" name="Group 14"/>
            <p:cNvGrpSpPr/>
            <p:nvPr/>
          </p:nvGrpSpPr>
          <p:grpSpPr>
            <a:xfrm>
              <a:off x="3525352" y="2545675"/>
              <a:ext cx="622447" cy="626353"/>
              <a:chOff x="8318354" y="3576888"/>
              <a:chExt cx="622447" cy="626353"/>
            </a:xfrm>
          </p:grpSpPr>
          <p:sp>
            <p:nvSpPr>
              <p:cNvPr id="79" name="Oval 15"/>
              <p:cNvSpPr/>
              <p:nvPr/>
            </p:nvSpPr>
            <p:spPr>
              <a:xfrm>
                <a:off x="8318354" y="3576888"/>
                <a:ext cx="622447" cy="626353"/>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80" name="Freeform 33"/>
              <p:cNvSpPr>
                <a:spLocks noEditPoints="1"/>
              </p:cNvSpPr>
              <p:nvPr/>
            </p:nvSpPr>
            <p:spPr bwMode="auto">
              <a:xfrm>
                <a:off x="8451298" y="3768683"/>
                <a:ext cx="356559" cy="242764"/>
              </a:xfrm>
              <a:custGeom>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12" name="Oval 18"/>
            <p:cNvSpPr/>
            <p:nvPr/>
          </p:nvSpPr>
          <p:spPr>
            <a:xfrm>
              <a:off x="1692720" y="2701533"/>
              <a:ext cx="841028" cy="846307"/>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3" name="Group 20"/>
            <p:cNvGrpSpPr/>
            <p:nvPr/>
          </p:nvGrpSpPr>
          <p:grpSpPr>
            <a:xfrm>
              <a:off x="1133421" y="3452371"/>
              <a:ext cx="614244" cy="618099"/>
              <a:chOff x="10525007" y="2769348"/>
              <a:chExt cx="614244" cy="618099"/>
            </a:xfrm>
          </p:grpSpPr>
          <p:sp>
            <p:nvSpPr>
              <p:cNvPr id="73" name="Oval 21"/>
              <p:cNvSpPr/>
              <p:nvPr/>
            </p:nvSpPr>
            <p:spPr>
              <a:xfrm>
                <a:off x="10525007" y="2769348"/>
                <a:ext cx="614244" cy="618099"/>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74" name="Group 22"/>
              <p:cNvGrpSpPr/>
              <p:nvPr/>
            </p:nvGrpSpPr>
            <p:grpSpPr>
              <a:xfrm>
                <a:off x="10701266" y="2925525"/>
                <a:ext cx="261694" cy="302477"/>
                <a:chOff x="3339600" y="4181341"/>
                <a:chExt cx="244475" cy="282575"/>
              </a:xfrm>
              <a:solidFill>
                <a:sysClr val="window" lastClr="FFFFFF"/>
              </a:solidFill>
            </p:grpSpPr>
            <p:sp>
              <p:nvSpPr>
                <p:cNvPr id="75" name="Rectangle 23"/>
                <p:cNvSpPr>
                  <a:spLocks noChangeArrowheads="1"/>
                </p:cNvSpPr>
                <p:nvPr/>
              </p:nvSpPr>
              <p:spPr bwMode="auto">
                <a:xfrm>
                  <a:off x="3476125" y="4236903"/>
                  <a:ext cx="41275"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6" name="Rectangle 24"/>
                <p:cNvSpPr>
                  <a:spLocks noChangeArrowheads="1"/>
                </p:cNvSpPr>
                <p:nvPr/>
              </p:nvSpPr>
              <p:spPr bwMode="auto">
                <a:xfrm>
                  <a:off x="3409450" y="4282941"/>
                  <a:ext cx="4127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7" name="Rectangle 25"/>
                <p:cNvSpPr>
                  <a:spLocks noChangeArrowheads="1"/>
                </p:cNvSpPr>
                <p:nvPr/>
              </p:nvSpPr>
              <p:spPr bwMode="auto">
                <a:xfrm>
                  <a:off x="3339600" y="4317866"/>
                  <a:ext cx="428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8" name="Rectangle 26"/>
                <p:cNvSpPr>
                  <a:spLocks noChangeArrowheads="1"/>
                </p:cNvSpPr>
                <p:nvPr/>
              </p:nvSpPr>
              <p:spPr bwMode="auto">
                <a:xfrm>
                  <a:off x="3542800" y="4181341"/>
                  <a:ext cx="41275" cy="282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14" name="Oval 35"/>
            <p:cNvSpPr/>
            <p:nvPr/>
          </p:nvSpPr>
          <p:spPr>
            <a:xfrm>
              <a:off x="1683514" y="1795585"/>
              <a:ext cx="841028" cy="846307"/>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6" name="Group 47"/>
            <p:cNvGrpSpPr/>
            <p:nvPr/>
          </p:nvGrpSpPr>
          <p:grpSpPr>
            <a:xfrm>
              <a:off x="864280" y="1389185"/>
              <a:ext cx="841028" cy="846307"/>
              <a:chOff x="7982533" y="1600200"/>
              <a:chExt cx="841028" cy="846307"/>
            </a:xfrm>
          </p:grpSpPr>
          <p:sp>
            <p:nvSpPr>
              <p:cNvPr id="69" name="Oval 48"/>
              <p:cNvSpPr/>
              <p:nvPr/>
            </p:nvSpPr>
            <p:spPr>
              <a:xfrm>
                <a:off x="7982533" y="1600200"/>
                <a:ext cx="841028" cy="846307"/>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70" name="Group 49"/>
              <p:cNvGrpSpPr/>
              <p:nvPr/>
            </p:nvGrpSpPr>
            <p:grpSpPr>
              <a:xfrm>
                <a:off x="8237957" y="1777932"/>
                <a:ext cx="330180" cy="431775"/>
                <a:chOff x="812800" y="2401888"/>
                <a:chExt cx="206375" cy="269875"/>
              </a:xfrm>
              <a:solidFill>
                <a:sysClr val="window" lastClr="FFFFFF"/>
              </a:solidFill>
            </p:grpSpPr>
            <p:sp>
              <p:nvSpPr>
                <p:cNvPr id="71" name="Freeform 47"/>
                <p:cNvSpPr>
                  <a:spLocks noEditPoints="1"/>
                </p:cNvSpPr>
                <p:nvPr/>
              </p:nvSpPr>
              <p:spPr bwMode="auto">
                <a:xfrm>
                  <a:off x="812800" y="2401888"/>
                  <a:ext cx="206375" cy="269875"/>
                </a:xfrm>
                <a:custGeom>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72" name="Freeform 48"/>
                <p:cNvSpPr/>
                <p:nvPr/>
              </p:nvSpPr>
              <p:spPr bwMode="auto">
                <a:xfrm>
                  <a:off x="903288" y="2586038"/>
                  <a:ext cx="25400" cy="60325"/>
                </a:xfrm>
                <a:custGeom>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17" name="Oval 53"/>
            <p:cNvSpPr/>
            <p:nvPr/>
          </p:nvSpPr>
          <p:spPr>
            <a:xfrm>
              <a:off x="2630166" y="2078714"/>
              <a:ext cx="841028" cy="846307"/>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 name="Oval 56"/>
            <p:cNvSpPr/>
            <p:nvPr/>
          </p:nvSpPr>
          <p:spPr>
            <a:xfrm>
              <a:off x="1642750" y="3867366"/>
              <a:ext cx="841028" cy="846307"/>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19" name="Group 64"/>
            <p:cNvGrpSpPr/>
            <p:nvPr/>
          </p:nvGrpSpPr>
          <p:grpSpPr>
            <a:xfrm>
              <a:off x="3471195" y="1782806"/>
              <a:ext cx="719464" cy="723980"/>
              <a:chOff x="10589448" y="1993821"/>
              <a:chExt cx="719464" cy="723980"/>
            </a:xfrm>
          </p:grpSpPr>
          <p:sp>
            <p:nvSpPr>
              <p:cNvPr id="67" name="Oval 65"/>
              <p:cNvSpPr/>
              <p:nvPr/>
            </p:nvSpPr>
            <p:spPr>
              <a:xfrm>
                <a:off x="10589448" y="1993821"/>
                <a:ext cx="719464" cy="723980"/>
              </a:xfrm>
              <a:prstGeom prst="ellipse">
                <a:avLst/>
              </a:prstGeom>
              <a:solidFill>
                <a:schemeClr val="bg1">
                  <a:lumMod val="65000"/>
                </a:schemeClr>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68" name="Freeform 37"/>
              <p:cNvSpPr>
                <a:spLocks noEditPoints="1"/>
              </p:cNvSpPr>
              <p:nvPr/>
            </p:nvSpPr>
            <p:spPr bwMode="auto">
              <a:xfrm>
                <a:off x="10745015" y="2183465"/>
                <a:ext cx="394236" cy="391499"/>
              </a:xfrm>
              <a:custGeom>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20" name="Oval 68"/>
            <p:cNvSpPr/>
            <p:nvPr/>
          </p:nvSpPr>
          <p:spPr>
            <a:xfrm>
              <a:off x="2487955" y="4132386"/>
              <a:ext cx="756992" cy="761743"/>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1" name="Oval 73"/>
            <p:cNvSpPr/>
            <p:nvPr/>
          </p:nvSpPr>
          <p:spPr>
            <a:xfrm>
              <a:off x="981871" y="3162614"/>
              <a:ext cx="311224" cy="313177"/>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2" name="Oval 74"/>
            <p:cNvSpPr/>
            <p:nvPr/>
          </p:nvSpPr>
          <p:spPr>
            <a:xfrm>
              <a:off x="2533747" y="1926070"/>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3" name="Oval 75"/>
            <p:cNvSpPr/>
            <p:nvPr/>
          </p:nvSpPr>
          <p:spPr>
            <a:xfrm>
              <a:off x="2515577" y="2773987"/>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4" name="Oval 76"/>
            <p:cNvSpPr/>
            <p:nvPr/>
          </p:nvSpPr>
          <p:spPr>
            <a:xfrm>
              <a:off x="1284793" y="1071288"/>
              <a:ext cx="288365" cy="290175"/>
            </a:xfrm>
            <a:prstGeom prst="ellipse">
              <a:avLst/>
            </a:prstGeom>
            <a:solidFill>
              <a:schemeClr val="bg1">
                <a:lumMod val="65000"/>
              </a:schemeClr>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5" name="Oval 77"/>
            <p:cNvSpPr/>
            <p:nvPr/>
          </p:nvSpPr>
          <p:spPr>
            <a:xfrm>
              <a:off x="2746425" y="3099976"/>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6" name="Oval 78"/>
            <p:cNvSpPr/>
            <p:nvPr/>
          </p:nvSpPr>
          <p:spPr>
            <a:xfrm>
              <a:off x="1838982" y="3571478"/>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7" name="Oval 79"/>
            <p:cNvSpPr/>
            <p:nvPr/>
          </p:nvSpPr>
          <p:spPr>
            <a:xfrm>
              <a:off x="1352283" y="4193962"/>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8" name="Oval 80"/>
            <p:cNvSpPr/>
            <p:nvPr/>
          </p:nvSpPr>
          <p:spPr>
            <a:xfrm>
              <a:off x="3236987" y="4113003"/>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9" name="Oval 81"/>
            <p:cNvSpPr/>
            <p:nvPr/>
          </p:nvSpPr>
          <p:spPr>
            <a:xfrm>
              <a:off x="3676939" y="1465958"/>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0" name="Oval 82"/>
            <p:cNvSpPr/>
            <p:nvPr/>
          </p:nvSpPr>
          <p:spPr>
            <a:xfrm>
              <a:off x="2253387" y="4653135"/>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2" name="Oval 83"/>
            <p:cNvSpPr/>
            <p:nvPr/>
          </p:nvSpPr>
          <p:spPr>
            <a:xfrm>
              <a:off x="732734" y="2106062"/>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3" name="Oval 84"/>
            <p:cNvSpPr/>
            <p:nvPr/>
          </p:nvSpPr>
          <p:spPr>
            <a:xfrm>
              <a:off x="2389565" y="781114"/>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34" name="Group 111"/>
            <p:cNvGrpSpPr/>
            <p:nvPr/>
          </p:nvGrpSpPr>
          <p:grpSpPr>
            <a:xfrm>
              <a:off x="1609138" y="831085"/>
              <a:ext cx="841028" cy="846307"/>
              <a:chOff x="1609138" y="831085"/>
              <a:chExt cx="841028" cy="846307"/>
            </a:xfrm>
          </p:grpSpPr>
          <p:sp>
            <p:nvSpPr>
              <p:cNvPr id="65" name="Oval 45"/>
              <p:cNvSpPr/>
              <p:nvPr/>
            </p:nvSpPr>
            <p:spPr>
              <a:xfrm>
                <a:off x="1609138" y="831085"/>
                <a:ext cx="841028" cy="846307"/>
              </a:xfrm>
              <a:prstGeom prst="ellipse">
                <a:avLst/>
              </a:prstGeom>
              <a:solidFill>
                <a:schemeClr val="bg1">
                  <a:lumMod val="65000"/>
                </a:schemeClr>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66" name="AutoShape 28"/>
              <p:cNvSpPr/>
              <p:nvPr/>
            </p:nvSpPr>
            <p:spPr bwMode="auto">
              <a:xfrm>
                <a:off x="1803479" y="995599"/>
                <a:ext cx="452346" cy="450538"/>
              </a:xfrm>
              <a:custGeom>
                <a:gdLst>
                  <a:gd name="T0" fmla="*/ 198438 w 21600"/>
                  <a:gd name="T1" fmla="*/ 198414 h 21558"/>
                  <a:gd name="T2" fmla="*/ 198438 w 21600"/>
                  <a:gd name="T3" fmla="*/ 198414 h 21558"/>
                  <a:gd name="T4" fmla="*/ 198438 w 21600"/>
                  <a:gd name="T5" fmla="*/ 198414 h 21558"/>
                  <a:gd name="T6" fmla="*/ 198438 w 21600"/>
                  <a:gd name="T7" fmla="*/ 198414 h 21558"/>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8"/>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8"/>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ysClr val="window" lastClr="FFFFFF"/>
              </a:solidFill>
              <a:ln>
                <a:noFill/>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35" name="Group 113"/>
            <p:cNvGrpSpPr/>
            <p:nvPr/>
          </p:nvGrpSpPr>
          <p:grpSpPr>
            <a:xfrm>
              <a:off x="2509178" y="860505"/>
              <a:ext cx="1161799" cy="1169091"/>
              <a:chOff x="2509178" y="860505"/>
              <a:chExt cx="1161799" cy="1169091"/>
            </a:xfrm>
          </p:grpSpPr>
          <p:sp>
            <p:nvSpPr>
              <p:cNvPr id="60" name="Oval 12"/>
              <p:cNvSpPr/>
              <p:nvPr/>
            </p:nvSpPr>
            <p:spPr>
              <a:xfrm>
                <a:off x="2509178" y="860505"/>
                <a:ext cx="1161799" cy="1169091"/>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61" name="Group 89"/>
              <p:cNvGrpSpPr/>
              <p:nvPr/>
            </p:nvGrpSpPr>
            <p:grpSpPr>
              <a:xfrm>
                <a:off x="2709739" y="1227327"/>
                <a:ext cx="668655" cy="568985"/>
                <a:chOff x="3631549" y="4195377"/>
                <a:chExt cx="925276" cy="787356"/>
              </a:xfrm>
            </p:grpSpPr>
            <p:sp>
              <p:nvSpPr>
                <p:cNvPr id="62" name="Oval 11"/>
                <p:cNvSpPr>
                  <a:spLocks noChangeArrowheads="1"/>
                </p:cNvSpPr>
                <p:nvPr/>
              </p:nvSpPr>
              <p:spPr bwMode="auto">
                <a:xfrm>
                  <a:off x="3969002" y="4848789"/>
                  <a:ext cx="139094" cy="133944"/>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3" name="Oval 12"/>
                <p:cNvSpPr>
                  <a:spLocks noChangeArrowheads="1"/>
                </p:cNvSpPr>
                <p:nvPr/>
              </p:nvSpPr>
              <p:spPr bwMode="auto">
                <a:xfrm>
                  <a:off x="4248399" y="4848789"/>
                  <a:ext cx="140303" cy="133944"/>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64" name="Freeform 13"/>
                <p:cNvSpPr>
                  <a:spLocks noEditPoints="1"/>
                </p:cNvSpPr>
                <p:nvPr/>
              </p:nvSpPr>
              <p:spPr bwMode="auto">
                <a:xfrm>
                  <a:off x="3631549" y="4195377"/>
                  <a:ext cx="925276" cy="604494"/>
                </a:xfrm>
                <a:custGeom>
                  <a:gdLst>
                    <a:gd name="T0" fmla="*/ 383 w 390"/>
                    <a:gd name="T1" fmla="*/ 64 h 265"/>
                    <a:gd name="T2" fmla="*/ 364 w 390"/>
                    <a:gd name="T3" fmla="*/ 57 h 265"/>
                    <a:gd name="T4" fmla="*/ 105 w 390"/>
                    <a:gd name="T5" fmla="*/ 57 h 265"/>
                    <a:gd name="T6" fmla="*/ 102 w 390"/>
                    <a:gd name="T7" fmla="*/ 44 h 265"/>
                    <a:gd name="T8" fmla="*/ 61 w 390"/>
                    <a:gd name="T9" fmla="*/ 0 h 265"/>
                    <a:gd name="T10" fmla="*/ 0 w 390"/>
                    <a:gd name="T11" fmla="*/ 0 h 265"/>
                    <a:gd name="T12" fmla="*/ 14 w 390"/>
                    <a:gd name="T13" fmla="*/ 28 h 265"/>
                    <a:gd name="T14" fmla="*/ 62 w 390"/>
                    <a:gd name="T15" fmla="*/ 28 h 265"/>
                    <a:gd name="T16" fmla="*/ 75 w 390"/>
                    <a:gd name="T17" fmla="*/ 44 h 265"/>
                    <a:gd name="T18" fmla="*/ 116 w 390"/>
                    <a:gd name="T19" fmla="*/ 242 h 265"/>
                    <a:gd name="T20" fmla="*/ 163 w 390"/>
                    <a:gd name="T21" fmla="*/ 265 h 265"/>
                    <a:gd name="T22" fmla="*/ 327 w 390"/>
                    <a:gd name="T23" fmla="*/ 265 h 265"/>
                    <a:gd name="T24" fmla="*/ 352 w 390"/>
                    <a:gd name="T25" fmla="*/ 239 h 265"/>
                    <a:gd name="T26" fmla="*/ 166 w 390"/>
                    <a:gd name="T27" fmla="*/ 239 h 265"/>
                    <a:gd name="T28" fmla="*/ 138 w 390"/>
                    <a:gd name="T29" fmla="*/ 213 h 265"/>
                    <a:gd name="T30" fmla="*/ 130 w 390"/>
                    <a:gd name="T31" fmla="*/ 172 h 265"/>
                    <a:gd name="T32" fmla="*/ 362 w 390"/>
                    <a:gd name="T33" fmla="*/ 172 h 265"/>
                    <a:gd name="T34" fmla="*/ 362 w 390"/>
                    <a:gd name="T35" fmla="*/ 172 h 265"/>
                    <a:gd name="T36" fmla="*/ 382 w 390"/>
                    <a:gd name="T37" fmla="*/ 153 h 265"/>
                    <a:gd name="T38" fmla="*/ 390 w 390"/>
                    <a:gd name="T39" fmla="*/ 81 h 265"/>
                    <a:gd name="T40" fmla="*/ 383 w 390"/>
                    <a:gd name="T41" fmla="*/ 64 h 265"/>
                    <a:gd name="T42" fmla="*/ 356 w 390"/>
                    <a:gd name="T43" fmla="*/ 143 h 265"/>
                    <a:gd name="T44" fmla="*/ 123 w 390"/>
                    <a:gd name="T45" fmla="*/ 143 h 265"/>
                    <a:gd name="T46" fmla="*/ 112 w 390"/>
                    <a:gd name="T47" fmla="*/ 90 h 265"/>
                    <a:gd name="T48" fmla="*/ 362 w 390"/>
                    <a:gd name="T49" fmla="*/ 90 h 265"/>
                    <a:gd name="T50" fmla="*/ 356 w 390"/>
                    <a:gd name="T51" fmla="*/ 143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0" h="265">
                      <a:moveTo>
                        <a:pt x="383" y="64"/>
                      </a:moveTo>
                      <a:cubicBezTo>
                        <a:pt x="377" y="57"/>
                        <a:pt x="364" y="57"/>
                        <a:pt x="364" y="57"/>
                      </a:cubicBezTo>
                      <a:cubicBezTo>
                        <a:pt x="105" y="57"/>
                        <a:pt x="105" y="57"/>
                        <a:pt x="105" y="57"/>
                      </a:cubicBezTo>
                      <a:cubicBezTo>
                        <a:pt x="102" y="44"/>
                        <a:pt x="102" y="44"/>
                        <a:pt x="102" y="44"/>
                      </a:cubicBezTo>
                      <a:cubicBezTo>
                        <a:pt x="102" y="44"/>
                        <a:pt x="96" y="0"/>
                        <a:pt x="61" y="0"/>
                      </a:cubicBezTo>
                      <a:cubicBezTo>
                        <a:pt x="26" y="0"/>
                        <a:pt x="0" y="0"/>
                        <a:pt x="0" y="0"/>
                      </a:cubicBezTo>
                      <a:cubicBezTo>
                        <a:pt x="14" y="28"/>
                        <a:pt x="14" y="28"/>
                        <a:pt x="14" y="28"/>
                      </a:cubicBezTo>
                      <a:cubicBezTo>
                        <a:pt x="62" y="28"/>
                        <a:pt x="62" y="28"/>
                        <a:pt x="62" y="28"/>
                      </a:cubicBezTo>
                      <a:cubicBezTo>
                        <a:pt x="62" y="28"/>
                        <a:pt x="73" y="25"/>
                        <a:pt x="75" y="44"/>
                      </a:cubicBezTo>
                      <a:cubicBezTo>
                        <a:pt x="116" y="242"/>
                        <a:pt x="116" y="242"/>
                        <a:pt x="116" y="242"/>
                      </a:cubicBezTo>
                      <a:cubicBezTo>
                        <a:pt x="116" y="242"/>
                        <a:pt x="123" y="265"/>
                        <a:pt x="163" y="265"/>
                      </a:cubicBezTo>
                      <a:cubicBezTo>
                        <a:pt x="163" y="265"/>
                        <a:pt x="304" y="265"/>
                        <a:pt x="327" y="265"/>
                      </a:cubicBezTo>
                      <a:cubicBezTo>
                        <a:pt x="350" y="265"/>
                        <a:pt x="352" y="239"/>
                        <a:pt x="352" y="239"/>
                      </a:cubicBezTo>
                      <a:cubicBezTo>
                        <a:pt x="166" y="239"/>
                        <a:pt x="166" y="239"/>
                        <a:pt x="166" y="239"/>
                      </a:cubicBezTo>
                      <a:cubicBezTo>
                        <a:pt x="166" y="239"/>
                        <a:pt x="142" y="241"/>
                        <a:pt x="138" y="213"/>
                      </a:cubicBezTo>
                      <a:cubicBezTo>
                        <a:pt x="130" y="172"/>
                        <a:pt x="130" y="172"/>
                        <a:pt x="130" y="172"/>
                      </a:cubicBezTo>
                      <a:cubicBezTo>
                        <a:pt x="362" y="172"/>
                        <a:pt x="362" y="172"/>
                        <a:pt x="362" y="172"/>
                      </a:cubicBezTo>
                      <a:cubicBezTo>
                        <a:pt x="362" y="172"/>
                        <a:pt x="362" y="172"/>
                        <a:pt x="362" y="172"/>
                      </a:cubicBezTo>
                      <a:cubicBezTo>
                        <a:pt x="372" y="171"/>
                        <a:pt x="381" y="163"/>
                        <a:pt x="382" y="153"/>
                      </a:cubicBezTo>
                      <a:cubicBezTo>
                        <a:pt x="390" y="81"/>
                        <a:pt x="390" y="81"/>
                        <a:pt x="390" y="81"/>
                      </a:cubicBezTo>
                      <a:cubicBezTo>
                        <a:pt x="390" y="74"/>
                        <a:pt x="390" y="70"/>
                        <a:pt x="383" y="64"/>
                      </a:cubicBezTo>
                      <a:close/>
                      <a:moveTo>
                        <a:pt x="356" y="143"/>
                      </a:moveTo>
                      <a:cubicBezTo>
                        <a:pt x="123" y="143"/>
                        <a:pt x="123" y="143"/>
                        <a:pt x="123" y="143"/>
                      </a:cubicBezTo>
                      <a:cubicBezTo>
                        <a:pt x="112" y="90"/>
                        <a:pt x="112" y="90"/>
                        <a:pt x="112" y="90"/>
                      </a:cubicBezTo>
                      <a:cubicBezTo>
                        <a:pt x="362" y="90"/>
                        <a:pt x="362" y="90"/>
                        <a:pt x="362" y="90"/>
                      </a:cubicBezTo>
                      <a:lnTo>
                        <a:pt x="356" y="143"/>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36" name="Oval 91"/>
            <p:cNvSpPr/>
            <p:nvPr/>
          </p:nvSpPr>
          <p:spPr>
            <a:xfrm>
              <a:off x="2345587" y="3375794"/>
              <a:ext cx="712382" cy="716858"/>
            </a:xfrm>
            <a:prstGeom prst="ellipse">
              <a:avLst/>
            </a:prstGeom>
            <a:solidFill>
              <a:schemeClr val="bg1">
                <a:lumMod val="65000"/>
              </a:schemeClr>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37" name="Group 99"/>
            <p:cNvGrpSpPr/>
            <p:nvPr/>
          </p:nvGrpSpPr>
          <p:grpSpPr>
            <a:xfrm>
              <a:off x="3104838" y="3219362"/>
              <a:ext cx="841028" cy="846307"/>
              <a:chOff x="8761003" y="4078381"/>
              <a:chExt cx="841028" cy="846307"/>
            </a:xfrm>
          </p:grpSpPr>
          <p:sp>
            <p:nvSpPr>
              <p:cNvPr id="52" name="Oval 100"/>
              <p:cNvSpPr/>
              <p:nvPr/>
            </p:nvSpPr>
            <p:spPr>
              <a:xfrm>
                <a:off x="8761003" y="4078381"/>
                <a:ext cx="841028" cy="846307"/>
              </a:xfrm>
              <a:prstGeom prst="ellipse">
                <a:avLst/>
              </a:prstGeom>
              <a:solidFill>
                <a:schemeClr val="bg1">
                  <a:lumMod val="65000"/>
                </a:schemeClr>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53" name="Group 101"/>
              <p:cNvGrpSpPr/>
              <p:nvPr/>
            </p:nvGrpSpPr>
            <p:grpSpPr>
              <a:xfrm>
                <a:off x="8940800" y="4318653"/>
                <a:ext cx="411959" cy="400593"/>
                <a:chOff x="390525" y="2455863"/>
                <a:chExt cx="230188" cy="223838"/>
              </a:xfrm>
              <a:solidFill>
                <a:sysClr val="window" lastClr="FFFFFF"/>
              </a:solidFill>
            </p:grpSpPr>
            <p:sp>
              <p:nvSpPr>
                <p:cNvPr id="54" name="Freeform 41"/>
                <p:cNvSpPr>
                  <a:spLocks noEditPoints="1"/>
                </p:cNvSpPr>
                <p:nvPr/>
              </p:nvSpPr>
              <p:spPr bwMode="auto">
                <a:xfrm>
                  <a:off x="498475" y="2559051"/>
                  <a:ext cx="122238" cy="120650"/>
                </a:xfrm>
                <a:custGeom>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2">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5" name="Freeform 42"/>
                <p:cNvSpPr>
                  <a:spLocks noEditPoints="1"/>
                </p:cNvSpPr>
                <p:nvPr/>
              </p:nvSpPr>
              <p:spPr bwMode="auto">
                <a:xfrm>
                  <a:off x="390525" y="2455863"/>
                  <a:ext cx="123825" cy="117475"/>
                </a:xfrm>
                <a:custGeom>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38" name="Oval 108"/>
            <p:cNvSpPr/>
            <p:nvPr/>
          </p:nvSpPr>
          <p:spPr>
            <a:xfrm>
              <a:off x="3120905" y="2951788"/>
              <a:ext cx="288365" cy="290175"/>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39" name="Group 112"/>
            <p:cNvGrpSpPr/>
            <p:nvPr/>
          </p:nvGrpSpPr>
          <p:grpSpPr>
            <a:xfrm>
              <a:off x="876917" y="2291357"/>
              <a:ext cx="841028" cy="846307"/>
              <a:chOff x="876917" y="2291357"/>
              <a:chExt cx="841028" cy="846307"/>
            </a:xfrm>
          </p:grpSpPr>
          <p:sp>
            <p:nvSpPr>
              <p:cNvPr id="50" name="Oval 28"/>
              <p:cNvSpPr/>
              <p:nvPr/>
            </p:nvSpPr>
            <p:spPr>
              <a:xfrm>
                <a:off x="876917" y="2291357"/>
                <a:ext cx="841028" cy="846307"/>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51" name="Freeform 51"/>
              <p:cNvSpPr>
                <a:spLocks noEditPoints="1"/>
              </p:cNvSpPr>
              <p:nvPr/>
            </p:nvSpPr>
            <p:spPr bwMode="auto">
              <a:xfrm>
                <a:off x="1079524" y="2496208"/>
                <a:ext cx="397277" cy="397650"/>
              </a:xfrm>
              <a:custGeom>
                <a:gdLst>
                  <a:gd name="T0" fmla="*/ 533 w 1065"/>
                  <a:gd name="T1" fmla="*/ 0 h 1066"/>
                  <a:gd name="T2" fmla="*/ 67 w 1065"/>
                  <a:gd name="T3" fmla="*/ 999 h 1066"/>
                  <a:gd name="T4" fmla="*/ 0 w 1065"/>
                  <a:gd name="T5" fmla="*/ 1066 h 1066"/>
                  <a:gd name="T6" fmla="*/ 1065 w 1065"/>
                  <a:gd name="T7" fmla="*/ 267 h 1066"/>
                  <a:gd name="T8" fmla="*/ 400 w 1065"/>
                  <a:gd name="T9" fmla="*/ 999 h 1066"/>
                  <a:gd name="T10" fmla="*/ 200 w 1065"/>
                  <a:gd name="T11" fmla="*/ 866 h 1066"/>
                  <a:gd name="T12" fmla="*/ 400 w 1065"/>
                  <a:gd name="T13" fmla="*/ 999 h 1066"/>
                  <a:gd name="T14" fmla="*/ 133 w 1065"/>
                  <a:gd name="T15" fmla="*/ 733 h 1066"/>
                  <a:gd name="T16" fmla="*/ 466 w 1065"/>
                  <a:gd name="T17" fmla="*/ 666 h 1066"/>
                  <a:gd name="T18" fmla="*/ 466 w 1065"/>
                  <a:gd name="T19" fmla="*/ 600 h 1066"/>
                  <a:gd name="T20" fmla="*/ 133 w 1065"/>
                  <a:gd name="T21" fmla="*/ 533 h 1066"/>
                  <a:gd name="T22" fmla="*/ 466 w 1065"/>
                  <a:gd name="T23" fmla="*/ 600 h 1066"/>
                  <a:gd name="T24" fmla="*/ 133 w 1065"/>
                  <a:gd name="T25" fmla="*/ 466 h 1066"/>
                  <a:gd name="T26" fmla="*/ 466 w 1065"/>
                  <a:gd name="T27" fmla="*/ 400 h 1066"/>
                  <a:gd name="T28" fmla="*/ 466 w 1065"/>
                  <a:gd name="T29" fmla="*/ 333 h 1066"/>
                  <a:gd name="T30" fmla="*/ 133 w 1065"/>
                  <a:gd name="T31" fmla="*/ 267 h 1066"/>
                  <a:gd name="T32" fmla="*/ 466 w 1065"/>
                  <a:gd name="T33" fmla="*/ 333 h 1066"/>
                  <a:gd name="T34" fmla="*/ 133 w 1065"/>
                  <a:gd name="T35" fmla="*/ 200 h 1066"/>
                  <a:gd name="T36" fmla="*/ 466 w 1065"/>
                  <a:gd name="T37" fmla="*/ 134 h 1066"/>
                  <a:gd name="T38" fmla="*/ 799 w 1065"/>
                  <a:gd name="T39" fmla="*/ 932 h 1066"/>
                  <a:gd name="T40" fmla="*/ 666 w 1065"/>
                  <a:gd name="T41" fmla="*/ 799 h 1066"/>
                  <a:gd name="T42" fmla="*/ 799 w 1065"/>
                  <a:gd name="T43" fmla="*/ 932 h 1066"/>
                  <a:gd name="T44" fmla="*/ 666 w 1065"/>
                  <a:gd name="T45" fmla="*/ 733 h 1066"/>
                  <a:gd name="T46" fmla="*/ 799 w 1065"/>
                  <a:gd name="T47" fmla="*/ 600 h 1066"/>
                  <a:gd name="T48" fmla="*/ 799 w 1065"/>
                  <a:gd name="T49" fmla="*/ 533 h 1066"/>
                  <a:gd name="T50" fmla="*/ 666 w 1065"/>
                  <a:gd name="T51" fmla="*/ 400 h 1066"/>
                  <a:gd name="T52" fmla="*/ 799 w 1065"/>
                  <a:gd name="T53" fmla="*/ 533 h 1066"/>
                  <a:gd name="T54" fmla="*/ 866 w 1065"/>
                  <a:gd name="T55" fmla="*/ 932 h 1066"/>
                  <a:gd name="T56" fmla="*/ 999 w 1065"/>
                  <a:gd name="T57" fmla="*/ 799 h 1066"/>
                  <a:gd name="T58" fmla="*/ 999 w 1065"/>
                  <a:gd name="T59" fmla="*/ 733 h 1066"/>
                  <a:gd name="T60" fmla="*/ 866 w 1065"/>
                  <a:gd name="T61" fmla="*/ 600 h 1066"/>
                  <a:gd name="T62" fmla="*/ 999 w 1065"/>
                  <a:gd name="T63" fmla="*/ 733 h 1066"/>
                  <a:gd name="T64" fmla="*/ 866 w 1065"/>
                  <a:gd name="T65" fmla="*/ 533 h 1066"/>
                  <a:gd name="T66" fmla="*/ 999 w 1065"/>
                  <a:gd name="T67" fmla="*/ 400 h 10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5" h="1066">
                    <a:moveTo>
                      <a:pt x="533" y="267"/>
                    </a:moveTo>
                    <a:lnTo>
                      <a:pt x="533" y="0"/>
                    </a:lnTo>
                    <a:lnTo>
                      <a:pt x="67" y="0"/>
                    </a:lnTo>
                    <a:lnTo>
                      <a:pt x="67" y="999"/>
                    </a:lnTo>
                    <a:lnTo>
                      <a:pt x="0" y="999"/>
                    </a:lnTo>
                    <a:lnTo>
                      <a:pt x="0" y="1066"/>
                    </a:lnTo>
                    <a:lnTo>
                      <a:pt x="1065" y="1066"/>
                    </a:lnTo>
                    <a:lnTo>
                      <a:pt x="1065" y="267"/>
                    </a:lnTo>
                    <a:lnTo>
                      <a:pt x="533" y="267"/>
                    </a:lnTo>
                    <a:close/>
                    <a:moveTo>
                      <a:pt x="400" y="999"/>
                    </a:moveTo>
                    <a:lnTo>
                      <a:pt x="200" y="999"/>
                    </a:lnTo>
                    <a:lnTo>
                      <a:pt x="200" y="866"/>
                    </a:lnTo>
                    <a:lnTo>
                      <a:pt x="400" y="866"/>
                    </a:lnTo>
                    <a:lnTo>
                      <a:pt x="400" y="999"/>
                    </a:lnTo>
                    <a:close/>
                    <a:moveTo>
                      <a:pt x="466" y="733"/>
                    </a:moveTo>
                    <a:lnTo>
                      <a:pt x="133" y="733"/>
                    </a:lnTo>
                    <a:lnTo>
                      <a:pt x="133" y="666"/>
                    </a:lnTo>
                    <a:lnTo>
                      <a:pt x="466" y="666"/>
                    </a:lnTo>
                    <a:lnTo>
                      <a:pt x="466" y="733"/>
                    </a:lnTo>
                    <a:close/>
                    <a:moveTo>
                      <a:pt x="466" y="600"/>
                    </a:moveTo>
                    <a:lnTo>
                      <a:pt x="133" y="600"/>
                    </a:lnTo>
                    <a:lnTo>
                      <a:pt x="133" y="533"/>
                    </a:lnTo>
                    <a:lnTo>
                      <a:pt x="466" y="533"/>
                    </a:lnTo>
                    <a:lnTo>
                      <a:pt x="466" y="600"/>
                    </a:lnTo>
                    <a:close/>
                    <a:moveTo>
                      <a:pt x="466" y="466"/>
                    </a:moveTo>
                    <a:lnTo>
                      <a:pt x="133" y="466"/>
                    </a:lnTo>
                    <a:lnTo>
                      <a:pt x="133" y="400"/>
                    </a:lnTo>
                    <a:lnTo>
                      <a:pt x="466" y="400"/>
                    </a:lnTo>
                    <a:lnTo>
                      <a:pt x="466" y="466"/>
                    </a:lnTo>
                    <a:close/>
                    <a:moveTo>
                      <a:pt x="466" y="333"/>
                    </a:moveTo>
                    <a:lnTo>
                      <a:pt x="133" y="333"/>
                    </a:lnTo>
                    <a:lnTo>
                      <a:pt x="133" y="267"/>
                    </a:lnTo>
                    <a:lnTo>
                      <a:pt x="466" y="267"/>
                    </a:lnTo>
                    <a:lnTo>
                      <a:pt x="466" y="333"/>
                    </a:lnTo>
                    <a:close/>
                    <a:moveTo>
                      <a:pt x="466" y="200"/>
                    </a:moveTo>
                    <a:lnTo>
                      <a:pt x="133" y="200"/>
                    </a:lnTo>
                    <a:lnTo>
                      <a:pt x="133" y="134"/>
                    </a:lnTo>
                    <a:lnTo>
                      <a:pt x="466" y="134"/>
                    </a:lnTo>
                    <a:lnTo>
                      <a:pt x="466" y="200"/>
                    </a:lnTo>
                    <a:close/>
                    <a:moveTo>
                      <a:pt x="799" y="932"/>
                    </a:moveTo>
                    <a:lnTo>
                      <a:pt x="666" y="932"/>
                    </a:lnTo>
                    <a:lnTo>
                      <a:pt x="666" y="799"/>
                    </a:lnTo>
                    <a:lnTo>
                      <a:pt x="799" y="799"/>
                    </a:lnTo>
                    <a:lnTo>
                      <a:pt x="799" y="932"/>
                    </a:lnTo>
                    <a:close/>
                    <a:moveTo>
                      <a:pt x="799" y="733"/>
                    </a:moveTo>
                    <a:lnTo>
                      <a:pt x="666" y="733"/>
                    </a:lnTo>
                    <a:lnTo>
                      <a:pt x="666" y="600"/>
                    </a:lnTo>
                    <a:lnTo>
                      <a:pt x="799" y="600"/>
                    </a:lnTo>
                    <a:lnTo>
                      <a:pt x="799" y="733"/>
                    </a:lnTo>
                    <a:close/>
                    <a:moveTo>
                      <a:pt x="799" y="533"/>
                    </a:moveTo>
                    <a:lnTo>
                      <a:pt x="666" y="533"/>
                    </a:lnTo>
                    <a:lnTo>
                      <a:pt x="666" y="400"/>
                    </a:lnTo>
                    <a:lnTo>
                      <a:pt x="799" y="400"/>
                    </a:lnTo>
                    <a:lnTo>
                      <a:pt x="799" y="533"/>
                    </a:lnTo>
                    <a:close/>
                    <a:moveTo>
                      <a:pt x="999" y="932"/>
                    </a:moveTo>
                    <a:lnTo>
                      <a:pt x="866" y="932"/>
                    </a:lnTo>
                    <a:lnTo>
                      <a:pt x="866" y="799"/>
                    </a:lnTo>
                    <a:lnTo>
                      <a:pt x="999" y="799"/>
                    </a:lnTo>
                    <a:lnTo>
                      <a:pt x="999" y="932"/>
                    </a:lnTo>
                    <a:close/>
                    <a:moveTo>
                      <a:pt x="999" y="733"/>
                    </a:moveTo>
                    <a:lnTo>
                      <a:pt x="866" y="733"/>
                    </a:lnTo>
                    <a:lnTo>
                      <a:pt x="866" y="600"/>
                    </a:lnTo>
                    <a:lnTo>
                      <a:pt x="999" y="600"/>
                    </a:lnTo>
                    <a:lnTo>
                      <a:pt x="999" y="733"/>
                    </a:lnTo>
                    <a:close/>
                    <a:moveTo>
                      <a:pt x="999" y="533"/>
                    </a:moveTo>
                    <a:lnTo>
                      <a:pt x="866" y="533"/>
                    </a:lnTo>
                    <a:lnTo>
                      <a:pt x="866" y="400"/>
                    </a:lnTo>
                    <a:lnTo>
                      <a:pt x="999" y="400"/>
                    </a:lnTo>
                    <a:lnTo>
                      <a:pt x="999" y="533"/>
                    </a:lnTo>
                    <a:close/>
                  </a:path>
                </a:pathLst>
              </a:custGeom>
              <a:solidFill>
                <a:sysClr val="window" lastClr="FFFFFF"/>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40" name="Oval 110"/>
            <p:cNvSpPr/>
            <p:nvPr/>
          </p:nvSpPr>
          <p:spPr>
            <a:xfrm>
              <a:off x="2263191" y="1566555"/>
              <a:ext cx="288365" cy="290175"/>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41" name="Freeform 2"/>
            <p:cNvSpPr>
              <a:spLocks noChangeArrowheads="1"/>
            </p:cNvSpPr>
            <p:nvPr/>
          </p:nvSpPr>
          <p:spPr bwMode="auto">
            <a:xfrm>
              <a:off x="1873342" y="2900578"/>
              <a:ext cx="448216" cy="448216"/>
            </a:xfrm>
            <a:custGeom>
              <a:gdLst>
                <a:gd name="T0" fmla="*/ 3437 w 6844"/>
                <a:gd name="T1" fmla="*/ 1719 h 6844"/>
                <a:gd name="T2" fmla="*/ 3437 w 6844"/>
                <a:gd name="T3" fmla="*/ 2875 h 6844"/>
                <a:gd name="T4" fmla="*/ 3437 w 6844"/>
                <a:gd name="T5" fmla="*/ 1719 h 6844"/>
                <a:gd name="T6" fmla="*/ 6843 w 6844"/>
                <a:gd name="T7" fmla="*/ 188 h 6844"/>
                <a:gd name="T8" fmla="*/ 5437 w 6844"/>
                <a:gd name="T9" fmla="*/ 2375 h 6844"/>
                <a:gd name="T10" fmla="*/ 5124 w 6844"/>
                <a:gd name="T11" fmla="*/ 1250 h 6844"/>
                <a:gd name="T12" fmla="*/ 5093 w 6844"/>
                <a:gd name="T13" fmla="*/ 2719 h 6844"/>
                <a:gd name="T14" fmla="*/ 4437 w 6844"/>
                <a:gd name="T15" fmla="*/ 3749 h 6844"/>
                <a:gd name="T16" fmla="*/ 5218 w 6844"/>
                <a:gd name="T17" fmla="*/ 4562 h 6844"/>
                <a:gd name="T18" fmla="*/ 5218 w 6844"/>
                <a:gd name="T19" fmla="*/ 4593 h 6844"/>
                <a:gd name="T20" fmla="*/ 5124 w 6844"/>
                <a:gd name="T21" fmla="*/ 6624 h 6844"/>
                <a:gd name="T22" fmla="*/ 4812 w 6844"/>
                <a:gd name="T23" fmla="*/ 6843 h 6844"/>
                <a:gd name="T24" fmla="*/ 4812 w 6844"/>
                <a:gd name="T25" fmla="*/ 5093 h 6844"/>
                <a:gd name="T26" fmla="*/ 2594 w 6844"/>
                <a:gd name="T27" fmla="*/ 5812 h 6844"/>
                <a:gd name="T28" fmla="*/ 2438 w 6844"/>
                <a:gd name="T29" fmla="*/ 5968 h 6844"/>
                <a:gd name="T30" fmla="*/ 875 w 6844"/>
                <a:gd name="T31" fmla="*/ 6843 h 6844"/>
                <a:gd name="T32" fmla="*/ 719 w 6844"/>
                <a:gd name="T33" fmla="*/ 6312 h 6844"/>
                <a:gd name="T34" fmla="*/ 2844 w 6844"/>
                <a:gd name="T35" fmla="*/ 4562 h 6844"/>
                <a:gd name="T36" fmla="*/ 1782 w 6844"/>
                <a:gd name="T37" fmla="*/ 2750 h 6844"/>
                <a:gd name="T38" fmla="*/ 1719 w 6844"/>
                <a:gd name="T39" fmla="*/ 2594 h 6844"/>
                <a:gd name="T40" fmla="*/ 1250 w 6844"/>
                <a:gd name="T41" fmla="*/ 1313 h 6844"/>
                <a:gd name="T42" fmla="*/ 407 w 6844"/>
                <a:gd name="T43" fmla="*/ 2563 h 6844"/>
                <a:gd name="T44" fmla="*/ 1032 w 6844"/>
                <a:gd name="T45" fmla="*/ 32 h 6844"/>
                <a:gd name="T46" fmla="*/ 1813 w 6844"/>
                <a:gd name="T47" fmla="*/ 938 h 6844"/>
                <a:gd name="T48" fmla="*/ 2157 w 6844"/>
                <a:gd name="T49" fmla="*/ 907 h 6844"/>
                <a:gd name="T50" fmla="*/ 4718 w 6844"/>
                <a:gd name="T51" fmla="*/ 907 h 6844"/>
                <a:gd name="T52" fmla="*/ 5031 w 6844"/>
                <a:gd name="T53" fmla="*/ 938 h 6844"/>
                <a:gd name="T54" fmla="*/ 5812 w 6844"/>
                <a:gd name="T55" fmla="*/ 0 h 6844"/>
                <a:gd name="T56" fmla="*/ 4562 w 6844"/>
                <a:gd name="T57" fmla="*/ 1188 h 6844"/>
                <a:gd name="T58" fmla="*/ 3437 w 6844"/>
                <a:gd name="T59" fmla="*/ 1157 h 6844"/>
                <a:gd name="T60" fmla="*/ 2282 w 6844"/>
                <a:gd name="T61" fmla="*/ 2469 h 6844"/>
                <a:gd name="T62" fmla="*/ 3718 w 6844"/>
                <a:gd name="T63" fmla="*/ 3157 h 6844"/>
                <a:gd name="T64" fmla="*/ 4562 w 6844"/>
                <a:gd name="T65" fmla="*/ 1188 h 6844"/>
                <a:gd name="T66" fmla="*/ 4562 w 6844"/>
                <a:gd name="T67" fmla="*/ 1188 h 68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3" h="6843">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ysClr val="window" lastClr="FFFFFF"/>
            </a:solidFill>
            <a:ln>
              <a:noFill/>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2" name="Freeform 47"/>
            <p:cNvSpPr>
              <a:spLocks noEditPoints="1"/>
            </p:cNvSpPr>
            <p:nvPr/>
          </p:nvSpPr>
          <p:spPr bwMode="auto">
            <a:xfrm>
              <a:off x="1912765" y="4054544"/>
              <a:ext cx="283550" cy="395811"/>
            </a:xfrm>
            <a:custGeom>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3" name="AutoShape 1"/>
            <p:cNvSpPr/>
            <p:nvPr/>
          </p:nvSpPr>
          <p:spPr bwMode="auto">
            <a:xfrm>
              <a:off x="2551556" y="3596206"/>
              <a:ext cx="318939" cy="313845"/>
            </a:xfrm>
            <a:custGeom>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ysClr val="window" lastClr="FFFFF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4" name="Freeform 117"/>
            <p:cNvSpPr>
              <a:spLocks noChangeAspect="1" noChangeArrowheads="1"/>
            </p:cNvSpPr>
            <p:nvPr/>
          </p:nvSpPr>
          <p:spPr bwMode="auto">
            <a:xfrm>
              <a:off x="2848178" y="2287273"/>
              <a:ext cx="382300" cy="457556"/>
            </a:xfrm>
            <a:custGeom>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ysClr val="window" lastClr="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nvGrpSpPr>
            <p:cNvPr id="45" name="Group 118"/>
            <p:cNvGrpSpPr/>
            <p:nvPr/>
          </p:nvGrpSpPr>
          <p:grpSpPr>
            <a:xfrm>
              <a:off x="2663724" y="4337587"/>
              <a:ext cx="413541" cy="334448"/>
              <a:chOff x="6772553" y="2033743"/>
              <a:chExt cx="565763" cy="457556"/>
            </a:xfrm>
          </p:grpSpPr>
          <p:sp>
            <p:nvSpPr>
              <p:cNvPr id="47" name="Freeform 5"/>
              <p:cNvSpPr>
                <a:spLocks noEditPoints="1"/>
              </p:cNvSpPr>
              <p:nvPr/>
            </p:nvSpPr>
            <p:spPr bwMode="auto">
              <a:xfrm>
                <a:off x="6772553" y="2033743"/>
                <a:ext cx="565763" cy="457556"/>
              </a:xfrm>
              <a:custGeom>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8" name="Freeform 6"/>
              <p:cNvSpPr/>
              <p:nvPr/>
            </p:nvSpPr>
            <p:spPr bwMode="auto">
              <a:xfrm>
                <a:off x="7217743" y="2089392"/>
                <a:ext cx="55649" cy="114390"/>
              </a:xfrm>
              <a:custGeom>
                <a:gdLst>
                  <a:gd name="T0" fmla="*/ 18 w 18"/>
                  <a:gd name="T1" fmla="*/ 37 h 37"/>
                  <a:gd name="T2" fmla="*/ 18 w 18"/>
                  <a:gd name="T3" fmla="*/ 0 h 37"/>
                  <a:gd name="T4" fmla="*/ 0 w 18"/>
                  <a:gd name="T5" fmla="*/ 0 h 37"/>
                  <a:gd name="T6" fmla="*/ 0 w 18"/>
                  <a:gd name="T7" fmla="*/ 21 h 37"/>
                  <a:gd name="T8" fmla="*/ 18 w 18"/>
                  <a:gd name="T9" fmla="*/ 37 h 37"/>
                </a:gd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9" name="Oval 7"/>
              <p:cNvSpPr>
                <a:spLocks noChangeArrowheads="1"/>
              </p:cNvSpPr>
              <p:nvPr/>
            </p:nvSpPr>
            <p:spPr bwMode="auto">
              <a:xfrm>
                <a:off x="7019881" y="2219239"/>
                <a:ext cx="64924" cy="61832"/>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sp>
          <p:nvSpPr>
            <p:cNvPr id="46" name="AutoShape 60"/>
            <p:cNvSpPr/>
            <p:nvPr/>
          </p:nvSpPr>
          <p:spPr bwMode="auto">
            <a:xfrm>
              <a:off x="1926637" y="2066949"/>
              <a:ext cx="408367" cy="368400"/>
            </a:xfrm>
            <a:custGeom>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ysClr val="window" lastClr="FFFFFF"/>
            </a:solidFill>
            <a:ln>
              <a:noFill/>
            </a:ln>
            <a:effectLst/>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88" name="组合 87"/>
          <p:cNvGrpSpPr/>
          <p:nvPr/>
        </p:nvGrpSpPr>
        <p:grpSpPr>
          <a:xfrm>
            <a:off x="4720035" y="1805841"/>
            <a:ext cx="6027350" cy="1371997"/>
            <a:chOff x="1389494" y="1904032"/>
            <a:chExt cx="6027350" cy="1371997"/>
          </a:xfrm>
        </p:grpSpPr>
        <p:sp>
          <p:nvSpPr>
            <p:cNvPr id="89" name="文本框 4337"/>
            <p:cNvSpPr txBox="1"/>
            <p:nvPr/>
          </p:nvSpPr>
          <p:spPr>
            <a:xfrm>
              <a:off x="1389494" y="2218817"/>
              <a:ext cx="6027350"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90" name="圆角矩形 89"/>
            <p:cNvSpPr/>
            <p:nvPr/>
          </p:nvSpPr>
          <p:spPr>
            <a:xfrm>
              <a:off x="1473626" y="1904032"/>
              <a:ext cx="1500802" cy="314785"/>
            </a:xfrm>
            <a:prstGeom prst="roundRect">
              <a:avLst>
                <a:gd name="adj" fmla="val 50000"/>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latin typeface="方正启体繁体" panose="03000509000000000000" pitchFamily="65" charset="-122"/>
                  <a:ea typeface="方正启体繁体" panose="03000509000000000000" pitchFamily="65" charset="-122"/>
                </a:rPr>
                <a:t>添加标题</a:t>
              </a:r>
              <a:endParaRPr lang="zh-CN" altLang="en-US" spc="300">
                <a:latin typeface="方正启体繁体" panose="03000509000000000000" pitchFamily="65" charset="-122"/>
                <a:ea typeface="方正启体繁体" panose="03000509000000000000" pitchFamily="65" charset="-122"/>
              </a:endParaRPr>
            </a:p>
          </p:txBody>
        </p:sp>
      </p:grpSp>
      <p:grpSp>
        <p:nvGrpSpPr>
          <p:cNvPr id="6" name="组合 5"/>
          <p:cNvGrpSpPr/>
          <p:nvPr/>
        </p:nvGrpSpPr>
        <p:grpSpPr>
          <a:xfrm>
            <a:off x="4776500" y="3258670"/>
            <a:ext cx="753440" cy="2692766"/>
            <a:chOff x="4635224" y="3107604"/>
            <a:chExt cx="937712" cy="3351345"/>
          </a:xfrm>
        </p:grpSpPr>
        <p:sp>
          <p:nvSpPr>
            <p:cNvPr id="91" name="Oval 131"/>
            <p:cNvSpPr/>
            <p:nvPr/>
          </p:nvSpPr>
          <p:spPr>
            <a:xfrm>
              <a:off x="4635224" y="5515352"/>
              <a:ext cx="937712" cy="943597"/>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2" name="Oval 133"/>
            <p:cNvSpPr/>
            <p:nvPr/>
          </p:nvSpPr>
          <p:spPr>
            <a:xfrm>
              <a:off x="4635224" y="3107604"/>
              <a:ext cx="937712" cy="943597"/>
            </a:xfrm>
            <a:prstGeom prst="ellipse">
              <a:avLst/>
            </a:prstGeom>
            <a:solidFill>
              <a:srgbClr val="022454"/>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93" name="Oval 141"/>
            <p:cNvSpPr/>
            <p:nvPr/>
          </p:nvSpPr>
          <p:spPr>
            <a:xfrm>
              <a:off x="4635224" y="4311478"/>
              <a:ext cx="937712" cy="943597"/>
            </a:xfrm>
            <a:prstGeom prst="ellipse">
              <a:avLst/>
            </a:prstGeom>
            <a:solidFill>
              <a:srgbClr val="F7A83F"/>
            </a:solidFill>
            <a:ln w="12700" cap="flat" cmpd="sng" algn="ctr">
              <a:noFill/>
              <a:prstDash val="solid"/>
              <a:miter lim="800000"/>
            </a:ln>
            <a:effectLst/>
          </p:spPr>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1735"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94" name="Group 146"/>
            <p:cNvGrpSpPr/>
            <p:nvPr/>
          </p:nvGrpSpPr>
          <p:grpSpPr>
            <a:xfrm>
              <a:off x="4878613" y="3372751"/>
              <a:ext cx="428302" cy="434553"/>
              <a:chOff x="2360613" y="2686051"/>
              <a:chExt cx="217488" cy="220662"/>
            </a:xfrm>
            <a:solidFill>
              <a:sysClr val="window" lastClr="FFFFFF"/>
            </a:solidFill>
          </p:grpSpPr>
          <p:sp>
            <p:nvSpPr>
              <p:cNvPr id="111" name="Freeform 34"/>
              <p:cNvSpPr>
                <a:spLocks noEditPoints="1"/>
              </p:cNvSpPr>
              <p:nvPr/>
            </p:nvSpPr>
            <p:spPr bwMode="auto">
              <a:xfrm>
                <a:off x="2427288" y="2686051"/>
                <a:ext cx="150813" cy="150813"/>
              </a:xfrm>
              <a:custGeom>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2" name="Freeform 35"/>
              <p:cNvSpPr/>
              <p:nvPr/>
            </p:nvSpPr>
            <p:spPr bwMode="auto">
              <a:xfrm>
                <a:off x="2360613" y="2814638"/>
                <a:ext cx="92075" cy="92075"/>
              </a:xfrm>
              <a:custGeom>
                <a:gdLst>
                  <a:gd name="T0" fmla="*/ 0 w 58"/>
                  <a:gd name="T1" fmla="*/ 46 h 58"/>
                  <a:gd name="T2" fmla="*/ 11 w 58"/>
                  <a:gd name="T3" fmla="*/ 58 h 58"/>
                  <a:gd name="T4" fmla="*/ 58 w 58"/>
                  <a:gd name="T5" fmla="*/ 7 h 58"/>
                  <a:gd name="T6" fmla="*/ 50 w 58"/>
                  <a:gd name="T7" fmla="*/ 0 h 58"/>
                  <a:gd name="T8" fmla="*/ 0 w 58"/>
                  <a:gd name="T9" fmla="*/ 46 h 58"/>
                </a:gdLst>
                <a:cxnLst>
                  <a:cxn ang="0">
                    <a:pos x="T0" y="T1"/>
                  </a:cxn>
                  <a:cxn ang="0">
                    <a:pos x="T2" y="T3"/>
                  </a:cxn>
                  <a:cxn ang="0">
                    <a:pos x="T4" y="T5"/>
                  </a:cxn>
                  <a:cxn ang="0">
                    <a:pos x="T6" y="T7"/>
                  </a:cxn>
                  <a:cxn ang="0">
                    <a:pos x="T8" y="T9"/>
                  </a:cxn>
                </a:cxnLst>
                <a:rect l="0" t="0" r="r" b="b"/>
                <a:pathLst>
                  <a:path w="57" h="57">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13" name="Freeform 36"/>
              <p:cNvSpPr/>
              <p:nvPr/>
            </p:nvSpPr>
            <p:spPr bwMode="auto">
              <a:xfrm>
                <a:off x="2505075" y="2736851"/>
                <a:ext cx="57150" cy="68263"/>
              </a:xfrm>
              <a:custGeom>
                <a:gdLst>
                  <a:gd name="T0" fmla="*/ 16 w 30"/>
                  <a:gd name="T1" fmla="*/ 0 h 36"/>
                  <a:gd name="T2" fmla="*/ 0 w 30"/>
                  <a:gd name="T3" fmla="*/ 34 h 36"/>
                  <a:gd name="T4" fmla="*/ 6 w 30"/>
                  <a:gd name="T5" fmla="*/ 36 h 36"/>
                  <a:gd name="T6" fmla="*/ 16 w 30"/>
                  <a:gd name="T7" fmla="*/ 0 h 36"/>
                </a:gd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95" name="Group 1"/>
            <p:cNvGrpSpPr/>
            <p:nvPr/>
          </p:nvGrpSpPr>
          <p:grpSpPr>
            <a:xfrm>
              <a:off x="4864548" y="4658058"/>
              <a:ext cx="479063" cy="241160"/>
              <a:chOff x="6661142" y="2346209"/>
              <a:chExt cx="479063" cy="241160"/>
            </a:xfrm>
          </p:grpSpPr>
          <p:sp>
            <p:nvSpPr>
              <p:cNvPr id="108" name="AutoShape 262"/>
              <p:cNvSpPr/>
              <p:nvPr/>
            </p:nvSpPr>
            <p:spPr bwMode="auto">
              <a:xfrm>
                <a:off x="6661142" y="2346209"/>
                <a:ext cx="479063" cy="196714"/>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solidFill>
                <a:sysClr val="window" lastClr="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E7E6E6"/>
                  </a:solidFill>
                  <a:effectLst/>
                  <a:uLnTx/>
                  <a:uFillTx/>
                  <a:latin typeface="Calibri"/>
                  <a:ea typeface="+mn-ea"/>
                  <a:cs typeface="+mn-cs"/>
                </a:endParaRPr>
              </a:p>
            </p:txBody>
          </p:sp>
          <p:sp>
            <p:nvSpPr>
              <p:cNvPr id="109" name="AutoShape 263"/>
              <p:cNvSpPr/>
              <p:nvPr/>
            </p:nvSpPr>
            <p:spPr bwMode="auto">
              <a:xfrm>
                <a:off x="6701064" y="2497654"/>
                <a:ext cx="90656" cy="89715"/>
              </a:xfrm>
              <a:custGeom>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ysClr val="window" lastClr="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E7E6E6"/>
                  </a:solidFill>
                  <a:effectLst/>
                  <a:uLnTx/>
                  <a:uFillTx/>
                  <a:latin typeface="Calibri"/>
                  <a:ea typeface="+mn-ea"/>
                  <a:cs typeface="+mn-cs"/>
                </a:endParaRPr>
              </a:p>
            </p:txBody>
          </p:sp>
          <p:sp>
            <p:nvSpPr>
              <p:cNvPr id="110" name="AutoShape 264"/>
              <p:cNvSpPr/>
              <p:nvPr/>
            </p:nvSpPr>
            <p:spPr bwMode="auto">
              <a:xfrm>
                <a:off x="7000478" y="2497654"/>
                <a:ext cx="90656" cy="89715"/>
              </a:xfrm>
              <a:custGeom>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ysClr val="window" lastClr="FFFFFF"/>
              </a:solid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E7E6E6"/>
                  </a:solidFill>
                  <a:effectLst/>
                  <a:uLnTx/>
                  <a:uFillTx/>
                  <a:latin typeface="Calibri"/>
                  <a:ea typeface="+mn-ea"/>
                  <a:cs typeface="+mn-cs"/>
                </a:endParaRPr>
              </a:p>
            </p:txBody>
          </p:sp>
        </p:grpSp>
        <p:grpSp>
          <p:nvGrpSpPr>
            <p:cNvPr id="96" name="Group 95"/>
            <p:cNvGrpSpPr/>
            <p:nvPr/>
          </p:nvGrpSpPr>
          <p:grpSpPr>
            <a:xfrm>
              <a:off x="4894933" y="5828815"/>
              <a:ext cx="409936" cy="316661"/>
              <a:chOff x="5059339" y="4704186"/>
              <a:chExt cx="1660525" cy="1282700"/>
            </a:xfrm>
            <a:solidFill>
              <a:sysClr val="window" lastClr="FFFFFF"/>
            </a:solidFill>
          </p:grpSpPr>
          <p:sp>
            <p:nvSpPr>
              <p:cNvPr id="97" name="Freeform 29"/>
              <p:cNvSpPr>
                <a:spLocks noEditPoints="1"/>
              </p:cNvSpPr>
              <p:nvPr/>
            </p:nvSpPr>
            <p:spPr bwMode="auto">
              <a:xfrm>
                <a:off x="5059339" y="4704186"/>
                <a:ext cx="1660525" cy="895350"/>
              </a:xfrm>
              <a:custGeom>
                <a:gdLst>
                  <a:gd name="T0" fmla="*/ 862 w 1061"/>
                  <a:gd name="T1" fmla="*/ 572 h 572"/>
                  <a:gd name="T2" fmla="*/ 320 w 1061"/>
                  <a:gd name="T3" fmla="*/ 572 h 572"/>
                  <a:gd name="T4" fmla="*/ 290 w 1061"/>
                  <a:gd name="T5" fmla="*/ 548 h 572"/>
                  <a:gd name="T6" fmla="*/ 176 w 1061"/>
                  <a:gd name="T7" fmla="*/ 186 h 572"/>
                  <a:gd name="T8" fmla="*/ 16 w 1061"/>
                  <a:gd name="T9" fmla="*/ 58 h 572"/>
                  <a:gd name="T10" fmla="*/ 11 w 1061"/>
                  <a:gd name="T11" fmla="*/ 14 h 572"/>
                  <a:gd name="T12" fmla="*/ 55 w 1061"/>
                  <a:gd name="T13" fmla="*/ 17 h 572"/>
                  <a:gd name="T14" fmla="*/ 205 w 1061"/>
                  <a:gd name="T15" fmla="*/ 144 h 572"/>
                  <a:gd name="T16" fmla="*/ 1028 w 1061"/>
                  <a:gd name="T17" fmla="*/ 144 h 572"/>
                  <a:gd name="T18" fmla="*/ 1054 w 1061"/>
                  <a:gd name="T19" fmla="*/ 150 h 572"/>
                  <a:gd name="T20" fmla="*/ 1057 w 1061"/>
                  <a:gd name="T21" fmla="*/ 176 h 572"/>
                  <a:gd name="T22" fmla="*/ 891 w 1061"/>
                  <a:gd name="T23" fmla="*/ 553 h 572"/>
                  <a:gd name="T24" fmla="*/ 862 w 1061"/>
                  <a:gd name="T25" fmla="*/ 572 h 572"/>
                  <a:gd name="T26" fmla="*/ 343 w 1061"/>
                  <a:gd name="T27" fmla="*/ 501 h 572"/>
                  <a:gd name="T28" fmla="*/ 842 w 1061"/>
                  <a:gd name="T29" fmla="*/ 501 h 572"/>
                  <a:gd name="T30" fmla="*/ 980 w 1061"/>
                  <a:gd name="T31" fmla="*/ 180 h 572"/>
                  <a:gd name="T32" fmla="*/ 244 w 1061"/>
                  <a:gd name="T33" fmla="*/ 180 h 572"/>
                  <a:gd name="T34" fmla="*/ 343 w 1061"/>
                  <a:gd name="T35" fmla="*/ 501 h 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1" h="572">
                    <a:moveTo>
                      <a:pt x="862" y="572"/>
                    </a:moveTo>
                    <a:cubicBezTo>
                      <a:pt x="320" y="572"/>
                      <a:pt x="320" y="572"/>
                      <a:pt x="320" y="572"/>
                    </a:cubicBezTo>
                    <a:cubicBezTo>
                      <a:pt x="307" y="572"/>
                      <a:pt x="295" y="561"/>
                      <a:pt x="290" y="548"/>
                    </a:cubicBezTo>
                    <a:cubicBezTo>
                      <a:pt x="176" y="186"/>
                      <a:pt x="176" y="186"/>
                      <a:pt x="176" y="186"/>
                    </a:cubicBezTo>
                    <a:cubicBezTo>
                      <a:pt x="16" y="58"/>
                      <a:pt x="16" y="58"/>
                      <a:pt x="16" y="58"/>
                    </a:cubicBezTo>
                    <a:cubicBezTo>
                      <a:pt x="2" y="48"/>
                      <a:pt x="0" y="28"/>
                      <a:pt x="11" y="14"/>
                    </a:cubicBezTo>
                    <a:cubicBezTo>
                      <a:pt x="21" y="0"/>
                      <a:pt x="41" y="6"/>
                      <a:pt x="55" y="17"/>
                    </a:cubicBezTo>
                    <a:cubicBezTo>
                      <a:pt x="205" y="144"/>
                      <a:pt x="205" y="144"/>
                      <a:pt x="205" y="144"/>
                    </a:cubicBezTo>
                    <a:cubicBezTo>
                      <a:pt x="1028" y="144"/>
                      <a:pt x="1028" y="144"/>
                      <a:pt x="1028" y="144"/>
                    </a:cubicBezTo>
                    <a:cubicBezTo>
                      <a:pt x="1039" y="144"/>
                      <a:pt x="1049" y="141"/>
                      <a:pt x="1054" y="150"/>
                    </a:cubicBezTo>
                    <a:cubicBezTo>
                      <a:pt x="1060" y="159"/>
                      <a:pt x="1061" y="166"/>
                      <a:pt x="1057" y="176"/>
                    </a:cubicBezTo>
                    <a:cubicBezTo>
                      <a:pt x="891" y="553"/>
                      <a:pt x="891" y="553"/>
                      <a:pt x="891" y="553"/>
                    </a:cubicBezTo>
                    <a:cubicBezTo>
                      <a:pt x="886" y="565"/>
                      <a:pt x="874" y="572"/>
                      <a:pt x="862" y="572"/>
                    </a:cubicBezTo>
                    <a:close/>
                    <a:moveTo>
                      <a:pt x="343" y="501"/>
                    </a:moveTo>
                    <a:cubicBezTo>
                      <a:pt x="842" y="501"/>
                      <a:pt x="842" y="501"/>
                      <a:pt x="842" y="501"/>
                    </a:cubicBezTo>
                    <a:cubicBezTo>
                      <a:pt x="980" y="180"/>
                      <a:pt x="980" y="180"/>
                      <a:pt x="980" y="180"/>
                    </a:cubicBezTo>
                    <a:cubicBezTo>
                      <a:pt x="244" y="180"/>
                      <a:pt x="244" y="180"/>
                      <a:pt x="244" y="180"/>
                    </a:cubicBezTo>
                    <a:lnTo>
                      <a:pt x="343" y="501"/>
                    </a:ln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8" name="Freeform 30"/>
              <p:cNvSpPr/>
              <p:nvPr/>
            </p:nvSpPr>
            <p:spPr bwMode="auto">
              <a:xfrm>
                <a:off x="5599089" y="4926436"/>
                <a:ext cx="153987" cy="641350"/>
              </a:xfrm>
              <a:custGeom>
                <a:gdLst>
                  <a:gd name="T0" fmla="*/ 81 w 98"/>
                  <a:gd name="T1" fmla="*/ 410 h 410"/>
                  <a:gd name="T2" fmla="*/ 65 w 98"/>
                  <a:gd name="T3" fmla="*/ 397 h 410"/>
                  <a:gd name="T4" fmla="*/ 1 w 98"/>
                  <a:gd name="T5" fmla="*/ 20 h 410"/>
                  <a:gd name="T6" fmla="*/ 14 w 98"/>
                  <a:gd name="T7" fmla="*/ 1 h 410"/>
                  <a:gd name="T8" fmla="*/ 32 w 98"/>
                  <a:gd name="T9" fmla="*/ 14 h 410"/>
                  <a:gd name="T10" fmla="*/ 96 w 98"/>
                  <a:gd name="T11" fmla="*/ 392 h 410"/>
                  <a:gd name="T12" fmla="*/ 84 w 98"/>
                  <a:gd name="T13" fmla="*/ 410 h 410"/>
                  <a:gd name="T14" fmla="*/ 81 w 98"/>
                  <a:gd name="T15" fmla="*/ 410 h 4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410">
                    <a:moveTo>
                      <a:pt x="81" y="410"/>
                    </a:moveTo>
                    <a:cubicBezTo>
                      <a:pt x="73" y="410"/>
                      <a:pt x="67" y="405"/>
                      <a:pt x="65" y="397"/>
                    </a:cubicBezTo>
                    <a:cubicBezTo>
                      <a:pt x="1" y="20"/>
                      <a:pt x="1" y="20"/>
                      <a:pt x="1" y="20"/>
                    </a:cubicBezTo>
                    <a:cubicBezTo>
                      <a:pt x="0" y="11"/>
                      <a:pt x="5" y="3"/>
                      <a:pt x="14" y="1"/>
                    </a:cubicBezTo>
                    <a:cubicBezTo>
                      <a:pt x="22" y="0"/>
                      <a:pt x="30" y="6"/>
                      <a:pt x="32" y="14"/>
                    </a:cubicBezTo>
                    <a:cubicBezTo>
                      <a:pt x="96" y="392"/>
                      <a:pt x="96" y="392"/>
                      <a:pt x="96" y="392"/>
                    </a:cubicBezTo>
                    <a:cubicBezTo>
                      <a:pt x="98" y="400"/>
                      <a:pt x="92" y="408"/>
                      <a:pt x="84" y="410"/>
                    </a:cubicBezTo>
                    <a:cubicBezTo>
                      <a:pt x="83" y="410"/>
                      <a:pt x="82" y="410"/>
                      <a:pt x="81" y="41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99" name="Freeform 31"/>
              <p:cNvSpPr/>
              <p:nvPr/>
            </p:nvSpPr>
            <p:spPr bwMode="auto">
              <a:xfrm>
                <a:off x="5843564" y="4926436"/>
                <a:ext cx="122237" cy="641350"/>
              </a:xfrm>
              <a:custGeom>
                <a:gdLst>
                  <a:gd name="T0" fmla="*/ 62 w 78"/>
                  <a:gd name="T1" fmla="*/ 410 h 410"/>
                  <a:gd name="T2" fmla="*/ 46 w 78"/>
                  <a:gd name="T3" fmla="*/ 396 h 410"/>
                  <a:gd name="T4" fmla="*/ 1 w 78"/>
                  <a:gd name="T5" fmla="*/ 19 h 410"/>
                  <a:gd name="T6" fmla="*/ 15 w 78"/>
                  <a:gd name="T7" fmla="*/ 1 h 410"/>
                  <a:gd name="T8" fmla="*/ 32 w 78"/>
                  <a:gd name="T9" fmla="*/ 15 h 410"/>
                  <a:gd name="T10" fmla="*/ 77 w 78"/>
                  <a:gd name="T11" fmla="*/ 392 h 410"/>
                  <a:gd name="T12" fmla="*/ 64 w 78"/>
                  <a:gd name="T13" fmla="*/ 410 h 410"/>
                  <a:gd name="T14" fmla="*/ 62 w 78"/>
                  <a:gd name="T15" fmla="*/ 410 h 41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410">
                    <a:moveTo>
                      <a:pt x="62" y="410"/>
                    </a:moveTo>
                    <a:cubicBezTo>
                      <a:pt x="54" y="410"/>
                      <a:pt x="47" y="404"/>
                      <a:pt x="46" y="396"/>
                    </a:cubicBezTo>
                    <a:cubicBezTo>
                      <a:pt x="1" y="19"/>
                      <a:pt x="1" y="19"/>
                      <a:pt x="1" y="19"/>
                    </a:cubicBezTo>
                    <a:cubicBezTo>
                      <a:pt x="0" y="10"/>
                      <a:pt x="6" y="2"/>
                      <a:pt x="15" y="1"/>
                    </a:cubicBezTo>
                    <a:cubicBezTo>
                      <a:pt x="23" y="0"/>
                      <a:pt x="31" y="6"/>
                      <a:pt x="32" y="15"/>
                    </a:cubicBezTo>
                    <a:cubicBezTo>
                      <a:pt x="77" y="392"/>
                      <a:pt x="77" y="392"/>
                      <a:pt x="77" y="392"/>
                    </a:cubicBezTo>
                    <a:cubicBezTo>
                      <a:pt x="78" y="401"/>
                      <a:pt x="72" y="409"/>
                      <a:pt x="64" y="410"/>
                    </a:cubicBezTo>
                    <a:cubicBezTo>
                      <a:pt x="63" y="410"/>
                      <a:pt x="62" y="410"/>
                      <a:pt x="62" y="410"/>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0" name="Freeform 32"/>
              <p:cNvSpPr/>
              <p:nvPr/>
            </p:nvSpPr>
            <p:spPr bwMode="auto">
              <a:xfrm>
                <a:off x="6089627" y="4932786"/>
                <a:ext cx="109537" cy="628650"/>
              </a:xfrm>
              <a:custGeom>
                <a:gdLst>
                  <a:gd name="T0" fmla="*/ 16 w 70"/>
                  <a:gd name="T1" fmla="*/ 402 h 402"/>
                  <a:gd name="T2" fmla="*/ 15 w 70"/>
                  <a:gd name="T3" fmla="*/ 402 h 402"/>
                  <a:gd name="T4" fmla="*/ 1 w 70"/>
                  <a:gd name="T5" fmla="*/ 385 h 402"/>
                  <a:gd name="T6" fmla="*/ 38 w 70"/>
                  <a:gd name="T7" fmla="*/ 15 h 402"/>
                  <a:gd name="T8" fmla="*/ 55 w 70"/>
                  <a:gd name="T9" fmla="*/ 1 h 402"/>
                  <a:gd name="T10" fmla="*/ 69 w 70"/>
                  <a:gd name="T11" fmla="*/ 18 h 402"/>
                  <a:gd name="T12" fmla="*/ 32 w 70"/>
                  <a:gd name="T13" fmla="*/ 388 h 402"/>
                  <a:gd name="T14" fmla="*/ 16 w 70"/>
                  <a:gd name="T15" fmla="*/ 402 h 40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2">
                    <a:moveTo>
                      <a:pt x="16" y="402"/>
                    </a:moveTo>
                    <a:cubicBezTo>
                      <a:pt x="16" y="402"/>
                      <a:pt x="15" y="402"/>
                      <a:pt x="15" y="402"/>
                    </a:cubicBezTo>
                    <a:cubicBezTo>
                      <a:pt x="6" y="401"/>
                      <a:pt x="0" y="393"/>
                      <a:pt x="1" y="385"/>
                    </a:cubicBezTo>
                    <a:cubicBezTo>
                      <a:pt x="38" y="15"/>
                      <a:pt x="38" y="15"/>
                      <a:pt x="38" y="15"/>
                    </a:cubicBezTo>
                    <a:cubicBezTo>
                      <a:pt x="39" y="7"/>
                      <a:pt x="47" y="0"/>
                      <a:pt x="55" y="1"/>
                    </a:cubicBezTo>
                    <a:cubicBezTo>
                      <a:pt x="64" y="2"/>
                      <a:pt x="70" y="10"/>
                      <a:pt x="69" y="18"/>
                    </a:cubicBezTo>
                    <a:cubicBezTo>
                      <a:pt x="32" y="388"/>
                      <a:pt x="32" y="388"/>
                      <a:pt x="32" y="388"/>
                    </a:cubicBezTo>
                    <a:cubicBezTo>
                      <a:pt x="31" y="396"/>
                      <a:pt x="24" y="402"/>
                      <a:pt x="16" y="402"/>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1" name="Freeform 33"/>
              <p:cNvSpPr/>
              <p:nvPr/>
            </p:nvSpPr>
            <p:spPr bwMode="auto">
              <a:xfrm>
                <a:off x="6238852" y="4943898"/>
                <a:ext cx="271462" cy="614362"/>
              </a:xfrm>
              <a:custGeom>
                <a:gdLst>
                  <a:gd name="T0" fmla="*/ 18 w 173"/>
                  <a:gd name="T1" fmla="*/ 393 h 393"/>
                  <a:gd name="T2" fmla="*/ 12 w 173"/>
                  <a:gd name="T3" fmla="*/ 392 h 393"/>
                  <a:gd name="T4" fmla="*/ 3 w 173"/>
                  <a:gd name="T5" fmla="*/ 372 h 393"/>
                  <a:gd name="T6" fmla="*/ 140 w 173"/>
                  <a:gd name="T7" fmla="*/ 12 h 393"/>
                  <a:gd name="T8" fmla="*/ 160 w 173"/>
                  <a:gd name="T9" fmla="*/ 3 h 393"/>
                  <a:gd name="T10" fmla="*/ 169 w 173"/>
                  <a:gd name="T11" fmla="*/ 23 h 393"/>
                  <a:gd name="T12" fmla="*/ 33 w 173"/>
                  <a:gd name="T13" fmla="*/ 383 h 393"/>
                  <a:gd name="T14" fmla="*/ 18 w 173"/>
                  <a:gd name="T15" fmla="*/ 393 h 39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93">
                    <a:moveTo>
                      <a:pt x="18" y="393"/>
                    </a:moveTo>
                    <a:cubicBezTo>
                      <a:pt x="16" y="393"/>
                      <a:pt x="14" y="393"/>
                      <a:pt x="12" y="392"/>
                    </a:cubicBezTo>
                    <a:cubicBezTo>
                      <a:pt x="4" y="389"/>
                      <a:pt x="0" y="380"/>
                      <a:pt x="3" y="372"/>
                    </a:cubicBezTo>
                    <a:cubicBezTo>
                      <a:pt x="140" y="12"/>
                      <a:pt x="140" y="12"/>
                      <a:pt x="140" y="12"/>
                    </a:cubicBezTo>
                    <a:cubicBezTo>
                      <a:pt x="143" y="4"/>
                      <a:pt x="152" y="0"/>
                      <a:pt x="160" y="3"/>
                    </a:cubicBezTo>
                    <a:cubicBezTo>
                      <a:pt x="169" y="6"/>
                      <a:pt x="173" y="15"/>
                      <a:pt x="169" y="23"/>
                    </a:cubicBezTo>
                    <a:cubicBezTo>
                      <a:pt x="33" y="383"/>
                      <a:pt x="33" y="383"/>
                      <a:pt x="33" y="383"/>
                    </a:cubicBezTo>
                    <a:cubicBezTo>
                      <a:pt x="30" y="389"/>
                      <a:pt x="24" y="393"/>
                      <a:pt x="18" y="393"/>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2" name="Freeform 34"/>
              <p:cNvSpPr/>
              <p:nvPr/>
            </p:nvSpPr>
            <p:spPr bwMode="auto">
              <a:xfrm>
                <a:off x="5405414" y="5097886"/>
                <a:ext cx="1223962" cy="55562"/>
              </a:xfrm>
              <a:custGeom>
                <a:gdLst>
                  <a:gd name="T0" fmla="*/ 766 w 782"/>
                  <a:gd name="T1" fmla="*/ 36 h 36"/>
                  <a:gd name="T2" fmla="*/ 15 w 782"/>
                  <a:gd name="T3" fmla="*/ 36 h 36"/>
                  <a:gd name="T4" fmla="*/ 0 w 782"/>
                  <a:gd name="T5" fmla="*/ 18 h 36"/>
                  <a:gd name="T6" fmla="*/ 15 w 782"/>
                  <a:gd name="T7" fmla="*/ 0 h 36"/>
                  <a:gd name="T8" fmla="*/ 766 w 782"/>
                  <a:gd name="T9" fmla="*/ 0 h 36"/>
                  <a:gd name="T10" fmla="*/ 782 w 782"/>
                  <a:gd name="T11" fmla="*/ 18 h 36"/>
                  <a:gd name="T12" fmla="*/ 766 w 782"/>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782" h="36">
                    <a:moveTo>
                      <a:pt x="766" y="36"/>
                    </a:moveTo>
                    <a:cubicBezTo>
                      <a:pt x="15" y="36"/>
                      <a:pt x="15" y="36"/>
                      <a:pt x="15" y="36"/>
                    </a:cubicBezTo>
                    <a:cubicBezTo>
                      <a:pt x="7" y="36"/>
                      <a:pt x="0" y="27"/>
                      <a:pt x="0" y="18"/>
                    </a:cubicBezTo>
                    <a:cubicBezTo>
                      <a:pt x="0" y="9"/>
                      <a:pt x="7" y="0"/>
                      <a:pt x="15" y="0"/>
                    </a:cubicBezTo>
                    <a:cubicBezTo>
                      <a:pt x="766" y="0"/>
                      <a:pt x="766" y="0"/>
                      <a:pt x="766" y="0"/>
                    </a:cubicBezTo>
                    <a:cubicBezTo>
                      <a:pt x="775" y="0"/>
                      <a:pt x="782" y="9"/>
                      <a:pt x="782" y="18"/>
                    </a:cubicBezTo>
                    <a:cubicBezTo>
                      <a:pt x="782" y="27"/>
                      <a:pt x="775" y="36"/>
                      <a:pt x="766" y="3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3" name="Freeform 35"/>
              <p:cNvSpPr/>
              <p:nvPr/>
            </p:nvSpPr>
            <p:spPr bwMode="auto">
              <a:xfrm>
                <a:off x="5453039" y="5264573"/>
                <a:ext cx="1077912" cy="55562"/>
              </a:xfrm>
              <a:custGeom>
                <a:gdLst>
                  <a:gd name="T0" fmla="*/ 673 w 688"/>
                  <a:gd name="T1" fmla="*/ 36 h 36"/>
                  <a:gd name="T2" fmla="*/ 16 w 688"/>
                  <a:gd name="T3" fmla="*/ 36 h 36"/>
                  <a:gd name="T4" fmla="*/ 0 w 688"/>
                  <a:gd name="T5" fmla="*/ 18 h 36"/>
                  <a:gd name="T6" fmla="*/ 16 w 688"/>
                  <a:gd name="T7" fmla="*/ 0 h 36"/>
                  <a:gd name="T8" fmla="*/ 673 w 688"/>
                  <a:gd name="T9" fmla="*/ 0 h 36"/>
                  <a:gd name="T10" fmla="*/ 688 w 688"/>
                  <a:gd name="T11" fmla="*/ 18 h 36"/>
                  <a:gd name="T12" fmla="*/ 673 w 688"/>
                  <a:gd name="T13" fmla="*/ 36 h 36"/>
                </a:gdLst>
                <a:cxnLst>
                  <a:cxn ang="0">
                    <a:pos x="T0" y="T1"/>
                  </a:cxn>
                  <a:cxn ang="0">
                    <a:pos x="T2" y="T3"/>
                  </a:cxn>
                  <a:cxn ang="0">
                    <a:pos x="T4" y="T5"/>
                  </a:cxn>
                  <a:cxn ang="0">
                    <a:pos x="T6" y="T7"/>
                  </a:cxn>
                  <a:cxn ang="0">
                    <a:pos x="T8" y="T9"/>
                  </a:cxn>
                  <a:cxn ang="0">
                    <a:pos x="T10" y="T11"/>
                  </a:cxn>
                  <a:cxn ang="0">
                    <a:pos x="T12" y="T13"/>
                  </a:cxn>
                </a:cxnLst>
                <a:rect l="0" t="0" r="r" b="b"/>
                <a:pathLst>
                  <a:path w="688" h="36">
                    <a:moveTo>
                      <a:pt x="673" y="36"/>
                    </a:moveTo>
                    <a:cubicBezTo>
                      <a:pt x="16" y="36"/>
                      <a:pt x="16" y="36"/>
                      <a:pt x="16" y="36"/>
                    </a:cubicBezTo>
                    <a:cubicBezTo>
                      <a:pt x="7" y="36"/>
                      <a:pt x="0" y="27"/>
                      <a:pt x="0" y="18"/>
                    </a:cubicBezTo>
                    <a:cubicBezTo>
                      <a:pt x="0" y="9"/>
                      <a:pt x="7" y="0"/>
                      <a:pt x="16" y="0"/>
                    </a:cubicBezTo>
                    <a:cubicBezTo>
                      <a:pt x="673" y="0"/>
                      <a:pt x="673" y="0"/>
                      <a:pt x="673" y="0"/>
                    </a:cubicBezTo>
                    <a:cubicBezTo>
                      <a:pt x="681" y="0"/>
                      <a:pt x="688" y="9"/>
                      <a:pt x="688" y="18"/>
                    </a:cubicBezTo>
                    <a:cubicBezTo>
                      <a:pt x="688" y="27"/>
                      <a:pt x="681" y="36"/>
                      <a:pt x="673" y="36"/>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4" name="Freeform 36"/>
              <p:cNvSpPr/>
              <p:nvPr/>
            </p:nvSpPr>
            <p:spPr bwMode="auto">
              <a:xfrm>
                <a:off x="5502252" y="5377286"/>
                <a:ext cx="979487" cy="53975"/>
              </a:xfrm>
              <a:custGeom>
                <a:gdLst>
                  <a:gd name="T0" fmla="*/ 610 w 626"/>
                  <a:gd name="T1" fmla="*/ 35 h 35"/>
                  <a:gd name="T2" fmla="*/ 16 w 626"/>
                  <a:gd name="T3" fmla="*/ 35 h 35"/>
                  <a:gd name="T4" fmla="*/ 0 w 626"/>
                  <a:gd name="T5" fmla="*/ 17 h 35"/>
                  <a:gd name="T6" fmla="*/ 16 w 626"/>
                  <a:gd name="T7" fmla="*/ 0 h 35"/>
                  <a:gd name="T8" fmla="*/ 610 w 626"/>
                  <a:gd name="T9" fmla="*/ 0 h 35"/>
                  <a:gd name="T10" fmla="*/ 626 w 626"/>
                  <a:gd name="T11" fmla="*/ 17 h 35"/>
                  <a:gd name="T12" fmla="*/ 610 w 626"/>
                  <a:gd name="T13" fmla="*/ 35 h 35"/>
                </a:gdLst>
                <a:cxnLst>
                  <a:cxn ang="0">
                    <a:pos x="T0" y="T1"/>
                  </a:cxn>
                  <a:cxn ang="0">
                    <a:pos x="T2" y="T3"/>
                  </a:cxn>
                  <a:cxn ang="0">
                    <a:pos x="T4" y="T5"/>
                  </a:cxn>
                  <a:cxn ang="0">
                    <a:pos x="T6" y="T7"/>
                  </a:cxn>
                  <a:cxn ang="0">
                    <a:pos x="T8" y="T9"/>
                  </a:cxn>
                  <a:cxn ang="0">
                    <a:pos x="T10" y="T11"/>
                  </a:cxn>
                  <a:cxn ang="0">
                    <a:pos x="T12" y="T13"/>
                  </a:cxn>
                </a:cxnLst>
                <a:rect l="0" t="0" r="r" b="b"/>
                <a:pathLst>
                  <a:path w="626" h="35">
                    <a:moveTo>
                      <a:pt x="610" y="35"/>
                    </a:moveTo>
                    <a:cubicBezTo>
                      <a:pt x="16" y="35"/>
                      <a:pt x="16" y="35"/>
                      <a:pt x="16" y="35"/>
                    </a:cubicBezTo>
                    <a:cubicBezTo>
                      <a:pt x="7" y="35"/>
                      <a:pt x="0" y="26"/>
                      <a:pt x="0" y="17"/>
                    </a:cubicBezTo>
                    <a:cubicBezTo>
                      <a:pt x="0" y="9"/>
                      <a:pt x="7" y="0"/>
                      <a:pt x="16" y="0"/>
                    </a:cubicBezTo>
                    <a:cubicBezTo>
                      <a:pt x="610" y="0"/>
                      <a:pt x="610" y="0"/>
                      <a:pt x="610" y="0"/>
                    </a:cubicBezTo>
                    <a:cubicBezTo>
                      <a:pt x="619" y="0"/>
                      <a:pt x="626" y="9"/>
                      <a:pt x="626" y="17"/>
                    </a:cubicBezTo>
                    <a:cubicBezTo>
                      <a:pt x="626" y="26"/>
                      <a:pt x="619" y="35"/>
                      <a:pt x="610" y="35"/>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5" name="Freeform 37"/>
              <p:cNvSpPr/>
              <p:nvPr/>
            </p:nvSpPr>
            <p:spPr bwMode="auto">
              <a:xfrm>
                <a:off x="5516539" y="5526511"/>
                <a:ext cx="931862" cy="407987"/>
              </a:xfrm>
              <a:custGeom>
                <a:gdLst>
                  <a:gd name="T0" fmla="*/ 579 w 596"/>
                  <a:gd name="T1" fmla="*/ 261 h 261"/>
                  <a:gd name="T2" fmla="*/ 18 w 596"/>
                  <a:gd name="T3" fmla="*/ 261 h 261"/>
                  <a:gd name="T4" fmla="*/ 5 w 596"/>
                  <a:gd name="T5" fmla="*/ 256 h 261"/>
                  <a:gd name="T6" fmla="*/ 0 w 596"/>
                  <a:gd name="T7" fmla="*/ 243 h 261"/>
                  <a:gd name="T8" fmla="*/ 9 w 596"/>
                  <a:gd name="T9" fmla="*/ 18 h 261"/>
                  <a:gd name="T10" fmla="*/ 27 w 596"/>
                  <a:gd name="T11" fmla="*/ 0 h 261"/>
                  <a:gd name="T12" fmla="*/ 44 w 596"/>
                  <a:gd name="T13" fmla="*/ 19 h 261"/>
                  <a:gd name="T14" fmla="*/ 36 w 596"/>
                  <a:gd name="T15" fmla="*/ 226 h 261"/>
                  <a:gd name="T16" fmla="*/ 579 w 596"/>
                  <a:gd name="T17" fmla="*/ 226 h 261"/>
                  <a:gd name="T18" fmla="*/ 596 w 596"/>
                  <a:gd name="T19" fmla="*/ 243 h 261"/>
                  <a:gd name="T20" fmla="*/ 579 w 596"/>
                  <a:gd name="T21" fmla="*/ 261 h 2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6" h="261">
                    <a:moveTo>
                      <a:pt x="579" y="261"/>
                    </a:moveTo>
                    <a:cubicBezTo>
                      <a:pt x="18" y="261"/>
                      <a:pt x="18" y="261"/>
                      <a:pt x="18" y="261"/>
                    </a:cubicBezTo>
                    <a:cubicBezTo>
                      <a:pt x="13" y="261"/>
                      <a:pt x="8" y="259"/>
                      <a:pt x="5" y="256"/>
                    </a:cubicBezTo>
                    <a:cubicBezTo>
                      <a:pt x="2" y="252"/>
                      <a:pt x="0" y="248"/>
                      <a:pt x="0" y="243"/>
                    </a:cubicBezTo>
                    <a:cubicBezTo>
                      <a:pt x="9" y="18"/>
                      <a:pt x="9" y="18"/>
                      <a:pt x="9" y="18"/>
                    </a:cubicBezTo>
                    <a:cubicBezTo>
                      <a:pt x="9" y="8"/>
                      <a:pt x="18" y="1"/>
                      <a:pt x="27" y="0"/>
                    </a:cubicBezTo>
                    <a:cubicBezTo>
                      <a:pt x="37" y="1"/>
                      <a:pt x="45" y="9"/>
                      <a:pt x="44" y="19"/>
                    </a:cubicBezTo>
                    <a:cubicBezTo>
                      <a:pt x="36" y="226"/>
                      <a:pt x="36" y="226"/>
                      <a:pt x="36" y="226"/>
                    </a:cubicBezTo>
                    <a:cubicBezTo>
                      <a:pt x="579" y="226"/>
                      <a:pt x="579" y="226"/>
                      <a:pt x="579" y="226"/>
                    </a:cubicBezTo>
                    <a:cubicBezTo>
                      <a:pt x="589" y="226"/>
                      <a:pt x="596" y="234"/>
                      <a:pt x="596" y="243"/>
                    </a:cubicBezTo>
                    <a:cubicBezTo>
                      <a:pt x="596" y="253"/>
                      <a:pt x="589" y="261"/>
                      <a:pt x="579" y="261"/>
                    </a:cubicBezTo>
                    <a:close/>
                  </a:path>
                </a:pathLst>
              </a:cu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6" name="Oval 38"/>
              <p:cNvSpPr>
                <a:spLocks noChangeArrowheads="1"/>
              </p:cNvSpPr>
              <p:nvPr/>
            </p:nvSpPr>
            <p:spPr bwMode="auto">
              <a:xfrm>
                <a:off x="5437164" y="5783686"/>
                <a:ext cx="206375" cy="203200"/>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107" name="Oval 39"/>
              <p:cNvSpPr>
                <a:spLocks noChangeArrowheads="1"/>
              </p:cNvSpPr>
              <p:nvPr/>
            </p:nvSpPr>
            <p:spPr bwMode="auto">
              <a:xfrm>
                <a:off x="6272189" y="5783686"/>
                <a:ext cx="203200" cy="203200"/>
              </a:xfrm>
              <a:prstGeom prst="ellipse">
                <a:avLst/>
              </a:prstGeom>
              <a:grp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sp>
        <p:nvSpPr>
          <p:cNvPr id="7" name="文本框 6"/>
          <p:cNvSpPr txBox="1"/>
          <p:nvPr/>
        </p:nvSpPr>
        <p:spPr>
          <a:xfrm>
            <a:off x="5611200" y="3252012"/>
            <a:ext cx="4891816" cy="600164"/>
          </a:xfrm>
          <a:prstGeom prst="rect">
            <a:avLst/>
          </a:prstGeom>
          <a:noFill/>
        </p:spPr>
        <p:txBody>
          <a:bodyPr wrap="square" rtlCol="0">
            <a:spAutoFit/>
          </a:bodyPr>
          <a:lstStyle/>
          <a:p>
            <a:pPr>
              <a:lnSpc>
                <a:spcPct val="150000"/>
              </a:lnSpc>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a:t>
            </a:r>
            <a:endParaRPr lang="zh-CN" altLang="en-US"/>
          </a:p>
        </p:txBody>
      </p:sp>
      <p:sp>
        <p:nvSpPr>
          <p:cNvPr id="114" name="文本框 113"/>
          <p:cNvSpPr txBox="1"/>
          <p:nvPr/>
        </p:nvSpPr>
        <p:spPr>
          <a:xfrm>
            <a:off x="5631976" y="4257127"/>
            <a:ext cx="4891816" cy="600164"/>
          </a:xfrm>
          <a:prstGeom prst="rect">
            <a:avLst/>
          </a:prstGeom>
          <a:noFill/>
        </p:spPr>
        <p:txBody>
          <a:bodyPr wrap="square" rtlCol="0">
            <a:spAutoFit/>
          </a:bodyPr>
          <a:lstStyle/>
          <a:p>
            <a:pPr>
              <a:lnSpc>
                <a:spcPct val="150000"/>
              </a:lnSpc>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a:t>
            </a:r>
            <a:endParaRPr lang="zh-CN" altLang="en-US"/>
          </a:p>
        </p:txBody>
      </p:sp>
      <p:sp>
        <p:nvSpPr>
          <p:cNvPr id="115" name="文本框 114"/>
          <p:cNvSpPr txBox="1"/>
          <p:nvPr/>
        </p:nvSpPr>
        <p:spPr>
          <a:xfrm>
            <a:off x="5608034" y="5261716"/>
            <a:ext cx="4891816" cy="600164"/>
          </a:xfrm>
          <a:prstGeom prst="rect">
            <a:avLst/>
          </a:prstGeom>
          <a:noFill/>
        </p:spPr>
        <p:txBody>
          <a:bodyPr wrap="square" rtlCol="0">
            <a:spAutoFit/>
          </a:bodyPr>
          <a:lstStyle/>
          <a:p>
            <a:pPr>
              <a:lnSpc>
                <a:spcPct val="150000"/>
              </a:lnSpc>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a:t>
            </a:r>
            <a:endParaRPr lang="zh-CN" altLang="en-US"/>
          </a:p>
        </p:txBody>
      </p:sp>
    </p:spTree>
  </p:cSld>
  <p:clrMapOvr>
    <a:masterClrMapping/>
  </p:clrMapOvr>
  <mc:AlternateContent>
    <mc:Choice xmlns:p15="http://schemas.microsoft.com/office/powerpoint/2012/main" Requires="p15">
      <p:transition spd="slow" p14:dur="1250">
        <p15:prstTrans prst="pageCurlDouble"/>
      </p:transition>
    </mc:Choice>
    <mc:Fallback>
      <p:transition spd="slow">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c14a5568428d7af0389dfd8fa9340977 副本 2"/>
          <p:cNvPicPr>
            <a:picLocks noChangeAspect="1"/>
          </p:cNvPicPr>
          <p:nvPr/>
        </p:nvPicPr>
        <p:blipFill>
          <a:blip r:embed="rId2"/>
          <a:stretch>
            <a:fillRect/>
          </a:stretch>
        </p:blipFill>
        <p:spPr>
          <a:xfrm>
            <a:off x="8260080" y="0"/>
            <a:ext cx="1562100" cy="5372100"/>
          </a:xfrm>
          <a:prstGeom prst="rect">
            <a:avLst/>
          </a:prstGeom>
        </p:spPr>
      </p:pic>
      <p:pic>
        <p:nvPicPr>
          <p:cNvPr id="4" name="图片 3" descr="c14a5568428d7af0389dfd8fa9340977 副本 3"/>
          <p:cNvPicPr>
            <a:picLocks noChangeAspect="1"/>
          </p:cNvPicPr>
          <p:nvPr/>
        </p:nvPicPr>
        <p:blipFill>
          <a:blip r:embed="rId3"/>
          <a:stretch>
            <a:fillRect/>
          </a:stretch>
        </p:blipFill>
        <p:spPr>
          <a:xfrm>
            <a:off x="2174875" y="2845435"/>
            <a:ext cx="1745615" cy="4012565"/>
          </a:xfrm>
          <a:prstGeom prst="rect">
            <a:avLst/>
          </a:prstGeom>
        </p:spPr>
      </p:pic>
      <p:sp>
        <p:nvSpPr>
          <p:cNvPr id="2" name="矩形 1"/>
          <p:cNvSpPr/>
          <p:nvPr/>
        </p:nvSpPr>
        <p:spPr>
          <a:xfrm>
            <a:off x="3920490" y="0"/>
            <a:ext cx="4339590" cy="6858000"/>
          </a:xfrm>
          <a:prstGeom prst="rect">
            <a:avLst/>
          </a:prstGeom>
          <a:blipFill rotWithShape="1">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0c7f59f265b22ee22ebc09c0e7cee410"/>
          <p:cNvPicPr>
            <a:picLocks noChangeAspect="1"/>
          </p:cNvPicPr>
          <p:nvPr/>
        </p:nvPicPr>
        <p:blipFill>
          <a:blip r:embed="rId5"/>
          <a:stretch>
            <a:fillRect/>
          </a:stretch>
        </p:blipFill>
        <p:spPr>
          <a:xfrm>
            <a:off x="3288348" y="258445"/>
            <a:ext cx="5603875" cy="5567680"/>
          </a:xfrm>
          <a:prstGeom prst="rect">
            <a:avLst/>
          </a:prstGeom>
        </p:spPr>
      </p:pic>
      <p:pic>
        <p:nvPicPr>
          <p:cNvPr id="6" name="图片 5" descr="ace61726b350b4ac3cd63cd464f02cdb"/>
          <p:cNvPicPr>
            <a:picLocks noChangeAspect="1"/>
          </p:cNvPicPr>
          <p:nvPr/>
        </p:nvPicPr>
        <p:blipFill>
          <a:blip r:embed="rId6"/>
          <a:srcRect l="-1279" r="0"/>
          <a:stretch>
            <a:fillRect/>
          </a:stretch>
        </p:blipFill>
        <p:spPr>
          <a:xfrm>
            <a:off x="3153410" y="-34290"/>
            <a:ext cx="2112010" cy="1077595"/>
          </a:xfrm>
          <a:prstGeom prst="rect">
            <a:avLst/>
          </a:prstGeom>
        </p:spPr>
      </p:pic>
      <p:sp>
        <p:nvSpPr>
          <p:cNvPr id="8" name="文本框 7"/>
          <p:cNvSpPr txBox="1"/>
          <p:nvPr/>
        </p:nvSpPr>
        <p:spPr>
          <a:xfrm>
            <a:off x="4245610" y="5649595"/>
            <a:ext cx="3689350" cy="835660"/>
          </a:xfrm>
          <a:prstGeom prst="rect">
            <a:avLst/>
          </a:prstGeom>
          <a:noFill/>
        </p:spPr>
        <p:txBody>
          <a:bodyPr wrap="square" rtlCol="0">
            <a:spAutoFit/>
          </a:bodyPr>
          <a:lstStyle/>
          <a:p>
            <a:pPr algn="ctr">
              <a:lnSpc>
                <a:spcPct val="110000"/>
              </a:lnSpc>
            </a:pPr>
            <a:r>
              <a:rPr lang="zh-CN" altLang="en-US" sz="28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rPr>
              <a:t>点击此处添加标题</a:t>
            </a:r>
            <a:endParaRPr lang="zh-CN" altLang="en-US" sz="32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endParaRPr>
          </a:p>
          <a:p>
            <a:pPr algn="ctr">
              <a:lnSpc>
                <a:spcPct val="110000"/>
              </a:lnSpc>
            </a:pPr>
            <a:r>
              <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rPr>
              <a:t>Click here to add the title</a:t>
            </a:r>
            <a:endPar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endParaRPr>
          </a:p>
        </p:txBody>
      </p:sp>
    </p:spTree>
  </p:cSld>
  <p:clrMapOvr>
    <a:masterClrMapping/>
  </p:clrMapOvr>
  <mc:AlternateContent>
    <mc:Choice xmlns:p15="http://schemas.microsoft.com/office/powerpoint/2012/main" Requires="p15">
      <p:transition spd="slow" p14:dur="2000">
        <p15:prstTrans prst="crush"/>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sp>
        <p:nvSpPr>
          <p:cNvPr id="6" name="矩形 5"/>
          <p:cNvSpPr/>
          <p:nvPr/>
        </p:nvSpPr>
        <p:spPr>
          <a:xfrm>
            <a:off x="7099300" y="1242695"/>
            <a:ext cx="3479800" cy="2400300"/>
          </a:xfrm>
          <a:prstGeom prst="rect">
            <a:avLst/>
          </a:prstGeom>
          <a:blipFill>
            <a:blip r:embed="rId6"/>
            <a:stretch>
              <a:fillRect/>
            </a:stretch>
          </a:blip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099300" y="3759835"/>
            <a:ext cx="3479800" cy="2400300"/>
          </a:xfrm>
          <a:prstGeom prst="rect">
            <a:avLst/>
          </a:prstGeom>
          <a:blipFill>
            <a:blip r:embed="rId7"/>
            <a:stretch>
              <a:fillRect/>
            </a:stretch>
          </a:blip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958002" y="1816100"/>
            <a:ext cx="3594100" cy="4660900"/>
          </a:xfrm>
          <a:prstGeom prst="rect">
            <a:avLst/>
          </a:prstGeom>
          <a:noFill/>
          <a:ln w="50800">
            <a:solidFill>
              <a:srgbClr val="80B2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356933" y="1816100"/>
            <a:ext cx="4233465" cy="2018251"/>
            <a:chOff x="1389494" y="1904032"/>
            <a:chExt cx="4233465" cy="2018251"/>
          </a:xfrm>
        </p:grpSpPr>
        <p:sp>
          <p:nvSpPr>
            <p:cNvPr id="13" name="文本框 4337"/>
            <p:cNvSpPr txBox="1"/>
            <p:nvPr/>
          </p:nvSpPr>
          <p:spPr>
            <a:xfrm>
              <a:off x="1389494" y="2218817"/>
              <a:ext cx="423346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Lorem ipsum dolor sit amet, consectetuer adipiscing elit.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4" name="圆角矩形 13"/>
            <p:cNvSpPr/>
            <p:nvPr/>
          </p:nvSpPr>
          <p:spPr>
            <a:xfrm>
              <a:off x="1473626" y="1904032"/>
              <a:ext cx="1500802" cy="314785"/>
            </a:xfrm>
            <a:prstGeom prst="roundRect">
              <a:avLst>
                <a:gd name="adj" fmla="val 50000"/>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latin typeface="方正启体繁体" panose="03000509000000000000" pitchFamily="65" charset="-122"/>
                  <a:ea typeface="方正启体繁体" panose="03000509000000000000" pitchFamily="65" charset="-122"/>
                </a:rPr>
                <a:t>添加标题</a:t>
              </a:r>
              <a:endParaRPr lang="zh-CN" altLang="en-US" spc="300">
                <a:latin typeface="方正启体繁体" panose="03000509000000000000" pitchFamily="65" charset="-122"/>
                <a:ea typeface="方正启体繁体" panose="03000509000000000000" pitchFamily="65" charset="-122"/>
              </a:endParaRPr>
            </a:p>
          </p:txBody>
        </p:sp>
      </p:grpSp>
      <p:grpSp>
        <p:nvGrpSpPr>
          <p:cNvPr id="16" name="组合 15"/>
          <p:cNvGrpSpPr/>
          <p:nvPr/>
        </p:nvGrpSpPr>
        <p:grpSpPr>
          <a:xfrm>
            <a:off x="1356932" y="3851718"/>
            <a:ext cx="4233465" cy="2018251"/>
            <a:chOff x="1389494" y="1904032"/>
            <a:chExt cx="4233465" cy="2018251"/>
          </a:xfrm>
        </p:grpSpPr>
        <p:sp>
          <p:nvSpPr>
            <p:cNvPr id="17" name="文本框 4337"/>
            <p:cNvSpPr txBox="1"/>
            <p:nvPr/>
          </p:nvSpPr>
          <p:spPr>
            <a:xfrm>
              <a:off x="1389494" y="2218817"/>
              <a:ext cx="423346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Lorem ipsum dolor sit amet, consectetuer adipiscing elit.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8" name="圆角矩形 17"/>
            <p:cNvSpPr/>
            <p:nvPr/>
          </p:nvSpPr>
          <p:spPr>
            <a:xfrm>
              <a:off x="1473626" y="1904032"/>
              <a:ext cx="1500802" cy="314785"/>
            </a:xfrm>
            <a:prstGeom prst="roundRect">
              <a:avLst>
                <a:gd name="adj" fmla="val 50000"/>
              </a:avLst>
            </a:prstGeom>
            <a:solidFill>
              <a:srgbClr val="D29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latin typeface="方正启体繁体" panose="03000509000000000000" pitchFamily="65" charset="-122"/>
                  <a:ea typeface="方正启体繁体" panose="03000509000000000000" pitchFamily="65" charset="-122"/>
                </a:rPr>
                <a:t>添加标题</a:t>
              </a:r>
              <a:endParaRPr lang="zh-CN" altLang="en-US" spc="300">
                <a:latin typeface="方正启体繁体" panose="03000509000000000000" pitchFamily="65" charset="-122"/>
                <a:ea typeface="方正启体繁体" panose="03000509000000000000" pitchFamily="65" charset="-122"/>
              </a:endParaRPr>
            </a:p>
          </p:txBody>
        </p:sp>
      </p:gr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785556" flipH="1">
            <a:off x="-410020" y="4252725"/>
            <a:ext cx="3731275" cy="2652703"/>
          </a:xfrm>
          <a:prstGeom prst="rect">
            <a:avLst/>
          </a:prstGeom>
        </p:spPr>
      </p:pic>
    </p:spTree>
  </p:cSld>
  <p:clrMapOvr>
    <a:masterClrMapping/>
  </p:clrMapOvr>
  <p:transition spd="slow">
    <p:wheel spokes="1"/>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sp>
        <p:nvSpPr>
          <p:cNvPr id="9" name="Freeform 57"/>
          <p:cNvSpPr/>
          <p:nvPr/>
        </p:nvSpPr>
        <p:spPr>
          <a:xfrm>
            <a:off x="1567554" y="1622891"/>
            <a:ext cx="1777114" cy="2494618"/>
          </a:xfrm>
          <a:custGeom>
            <a:gdLst>
              <a:gd name="connsiteX0" fmla="*/ 888557 w 1777114"/>
              <a:gd name="connsiteY0" fmla="*/ 0 h 2494618"/>
              <a:gd name="connsiteX1" fmla="*/ 1777114 w 1777114"/>
              <a:gd name="connsiteY1" fmla="*/ 888557 h 2494618"/>
              <a:gd name="connsiteX2" fmla="*/ 1516862 w 1777114"/>
              <a:gd name="connsiteY2" fmla="*/ 1516862 h 2494618"/>
              <a:gd name="connsiteX3" fmla="*/ 1394010 w 1777114"/>
              <a:gd name="connsiteY3" fmla="*/ 1618223 h 2494618"/>
              <a:gd name="connsiteX4" fmla="*/ 1767106 w 1777114"/>
              <a:gd name="connsiteY4" fmla="*/ 1618223 h 2494618"/>
              <a:gd name="connsiteX5" fmla="*/ 888557 w 1777114"/>
              <a:gd name="connsiteY5" fmla="*/ 2494618 h 2494618"/>
              <a:gd name="connsiteX6" fmla="*/ 10008 w 1777114"/>
              <a:gd name="connsiteY6" fmla="*/ 1618223 h 2494618"/>
              <a:gd name="connsiteX7" fmla="*/ 383104 w 1777114"/>
              <a:gd name="connsiteY7" fmla="*/ 1618223 h 2494618"/>
              <a:gd name="connsiteX8" fmla="*/ 260253 w 1777114"/>
              <a:gd name="connsiteY8" fmla="*/ 1516862 h 2494618"/>
              <a:gd name="connsiteX9" fmla="*/ 0 w 1777114"/>
              <a:gd name="connsiteY9" fmla="*/ 888557 h 2494618"/>
              <a:gd name="connsiteX10" fmla="*/ 888557 w 1777114"/>
              <a:gd name="connsiteY10" fmla="*/ 0 h 2494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7114" h="2494618">
                <a:moveTo>
                  <a:pt x="888557" y="0"/>
                </a:moveTo>
                <a:cubicBezTo>
                  <a:pt x="1379293" y="0"/>
                  <a:pt x="1777114" y="397821"/>
                  <a:pt x="1777114" y="888557"/>
                </a:cubicBezTo>
                <a:cubicBezTo>
                  <a:pt x="1777114" y="1133925"/>
                  <a:pt x="1677659" y="1356064"/>
                  <a:pt x="1516862" y="1516862"/>
                </a:cubicBezTo>
                <a:lnTo>
                  <a:pt x="1394010" y="1618223"/>
                </a:lnTo>
                <a:lnTo>
                  <a:pt x="1767106" y="1618223"/>
                </a:lnTo>
                <a:lnTo>
                  <a:pt x="888557" y="2494618"/>
                </a:lnTo>
                <a:lnTo>
                  <a:pt x="10008" y="1618223"/>
                </a:lnTo>
                <a:lnTo>
                  <a:pt x="383104" y="1618223"/>
                </a:lnTo>
                <a:lnTo>
                  <a:pt x="260253" y="1516862"/>
                </a:lnTo>
                <a:cubicBezTo>
                  <a:pt x="99455" y="1356064"/>
                  <a:pt x="0" y="1133925"/>
                  <a:pt x="0" y="888557"/>
                </a:cubicBezTo>
                <a:cubicBezTo>
                  <a:pt x="0" y="397821"/>
                  <a:pt x="397821" y="0"/>
                  <a:pt x="888557" y="0"/>
                </a:cubicBezTo>
                <a:close/>
              </a:path>
            </a:pathLst>
          </a:custGeom>
          <a:solidFill>
            <a:srgbClr val="D29602"/>
          </a:solidFill>
          <a:ln w="12700" cap="flat" cmpd="sng" algn="ctr">
            <a:noFill/>
            <a:prstDash val="solid"/>
            <a:miter lim="800000"/>
          </a:ln>
          <a:effectLst/>
        </p:spPr>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0" name="Freeform 56"/>
          <p:cNvSpPr/>
          <p:nvPr/>
        </p:nvSpPr>
        <p:spPr>
          <a:xfrm>
            <a:off x="4040146" y="1622891"/>
            <a:ext cx="1777114" cy="2494618"/>
          </a:xfrm>
          <a:custGeom>
            <a:gdLst>
              <a:gd name="connsiteX0" fmla="*/ 888557 w 1777114"/>
              <a:gd name="connsiteY0" fmla="*/ 0 h 2494618"/>
              <a:gd name="connsiteX1" fmla="*/ 1777114 w 1777114"/>
              <a:gd name="connsiteY1" fmla="*/ 888557 h 2494618"/>
              <a:gd name="connsiteX2" fmla="*/ 1516862 w 1777114"/>
              <a:gd name="connsiteY2" fmla="*/ 1516862 h 2494618"/>
              <a:gd name="connsiteX3" fmla="*/ 1394011 w 1777114"/>
              <a:gd name="connsiteY3" fmla="*/ 1618223 h 2494618"/>
              <a:gd name="connsiteX4" fmla="*/ 1767106 w 1777114"/>
              <a:gd name="connsiteY4" fmla="*/ 1618223 h 2494618"/>
              <a:gd name="connsiteX5" fmla="*/ 888557 w 1777114"/>
              <a:gd name="connsiteY5" fmla="*/ 2494618 h 2494618"/>
              <a:gd name="connsiteX6" fmla="*/ 10008 w 1777114"/>
              <a:gd name="connsiteY6" fmla="*/ 1618223 h 2494618"/>
              <a:gd name="connsiteX7" fmla="*/ 383104 w 1777114"/>
              <a:gd name="connsiteY7" fmla="*/ 1618223 h 2494618"/>
              <a:gd name="connsiteX8" fmla="*/ 260253 w 1777114"/>
              <a:gd name="connsiteY8" fmla="*/ 1516862 h 2494618"/>
              <a:gd name="connsiteX9" fmla="*/ 0 w 1777114"/>
              <a:gd name="connsiteY9" fmla="*/ 888557 h 2494618"/>
              <a:gd name="connsiteX10" fmla="*/ 888557 w 1777114"/>
              <a:gd name="connsiteY10" fmla="*/ 0 h 2494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7114" h="2494618">
                <a:moveTo>
                  <a:pt x="888557" y="0"/>
                </a:moveTo>
                <a:cubicBezTo>
                  <a:pt x="1379293" y="0"/>
                  <a:pt x="1777114" y="397821"/>
                  <a:pt x="1777114" y="888557"/>
                </a:cubicBezTo>
                <a:cubicBezTo>
                  <a:pt x="1777114" y="1133925"/>
                  <a:pt x="1677659" y="1356064"/>
                  <a:pt x="1516862" y="1516862"/>
                </a:cubicBezTo>
                <a:lnTo>
                  <a:pt x="1394011" y="1618223"/>
                </a:lnTo>
                <a:lnTo>
                  <a:pt x="1767106" y="1618223"/>
                </a:lnTo>
                <a:lnTo>
                  <a:pt x="888557" y="2494618"/>
                </a:lnTo>
                <a:lnTo>
                  <a:pt x="10008" y="1618223"/>
                </a:lnTo>
                <a:lnTo>
                  <a:pt x="383104" y="1618223"/>
                </a:lnTo>
                <a:lnTo>
                  <a:pt x="260253" y="1516862"/>
                </a:lnTo>
                <a:cubicBezTo>
                  <a:pt x="99455" y="1356064"/>
                  <a:pt x="0" y="1133925"/>
                  <a:pt x="0" y="888557"/>
                </a:cubicBezTo>
                <a:cubicBezTo>
                  <a:pt x="0" y="397821"/>
                  <a:pt x="397821" y="0"/>
                  <a:pt x="888557" y="0"/>
                </a:cubicBezTo>
                <a:close/>
              </a:path>
            </a:pathLst>
          </a:custGeom>
          <a:solidFill>
            <a:srgbClr val="022454"/>
          </a:solidFill>
          <a:ln w="12700" cap="flat" cmpd="sng" algn="ctr">
            <a:noFill/>
            <a:prstDash val="solid"/>
            <a:miter lim="800000"/>
          </a:ln>
          <a:effectLst/>
        </p:spPr>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1" name="Freeform 58"/>
          <p:cNvSpPr/>
          <p:nvPr/>
        </p:nvSpPr>
        <p:spPr>
          <a:xfrm>
            <a:off x="6512738" y="1622891"/>
            <a:ext cx="1777114" cy="2494618"/>
          </a:xfrm>
          <a:custGeom>
            <a:gdLst>
              <a:gd name="connsiteX0" fmla="*/ 888557 w 1777114"/>
              <a:gd name="connsiteY0" fmla="*/ 0 h 2494618"/>
              <a:gd name="connsiteX1" fmla="*/ 1777114 w 1777114"/>
              <a:gd name="connsiteY1" fmla="*/ 888557 h 2494618"/>
              <a:gd name="connsiteX2" fmla="*/ 1516862 w 1777114"/>
              <a:gd name="connsiteY2" fmla="*/ 1516862 h 2494618"/>
              <a:gd name="connsiteX3" fmla="*/ 1394011 w 1777114"/>
              <a:gd name="connsiteY3" fmla="*/ 1618223 h 2494618"/>
              <a:gd name="connsiteX4" fmla="*/ 1767106 w 1777114"/>
              <a:gd name="connsiteY4" fmla="*/ 1618223 h 2494618"/>
              <a:gd name="connsiteX5" fmla="*/ 888557 w 1777114"/>
              <a:gd name="connsiteY5" fmla="*/ 2494618 h 2494618"/>
              <a:gd name="connsiteX6" fmla="*/ 10008 w 1777114"/>
              <a:gd name="connsiteY6" fmla="*/ 1618223 h 2494618"/>
              <a:gd name="connsiteX7" fmla="*/ 383104 w 1777114"/>
              <a:gd name="connsiteY7" fmla="*/ 1618223 h 2494618"/>
              <a:gd name="connsiteX8" fmla="*/ 260253 w 1777114"/>
              <a:gd name="connsiteY8" fmla="*/ 1516862 h 2494618"/>
              <a:gd name="connsiteX9" fmla="*/ 0 w 1777114"/>
              <a:gd name="connsiteY9" fmla="*/ 888557 h 2494618"/>
              <a:gd name="connsiteX10" fmla="*/ 888557 w 1777114"/>
              <a:gd name="connsiteY10" fmla="*/ 0 h 2494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7114" h="2494618">
                <a:moveTo>
                  <a:pt x="888557" y="0"/>
                </a:moveTo>
                <a:cubicBezTo>
                  <a:pt x="1379293" y="0"/>
                  <a:pt x="1777114" y="397821"/>
                  <a:pt x="1777114" y="888557"/>
                </a:cubicBezTo>
                <a:cubicBezTo>
                  <a:pt x="1777114" y="1133925"/>
                  <a:pt x="1677659" y="1356064"/>
                  <a:pt x="1516862" y="1516862"/>
                </a:cubicBezTo>
                <a:lnTo>
                  <a:pt x="1394011" y="1618223"/>
                </a:lnTo>
                <a:lnTo>
                  <a:pt x="1767106" y="1618223"/>
                </a:lnTo>
                <a:lnTo>
                  <a:pt x="888557" y="2494618"/>
                </a:lnTo>
                <a:lnTo>
                  <a:pt x="10008" y="1618223"/>
                </a:lnTo>
                <a:lnTo>
                  <a:pt x="383104" y="1618223"/>
                </a:lnTo>
                <a:lnTo>
                  <a:pt x="260253" y="1516862"/>
                </a:lnTo>
                <a:cubicBezTo>
                  <a:pt x="99456" y="1356064"/>
                  <a:pt x="0" y="1133925"/>
                  <a:pt x="0" y="888557"/>
                </a:cubicBezTo>
                <a:cubicBezTo>
                  <a:pt x="0" y="397821"/>
                  <a:pt x="397821" y="0"/>
                  <a:pt x="888557" y="0"/>
                </a:cubicBezTo>
                <a:close/>
              </a:path>
            </a:pathLst>
          </a:custGeom>
          <a:solidFill>
            <a:srgbClr val="D29602"/>
          </a:solidFill>
          <a:ln w="12700" cap="flat" cmpd="sng" algn="ctr">
            <a:noFill/>
            <a:prstDash val="solid"/>
            <a:miter lim="800000"/>
          </a:ln>
          <a:effectLst/>
        </p:spPr>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 name="Freeform 59"/>
          <p:cNvSpPr/>
          <p:nvPr/>
        </p:nvSpPr>
        <p:spPr>
          <a:xfrm>
            <a:off x="8985330" y="1622891"/>
            <a:ext cx="1777114" cy="2494618"/>
          </a:xfrm>
          <a:custGeom>
            <a:gdLst>
              <a:gd name="connsiteX0" fmla="*/ 888557 w 1777114"/>
              <a:gd name="connsiteY0" fmla="*/ 0 h 2494618"/>
              <a:gd name="connsiteX1" fmla="*/ 1777114 w 1777114"/>
              <a:gd name="connsiteY1" fmla="*/ 888557 h 2494618"/>
              <a:gd name="connsiteX2" fmla="*/ 1516862 w 1777114"/>
              <a:gd name="connsiteY2" fmla="*/ 1516862 h 2494618"/>
              <a:gd name="connsiteX3" fmla="*/ 1394010 w 1777114"/>
              <a:gd name="connsiteY3" fmla="*/ 1618223 h 2494618"/>
              <a:gd name="connsiteX4" fmla="*/ 1767106 w 1777114"/>
              <a:gd name="connsiteY4" fmla="*/ 1618223 h 2494618"/>
              <a:gd name="connsiteX5" fmla="*/ 888557 w 1777114"/>
              <a:gd name="connsiteY5" fmla="*/ 2494618 h 2494618"/>
              <a:gd name="connsiteX6" fmla="*/ 10008 w 1777114"/>
              <a:gd name="connsiteY6" fmla="*/ 1618223 h 2494618"/>
              <a:gd name="connsiteX7" fmla="*/ 383104 w 1777114"/>
              <a:gd name="connsiteY7" fmla="*/ 1618223 h 2494618"/>
              <a:gd name="connsiteX8" fmla="*/ 260253 w 1777114"/>
              <a:gd name="connsiteY8" fmla="*/ 1516862 h 2494618"/>
              <a:gd name="connsiteX9" fmla="*/ 0 w 1777114"/>
              <a:gd name="connsiteY9" fmla="*/ 888557 h 2494618"/>
              <a:gd name="connsiteX10" fmla="*/ 888557 w 1777114"/>
              <a:gd name="connsiteY10" fmla="*/ 0 h 24946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7114" h="2494618">
                <a:moveTo>
                  <a:pt x="888557" y="0"/>
                </a:moveTo>
                <a:cubicBezTo>
                  <a:pt x="1379293" y="0"/>
                  <a:pt x="1777114" y="397821"/>
                  <a:pt x="1777114" y="888557"/>
                </a:cubicBezTo>
                <a:cubicBezTo>
                  <a:pt x="1777114" y="1133925"/>
                  <a:pt x="1677659" y="1356064"/>
                  <a:pt x="1516862" y="1516862"/>
                </a:cubicBezTo>
                <a:lnTo>
                  <a:pt x="1394010" y="1618223"/>
                </a:lnTo>
                <a:lnTo>
                  <a:pt x="1767106" y="1618223"/>
                </a:lnTo>
                <a:lnTo>
                  <a:pt x="888557" y="2494618"/>
                </a:lnTo>
                <a:lnTo>
                  <a:pt x="10008" y="1618223"/>
                </a:lnTo>
                <a:lnTo>
                  <a:pt x="383104" y="1618223"/>
                </a:lnTo>
                <a:lnTo>
                  <a:pt x="260253" y="1516862"/>
                </a:lnTo>
                <a:cubicBezTo>
                  <a:pt x="99455" y="1356064"/>
                  <a:pt x="0" y="1133925"/>
                  <a:pt x="0" y="888557"/>
                </a:cubicBezTo>
                <a:cubicBezTo>
                  <a:pt x="0" y="397821"/>
                  <a:pt x="397821" y="0"/>
                  <a:pt x="888557" y="0"/>
                </a:cubicBezTo>
                <a:close/>
              </a:path>
            </a:pathLst>
          </a:custGeom>
          <a:solidFill>
            <a:srgbClr val="022454"/>
          </a:solidFill>
          <a:ln w="12700" cap="flat" cmpd="sng" algn="ctr">
            <a:noFill/>
            <a:prstDash val="solid"/>
            <a:miter lim="800000"/>
          </a:ln>
          <a:effectLst/>
        </p:spPr>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6" name="椭圆 5"/>
          <p:cNvSpPr/>
          <p:nvPr/>
        </p:nvSpPr>
        <p:spPr>
          <a:xfrm>
            <a:off x="1852861" y="1898015"/>
            <a:ext cx="1206500" cy="1206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25453" y="1898015"/>
            <a:ext cx="1206500" cy="1206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6798045" y="1898015"/>
            <a:ext cx="1206500" cy="1206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270637" y="1898015"/>
            <a:ext cx="1206500" cy="12065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wind_322600"/>
          <p:cNvSpPr>
            <a:spLocks noChangeAspect="1"/>
          </p:cNvSpPr>
          <p:nvPr/>
        </p:nvSpPr>
        <p:spPr bwMode="auto">
          <a:xfrm>
            <a:off x="2218695" y="2196422"/>
            <a:ext cx="513411" cy="609685"/>
          </a:xfrm>
          <a:custGeom>
            <a:gdLst>
              <a:gd name="T0" fmla="*/ 5361 w 5830"/>
              <a:gd name="T1" fmla="*/ 4732 h 6934"/>
              <a:gd name="T2" fmla="*/ 3950 w 5830"/>
              <a:gd name="T3" fmla="*/ 1113 h 6934"/>
              <a:gd name="T4" fmla="*/ 3909 w 5830"/>
              <a:gd name="T5" fmla="*/ 1017 h 6934"/>
              <a:gd name="T6" fmla="*/ 3035 w 5830"/>
              <a:gd name="T7" fmla="*/ 776 h 6934"/>
              <a:gd name="T8" fmla="*/ 569 w 5830"/>
              <a:gd name="T9" fmla="*/ 0 h 6934"/>
              <a:gd name="T10" fmla="*/ 0 w 5830"/>
              <a:gd name="T11" fmla="*/ 6542 h 6934"/>
              <a:gd name="T12" fmla="*/ 1138 w 5830"/>
              <a:gd name="T13" fmla="*/ 6542 h 6934"/>
              <a:gd name="T14" fmla="*/ 3141 w 5830"/>
              <a:gd name="T15" fmla="*/ 5963 h 6934"/>
              <a:gd name="T16" fmla="*/ 4922 w 5830"/>
              <a:gd name="T17" fmla="*/ 6559 h 6934"/>
              <a:gd name="T18" fmla="*/ 4065 w 5830"/>
              <a:gd name="T19" fmla="*/ 5011 h 6934"/>
              <a:gd name="T20" fmla="*/ 4157 w 5830"/>
              <a:gd name="T21" fmla="*/ 5177 h 6934"/>
              <a:gd name="T22" fmla="*/ 2904 w 5830"/>
              <a:gd name="T23" fmla="*/ 4693 h 6934"/>
              <a:gd name="T24" fmla="*/ 4476 w 5830"/>
              <a:gd name="T25" fmla="*/ 4028 h 6934"/>
              <a:gd name="T26" fmla="*/ 2904 w 5830"/>
              <a:gd name="T27" fmla="*/ 4693 h 6934"/>
              <a:gd name="T28" fmla="*/ 3273 w 5830"/>
              <a:gd name="T29" fmla="*/ 1447 h 6934"/>
              <a:gd name="T30" fmla="*/ 3236 w 5830"/>
              <a:gd name="T31" fmla="*/ 1490 h 6934"/>
              <a:gd name="T32" fmla="*/ 1500 w 5830"/>
              <a:gd name="T33" fmla="*/ 2445 h 6934"/>
              <a:gd name="T34" fmla="*/ 1448 w 5830"/>
              <a:gd name="T35" fmla="*/ 2453 h 6934"/>
              <a:gd name="T36" fmla="*/ 1388 w 5830"/>
              <a:gd name="T37" fmla="*/ 2460 h 6934"/>
              <a:gd name="T38" fmla="*/ 1341 w 5830"/>
              <a:gd name="T39" fmla="*/ 2462 h 6934"/>
              <a:gd name="T40" fmla="*/ 1301 w 5830"/>
              <a:gd name="T41" fmla="*/ 2462 h 6934"/>
              <a:gd name="T42" fmla="*/ 2227 w 5830"/>
              <a:gd name="T43" fmla="*/ 1696 h 6934"/>
              <a:gd name="T44" fmla="*/ 3301 w 5830"/>
              <a:gd name="T45" fmla="*/ 1413 h 6934"/>
              <a:gd name="T46" fmla="*/ 1123 w 5830"/>
              <a:gd name="T47" fmla="*/ 1787 h 6934"/>
              <a:gd name="T48" fmla="*/ 1951 w 5830"/>
              <a:gd name="T49" fmla="*/ 1199 h 6934"/>
              <a:gd name="T50" fmla="*/ 1709 w 5830"/>
              <a:gd name="T51" fmla="*/ 2987 h 6934"/>
              <a:gd name="T52" fmla="*/ 1823 w 5830"/>
              <a:gd name="T53" fmla="*/ 2959 h 6934"/>
              <a:gd name="T54" fmla="*/ 1905 w 5830"/>
              <a:gd name="T55" fmla="*/ 2935 h 6934"/>
              <a:gd name="T56" fmla="*/ 2013 w 5830"/>
              <a:gd name="T57" fmla="*/ 2900 h 6934"/>
              <a:gd name="T58" fmla="*/ 2105 w 5830"/>
              <a:gd name="T59" fmla="*/ 2867 h 6934"/>
              <a:gd name="T60" fmla="*/ 2211 w 5830"/>
              <a:gd name="T61" fmla="*/ 2825 h 6934"/>
              <a:gd name="T62" fmla="*/ 2308 w 5830"/>
              <a:gd name="T63" fmla="*/ 2784 h 6934"/>
              <a:gd name="T64" fmla="*/ 2416 w 5830"/>
              <a:gd name="T65" fmla="*/ 2735 h 6934"/>
              <a:gd name="T66" fmla="*/ 2516 w 5830"/>
              <a:gd name="T67" fmla="*/ 2686 h 6934"/>
              <a:gd name="T68" fmla="*/ 2635 w 5830"/>
              <a:gd name="T69" fmla="*/ 2625 h 6934"/>
              <a:gd name="T70" fmla="*/ 2717 w 5830"/>
              <a:gd name="T71" fmla="*/ 2580 h 6934"/>
              <a:gd name="T72" fmla="*/ 2799 w 5830"/>
              <a:gd name="T73" fmla="*/ 2534 h 6934"/>
              <a:gd name="T74" fmla="*/ 2912 w 5830"/>
              <a:gd name="T75" fmla="*/ 2467 h 6934"/>
              <a:gd name="T76" fmla="*/ 3009 w 5830"/>
              <a:gd name="T77" fmla="*/ 2406 h 6934"/>
              <a:gd name="T78" fmla="*/ 3106 w 5830"/>
              <a:gd name="T79" fmla="*/ 2342 h 6934"/>
              <a:gd name="T80" fmla="*/ 3195 w 5830"/>
              <a:gd name="T81" fmla="*/ 2280 h 6934"/>
              <a:gd name="T82" fmla="*/ 3283 w 5830"/>
              <a:gd name="T83" fmla="*/ 2214 h 6934"/>
              <a:gd name="T84" fmla="*/ 3363 w 5830"/>
              <a:gd name="T85" fmla="*/ 2151 h 6934"/>
              <a:gd name="T86" fmla="*/ 3445 w 5830"/>
              <a:gd name="T87" fmla="*/ 2083 h 6934"/>
              <a:gd name="T88" fmla="*/ 3514 w 5830"/>
              <a:gd name="T89" fmla="*/ 2021 h 6934"/>
              <a:gd name="T90" fmla="*/ 3595 w 5830"/>
              <a:gd name="T91" fmla="*/ 1943 h 6934"/>
              <a:gd name="T92" fmla="*/ 3643 w 5830"/>
              <a:gd name="T93" fmla="*/ 1893 h 6934"/>
              <a:gd name="T94" fmla="*/ 2538 w 5830"/>
              <a:gd name="T95" fmla="*/ 4202 h 6934"/>
              <a:gd name="T96" fmla="*/ 5091 w 5830"/>
              <a:gd name="T97" fmla="*/ 5720 h 6934"/>
              <a:gd name="T98" fmla="*/ 4076 w 5830"/>
              <a:gd name="T99" fmla="*/ 6269 h 6934"/>
              <a:gd name="T100" fmla="*/ 4433 w 5830"/>
              <a:gd name="T101" fmla="*/ 5674 h 6934"/>
              <a:gd name="T102" fmla="*/ 5126 w 5830"/>
              <a:gd name="T103" fmla="*/ 5687 h 69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30" h="6934">
                <a:moveTo>
                  <a:pt x="5633" y="5431"/>
                </a:moveTo>
                <a:lnTo>
                  <a:pt x="5363" y="4738"/>
                </a:lnTo>
                <a:cubicBezTo>
                  <a:pt x="5362" y="4736"/>
                  <a:pt x="5362" y="4734"/>
                  <a:pt x="5361" y="4732"/>
                </a:cubicBezTo>
                <a:lnTo>
                  <a:pt x="5076" y="4001"/>
                </a:lnTo>
                <a:cubicBezTo>
                  <a:pt x="5076" y="4000"/>
                  <a:pt x="5075" y="4000"/>
                  <a:pt x="5075" y="3999"/>
                </a:cubicBezTo>
                <a:lnTo>
                  <a:pt x="3950" y="1113"/>
                </a:lnTo>
                <a:cubicBezTo>
                  <a:pt x="3940" y="1082"/>
                  <a:pt x="3928" y="1051"/>
                  <a:pt x="3912" y="1021"/>
                </a:cubicBezTo>
                <a:cubicBezTo>
                  <a:pt x="3911" y="1020"/>
                  <a:pt x="3911" y="1019"/>
                  <a:pt x="3910" y="1018"/>
                </a:cubicBezTo>
                <a:cubicBezTo>
                  <a:pt x="3910" y="1018"/>
                  <a:pt x="3910" y="1017"/>
                  <a:pt x="3909" y="1017"/>
                </a:cubicBezTo>
                <a:cubicBezTo>
                  <a:pt x="3908" y="1014"/>
                  <a:pt x="3906" y="1012"/>
                  <a:pt x="3905" y="1009"/>
                </a:cubicBezTo>
                <a:cubicBezTo>
                  <a:pt x="3904" y="1008"/>
                  <a:pt x="3904" y="1007"/>
                  <a:pt x="3903" y="1006"/>
                </a:cubicBezTo>
                <a:cubicBezTo>
                  <a:pt x="3759" y="760"/>
                  <a:pt x="3439" y="700"/>
                  <a:pt x="3035" y="776"/>
                </a:cubicBezTo>
                <a:lnTo>
                  <a:pt x="854" y="458"/>
                </a:lnTo>
                <a:lnTo>
                  <a:pt x="854" y="284"/>
                </a:lnTo>
                <a:cubicBezTo>
                  <a:pt x="854" y="127"/>
                  <a:pt x="726" y="0"/>
                  <a:pt x="569" y="0"/>
                </a:cubicBezTo>
                <a:cubicBezTo>
                  <a:pt x="412" y="0"/>
                  <a:pt x="285" y="127"/>
                  <a:pt x="285" y="284"/>
                </a:cubicBezTo>
                <a:lnTo>
                  <a:pt x="285" y="6258"/>
                </a:lnTo>
                <a:cubicBezTo>
                  <a:pt x="128" y="6258"/>
                  <a:pt x="0" y="6385"/>
                  <a:pt x="0" y="6542"/>
                </a:cubicBezTo>
                <a:cubicBezTo>
                  <a:pt x="0" y="6699"/>
                  <a:pt x="128" y="6827"/>
                  <a:pt x="285" y="6827"/>
                </a:cubicBezTo>
                <a:lnTo>
                  <a:pt x="854" y="6827"/>
                </a:lnTo>
                <a:cubicBezTo>
                  <a:pt x="1011" y="6827"/>
                  <a:pt x="1138" y="6699"/>
                  <a:pt x="1138" y="6542"/>
                </a:cubicBezTo>
                <a:cubicBezTo>
                  <a:pt x="1138" y="6385"/>
                  <a:pt x="1011" y="6258"/>
                  <a:pt x="854" y="6258"/>
                </a:cubicBezTo>
                <a:lnTo>
                  <a:pt x="854" y="2893"/>
                </a:lnTo>
                <a:lnTo>
                  <a:pt x="3141" y="5963"/>
                </a:lnTo>
                <a:cubicBezTo>
                  <a:pt x="3143" y="5965"/>
                  <a:pt x="3144" y="5966"/>
                  <a:pt x="3145" y="5968"/>
                </a:cubicBezTo>
                <a:lnTo>
                  <a:pt x="3589" y="6564"/>
                </a:lnTo>
                <a:cubicBezTo>
                  <a:pt x="3811" y="6934"/>
                  <a:pt x="4305" y="6901"/>
                  <a:pt x="4922" y="6559"/>
                </a:cubicBezTo>
                <a:cubicBezTo>
                  <a:pt x="5540" y="6217"/>
                  <a:pt x="5830" y="5815"/>
                  <a:pt x="5633" y="5431"/>
                </a:cubicBezTo>
                <a:close/>
                <a:moveTo>
                  <a:pt x="3374" y="5323"/>
                </a:moveTo>
                <a:cubicBezTo>
                  <a:pt x="3596" y="5246"/>
                  <a:pt x="3832" y="5141"/>
                  <a:pt x="4065" y="5011"/>
                </a:cubicBezTo>
                <a:cubicBezTo>
                  <a:pt x="4298" y="4882"/>
                  <a:pt x="4512" y="4738"/>
                  <a:pt x="4695" y="4590"/>
                </a:cubicBezTo>
                <a:lnTo>
                  <a:pt x="4762" y="4763"/>
                </a:lnTo>
                <a:cubicBezTo>
                  <a:pt x="4596" y="4906"/>
                  <a:pt x="4387" y="5049"/>
                  <a:pt x="4157" y="5177"/>
                </a:cubicBezTo>
                <a:cubicBezTo>
                  <a:pt x="3926" y="5305"/>
                  <a:pt x="3694" y="5406"/>
                  <a:pt x="3485" y="5471"/>
                </a:cubicBezTo>
                <a:lnTo>
                  <a:pt x="3374" y="5323"/>
                </a:lnTo>
                <a:close/>
                <a:moveTo>
                  <a:pt x="2904" y="4693"/>
                </a:moveTo>
                <a:cubicBezTo>
                  <a:pt x="3155" y="4615"/>
                  <a:pt x="3428" y="4498"/>
                  <a:pt x="3697" y="4348"/>
                </a:cubicBezTo>
                <a:cubicBezTo>
                  <a:pt x="3967" y="4199"/>
                  <a:pt x="4211" y="4030"/>
                  <a:pt x="4410" y="3859"/>
                </a:cubicBezTo>
                <a:lnTo>
                  <a:pt x="4476" y="4028"/>
                </a:lnTo>
                <a:cubicBezTo>
                  <a:pt x="4300" y="4192"/>
                  <a:pt x="4060" y="4363"/>
                  <a:pt x="3789" y="4514"/>
                </a:cubicBezTo>
                <a:cubicBezTo>
                  <a:pt x="3518" y="4664"/>
                  <a:pt x="3246" y="4776"/>
                  <a:pt x="3013" y="4839"/>
                </a:cubicBezTo>
                <a:lnTo>
                  <a:pt x="2904" y="4693"/>
                </a:lnTo>
                <a:close/>
                <a:moveTo>
                  <a:pt x="3295" y="1421"/>
                </a:moveTo>
                <a:cubicBezTo>
                  <a:pt x="3290" y="1427"/>
                  <a:pt x="3286" y="1432"/>
                  <a:pt x="3281" y="1438"/>
                </a:cubicBezTo>
                <a:cubicBezTo>
                  <a:pt x="3279" y="1441"/>
                  <a:pt x="3276" y="1444"/>
                  <a:pt x="3273" y="1447"/>
                </a:cubicBezTo>
                <a:cubicBezTo>
                  <a:pt x="3268" y="1453"/>
                  <a:pt x="3263" y="1459"/>
                  <a:pt x="3258" y="1465"/>
                </a:cubicBezTo>
                <a:cubicBezTo>
                  <a:pt x="3256" y="1467"/>
                  <a:pt x="3254" y="1469"/>
                  <a:pt x="3252" y="1471"/>
                </a:cubicBezTo>
                <a:cubicBezTo>
                  <a:pt x="3247" y="1478"/>
                  <a:pt x="3241" y="1484"/>
                  <a:pt x="3236" y="1490"/>
                </a:cubicBezTo>
                <a:cubicBezTo>
                  <a:pt x="3056" y="1685"/>
                  <a:pt x="2773" y="1899"/>
                  <a:pt x="2441" y="2083"/>
                </a:cubicBezTo>
                <a:cubicBezTo>
                  <a:pt x="2110" y="2266"/>
                  <a:pt x="1778" y="2393"/>
                  <a:pt x="1518" y="2442"/>
                </a:cubicBezTo>
                <a:cubicBezTo>
                  <a:pt x="1512" y="2443"/>
                  <a:pt x="1506" y="2444"/>
                  <a:pt x="1500" y="2445"/>
                </a:cubicBezTo>
                <a:cubicBezTo>
                  <a:pt x="1494" y="2446"/>
                  <a:pt x="1489" y="2447"/>
                  <a:pt x="1483" y="2448"/>
                </a:cubicBezTo>
                <a:cubicBezTo>
                  <a:pt x="1477" y="2449"/>
                  <a:pt x="1470" y="2450"/>
                  <a:pt x="1464" y="2451"/>
                </a:cubicBezTo>
                <a:cubicBezTo>
                  <a:pt x="1458" y="2452"/>
                  <a:pt x="1453" y="2453"/>
                  <a:pt x="1448" y="2453"/>
                </a:cubicBezTo>
                <a:cubicBezTo>
                  <a:pt x="1442" y="2454"/>
                  <a:pt x="1436" y="2455"/>
                  <a:pt x="1429" y="2456"/>
                </a:cubicBezTo>
                <a:cubicBezTo>
                  <a:pt x="1424" y="2456"/>
                  <a:pt x="1419" y="2457"/>
                  <a:pt x="1414" y="2457"/>
                </a:cubicBezTo>
                <a:cubicBezTo>
                  <a:pt x="1405" y="2458"/>
                  <a:pt x="1396" y="2459"/>
                  <a:pt x="1388" y="2460"/>
                </a:cubicBezTo>
                <a:cubicBezTo>
                  <a:pt x="1382" y="2460"/>
                  <a:pt x="1376" y="2461"/>
                  <a:pt x="1370" y="2461"/>
                </a:cubicBezTo>
                <a:cubicBezTo>
                  <a:pt x="1365" y="2462"/>
                  <a:pt x="1360" y="2462"/>
                  <a:pt x="1355" y="2462"/>
                </a:cubicBezTo>
                <a:cubicBezTo>
                  <a:pt x="1350" y="2462"/>
                  <a:pt x="1345" y="2462"/>
                  <a:pt x="1341" y="2462"/>
                </a:cubicBezTo>
                <a:cubicBezTo>
                  <a:pt x="1336" y="2463"/>
                  <a:pt x="1331" y="2463"/>
                  <a:pt x="1327" y="2463"/>
                </a:cubicBezTo>
                <a:cubicBezTo>
                  <a:pt x="1322" y="2463"/>
                  <a:pt x="1318" y="2463"/>
                  <a:pt x="1313" y="2463"/>
                </a:cubicBezTo>
                <a:cubicBezTo>
                  <a:pt x="1309" y="2463"/>
                  <a:pt x="1305" y="2463"/>
                  <a:pt x="1301" y="2462"/>
                </a:cubicBezTo>
                <a:cubicBezTo>
                  <a:pt x="1301" y="2462"/>
                  <a:pt x="1301" y="2462"/>
                  <a:pt x="1301" y="2462"/>
                </a:cubicBezTo>
                <a:cubicBezTo>
                  <a:pt x="1329" y="2413"/>
                  <a:pt x="1373" y="2354"/>
                  <a:pt x="1433" y="2289"/>
                </a:cubicBezTo>
                <a:cubicBezTo>
                  <a:pt x="1612" y="2094"/>
                  <a:pt x="1896" y="1880"/>
                  <a:pt x="2227" y="1696"/>
                </a:cubicBezTo>
                <a:cubicBezTo>
                  <a:pt x="2523" y="1532"/>
                  <a:pt x="2820" y="1413"/>
                  <a:pt x="3065" y="1355"/>
                </a:cubicBezTo>
                <a:lnTo>
                  <a:pt x="3318" y="1392"/>
                </a:lnTo>
                <a:cubicBezTo>
                  <a:pt x="3312" y="1399"/>
                  <a:pt x="3307" y="1406"/>
                  <a:pt x="3301" y="1413"/>
                </a:cubicBezTo>
                <a:cubicBezTo>
                  <a:pt x="3299" y="1416"/>
                  <a:pt x="3297" y="1418"/>
                  <a:pt x="3295" y="1421"/>
                </a:cubicBezTo>
                <a:close/>
                <a:moveTo>
                  <a:pt x="1951" y="1199"/>
                </a:moveTo>
                <a:cubicBezTo>
                  <a:pt x="1624" y="1380"/>
                  <a:pt x="1339" y="1582"/>
                  <a:pt x="1123" y="1787"/>
                </a:cubicBezTo>
                <a:lnTo>
                  <a:pt x="969" y="1050"/>
                </a:lnTo>
                <a:lnTo>
                  <a:pt x="1960" y="1194"/>
                </a:lnTo>
                <a:cubicBezTo>
                  <a:pt x="1957" y="1196"/>
                  <a:pt x="1954" y="1197"/>
                  <a:pt x="1951" y="1199"/>
                </a:cubicBezTo>
                <a:close/>
                <a:moveTo>
                  <a:pt x="1650" y="3000"/>
                </a:moveTo>
                <a:cubicBezTo>
                  <a:pt x="1665" y="2997"/>
                  <a:pt x="1680" y="2994"/>
                  <a:pt x="1696" y="2990"/>
                </a:cubicBezTo>
                <a:cubicBezTo>
                  <a:pt x="1700" y="2989"/>
                  <a:pt x="1704" y="2988"/>
                  <a:pt x="1709" y="2987"/>
                </a:cubicBezTo>
                <a:cubicBezTo>
                  <a:pt x="1725" y="2984"/>
                  <a:pt x="1741" y="2980"/>
                  <a:pt x="1758" y="2976"/>
                </a:cubicBezTo>
                <a:cubicBezTo>
                  <a:pt x="1763" y="2974"/>
                  <a:pt x="1769" y="2973"/>
                  <a:pt x="1774" y="2972"/>
                </a:cubicBezTo>
                <a:cubicBezTo>
                  <a:pt x="1790" y="2968"/>
                  <a:pt x="1807" y="2963"/>
                  <a:pt x="1823" y="2959"/>
                </a:cubicBezTo>
                <a:cubicBezTo>
                  <a:pt x="1829" y="2957"/>
                  <a:pt x="1834" y="2956"/>
                  <a:pt x="1840" y="2954"/>
                </a:cubicBezTo>
                <a:cubicBezTo>
                  <a:pt x="1855" y="2950"/>
                  <a:pt x="1870" y="2946"/>
                  <a:pt x="1885" y="2941"/>
                </a:cubicBezTo>
                <a:cubicBezTo>
                  <a:pt x="1891" y="2939"/>
                  <a:pt x="1898" y="2937"/>
                  <a:pt x="1905" y="2935"/>
                </a:cubicBezTo>
                <a:cubicBezTo>
                  <a:pt x="1918" y="2931"/>
                  <a:pt x="1932" y="2927"/>
                  <a:pt x="1946" y="2922"/>
                </a:cubicBezTo>
                <a:cubicBezTo>
                  <a:pt x="1952" y="2920"/>
                  <a:pt x="1959" y="2918"/>
                  <a:pt x="1965" y="2916"/>
                </a:cubicBezTo>
                <a:cubicBezTo>
                  <a:pt x="1981" y="2911"/>
                  <a:pt x="1997" y="2905"/>
                  <a:pt x="2013" y="2900"/>
                </a:cubicBezTo>
                <a:cubicBezTo>
                  <a:pt x="2020" y="2897"/>
                  <a:pt x="2028" y="2895"/>
                  <a:pt x="2035" y="2892"/>
                </a:cubicBezTo>
                <a:cubicBezTo>
                  <a:pt x="2051" y="2887"/>
                  <a:pt x="2067" y="2881"/>
                  <a:pt x="2083" y="2875"/>
                </a:cubicBezTo>
                <a:cubicBezTo>
                  <a:pt x="2090" y="2872"/>
                  <a:pt x="2098" y="2869"/>
                  <a:pt x="2105" y="2867"/>
                </a:cubicBezTo>
                <a:cubicBezTo>
                  <a:pt x="2118" y="2862"/>
                  <a:pt x="2131" y="2857"/>
                  <a:pt x="2144" y="2852"/>
                </a:cubicBezTo>
                <a:cubicBezTo>
                  <a:pt x="2154" y="2848"/>
                  <a:pt x="2164" y="2844"/>
                  <a:pt x="2174" y="2840"/>
                </a:cubicBezTo>
                <a:cubicBezTo>
                  <a:pt x="2187" y="2835"/>
                  <a:pt x="2199" y="2830"/>
                  <a:pt x="2211" y="2825"/>
                </a:cubicBezTo>
                <a:cubicBezTo>
                  <a:pt x="2219" y="2822"/>
                  <a:pt x="2227" y="2818"/>
                  <a:pt x="2235" y="2815"/>
                </a:cubicBezTo>
                <a:cubicBezTo>
                  <a:pt x="2251" y="2809"/>
                  <a:pt x="2266" y="2802"/>
                  <a:pt x="2282" y="2795"/>
                </a:cubicBezTo>
                <a:cubicBezTo>
                  <a:pt x="2291" y="2791"/>
                  <a:pt x="2300" y="2788"/>
                  <a:pt x="2308" y="2784"/>
                </a:cubicBezTo>
                <a:cubicBezTo>
                  <a:pt x="2324" y="2777"/>
                  <a:pt x="2339" y="2770"/>
                  <a:pt x="2355" y="2763"/>
                </a:cubicBezTo>
                <a:cubicBezTo>
                  <a:pt x="2364" y="2759"/>
                  <a:pt x="2373" y="2755"/>
                  <a:pt x="2382" y="2751"/>
                </a:cubicBezTo>
                <a:cubicBezTo>
                  <a:pt x="2393" y="2745"/>
                  <a:pt x="2404" y="2740"/>
                  <a:pt x="2416" y="2735"/>
                </a:cubicBezTo>
                <a:cubicBezTo>
                  <a:pt x="2428" y="2729"/>
                  <a:pt x="2441" y="2723"/>
                  <a:pt x="2454" y="2717"/>
                </a:cubicBezTo>
                <a:cubicBezTo>
                  <a:pt x="2465" y="2711"/>
                  <a:pt x="2476" y="2706"/>
                  <a:pt x="2487" y="2701"/>
                </a:cubicBezTo>
                <a:cubicBezTo>
                  <a:pt x="2497" y="2696"/>
                  <a:pt x="2506" y="2691"/>
                  <a:pt x="2516" y="2686"/>
                </a:cubicBezTo>
                <a:cubicBezTo>
                  <a:pt x="2531" y="2679"/>
                  <a:pt x="2546" y="2671"/>
                  <a:pt x="2561" y="2664"/>
                </a:cubicBezTo>
                <a:cubicBezTo>
                  <a:pt x="2570" y="2659"/>
                  <a:pt x="2580" y="2654"/>
                  <a:pt x="2590" y="2649"/>
                </a:cubicBezTo>
                <a:cubicBezTo>
                  <a:pt x="2605" y="2641"/>
                  <a:pt x="2620" y="2633"/>
                  <a:pt x="2635" y="2625"/>
                </a:cubicBezTo>
                <a:cubicBezTo>
                  <a:pt x="2645" y="2620"/>
                  <a:pt x="2655" y="2614"/>
                  <a:pt x="2665" y="2609"/>
                </a:cubicBezTo>
                <a:cubicBezTo>
                  <a:pt x="2675" y="2603"/>
                  <a:pt x="2686" y="2598"/>
                  <a:pt x="2696" y="2592"/>
                </a:cubicBezTo>
                <a:cubicBezTo>
                  <a:pt x="2703" y="2588"/>
                  <a:pt x="2710" y="2584"/>
                  <a:pt x="2717" y="2580"/>
                </a:cubicBezTo>
                <a:cubicBezTo>
                  <a:pt x="2724" y="2576"/>
                  <a:pt x="2731" y="2572"/>
                  <a:pt x="2738" y="2568"/>
                </a:cubicBezTo>
                <a:cubicBezTo>
                  <a:pt x="2749" y="2563"/>
                  <a:pt x="2759" y="2557"/>
                  <a:pt x="2769" y="2551"/>
                </a:cubicBezTo>
                <a:cubicBezTo>
                  <a:pt x="2779" y="2545"/>
                  <a:pt x="2789" y="2540"/>
                  <a:pt x="2799" y="2534"/>
                </a:cubicBezTo>
                <a:cubicBezTo>
                  <a:pt x="2814" y="2525"/>
                  <a:pt x="2828" y="2517"/>
                  <a:pt x="2843" y="2509"/>
                </a:cubicBezTo>
                <a:cubicBezTo>
                  <a:pt x="2852" y="2503"/>
                  <a:pt x="2862" y="2497"/>
                  <a:pt x="2871" y="2492"/>
                </a:cubicBezTo>
                <a:cubicBezTo>
                  <a:pt x="2885" y="2483"/>
                  <a:pt x="2898" y="2475"/>
                  <a:pt x="2912" y="2467"/>
                </a:cubicBezTo>
                <a:cubicBezTo>
                  <a:pt x="2922" y="2461"/>
                  <a:pt x="2932" y="2455"/>
                  <a:pt x="2942" y="2448"/>
                </a:cubicBezTo>
                <a:cubicBezTo>
                  <a:pt x="2952" y="2442"/>
                  <a:pt x="2962" y="2436"/>
                  <a:pt x="2972" y="2430"/>
                </a:cubicBezTo>
                <a:cubicBezTo>
                  <a:pt x="2984" y="2422"/>
                  <a:pt x="2997" y="2414"/>
                  <a:pt x="3009" y="2406"/>
                </a:cubicBezTo>
                <a:cubicBezTo>
                  <a:pt x="3019" y="2399"/>
                  <a:pt x="3029" y="2393"/>
                  <a:pt x="3039" y="2387"/>
                </a:cubicBezTo>
                <a:cubicBezTo>
                  <a:pt x="3047" y="2381"/>
                  <a:pt x="3056" y="2375"/>
                  <a:pt x="3065" y="2370"/>
                </a:cubicBezTo>
                <a:cubicBezTo>
                  <a:pt x="3078" y="2360"/>
                  <a:pt x="3092" y="2351"/>
                  <a:pt x="3106" y="2342"/>
                </a:cubicBezTo>
                <a:cubicBezTo>
                  <a:pt x="3114" y="2336"/>
                  <a:pt x="3123" y="2330"/>
                  <a:pt x="3131" y="2325"/>
                </a:cubicBezTo>
                <a:cubicBezTo>
                  <a:pt x="3144" y="2316"/>
                  <a:pt x="3156" y="2307"/>
                  <a:pt x="3169" y="2298"/>
                </a:cubicBezTo>
                <a:cubicBezTo>
                  <a:pt x="3178" y="2292"/>
                  <a:pt x="3186" y="2286"/>
                  <a:pt x="3195" y="2280"/>
                </a:cubicBezTo>
                <a:cubicBezTo>
                  <a:pt x="3204" y="2273"/>
                  <a:pt x="3213" y="2266"/>
                  <a:pt x="3222" y="2259"/>
                </a:cubicBezTo>
                <a:cubicBezTo>
                  <a:pt x="3233" y="2251"/>
                  <a:pt x="3244" y="2244"/>
                  <a:pt x="3255" y="2236"/>
                </a:cubicBezTo>
                <a:cubicBezTo>
                  <a:pt x="3264" y="2229"/>
                  <a:pt x="3273" y="2222"/>
                  <a:pt x="3283" y="2214"/>
                </a:cubicBezTo>
                <a:cubicBezTo>
                  <a:pt x="3290" y="2209"/>
                  <a:pt x="3297" y="2203"/>
                  <a:pt x="3305" y="2198"/>
                </a:cubicBezTo>
                <a:cubicBezTo>
                  <a:pt x="3317" y="2188"/>
                  <a:pt x="3330" y="2178"/>
                  <a:pt x="3342" y="2168"/>
                </a:cubicBezTo>
                <a:cubicBezTo>
                  <a:pt x="3349" y="2163"/>
                  <a:pt x="3356" y="2157"/>
                  <a:pt x="3363" y="2151"/>
                </a:cubicBezTo>
                <a:cubicBezTo>
                  <a:pt x="3375" y="2141"/>
                  <a:pt x="3387" y="2132"/>
                  <a:pt x="3399" y="2122"/>
                </a:cubicBezTo>
                <a:cubicBezTo>
                  <a:pt x="3406" y="2116"/>
                  <a:pt x="3412" y="2111"/>
                  <a:pt x="3419" y="2105"/>
                </a:cubicBezTo>
                <a:cubicBezTo>
                  <a:pt x="3427" y="2098"/>
                  <a:pt x="3436" y="2090"/>
                  <a:pt x="3445" y="2083"/>
                </a:cubicBezTo>
                <a:cubicBezTo>
                  <a:pt x="3453" y="2076"/>
                  <a:pt x="3461" y="2068"/>
                  <a:pt x="3470" y="2061"/>
                </a:cubicBezTo>
                <a:cubicBezTo>
                  <a:pt x="3479" y="2053"/>
                  <a:pt x="3488" y="2045"/>
                  <a:pt x="3496" y="2037"/>
                </a:cubicBezTo>
                <a:cubicBezTo>
                  <a:pt x="3502" y="2032"/>
                  <a:pt x="3508" y="2026"/>
                  <a:pt x="3514" y="2021"/>
                </a:cubicBezTo>
                <a:cubicBezTo>
                  <a:pt x="3525" y="2011"/>
                  <a:pt x="3536" y="2000"/>
                  <a:pt x="3547" y="1990"/>
                </a:cubicBezTo>
                <a:cubicBezTo>
                  <a:pt x="3552" y="1985"/>
                  <a:pt x="3558" y="1979"/>
                  <a:pt x="3564" y="1974"/>
                </a:cubicBezTo>
                <a:cubicBezTo>
                  <a:pt x="3574" y="1964"/>
                  <a:pt x="3585" y="1953"/>
                  <a:pt x="3595" y="1943"/>
                </a:cubicBezTo>
                <a:cubicBezTo>
                  <a:pt x="3600" y="1938"/>
                  <a:pt x="3605" y="1933"/>
                  <a:pt x="3610" y="1928"/>
                </a:cubicBezTo>
                <a:cubicBezTo>
                  <a:pt x="3618" y="1919"/>
                  <a:pt x="3626" y="1911"/>
                  <a:pt x="3634" y="1903"/>
                </a:cubicBezTo>
                <a:cubicBezTo>
                  <a:pt x="3637" y="1900"/>
                  <a:pt x="3640" y="1896"/>
                  <a:pt x="3643" y="1893"/>
                </a:cubicBezTo>
                <a:lnTo>
                  <a:pt x="4187" y="3288"/>
                </a:lnTo>
                <a:cubicBezTo>
                  <a:pt x="4009" y="3473"/>
                  <a:pt x="3738" y="3675"/>
                  <a:pt x="3422" y="3851"/>
                </a:cubicBezTo>
                <a:cubicBezTo>
                  <a:pt x="3105" y="4026"/>
                  <a:pt x="2789" y="4149"/>
                  <a:pt x="2538" y="4202"/>
                </a:cubicBezTo>
                <a:lnTo>
                  <a:pt x="1644" y="3001"/>
                </a:lnTo>
                <a:cubicBezTo>
                  <a:pt x="1646" y="3001"/>
                  <a:pt x="1648" y="3000"/>
                  <a:pt x="1650" y="3000"/>
                </a:cubicBezTo>
                <a:close/>
                <a:moveTo>
                  <a:pt x="5091" y="5720"/>
                </a:moveTo>
                <a:cubicBezTo>
                  <a:pt x="5024" y="5816"/>
                  <a:pt x="4875" y="5934"/>
                  <a:pt x="4647" y="6061"/>
                </a:cubicBezTo>
                <a:cubicBezTo>
                  <a:pt x="4418" y="6188"/>
                  <a:pt x="4239" y="6250"/>
                  <a:pt x="4121" y="6257"/>
                </a:cubicBezTo>
                <a:cubicBezTo>
                  <a:pt x="4071" y="6260"/>
                  <a:pt x="4071" y="6260"/>
                  <a:pt x="4076" y="6269"/>
                </a:cubicBezTo>
                <a:lnTo>
                  <a:pt x="4055" y="6237"/>
                </a:lnTo>
                <a:lnTo>
                  <a:pt x="3841" y="5950"/>
                </a:lnTo>
                <a:cubicBezTo>
                  <a:pt x="4034" y="5877"/>
                  <a:pt x="4234" y="5784"/>
                  <a:pt x="4433" y="5674"/>
                </a:cubicBezTo>
                <a:cubicBezTo>
                  <a:pt x="4631" y="5565"/>
                  <a:pt x="4815" y="5444"/>
                  <a:pt x="4979" y="5319"/>
                </a:cubicBezTo>
                <a:lnTo>
                  <a:pt x="5109" y="5653"/>
                </a:lnTo>
                <a:lnTo>
                  <a:pt x="5126" y="5687"/>
                </a:lnTo>
                <a:cubicBezTo>
                  <a:pt x="5121" y="5679"/>
                  <a:pt x="5121" y="5678"/>
                  <a:pt x="5091" y="5720"/>
                </a:cubicBezTo>
                <a:close/>
              </a:path>
            </a:pathLst>
          </a:custGeom>
          <a:solidFill>
            <a:srgbClr val="D29602"/>
          </a:solidFill>
          <a:ln>
            <a:noFill/>
          </a:ln>
        </p:spPr>
        <p:txBody>
          <a:bodyPr/>
          <a:lstStyle/>
          <a:p/>
        </p:txBody>
      </p:sp>
      <p:sp>
        <p:nvSpPr>
          <p:cNvPr id="20" name="wind_322600"/>
          <p:cNvSpPr>
            <a:spLocks noChangeAspect="1"/>
          </p:cNvSpPr>
          <p:nvPr/>
        </p:nvSpPr>
        <p:spPr bwMode="auto">
          <a:xfrm>
            <a:off x="4654584" y="2196422"/>
            <a:ext cx="548237" cy="609685"/>
          </a:xfrm>
          <a:custGeom>
            <a:gdLst>
              <a:gd name="T0" fmla="*/ 3910 w 3990"/>
              <a:gd name="T1" fmla="*/ 2717 h 4444"/>
              <a:gd name="T2" fmla="*/ 2933 w 3990"/>
              <a:gd name="T3" fmla="*/ 2599 h 4444"/>
              <a:gd name="T4" fmla="*/ 3490 w 3990"/>
              <a:gd name="T5" fmla="*/ 2090 h 4444"/>
              <a:gd name="T6" fmla="*/ 3380 w 3990"/>
              <a:gd name="T7" fmla="*/ 1586 h 4444"/>
              <a:gd name="T8" fmla="*/ 3984 w 3990"/>
              <a:gd name="T9" fmla="*/ 1450 h 4444"/>
              <a:gd name="T10" fmla="*/ 3990 w 3990"/>
              <a:gd name="T11" fmla="*/ 1234 h 4444"/>
              <a:gd name="T12" fmla="*/ 3588 w 3990"/>
              <a:gd name="T13" fmla="*/ 1134 h 4444"/>
              <a:gd name="T14" fmla="*/ 3378 w 3990"/>
              <a:gd name="T15" fmla="*/ 809 h 4444"/>
              <a:gd name="T16" fmla="*/ 2790 w 3990"/>
              <a:gd name="T17" fmla="*/ 1596 h 4444"/>
              <a:gd name="T18" fmla="*/ 2628 w 3990"/>
              <a:gd name="T19" fmla="*/ 862 h 4444"/>
              <a:gd name="T20" fmla="*/ 2138 w 3990"/>
              <a:gd name="T21" fmla="*/ 704 h 4444"/>
              <a:gd name="T22" fmla="*/ 2323 w 3990"/>
              <a:gd name="T23" fmla="*/ 114 h 4444"/>
              <a:gd name="T24" fmla="*/ 2138 w 3990"/>
              <a:gd name="T25" fmla="*/ 0 h 4444"/>
              <a:gd name="T26" fmla="*/ 1851 w 3990"/>
              <a:gd name="T27" fmla="*/ 298 h 4444"/>
              <a:gd name="T28" fmla="*/ 1464 w 3990"/>
              <a:gd name="T29" fmla="*/ 317 h 4444"/>
              <a:gd name="T30" fmla="*/ 1851 w 3990"/>
              <a:gd name="T31" fmla="*/ 1220 h 4444"/>
              <a:gd name="T32" fmla="*/ 1134 w 3990"/>
              <a:gd name="T33" fmla="*/ 994 h 4444"/>
              <a:gd name="T34" fmla="*/ 753 w 3990"/>
              <a:gd name="T35" fmla="*/ 1338 h 4444"/>
              <a:gd name="T36" fmla="*/ 334 w 3990"/>
              <a:gd name="T37" fmla="*/ 883 h 4444"/>
              <a:gd name="T38" fmla="*/ 144 w 3990"/>
              <a:gd name="T39" fmla="*/ 985 h 4444"/>
              <a:gd name="T40" fmla="*/ 258 w 3990"/>
              <a:gd name="T41" fmla="*/ 1383 h 4444"/>
              <a:gd name="T42" fmla="*/ 80 w 3990"/>
              <a:gd name="T43" fmla="*/ 1727 h 4444"/>
              <a:gd name="T44" fmla="*/ 1057 w 3990"/>
              <a:gd name="T45" fmla="*/ 1845 h 4444"/>
              <a:gd name="T46" fmla="*/ 500 w 3990"/>
              <a:gd name="T47" fmla="*/ 2354 h 4444"/>
              <a:gd name="T48" fmla="*/ 609 w 3990"/>
              <a:gd name="T49" fmla="*/ 2858 h 4444"/>
              <a:gd name="T50" fmla="*/ 6 w 3990"/>
              <a:gd name="T51" fmla="*/ 2994 h 4444"/>
              <a:gd name="T52" fmla="*/ 0 w 3990"/>
              <a:gd name="T53" fmla="*/ 3211 h 4444"/>
              <a:gd name="T54" fmla="*/ 401 w 3990"/>
              <a:gd name="T55" fmla="*/ 3310 h 4444"/>
              <a:gd name="T56" fmla="*/ 612 w 3990"/>
              <a:gd name="T57" fmla="*/ 3636 h 4444"/>
              <a:gd name="T58" fmla="*/ 1199 w 3990"/>
              <a:gd name="T59" fmla="*/ 2849 h 4444"/>
              <a:gd name="T60" fmla="*/ 1361 w 3990"/>
              <a:gd name="T61" fmla="*/ 3582 h 4444"/>
              <a:gd name="T62" fmla="*/ 1851 w 3990"/>
              <a:gd name="T63" fmla="*/ 3740 h 4444"/>
              <a:gd name="T64" fmla="*/ 1667 w 3990"/>
              <a:gd name="T65" fmla="*/ 4330 h 4444"/>
              <a:gd name="T66" fmla="*/ 1851 w 3990"/>
              <a:gd name="T67" fmla="*/ 4444 h 4444"/>
              <a:gd name="T68" fmla="*/ 2138 w 3990"/>
              <a:gd name="T69" fmla="*/ 4146 h 4444"/>
              <a:gd name="T70" fmla="*/ 2526 w 3990"/>
              <a:gd name="T71" fmla="*/ 4127 h 4444"/>
              <a:gd name="T72" fmla="*/ 2138 w 3990"/>
              <a:gd name="T73" fmla="*/ 3224 h 4444"/>
              <a:gd name="T74" fmla="*/ 2856 w 3990"/>
              <a:gd name="T75" fmla="*/ 3451 h 4444"/>
              <a:gd name="T76" fmla="*/ 3237 w 3990"/>
              <a:gd name="T77" fmla="*/ 3106 h 4444"/>
              <a:gd name="T78" fmla="*/ 3655 w 3990"/>
              <a:gd name="T79" fmla="*/ 3561 h 4444"/>
              <a:gd name="T80" fmla="*/ 3846 w 3990"/>
              <a:gd name="T81" fmla="*/ 3459 h 4444"/>
              <a:gd name="T82" fmla="*/ 3732 w 3990"/>
              <a:gd name="T83" fmla="*/ 3061 h 4444"/>
              <a:gd name="T84" fmla="*/ 3075 w 3990"/>
              <a:gd name="T85" fmla="*/ 2222 h 4444"/>
              <a:gd name="T86" fmla="*/ 2282 w 3990"/>
              <a:gd name="T87" fmla="*/ 2222 h 4444"/>
              <a:gd name="T88" fmla="*/ 3075 w 3990"/>
              <a:gd name="T89" fmla="*/ 2222 h 4444"/>
              <a:gd name="T90" fmla="*/ 2482 w 3990"/>
              <a:gd name="T91" fmla="*/ 1774 h 4444"/>
              <a:gd name="T92" fmla="*/ 2138 w 3990"/>
              <a:gd name="T93" fmla="*/ 1577 h 4444"/>
              <a:gd name="T94" fmla="*/ 1455 w 3990"/>
              <a:gd name="T95" fmla="*/ 1286 h 4444"/>
              <a:gd name="T96" fmla="*/ 1851 w 3990"/>
              <a:gd name="T97" fmla="*/ 1973 h 4444"/>
              <a:gd name="T98" fmla="*/ 1455 w 3990"/>
              <a:gd name="T99" fmla="*/ 1286 h 4444"/>
              <a:gd name="T100" fmla="*/ 1365 w 3990"/>
              <a:gd name="T101" fmla="*/ 2024 h 4444"/>
              <a:gd name="T102" fmla="*/ 1365 w 3990"/>
              <a:gd name="T103" fmla="*/ 2421 h 4444"/>
              <a:gd name="T104" fmla="*/ 1455 w 3990"/>
              <a:gd name="T105" fmla="*/ 3158 h 4444"/>
              <a:gd name="T106" fmla="*/ 1851 w 3990"/>
              <a:gd name="T107" fmla="*/ 2471 h 4444"/>
              <a:gd name="T108" fmla="*/ 1455 w 3990"/>
              <a:gd name="T109" fmla="*/ 3158 h 4444"/>
              <a:gd name="T110" fmla="*/ 2138 w 3990"/>
              <a:gd name="T111" fmla="*/ 2867 h 4444"/>
              <a:gd name="T112" fmla="*/ 2482 w 3990"/>
              <a:gd name="T113" fmla="*/ 2670 h 44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9" h="4444">
                <a:moveTo>
                  <a:pt x="3984" y="2994"/>
                </a:moveTo>
                <a:lnTo>
                  <a:pt x="3910" y="2717"/>
                </a:lnTo>
                <a:lnTo>
                  <a:pt x="3380" y="2858"/>
                </a:lnTo>
                <a:lnTo>
                  <a:pt x="2933" y="2599"/>
                </a:lnTo>
                <a:lnTo>
                  <a:pt x="3490" y="2354"/>
                </a:lnTo>
                <a:lnTo>
                  <a:pt x="3490" y="2090"/>
                </a:lnTo>
                <a:lnTo>
                  <a:pt x="2933" y="1845"/>
                </a:lnTo>
                <a:lnTo>
                  <a:pt x="3380" y="1586"/>
                </a:lnTo>
                <a:lnTo>
                  <a:pt x="3910" y="1727"/>
                </a:lnTo>
                <a:lnTo>
                  <a:pt x="3984" y="1450"/>
                </a:lnTo>
                <a:lnTo>
                  <a:pt x="3732" y="1383"/>
                </a:lnTo>
                <a:lnTo>
                  <a:pt x="3990" y="1234"/>
                </a:lnTo>
                <a:lnTo>
                  <a:pt x="3846" y="985"/>
                </a:lnTo>
                <a:lnTo>
                  <a:pt x="3588" y="1134"/>
                </a:lnTo>
                <a:lnTo>
                  <a:pt x="3655" y="883"/>
                </a:lnTo>
                <a:lnTo>
                  <a:pt x="3378" y="809"/>
                </a:lnTo>
                <a:lnTo>
                  <a:pt x="3237" y="1338"/>
                </a:lnTo>
                <a:lnTo>
                  <a:pt x="2790" y="1596"/>
                </a:lnTo>
                <a:lnTo>
                  <a:pt x="2856" y="994"/>
                </a:lnTo>
                <a:lnTo>
                  <a:pt x="2628" y="862"/>
                </a:lnTo>
                <a:lnTo>
                  <a:pt x="2138" y="1220"/>
                </a:lnTo>
                <a:lnTo>
                  <a:pt x="2138" y="704"/>
                </a:lnTo>
                <a:lnTo>
                  <a:pt x="2526" y="317"/>
                </a:lnTo>
                <a:lnTo>
                  <a:pt x="2323" y="114"/>
                </a:lnTo>
                <a:lnTo>
                  <a:pt x="2138" y="298"/>
                </a:lnTo>
                <a:lnTo>
                  <a:pt x="2138" y="0"/>
                </a:lnTo>
                <a:lnTo>
                  <a:pt x="1851" y="0"/>
                </a:lnTo>
                <a:lnTo>
                  <a:pt x="1851" y="298"/>
                </a:lnTo>
                <a:lnTo>
                  <a:pt x="1667" y="114"/>
                </a:lnTo>
                <a:lnTo>
                  <a:pt x="1464" y="317"/>
                </a:lnTo>
                <a:lnTo>
                  <a:pt x="1851" y="704"/>
                </a:lnTo>
                <a:lnTo>
                  <a:pt x="1851" y="1220"/>
                </a:lnTo>
                <a:lnTo>
                  <a:pt x="1361" y="862"/>
                </a:lnTo>
                <a:lnTo>
                  <a:pt x="1134" y="994"/>
                </a:lnTo>
                <a:lnTo>
                  <a:pt x="1199" y="1595"/>
                </a:lnTo>
                <a:lnTo>
                  <a:pt x="753" y="1338"/>
                </a:lnTo>
                <a:lnTo>
                  <a:pt x="612" y="809"/>
                </a:lnTo>
                <a:lnTo>
                  <a:pt x="334" y="883"/>
                </a:lnTo>
                <a:lnTo>
                  <a:pt x="401" y="1134"/>
                </a:lnTo>
                <a:lnTo>
                  <a:pt x="144" y="985"/>
                </a:lnTo>
                <a:lnTo>
                  <a:pt x="0" y="1233"/>
                </a:lnTo>
                <a:lnTo>
                  <a:pt x="258" y="1383"/>
                </a:lnTo>
                <a:lnTo>
                  <a:pt x="6" y="1450"/>
                </a:lnTo>
                <a:lnTo>
                  <a:pt x="80" y="1727"/>
                </a:lnTo>
                <a:lnTo>
                  <a:pt x="609" y="1586"/>
                </a:lnTo>
                <a:lnTo>
                  <a:pt x="1057" y="1845"/>
                </a:lnTo>
                <a:lnTo>
                  <a:pt x="500" y="2090"/>
                </a:lnTo>
                <a:lnTo>
                  <a:pt x="500" y="2354"/>
                </a:lnTo>
                <a:lnTo>
                  <a:pt x="1057" y="2599"/>
                </a:lnTo>
                <a:lnTo>
                  <a:pt x="609" y="2858"/>
                </a:lnTo>
                <a:lnTo>
                  <a:pt x="80" y="2717"/>
                </a:lnTo>
                <a:lnTo>
                  <a:pt x="6" y="2994"/>
                </a:lnTo>
                <a:lnTo>
                  <a:pt x="258" y="3061"/>
                </a:lnTo>
                <a:lnTo>
                  <a:pt x="0" y="3211"/>
                </a:lnTo>
                <a:lnTo>
                  <a:pt x="144" y="3459"/>
                </a:lnTo>
                <a:lnTo>
                  <a:pt x="401" y="3310"/>
                </a:lnTo>
                <a:lnTo>
                  <a:pt x="334" y="3561"/>
                </a:lnTo>
                <a:lnTo>
                  <a:pt x="612" y="3636"/>
                </a:lnTo>
                <a:lnTo>
                  <a:pt x="753" y="3106"/>
                </a:lnTo>
                <a:lnTo>
                  <a:pt x="1199" y="2849"/>
                </a:lnTo>
                <a:lnTo>
                  <a:pt x="1134" y="3451"/>
                </a:lnTo>
                <a:lnTo>
                  <a:pt x="1361" y="3582"/>
                </a:lnTo>
                <a:lnTo>
                  <a:pt x="1851" y="3224"/>
                </a:lnTo>
                <a:lnTo>
                  <a:pt x="1851" y="3740"/>
                </a:lnTo>
                <a:lnTo>
                  <a:pt x="1464" y="4127"/>
                </a:lnTo>
                <a:lnTo>
                  <a:pt x="1667" y="4330"/>
                </a:lnTo>
                <a:lnTo>
                  <a:pt x="1851" y="4146"/>
                </a:lnTo>
                <a:lnTo>
                  <a:pt x="1851" y="4444"/>
                </a:lnTo>
                <a:lnTo>
                  <a:pt x="2138" y="4444"/>
                </a:lnTo>
                <a:lnTo>
                  <a:pt x="2138" y="4146"/>
                </a:lnTo>
                <a:lnTo>
                  <a:pt x="2323" y="4330"/>
                </a:lnTo>
                <a:lnTo>
                  <a:pt x="2526" y="4127"/>
                </a:lnTo>
                <a:lnTo>
                  <a:pt x="2138" y="3740"/>
                </a:lnTo>
                <a:lnTo>
                  <a:pt x="2138" y="3224"/>
                </a:lnTo>
                <a:lnTo>
                  <a:pt x="2628" y="3582"/>
                </a:lnTo>
                <a:lnTo>
                  <a:pt x="2856" y="3451"/>
                </a:lnTo>
                <a:lnTo>
                  <a:pt x="2790" y="2849"/>
                </a:lnTo>
                <a:lnTo>
                  <a:pt x="3237" y="3106"/>
                </a:lnTo>
                <a:lnTo>
                  <a:pt x="3378" y="3636"/>
                </a:lnTo>
                <a:lnTo>
                  <a:pt x="3655" y="3561"/>
                </a:lnTo>
                <a:lnTo>
                  <a:pt x="3588" y="3310"/>
                </a:lnTo>
                <a:lnTo>
                  <a:pt x="3846" y="3459"/>
                </a:lnTo>
                <a:lnTo>
                  <a:pt x="3990" y="3211"/>
                </a:lnTo>
                <a:lnTo>
                  <a:pt x="3732" y="3061"/>
                </a:lnTo>
                <a:lnTo>
                  <a:pt x="3984" y="2994"/>
                </a:lnTo>
                <a:close/>
                <a:moveTo>
                  <a:pt x="3075" y="2222"/>
                </a:moveTo>
                <a:lnTo>
                  <a:pt x="2625" y="2421"/>
                </a:lnTo>
                <a:lnTo>
                  <a:pt x="2282" y="2222"/>
                </a:lnTo>
                <a:lnTo>
                  <a:pt x="2625" y="2024"/>
                </a:lnTo>
                <a:lnTo>
                  <a:pt x="3075" y="2222"/>
                </a:lnTo>
                <a:close/>
                <a:moveTo>
                  <a:pt x="2535" y="1286"/>
                </a:moveTo>
                <a:lnTo>
                  <a:pt x="2482" y="1774"/>
                </a:lnTo>
                <a:lnTo>
                  <a:pt x="2138" y="1973"/>
                </a:lnTo>
                <a:lnTo>
                  <a:pt x="2138" y="1577"/>
                </a:lnTo>
                <a:lnTo>
                  <a:pt x="2535" y="1286"/>
                </a:lnTo>
                <a:close/>
                <a:moveTo>
                  <a:pt x="1455" y="1286"/>
                </a:moveTo>
                <a:lnTo>
                  <a:pt x="1851" y="1577"/>
                </a:lnTo>
                <a:lnTo>
                  <a:pt x="1851" y="1973"/>
                </a:lnTo>
                <a:lnTo>
                  <a:pt x="1508" y="1774"/>
                </a:lnTo>
                <a:lnTo>
                  <a:pt x="1455" y="1286"/>
                </a:lnTo>
                <a:close/>
                <a:moveTo>
                  <a:pt x="914" y="2222"/>
                </a:moveTo>
                <a:lnTo>
                  <a:pt x="1365" y="2024"/>
                </a:lnTo>
                <a:lnTo>
                  <a:pt x="1708" y="2222"/>
                </a:lnTo>
                <a:lnTo>
                  <a:pt x="1365" y="2421"/>
                </a:lnTo>
                <a:lnTo>
                  <a:pt x="914" y="2222"/>
                </a:lnTo>
                <a:close/>
                <a:moveTo>
                  <a:pt x="1455" y="3158"/>
                </a:moveTo>
                <a:lnTo>
                  <a:pt x="1508" y="2670"/>
                </a:lnTo>
                <a:lnTo>
                  <a:pt x="1851" y="2471"/>
                </a:lnTo>
                <a:lnTo>
                  <a:pt x="1851" y="2867"/>
                </a:lnTo>
                <a:lnTo>
                  <a:pt x="1455" y="3158"/>
                </a:lnTo>
                <a:close/>
                <a:moveTo>
                  <a:pt x="2535" y="3158"/>
                </a:moveTo>
                <a:lnTo>
                  <a:pt x="2138" y="2867"/>
                </a:lnTo>
                <a:lnTo>
                  <a:pt x="2138" y="2471"/>
                </a:lnTo>
                <a:lnTo>
                  <a:pt x="2482" y="2670"/>
                </a:lnTo>
                <a:lnTo>
                  <a:pt x="2535" y="3158"/>
                </a:lnTo>
                <a:close/>
              </a:path>
            </a:pathLst>
          </a:custGeom>
          <a:solidFill>
            <a:srgbClr val="022454"/>
          </a:solidFill>
          <a:ln>
            <a:noFill/>
          </a:ln>
        </p:spPr>
        <p:txBody>
          <a:bodyPr/>
          <a:lstStyle/>
          <a:p>
            <a:endParaRPr lang="zh-CN" altLang="en-US"/>
          </a:p>
        </p:txBody>
      </p:sp>
      <p:sp>
        <p:nvSpPr>
          <p:cNvPr id="22" name="wind_322600"/>
          <p:cNvSpPr>
            <a:spLocks noChangeAspect="1"/>
          </p:cNvSpPr>
          <p:nvPr/>
        </p:nvSpPr>
        <p:spPr bwMode="auto">
          <a:xfrm>
            <a:off x="7159597" y="2196422"/>
            <a:ext cx="483393" cy="609685"/>
          </a:xfrm>
          <a:custGeom>
            <a:gdLst>
              <a:gd name="T0" fmla="*/ 4680 w 5405"/>
              <a:gd name="T1" fmla="*/ 1601 h 6827"/>
              <a:gd name="T2" fmla="*/ 853 w 5405"/>
              <a:gd name="T3" fmla="*/ 1138 h 6827"/>
              <a:gd name="T4" fmla="*/ 853 w 5405"/>
              <a:gd name="T5" fmla="*/ 1280 h 6827"/>
              <a:gd name="T6" fmla="*/ 569 w 5405"/>
              <a:gd name="T7" fmla="*/ 1280 h 6827"/>
              <a:gd name="T8" fmla="*/ 569 w 5405"/>
              <a:gd name="T9" fmla="*/ 829 h 6827"/>
              <a:gd name="T10" fmla="*/ 853 w 5405"/>
              <a:gd name="T11" fmla="*/ 427 h 6827"/>
              <a:gd name="T12" fmla="*/ 427 w 5405"/>
              <a:gd name="T13" fmla="*/ 0 h 6827"/>
              <a:gd name="T14" fmla="*/ 0 w 5405"/>
              <a:gd name="T15" fmla="*/ 427 h 6827"/>
              <a:gd name="T16" fmla="*/ 284 w 5405"/>
              <a:gd name="T17" fmla="*/ 829 h 6827"/>
              <a:gd name="T18" fmla="*/ 284 w 5405"/>
              <a:gd name="T19" fmla="*/ 6827 h 6827"/>
              <a:gd name="T20" fmla="*/ 569 w 5405"/>
              <a:gd name="T21" fmla="*/ 6827 h 6827"/>
              <a:gd name="T22" fmla="*/ 569 w 5405"/>
              <a:gd name="T23" fmla="*/ 3271 h 6827"/>
              <a:gd name="T24" fmla="*/ 853 w 5405"/>
              <a:gd name="T25" fmla="*/ 3271 h 6827"/>
              <a:gd name="T26" fmla="*/ 853 w 5405"/>
              <a:gd name="T27" fmla="*/ 3413 h 6827"/>
              <a:gd name="T28" fmla="*/ 4680 w 5405"/>
              <a:gd name="T29" fmla="*/ 2951 h 6827"/>
              <a:gd name="T30" fmla="*/ 5405 w 5405"/>
              <a:gd name="T31" fmla="*/ 2276 h 6827"/>
              <a:gd name="T32" fmla="*/ 4680 w 5405"/>
              <a:gd name="T33" fmla="*/ 1601 h 6827"/>
              <a:gd name="T34" fmla="*/ 427 w 5405"/>
              <a:gd name="T35" fmla="*/ 569 h 6827"/>
              <a:gd name="T36" fmla="*/ 284 w 5405"/>
              <a:gd name="T37" fmla="*/ 427 h 6827"/>
              <a:gd name="T38" fmla="*/ 427 w 5405"/>
              <a:gd name="T39" fmla="*/ 284 h 6827"/>
              <a:gd name="T40" fmla="*/ 569 w 5405"/>
              <a:gd name="T41" fmla="*/ 427 h 6827"/>
              <a:gd name="T42" fmla="*/ 427 w 5405"/>
              <a:gd name="T43" fmla="*/ 569 h 6827"/>
              <a:gd name="T44" fmla="*/ 853 w 5405"/>
              <a:gd name="T45" fmla="*/ 2987 h 6827"/>
              <a:gd name="T46" fmla="*/ 569 w 5405"/>
              <a:gd name="T47" fmla="*/ 2987 h 6827"/>
              <a:gd name="T48" fmla="*/ 569 w 5405"/>
              <a:gd name="T49" fmla="*/ 1564 h 6827"/>
              <a:gd name="T50" fmla="*/ 853 w 5405"/>
              <a:gd name="T51" fmla="*/ 1564 h 6827"/>
              <a:gd name="T52" fmla="*/ 853 w 5405"/>
              <a:gd name="T53" fmla="*/ 2987 h 6827"/>
              <a:gd name="T54" fmla="*/ 1700 w 5405"/>
              <a:gd name="T55" fmla="*/ 3024 h 6827"/>
              <a:gd name="T56" fmla="*/ 1138 w 5405"/>
              <a:gd name="T57" fmla="*/ 3092 h 6827"/>
              <a:gd name="T58" fmla="*/ 1138 w 5405"/>
              <a:gd name="T59" fmla="*/ 1459 h 6827"/>
              <a:gd name="T60" fmla="*/ 1700 w 5405"/>
              <a:gd name="T61" fmla="*/ 1527 h 6827"/>
              <a:gd name="T62" fmla="*/ 1700 w 5405"/>
              <a:gd name="T63" fmla="*/ 3024 h 6827"/>
              <a:gd name="T64" fmla="*/ 2554 w 5405"/>
              <a:gd name="T65" fmla="*/ 2921 h 6827"/>
              <a:gd name="T66" fmla="*/ 1985 w 5405"/>
              <a:gd name="T67" fmla="*/ 2990 h 6827"/>
              <a:gd name="T68" fmla="*/ 1985 w 5405"/>
              <a:gd name="T69" fmla="*/ 1561 h 6827"/>
              <a:gd name="T70" fmla="*/ 2554 w 5405"/>
              <a:gd name="T71" fmla="*/ 1630 h 6827"/>
              <a:gd name="T72" fmla="*/ 2554 w 5405"/>
              <a:gd name="T73" fmla="*/ 2921 h 6827"/>
              <a:gd name="T74" fmla="*/ 3407 w 5405"/>
              <a:gd name="T75" fmla="*/ 2818 h 6827"/>
              <a:gd name="T76" fmla="*/ 2838 w 5405"/>
              <a:gd name="T77" fmla="*/ 2887 h 6827"/>
              <a:gd name="T78" fmla="*/ 2838 w 5405"/>
              <a:gd name="T79" fmla="*/ 1664 h 6827"/>
              <a:gd name="T80" fmla="*/ 3407 w 5405"/>
              <a:gd name="T81" fmla="*/ 1733 h 6827"/>
              <a:gd name="T82" fmla="*/ 3407 w 5405"/>
              <a:gd name="T83" fmla="*/ 2818 h 6827"/>
              <a:gd name="T84" fmla="*/ 4260 w 5405"/>
              <a:gd name="T85" fmla="*/ 2715 h 6827"/>
              <a:gd name="T86" fmla="*/ 3691 w 5405"/>
              <a:gd name="T87" fmla="*/ 2784 h 6827"/>
              <a:gd name="T88" fmla="*/ 3691 w 5405"/>
              <a:gd name="T89" fmla="*/ 1768 h 6827"/>
              <a:gd name="T90" fmla="*/ 4260 w 5405"/>
              <a:gd name="T91" fmla="*/ 1836 h 6827"/>
              <a:gd name="T92" fmla="*/ 4260 w 5405"/>
              <a:gd name="T93" fmla="*/ 2715 h 6827"/>
              <a:gd name="T94" fmla="*/ 5003 w 5405"/>
              <a:gd name="T95" fmla="*/ 2514 h 6827"/>
              <a:gd name="T96" fmla="*/ 4645 w 5405"/>
              <a:gd name="T97" fmla="*/ 2668 h 6827"/>
              <a:gd name="T98" fmla="*/ 4545 w 5405"/>
              <a:gd name="T99" fmla="*/ 2680 h 6827"/>
              <a:gd name="T100" fmla="*/ 4545 w 5405"/>
              <a:gd name="T101" fmla="*/ 1871 h 6827"/>
              <a:gd name="T102" fmla="*/ 4645 w 5405"/>
              <a:gd name="T103" fmla="*/ 1883 h 6827"/>
              <a:gd name="T104" fmla="*/ 5003 w 5405"/>
              <a:gd name="T105" fmla="*/ 2037 h 6827"/>
              <a:gd name="T106" fmla="*/ 5120 w 5405"/>
              <a:gd name="T107" fmla="*/ 2276 h 6827"/>
              <a:gd name="T108" fmla="*/ 5003 w 5405"/>
              <a:gd name="T109" fmla="*/ 2514 h 68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05" h="6826">
                <a:moveTo>
                  <a:pt x="4680" y="1601"/>
                </a:moveTo>
                <a:lnTo>
                  <a:pt x="853" y="1138"/>
                </a:lnTo>
                <a:lnTo>
                  <a:pt x="853" y="1280"/>
                </a:lnTo>
                <a:lnTo>
                  <a:pt x="569" y="1280"/>
                </a:lnTo>
                <a:lnTo>
                  <a:pt x="569" y="829"/>
                </a:lnTo>
                <a:cubicBezTo>
                  <a:pt x="735" y="770"/>
                  <a:pt x="853" y="612"/>
                  <a:pt x="853" y="427"/>
                </a:cubicBezTo>
                <a:cubicBezTo>
                  <a:pt x="853" y="191"/>
                  <a:pt x="662" y="0"/>
                  <a:pt x="427" y="0"/>
                </a:cubicBezTo>
                <a:cubicBezTo>
                  <a:pt x="191" y="0"/>
                  <a:pt x="0" y="191"/>
                  <a:pt x="0" y="427"/>
                </a:cubicBezTo>
                <a:cubicBezTo>
                  <a:pt x="0" y="612"/>
                  <a:pt x="119" y="770"/>
                  <a:pt x="284" y="829"/>
                </a:cubicBezTo>
                <a:lnTo>
                  <a:pt x="284" y="6827"/>
                </a:lnTo>
                <a:lnTo>
                  <a:pt x="569" y="6827"/>
                </a:lnTo>
                <a:lnTo>
                  <a:pt x="569" y="3271"/>
                </a:lnTo>
                <a:lnTo>
                  <a:pt x="853" y="3271"/>
                </a:lnTo>
                <a:lnTo>
                  <a:pt x="853" y="3413"/>
                </a:lnTo>
                <a:lnTo>
                  <a:pt x="4680" y="2951"/>
                </a:lnTo>
                <a:cubicBezTo>
                  <a:pt x="5090" y="2901"/>
                  <a:pt x="5405" y="2618"/>
                  <a:pt x="5405" y="2276"/>
                </a:cubicBezTo>
                <a:cubicBezTo>
                  <a:pt x="5405" y="1933"/>
                  <a:pt x="5090" y="1650"/>
                  <a:pt x="4680" y="1601"/>
                </a:cubicBezTo>
                <a:close/>
                <a:moveTo>
                  <a:pt x="427" y="569"/>
                </a:moveTo>
                <a:cubicBezTo>
                  <a:pt x="348" y="569"/>
                  <a:pt x="284" y="505"/>
                  <a:pt x="284" y="427"/>
                </a:cubicBezTo>
                <a:cubicBezTo>
                  <a:pt x="284" y="348"/>
                  <a:pt x="348" y="284"/>
                  <a:pt x="427" y="284"/>
                </a:cubicBezTo>
                <a:cubicBezTo>
                  <a:pt x="505" y="284"/>
                  <a:pt x="569" y="348"/>
                  <a:pt x="569" y="427"/>
                </a:cubicBezTo>
                <a:cubicBezTo>
                  <a:pt x="569" y="505"/>
                  <a:pt x="505" y="569"/>
                  <a:pt x="427" y="569"/>
                </a:cubicBezTo>
                <a:close/>
                <a:moveTo>
                  <a:pt x="853" y="2987"/>
                </a:moveTo>
                <a:lnTo>
                  <a:pt x="569" y="2987"/>
                </a:lnTo>
                <a:lnTo>
                  <a:pt x="569" y="1564"/>
                </a:lnTo>
                <a:lnTo>
                  <a:pt x="853" y="1564"/>
                </a:lnTo>
                <a:lnTo>
                  <a:pt x="853" y="2987"/>
                </a:lnTo>
                <a:close/>
                <a:moveTo>
                  <a:pt x="1700" y="3024"/>
                </a:moveTo>
                <a:lnTo>
                  <a:pt x="1138" y="3092"/>
                </a:lnTo>
                <a:lnTo>
                  <a:pt x="1138" y="1459"/>
                </a:lnTo>
                <a:lnTo>
                  <a:pt x="1700" y="1527"/>
                </a:lnTo>
                <a:lnTo>
                  <a:pt x="1700" y="3024"/>
                </a:lnTo>
                <a:close/>
                <a:moveTo>
                  <a:pt x="2554" y="2921"/>
                </a:moveTo>
                <a:lnTo>
                  <a:pt x="1985" y="2990"/>
                </a:lnTo>
                <a:lnTo>
                  <a:pt x="1985" y="1561"/>
                </a:lnTo>
                <a:lnTo>
                  <a:pt x="2554" y="1630"/>
                </a:lnTo>
                <a:lnTo>
                  <a:pt x="2554" y="2921"/>
                </a:lnTo>
                <a:close/>
                <a:moveTo>
                  <a:pt x="3407" y="2818"/>
                </a:moveTo>
                <a:lnTo>
                  <a:pt x="2838" y="2887"/>
                </a:lnTo>
                <a:lnTo>
                  <a:pt x="2838" y="1664"/>
                </a:lnTo>
                <a:lnTo>
                  <a:pt x="3407" y="1733"/>
                </a:lnTo>
                <a:lnTo>
                  <a:pt x="3407" y="2818"/>
                </a:lnTo>
                <a:close/>
                <a:moveTo>
                  <a:pt x="4260" y="2715"/>
                </a:moveTo>
                <a:lnTo>
                  <a:pt x="3691" y="2784"/>
                </a:lnTo>
                <a:lnTo>
                  <a:pt x="3691" y="1768"/>
                </a:lnTo>
                <a:lnTo>
                  <a:pt x="4260" y="1836"/>
                </a:lnTo>
                <a:lnTo>
                  <a:pt x="4260" y="2715"/>
                </a:lnTo>
                <a:close/>
                <a:moveTo>
                  <a:pt x="5003" y="2514"/>
                </a:moveTo>
                <a:cubicBezTo>
                  <a:pt x="4913" y="2596"/>
                  <a:pt x="4786" y="2651"/>
                  <a:pt x="4645" y="2668"/>
                </a:cubicBezTo>
                <a:lnTo>
                  <a:pt x="4545" y="2680"/>
                </a:lnTo>
                <a:lnTo>
                  <a:pt x="4545" y="1871"/>
                </a:lnTo>
                <a:lnTo>
                  <a:pt x="4645" y="1883"/>
                </a:lnTo>
                <a:cubicBezTo>
                  <a:pt x="4786" y="1900"/>
                  <a:pt x="4913" y="1955"/>
                  <a:pt x="5003" y="2037"/>
                </a:cubicBezTo>
                <a:cubicBezTo>
                  <a:pt x="5056" y="2087"/>
                  <a:pt x="5120" y="2168"/>
                  <a:pt x="5120" y="2276"/>
                </a:cubicBezTo>
                <a:cubicBezTo>
                  <a:pt x="5120" y="2383"/>
                  <a:pt x="5056" y="2464"/>
                  <a:pt x="5003" y="2514"/>
                </a:cubicBezTo>
                <a:close/>
              </a:path>
            </a:pathLst>
          </a:custGeom>
          <a:solidFill>
            <a:srgbClr val="D29602"/>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wind_322600"/>
          <p:cNvSpPr>
            <a:spLocks noChangeAspect="1"/>
          </p:cNvSpPr>
          <p:nvPr/>
        </p:nvSpPr>
        <p:spPr bwMode="auto">
          <a:xfrm>
            <a:off x="9569045" y="2247411"/>
            <a:ext cx="609685" cy="507707"/>
          </a:xfrm>
          <a:custGeom>
            <a:gdLst>
              <a:gd name="connsiteX0" fmla="*/ 468251 w 609614"/>
              <a:gd name="connsiteY0" fmla="*/ 195325 h 507648"/>
              <a:gd name="connsiteX1" fmla="*/ 609614 w 609614"/>
              <a:gd name="connsiteY1" fmla="*/ 336283 h 507648"/>
              <a:gd name="connsiteX2" fmla="*/ 438003 w 609614"/>
              <a:gd name="connsiteY2" fmla="*/ 507648 h 507648"/>
              <a:gd name="connsiteX3" fmla="*/ 20186 w 609614"/>
              <a:gd name="connsiteY3" fmla="*/ 507648 h 507648"/>
              <a:gd name="connsiteX4" fmla="*/ 0 w 609614"/>
              <a:gd name="connsiteY4" fmla="*/ 487511 h 507648"/>
              <a:gd name="connsiteX5" fmla="*/ 20186 w 609614"/>
              <a:gd name="connsiteY5" fmla="*/ 467374 h 507648"/>
              <a:gd name="connsiteX6" fmla="*/ 438003 w 609614"/>
              <a:gd name="connsiteY6" fmla="*/ 467374 h 507648"/>
              <a:gd name="connsiteX7" fmla="*/ 569282 w 609614"/>
              <a:gd name="connsiteY7" fmla="*/ 336283 h 507648"/>
              <a:gd name="connsiteX8" fmla="*/ 468251 w 609614"/>
              <a:gd name="connsiteY8" fmla="*/ 235599 h 507648"/>
              <a:gd name="connsiteX9" fmla="*/ 391621 w 609614"/>
              <a:gd name="connsiteY9" fmla="*/ 312119 h 507648"/>
              <a:gd name="connsiteX10" fmla="*/ 448892 w 609614"/>
              <a:gd name="connsiteY10" fmla="*/ 369509 h 507648"/>
              <a:gd name="connsiteX11" fmla="*/ 469058 w 609614"/>
              <a:gd name="connsiteY11" fmla="*/ 389646 h 507648"/>
              <a:gd name="connsiteX12" fmla="*/ 448892 w 609614"/>
              <a:gd name="connsiteY12" fmla="*/ 409783 h 507648"/>
              <a:gd name="connsiteX13" fmla="*/ 351289 w 609614"/>
              <a:gd name="connsiteY13" fmla="*/ 312119 h 507648"/>
              <a:gd name="connsiteX14" fmla="*/ 468251 w 609614"/>
              <a:gd name="connsiteY14" fmla="*/ 195325 h 507648"/>
              <a:gd name="connsiteX15" fmla="*/ 227054 w 609614"/>
              <a:gd name="connsiteY15" fmla="*/ 146212 h 507648"/>
              <a:gd name="connsiteX16" fmla="*/ 322836 w 609614"/>
              <a:gd name="connsiteY16" fmla="*/ 241856 h 507648"/>
              <a:gd name="connsiteX17" fmla="*/ 208099 w 609614"/>
              <a:gd name="connsiteY17" fmla="*/ 356427 h 507648"/>
              <a:gd name="connsiteX18" fmla="*/ 20185 w 609614"/>
              <a:gd name="connsiteY18" fmla="*/ 356427 h 507648"/>
              <a:gd name="connsiteX19" fmla="*/ 0 w 609614"/>
              <a:gd name="connsiteY19" fmla="*/ 336291 h 507648"/>
              <a:gd name="connsiteX20" fmla="*/ 20185 w 609614"/>
              <a:gd name="connsiteY20" fmla="*/ 316156 h 507648"/>
              <a:gd name="connsiteX21" fmla="*/ 208099 w 609614"/>
              <a:gd name="connsiteY21" fmla="*/ 316156 h 507648"/>
              <a:gd name="connsiteX22" fmla="*/ 282507 w 609614"/>
              <a:gd name="connsiteY22" fmla="*/ 241856 h 507648"/>
              <a:gd name="connsiteX23" fmla="*/ 227054 w 609614"/>
              <a:gd name="connsiteY23" fmla="*/ 186483 h 507648"/>
              <a:gd name="connsiteX24" fmla="*/ 186523 w 609614"/>
              <a:gd name="connsiteY24" fmla="*/ 226754 h 507648"/>
              <a:gd name="connsiteX25" fmla="*/ 214955 w 609614"/>
              <a:gd name="connsiteY25" fmla="*/ 254944 h 507648"/>
              <a:gd name="connsiteX26" fmla="*/ 235120 w 609614"/>
              <a:gd name="connsiteY26" fmla="*/ 275079 h 507648"/>
              <a:gd name="connsiteX27" fmla="*/ 214955 w 609614"/>
              <a:gd name="connsiteY27" fmla="*/ 295215 h 507648"/>
              <a:gd name="connsiteX28" fmla="*/ 146194 w 609614"/>
              <a:gd name="connsiteY28" fmla="*/ 226754 h 507648"/>
              <a:gd name="connsiteX29" fmla="*/ 227054 w 609614"/>
              <a:gd name="connsiteY29" fmla="*/ 146212 h 507648"/>
              <a:gd name="connsiteX30" fmla="*/ 505764 w 609614"/>
              <a:gd name="connsiteY30" fmla="*/ 0 h 507648"/>
              <a:gd name="connsiteX31" fmla="*/ 579977 w 609614"/>
              <a:gd name="connsiteY31" fmla="*/ 74103 h 507648"/>
              <a:gd name="connsiteX32" fmla="*/ 491648 w 609614"/>
              <a:gd name="connsiteY32" fmla="*/ 162301 h 507648"/>
              <a:gd name="connsiteX33" fmla="*/ 350684 w 609614"/>
              <a:gd name="connsiteY33" fmla="*/ 162301 h 507648"/>
              <a:gd name="connsiteX34" fmla="*/ 333139 w 609614"/>
              <a:gd name="connsiteY34" fmla="*/ 144984 h 507648"/>
              <a:gd name="connsiteX35" fmla="*/ 350684 w 609614"/>
              <a:gd name="connsiteY35" fmla="*/ 127465 h 507648"/>
              <a:gd name="connsiteX36" fmla="*/ 491648 w 609614"/>
              <a:gd name="connsiteY36" fmla="*/ 127465 h 507648"/>
              <a:gd name="connsiteX37" fmla="*/ 545089 w 609614"/>
              <a:gd name="connsiteY37" fmla="*/ 74103 h 507648"/>
              <a:gd name="connsiteX38" fmla="*/ 505764 w 609614"/>
              <a:gd name="connsiteY38" fmla="*/ 34836 h 507648"/>
              <a:gd name="connsiteX39" fmla="*/ 477935 w 609614"/>
              <a:gd name="connsiteY39" fmla="*/ 62826 h 507648"/>
              <a:gd name="connsiteX40" fmla="*/ 496689 w 609614"/>
              <a:gd name="connsiteY40" fmla="*/ 81553 h 507648"/>
              <a:gd name="connsiteX41" fmla="*/ 514234 w 609614"/>
              <a:gd name="connsiteY41" fmla="*/ 99072 h 507648"/>
              <a:gd name="connsiteX42" fmla="*/ 496689 w 609614"/>
              <a:gd name="connsiteY42" fmla="*/ 116390 h 507648"/>
              <a:gd name="connsiteX43" fmla="*/ 442845 w 609614"/>
              <a:gd name="connsiteY43" fmla="*/ 62826 h 507648"/>
              <a:gd name="connsiteX44" fmla="*/ 505764 w 609614"/>
              <a:gd name="connsiteY44" fmla="*/ 0 h 50764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09614" h="507648">
                <a:moveTo>
                  <a:pt x="468251" y="195325"/>
                </a:moveTo>
                <a:cubicBezTo>
                  <a:pt x="546293" y="195325"/>
                  <a:pt x="609614" y="258555"/>
                  <a:pt x="609614" y="336283"/>
                </a:cubicBezTo>
                <a:cubicBezTo>
                  <a:pt x="609614" y="430725"/>
                  <a:pt x="532581" y="507648"/>
                  <a:pt x="438003" y="507648"/>
                </a:cubicBezTo>
                <a:lnTo>
                  <a:pt x="20186" y="507648"/>
                </a:lnTo>
                <a:cubicBezTo>
                  <a:pt x="9075" y="507648"/>
                  <a:pt x="0" y="498586"/>
                  <a:pt x="0" y="487511"/>
                </a:cubicBezTo>
                <a:cubicBezTo>
                  <a:pt x="0" y="476436"/>
                  <a:pt x="9075" y="467374"/>
                  <a:pt x="20186" y="467374"/>
                </a:cubicBezTo>
                <a:lnTo>
                  <a:pt x="438003" y="467374"/>
                </a:lnTo>
                <a:cubicBezTo>
                  <a:pt x="510398" y="467374"/>
                  <a:pt x="569282" y="408575"/>
                  <a:pt x="569282" y="336283"/>
                </a:cubicBezTo>
                <a:cubicBezTo>
                  <a:pt x="569282" y="280907"/>
                  <a:pt x="523909" y="235599"/>
                  <a:pt x="468251" y="235599"/>
                </a:cubicBezTo>
                <a:cubicBezTo>
                  <a:pt x="426105" y="235599"/>
                  <a:pt x="391621" y="270033"/>
                  <a:pt x="391621" y="312119"/>
                </a:cubicBezTo>
                <a:cubicBezTo>
                  <a:pt x="391621" y="343734"/>
                  <a:pt x="417433" y="369509"/>
                  <a:pt x="448892" y="369509"/>
                </a:cubicBezTo>
                <a:cubicBezTo>
                  <a:pt x="460185" y="369509"/>
                  <a:pt x="469058" y="378369"/>
                  <a:pt x="469058" y="389646"/>
                </a:cubicBezTo>
                <a:cubicBezTo>
                  <a:pt x="469058" y="400721"/>
                  <a:pt x="460185" y="409783"/>
                  <a:pt x="448892" y="409783"/>
                </a:cubicBezTo>
                <a:cubicBezTo>
                  <a:pt x="395049" y="409783"/>
                  <a:pt x="351289" y="365884"/>
                  <a:pt x="351289" y="312119"/>
                </a:cubicBezTo>
                <a:cubicBezTo>
                  <a:pt x="351289" y="247681"/>
                  <a:pt x="403721" y="195325"/>
                  <a:pt x="468251" y="195325"/>
                </a:cubicBezTo>
                <a:close/>
                <a:moveTo>
                  <a:pt x="227054" y="146212"/>
                </a:moveTo>
                <a:cubicBezTo>
                  <a:pt x="279885" y="146212"/>
                  <a:pt x="322836" y="189101"/>
                  <a:pt x="322836" y="241856"/>
                </a:cubicBezTo>
                <a:cubicBezTo>
                  <a:pt x="322836" y="305081"/>
                  <a:pt x="271416" y="356427"/>
                  <a:pt x="208099" y="356427"/>
                </a:cubicBezTo>
                <a:lnTo>
                  <a:pt x="20185" y="356427"/>
                </a:lnTo>
                <a:cubicBezTo>
                  <a:pt x="9074" y="356427"/>
                  <a:pt x="0" y="347366"/>
                  <a:pt x="0" y="336291"/>
                </a:cubicBezTo>
                <a:cubicBezTo>
                  <a:pt x="0" y="325217"/>
                  <a:pt x="9074" y="316156"/>
                  <a:pt x="20185" y="316156"/>
                </a:cubicBezTo>
                <a:lnTo>
                  <a:pt x="208099" y="316156"/>
                </a:lnTo>
                <a:cubicBezTo>
                  <a:pt x="249033" y="316156"/>
                  <a:pt x="282507" y="282731"/>
                  <a:pt x="282507" y="241856"/>
                </a:cubicBezTo>
                <a:cubicBezTo>
                  <a:pt x="282507" y="211250"/>
                  <a:pt x="257502" y="186483"/>
                  <a:pt x="227054" y="186483"/>
                </a:cubicBezTo>
                <a:cubicBezTo>
                  <a:pt x="204671" y="186483"/>
                  <a:pt x="186523" y="204404"/>
                  <a:pt x="186523" y="226754"/>
                </a:cubicBezTo>
                <a:cubicBezTo>
                  <a:pt x="186523" y="242259"/>
                  <a:pt x="199227" y="254944"/>
                  <a:pt x="214955" y="254944"/>
                </a:cubicBezTo>
                <a:cubicBezTo>
                  <a:pt x="226046" y="254944"/>
                  <a:pt x="235120" y="264005"/>
                  <a:pt x="235120" y="275079"/>
                </a:cubicBezTo>
                <a:cubicBezTo>
                  <a:pt x="235120" y="286154"/>
                  <a:pt x="226046" y="295215"/>
                  <a:pt x="214955" y="295215"/>
                </a:cubicBezTo>
                <a:cubicBezTo>
                  <a:pt x="177045" y="295215"/>
                  <a:pt x="146194" y="264408"/>
                  <a:pt x="146194" y="226754"/>
                </a:cubicBezTo>
                <a:cubicBezTo>
                  <a:pt x="146194" y="182255"/>
                  <a:pt x="182490" y="146212"/>
                  <a:pt x="227054" y="146212"/>
                </a:cubicBezTo>
                <a:close/>
                <a:moveTo>
                  <a:pt x="505764" y="0"/>
                </a:moveTo>
                <a:cubicBezTo>
                  <a:pt x="546702" y="0"/>
                  <a:pt x="579977" y="33225"/>
                  <a:pt x="579977" y="74103"/>
                </a:cubicBezTo>
                <a:cubicBezTo>
                  <a:pt x="579977" y="122833"/>
                  <a:pt x="540249" y="162301"/>
                  <a:pt x="491648" y="162301"/>
                </a:cubicBezTo>
                <a:lnTo>
                  <a:pt x="350684" y="162301"/>
                </a:lnTo>
                <a:cubicBezTo>
                  <a:pt x="341004" y="162301"/>
                  <a:pt x="333139" y="154649"/>
                  <a:pt x="333139" y="144984"/>
                </a:cubicBezTo>
                <a:cubicBezTo>
                  <a:pt x="333139" y="135318"/>
                  <a:pt x="341004" y="127465"/>
                  <a:pt x="350684" y="127465"/>
                </a:cubicBezTo>
                <a:lnTo>
                  <a:pt x="491648" y="127465"/>
                </a:lnTo>
                <a:cubicBezTo>
                  <a:pt x="521091" y="127465"/>
                  <a:pt x="545089" y="103502"/>
                  <a:pt x="545089" y="74103"/>
                </a:cubicBezTo>
                <a:cubicBezTo>
                  <a:pt x="545089" y="52557"/>
                  <a:pt x="527343" y="34836"/>
                  <a:pt x="505764" y="34836"/>
                </a:cubicBezTo>
                <a:cubicBezTo>
                  <a:pt x="490438" y="34836"/>
                  <a:pt x="477935" y="47321"/>
                  <a:pt x="477935" y="62826"/>
                </a:cubicBezTo>
                <a:cubicBezTo>
                  <a:pt x="477935" y="73096"/>
                  <a:pt x="486203" y="81553"/>
                  <a:pt x="496689" y="81553"/>
                </a:cubicBezTo>
                <a:cubicBezTo>
                  <a:pt x="506369" y="81553"/>
                  <a:pt x="514234" y="89407"/>
                  <a:pt x="514234" y="99072"/>
                </a:cubicBezTo>
                <a:cubicBezTo>
                  <a:pt x="514234" y="108738"/>
                  <a:pt x="506369" y="116390"/>
                  <a:pt x="496689" y="116390"/>
                </a:cubicBezTo>
                <a:cubicBezTo>
                  <a:pt x="467045" y="116390"/>
                  <a:pt x="442845" y="92427"/>
                  <a:pt x="442845" y="62826"/>
                </a:cubicBezTo>
                <a:cubicBezTo>
                  <a:pt x="442845" y="28191"/>
                  <a:pt x="471078" y="0"/>
                  <a:pt x="505764" y="0"/>
                </a:cubicBezTo>
                <a:close/>
              </a:path>
            </a:pathLst>
          </a:custGeom>
          <a:solidFill>
            <a:srgbClr val="022454"/>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25" name="组合 24"/>
          <p:cNvGrpSpPr/>
          <p:nvPr/>
        </p:nvGrpSpPr>
        <p:grpSpPr>
          <a:xfrm>
            <a:off x="1337303" y="4258600"/>
            <a:ext cx="2237615" cy="1827327"/>
            <a:chOff x="1701767" y="2139370"/>
            <a:chExt cx="1947115" cy="1827327"/>
          </a:xfrm>
        </p:grpSpPr>
        <p:sp>
          <p:nvSpPr>
            <p:cNvPr id="26" name="文本框 14"/>
            <p:cNvSpPr txBox="1"/>
            <p:nvPr/>
          </p:nvSpPr>
          <p:spPr>
            <a:xfrm>
              <a:off x="1701767" y="2463721"/>
              <a:ext cx="1947115" cy="15029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2200"/>
                </a:lnSpc>
                <a:defRPr/>
              </a:pPr>
              <a:r>
                <a:rPr lang="en-US" altLang="zh-CN" sz="1100" kern="0">
                  <a:latin typeface="Calibri Light" panose="020f0302020204030204" pitchFamily="34" charset="0"/>
                  <a:cs typeface="Arial" panose="020b0604020202020204" pitchFamily="34" charset="0"/>
                  <a:sym typeface="+mn-ea"/>
                </a:rPr>
                <a:t>Lorem ipsum dolor sit amet, consectetuer adipiscing elit. Aenean commodo ligula eget dolor. </a:t>
              </a: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t>
              </a:r>
              <a:endParaRPr lang="zh-CN" altLang="en-US" sz="1100" kern="0">
                <a:latin typeface="Calibri Light" panose="020f0302020204030204" pitchFamily="34" charset="0"/>
                <a:ea typeface="微软雅黑" panose="020b0503020204020204" charset="-122"/>
                <a:cs typeface="Arial" panose="020b0604020202020204" pitchFamily="34" charset="0"/>
                <a:sym typeface="+mn-ea"/>
              </a:endParaRPr>
            </a:p>
          </p:txBody>
        </p:sp>
        <p:sp>
          <p:nvSpPr>
            <p:cNvPr id="27" name="文本框 15"/>
            <p:cNvSpPr txBox="1"/>
            <p:nvPr/>
          </p:nvSpPr>
          <p:spPr>
            <a:xfrm>
              <a:off x="1822236" y="2139370"/>
              <a:ext cx="17437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28" name="任意多边形 27"/>
            <p:cNvSpPr/>
            <p:nvPr/>
          </p:nvSpPr>
          <p:spPr>
            <a:xfrm>
              <a:off x="2567354" y="2506427"/>
              <a:ext cx="234461" cy="0"/>
            </a:xfrm>
            <a:custGeom>
              <a:gdLst>
                <a:gd name="connsiteX0" fmla="*/ 0 w 234461"/>
                <a:gd name="connsiteY0" fmla="*/ 0 h 0"/>
                <a:gd name="connsiteX1" fmla="*/ 234461 w 234461"/>
                <a:gd name="connsiteY1" fmla="*/ 0 h 0"/>
              </a:gdLst>
              <a:cxnLst>
                <a:cxn ang="0">
                  <a:pos x="connsiteX0" y="connsiteY0"/>
                </a:cxn>
                <a:cxn ang="0">
                  <a:pos x="connsiteX1" y="connsiteY1"/>
                </a:cxn>
              </a:cxnLst>
              <a:rect l="l" t="t" r="r" b="b"/>
              <a:pathLst>
                <a:path w="234461">
                  <a:moveTo>
                    <a:pt x="0" y="0"/>
                  </a:moveTo>
                  <a:lnTo>
                    <a:pt x="23446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29" name="组合 28"/>
          <p:cNvGrpSpPr/>
          <p:nvPr/>
        </p:nvGrpSpPr>
        <p:grpSpPr>
          <a:xfrm>
            <a:off x="3809894" y="4245900"/>
            <a:ext cx="2237615" cy="1827327"/>
            <a:chOff x="1701767" y="2139370"/>
            <a:chExt cx="1947115" cy="1827327"/>
          </a:xfrm>
        </p:grpSpPr>
        <p:sp>
          <p:nvSpPr>
            <p:cNvPr id="30" name="文本框 14"/>
            <p:cNvSpPr txBox="1"/>
            <p:nvPr/>
          </p:nvSpPr>
          <p:spPr>
            <a:xfrm>
              <a:off x="1701767" y="2463721"/>
              <a:ext cx="1947115" cy="15029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2200"/>
                </a:lnSpc>
                <a:defRPr/>
              </a:pPr>
              <a:r>
                <a:rPr lang="en-US" altLang="zh-CN" sz="1100" kern="0">
                  <a:latin typeface="Calibri Light" panose="020f0302020204030204" pitchFamily="34" charset="0"/>
                  <a:cs typeface="Arial" panose="020b0604020202020204" pitchFamily="34" charset="0"/>
                  <a:sym typeface="+mn-ea"/>
                </a:rPr>
                <a:t>Lorem ipsum dolor sit amet, consectetuer adipiscing elit. Aenean commodo ligula eget dolor. </a:t>
              </a: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t>
              </a:r>
              <a:endParaRPr lang="zh-CN" altLang="en-US" sz="1100" kern="0">
                <a:latin typeface="Calibri Light" panose="020f0302020204030204" pitchFamily="34" charset="0"/>
                <a:ea typeface="微软雅黑" panose="020b0503020204020204" charset="-122"/>
                <a:cs typeface="Arial" panose="020b0604020202020204" pitchFamily="34" charset="0"/>
                <a:sym typeface="+mn-ea"/>
              </a:endParaRPr>
            </a:p>
          </p:txBody>
        </p:sp>
        <p:sp>
          <p:nvSpPr>
            <p:cNvPr id="32" name="文本框 15"/>
            <p:cNvSpPr txBox="1"/>
            <p:nvPr/>
          </p:nvSpPr>
          <p:spPr>
            <a:xfrm>
              <a:off x="1822236" y="2139370"/>
              <a:ext cx="17437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33" name="任意多边形 32"/>
            <p:cNvSpPr/>
            <p:nvPr/>
          </p:nvSpPr>
          <p:spPr>
            <a:xfrm>
              <a:off x="2567354" y="2506427"/>
              <a:ext cx="234461" cy="0"/>
            </a:xfrm>
            <a:custGeom>
              <a:gdLst>
                <a:gd name="connsiteX0" fmla="*/ 0 w 234461"/>
                <a:gd name="connsiteY0" fmla="*/ 0 h 0"/>
                <a:gd name="connsiteX1" fmla="*/ 234461 w 234461"/>
                <a:gd name="connsiteY1" fmla="*/ 0 h 0"/>
              </a:gdLst>
              <a:cxnLst>
                <a:cxn ang="0">
                  <a:pos x="connsiteX0" y="connsiteY0"/>
                </a:cxn>
                <a:cxn ang="0">
                  <a:pos x="connsiteX1" y="connsiteY1"/>
                </a:cxn>
              </a:cxnLst>
              <a:rect l="l" t="t" r="r" b="b"/>
              <a:pathLst>
                <a:path w="234461">
                  <a:moveTo>
                    <a:pt x="0" y="0"/>
                  </a:moveTo>
                  <a:lnTo>
                    <a:pt x="23446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34" name="组合 33"/>
          <p:cNvGrpSpPr/>
          <p:nvPr/>
        </p:nvGrpSpPr>
        <p:grpSpPr>
          <a:xfrm>
            <a:off x="6282485" y="4245900"/>
            <a:ext cx="2237615" cy="1827327"/>
            <a:chOff x="1701767" y="2139370"/>
            <a:chExt cx="1947115" cy="1827327"/>
          </a:xfrm>
        </p:grpSpPr>
        <p:sp>
          <p:nvSpPr>
            <p:cNvPr id="35" name="文本框 14"/>
            <p:cNvSpPr txBox="1"/>
            <p:nvPr/>
          </p:nvSpPr>
          <p:spPr>
            <a:xfrm>
              <a:off x="1701767" y="2463721"/>
              <a:ext cx="1947115" cy="15029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2200"/>
                </a:lnSpc>
                <a:defRPr/>
              </a:pPr>
              <a:r>
                <a:rPr lang="en-US" altLang="zh-CN" sz="1100" kern="0">
                  <a:latin typeface="Calibri Light" panose="020f0302020204030204" pitchFamily="34" charset="0"/>
                  <a:cs typeface="Arial" panose="020b0604020202020204" pitchFamily="34" charset="0"/>
                  <a:sym typeface="+mn-ea"/>
                </a:rPr>
                <a:t>Lorem ipsum dolor sit amet, consectetuer adipiscing elit. Aenean commodo ligula eget dolor. </a:t>
              </a: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t>
              </a:r>
              <a:endParaRPr lang="zh-CN" altLang="en-US" sz="1100" kern="0">
                <a:latin typeface="Calibri Light" panose="020f0302020204030204" pitchFamily="34" charset="0"/>
                <a:ea typeface="微软雅黑" panose="020b0503020204020204" charset="-122"/>
                <a:cs typeface="Arial" panose="020b0604020202020204" pitchFamily="34" charset="0"/>
                <a:sym typeface="+mn-ea"/>
              </a:endParaRPr>
            </a:p>
          </p:txBody>
        </p:sp>
        <p:sp>
          <p:nvSpPr>
            <p:cNvPr id="36" name="文本框 15"/>
            <p:cNvSpPr txBox="1"/>
            <p:nvPr/>
          </p:nvSpPr>
          <p:spPr>
            <a:xfrm>
              <a:off x="1822236" y="2139370"/>
              <a:ext cx="17437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37" name="任意多边形 36"/>
            <p:cNvSpPr/>
            <p:nvPr/>
          </p:nvSpPr>
          <p:spPr>
            <a:xfrm>
              <a:off x="2567354" y="2506427"/>
              <a:ext cx="234461" cy="0"/>
            </a:xfrm>
            <a:custGeom>
              <a:gdLst>
                <a:gd name="connsiteX0" fmla="*/ 0 w 234461"/>
                <a:gd name="connsiteY0" fmla="*/ 0 h 0"/>
                <a:gd name="connsiteX1" fmla="*/ 234461 w 234461"/>
                <a:gd name="connsiteY1" fmla="*/ 0 h 0"/>
              </a:gdLst>
              <a:cxnLst>
                <a:cxn ang="0">
                  <a:pos x="connsiteX0" y="connsiteY0"/>
                </a:cxn>
                <a:cxn ang="0">
                  <a:pos x="connsiteX1" y="connsiteY1"/>
                </a:cxn>
              </a:cxnLst>
              <a:rect l="l" t="t" r="r" b="b"/>
              <a:pathLst>
                <a:path w="234461">
                  <a:moveTo>
                    <a:pt x="0" y="0"/>
                  </a:moveTo>
                  <a:lnTo>
                    <a:pt x="23446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grpSp>
        <p:nvGrpSpPr>
          <p:cNvPr id="38" name="组合 37"/>
          <p:cNvGrpSpPr/>
          <p:nvPr/>
        </p:nvGrpSpPr>
        <p:grpSpPr>
          <a:xfrm>
            <a:off x="8755079" y="4245900"/>
            <a:ext cx="2237615" cy="1827327"/>
            <a:chOff x="1701767" y="2139370"/>
            <a:chExt cx="1947115" cy="1827327"/>
          </a:xfrm>
        </p:grpSpPr>
        <p:sp>
          <p:nvSpPr>
            <p:cNvPr id="39" name="文本框 14"/>
            <p:cNvSpPr txBox="1"/>
            <p:nvPr/>
          </p:nvSpPr>
          <p:spPr>
            <a:xfrm>
              <a:off x="1701767" y="2463721"/>
              <a:ext cx="1947115" cy="150297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ts val="2200"/>
                </a:lnSpc>
                <a:defRPr/>
              </a:pPr>
              <a:r>
                <a:rPr lang="en-US" altLang="zh-CN" sz="1100" kern="0">
                  <a:latin typeface="Calibri Light" panose="020f0302020204030204" pitchFamily="34" charset="0"/>
                  <a:cs typeface="Arial" panose="020b0604020202020204" pitchFamily="34" charset="0"/>
                  <a:sym typeface="+mn-ea"/>
                </a:rPr>
                <a:t>Lorem ipsum dolor sit amet, consectetuer adipiscing elit. Aenean commodo ligula eget dolor. </a:t>
              </a: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t>
              </a:r>
              <a:endParaRPr lang="zh-CN" altLang="en-US" sz="1100" kern="0">
                <a:latin typeface="Calibri Light" panose="020f0302020204030204" pitchFamily="34" charset="0"/>
                <a:ea typeface="微软雅黑" panose="020b0503020204020204" charset="-122"/>
                <a:cs typeface="Arial" panose="020b0604020202020204" pitchFamily="34" charset="0"/>
                <a:sym typeface="+mn-ea"/>
              </a:endParaRPr>
            </a:p>
          </p:txBody>
        </p:sp>
        <p:sp>
          <p:nvSpPr>
            <p:cNvPr id="40" name="文本框 15"/>
            <p:cNvSpPr txBox="1"/>
            <p:nvPr/>
          </p:nvSpPr>
          <p:spPr>
            <a:xfrm>
              <a:off x="1822236" y="2139370"/>
              <a:ext cx="1743739"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41" name="任意多边形 40"/>
            <p:cNvSpPr/>
            <p:nvPr/>
          </p:nvSpPr>
          <p:spPr>
            <a:xfrm>
              <a:off x="2567354" y="2506427"/>
              <a:ext cx="234461" cy="0"/>
            </a:xfrm>
            <a:custGeom>
              <a:gdLst>
                <a:gd name="connsiteX0" fmla="*/ 0 w 234461"/>
                <a:gd name="connsiteY0" fmla="*/ 0 h 0"/>
                <a:gd name="connsiteX1" fmla="*/ 234461 w 234461"/>
                <a:gd name="connsiteY1" fmla="*/ 0 h 0"/>
              </a:gdLst>
              <a:cxnLst>
                <a:cxn ang="0">
                  <a:pos x="connsiteX0" y="connsiteY0"/>
                </a:cxn>
                <a:cxn ang="0">
                  <a:pos x="connsiteX1" y="connsiteY1"/>
                </a:cxn>
              </a:cxnLst>
              <a:rect l="l" t="t" r="r" b="b"/>
              <a:pathLst>
                <a:path w="234461">
                  <a:moveTo>
                    <a:pt x="0" y="0"/>
                  </a:moveTo>
                  <a:lnTo>
                    <a:pt x="23446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spTree>
  </p:cSld>
  <p:clrMapOvr>
    <a:masterClrMapping/>
  </p:clrMapOvr>
  <p:transition spd="slow">
    <p:comb/>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6" name="组合 5"/>
          <p:cNvGrpSpPr/>
          <p:nvPr/>
        </p:nvGrpSpPr>
        <p:grpSpPr>
          <a:xfrm>
            <a:off x="3097416" y="2070100"/>
            <a:ext cx="5839468" cy="3572002"/>
            <a:chOff x="2581855" y="1279398"/>
            <a:chExt cx="7028289" cy="4299204"/>
          </a:xfrm>
        </p:grpSpPr>
        <p:cxnSp>
          <p:nvCxnSpPr>
            <p:cNvPr id="9" name="Elbow Connector 3"/>
            <p:cNvCxnSpPr/>
            <p:nvPr/>
          </p:nvCxnSpPr>
          <p:spPr>
            <a:xfrm>
              <a:off x="6526353" y="3626724"/>
              <a:ext cx="2291644" cy="1581912"/>
            </a:xfrm>
            <a:prstGeom prst="bentConnector3">
              <a:avLst/>
            </a:prstGeom>
            <a:noFill/>
            <a:ln w="76200" cap="flat" cmpd="sng" algn="ctr">
              <a:solidFill>
                <a:srgbClr val="022454"/>
              </a:solidFill>
              <a:prstDash val="solid"/>
              <a:miter lim="800000"/>
              <a:tailEnd type="triangle"/>
            </a:ln>
            <a:effectLst/>
          </p:spPr>
        </p:cxnSp>
        <p:cxnSp>
          <p:nvCxnSpPr>
            <p:cNvPr id="10" name="Straight Arrow Connector 4"/>
            <p:cNvCxnSpPr/>
            <p:nvPr/>
          </p:nvCxnSpPr>
          <p:spPr>
            <a:xfrm>
              <a:off x="6352637" y="3424331"/>
              <a:ext cx="2465360" cy="0"/>
            </a:xfrm>
            <a:prstGeom prst="straightConnector1">
              <a:avLst/>
            </a:prstGeom>
            <a:noFill/>
            <a:ln w="76200" cap="flat" cmpd="sng" algn="ctr">
              <a:solidFill>
                <a:schemeClr val="bg1">
                  <a:lumMod val="75000"/>
                </a:schemeClr>
              </a:solidFill>
              <a:prstDash val="solid"/>
              <a:miter lim="800000"/>
              <a:tailEnd type="triangle"/>
            </a:ln>
            <a:effectLst/>
          </p:spPr>
        </p:cxnSp>
        <p:cxnSp>
          <p:nvCxnSpPr>
            <p:cNvPr id="11" name="Elbow Connector 5"/>
            <p:cNvCxnSpPr/>
            <p:nvPr/>
          </p:nvCxnSpPr>
          <p:spPr>
            <a:xfrm rot="10800000">
              <a:off x="3391042" y="1639954"/>
              <a:ext cx="2417922" cy="1590201"/>
            </a:xfrm>
            <a:prstGeom prst="bentConnector3">
              <a:avLst>
                <a:gd name="adj1" fmla="val 53151"/>
              </a:avLst>
            </a:prstGeom>
            <a:noFill/>
            <a:ln w="76200" cap="flat" cmpd="sng" algn="ctr">
              <a:solidFill>
                <a:srgbClr val="022454"/>
              </a:solidFill>
              <a:prstDash val="solid"/>
              <a:miter lim="800000"/>
              <a:tailEnd type="triangle"/>
            </a:ln>
            <a:effectLst/>
          </p:spPr>
        </p:cxnSp>
        <p:cxnSp>
          <p:nvCxnSpPr>
            <p:cNvPr id="12" name="Elbow Connector 6"/>
            <p:cNvCxnSpPr/>
            <p:nvPr/>
          </p:nvCxnSpPr>
          <p:spPr>
            <a:xfrm flipH="1">
              <a:off x="3385017" y="3626796"/>
              <a:ext cx="2291644" cy="1581912"/>
            </a:xfrm>
            <a:prstGeom prst="bentConnector3">
              <a:avLst/>
            </a:prstGeom>
            <a:noFill/>
            <a:ln w="76200" cap="flat" cmpd="sng" algn="ctr">
              <a:solidFill>
                <a:srgbClr val="D29602"/>
              </a:solidFill>
              <a:prstDash val="solid"/>
              <a:miter lim="800000"/>
              <a:tailEnd type="triangle"/>
            </a:ln>
            <a:effectLst/>
          </p:spPr>
        </p:cxnSp>
        <p:cxnSp>
          <p:nvCxnSpPr>
            <p:cNvPr id="13" name="Straight Arrow Connector 7"/>
            <p:cNvCxnSpPr/>
            <p:nvPr/>
          </p:nvCxnSpPr>
          <p:spPr>
            <a:xfrm flipH="1">
              <a:off x="3385017" y="3424403"/>
              <a:ext cx="2414422" cy="0"/>
            </a:xfrm>
            <a:prstGeom prst="straightConnector1">
              <a:avLst/>
            </a:prstGeom>
            <a:noFill/>
            <a:ln w="76200" cap="flat" cmpd="sng" algn="ctr">
              <a:solidFill>
                <a:schemeClr val="bg1">
                  <a:lumMod val="75000"/>
                </a:schemeClr>
              </a:solidFill>
              <a:prstDash val="solid"/>
              <a:miter lim="800000"/>
              <a:tailEnd type="triangle"/>
            </a:ln>
            <a:effectLst/>
          </p:spPr>
        </p:cxnSp>
        <p:sp>
          <p:nvSpPr>
            <p:cNvPr id="14" name="Freeform 49"/>
            <p:cNvSpPr>
              <a:spLocks noEditPoints="1"/>
            </p:cNvSpPr>
            <p:nvPr/>
          </p:nvSpPr>
          <p:spPr bwMode="auto">
            <a:xfrm>
              <a:off x="7908014" y="2427279"/>
              <a:ext cx="27157" cy="26929"/>
            </a:xfrm>
            <a:custGeom>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16" name="Elbow Connector 31"/>
            <p:cNvCxnSpPr/>
            <p:nvPr/>
          </p:nvCxnSpPr>
          <p:spPr>
            <a:xfrm rot="10800000" flipH="1">
              <a:off x="6249824" y="1639955"/>
              <a:ext cx="2562862" cy="1590200"/>
            </a:xfrm>
            <a:prstGeom prst="bentConnector3">
              <a:avLst>
                <a:gd name="adj1" fmla="val 55946"/>
              </a:avLst>
            </a:prstGeom>
            <a:noFill/>
            <a:ln w="76200" cap="flat" cmpd="sng" algn="ctr">
              <a:solidFill>
                <a:srgbClr val="D29602"/>
              </a:solidFill>
              <a:prstDash val="solid"/>
              <a:miter lim="800000"/>
              <a:tailEnd type="triangle"/>
            </a:ln>
            <a:effectLst/>
          </p:spPr>
        </p:cxnSp>
        <p:grpSp>
          <p:nvGrpSpPr>
            <p:cNvPr id="17" name="Group 33"/>
            <p:cNvGrpSpPr/>
            <p:nvPr/>
          </p:nvGrpSpPr>
          <p:grpSpPr>
            <a:xfrm>
              <a:off x="4803722" y="1908120"/>
              <a:ext cx="2623904" cy="2626022"/>
              <a:chOff x="4384327" y="3450941"/>
              <a:chExt cx="3423346" cy="3426109"/>
            </a:xfrm>
            <a:solidFill>
              <a:sysClr val="window" lastClr="FFFFFF">
                <a:lumMod val="85000"/>
              </a:sysClr>
            </a:solidFill>
          </p:grpSpPr>
          <p:sp>
            <p:nvSpPr>
              <p:cNvPr id="44" name="Freeform 5"/>
              <p:cNvSpPr>
                <a:spLocks noEditPoints="1"/>
              </p:cNvSpPr>
              <p:nvPr/>
            </p:nvSpPr>
            <p:spPr bwMode="auto">
              <a:xfrm>
                <a:off x="4384327" y="3450941"/>
                <a:ext cx="3423346" cy="3426109"/>
              </a:xfrm>
              <a:custGeom>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5" name="Freeform 6"/>
              <p:cNvSpPr>
                <a:spLocks noEditPoints="1"/>
              </p:cNvSpPr>
              <p:nvPr/>
            </p:nvSpPr>
            <p:spPr bwMode="auto">
              <a:xfrm>
                <a:off x="4583263" y="3654021"/>
                <a:ext cx="3024095" cy="3024095"/>
              </a:xfrm>
              <a:custGeom>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6" name="Freeform 7"/>
              <p:cNvSpPr>
                <a:spLocks noEditPoints="1"/>
              </p:cNvSpPr>
              <p:nvPr/>
            </p:nvSpPr>
            <p:spPr bwMode="auto">
              <a:xfrm>
                <a:off x="4793250" y="3864008"/>
                <a:ext cx="2605501" cy="2604120"/>
              </a:xfrm>
              <a:custGeom>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7" name="Freeform 8"/>
              <p:cNvSpPr>
                <a:spLocks noEditPoints="1"/>
              </p:cNvSpPr>
              <p:nvPr/>
            </p:nvSpPr>
            <p:spPr bwMode="auto">
              <a:xfrm>
                <a:off x="4996330" y="4067088"/>
                <a:ext cx="2199341" cy="2197960"/>
              </a:xfrm>
              <a:custGeom>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48" name="Freeform 9"/>
              <p:cNvSpPr>
                <a:spLocks noEditPoints="1"/>
              </p:cNvSpPr>
              <p:nvPr/>
            </p:nvSpPr>
            <p:spPr bwMode="auto">
              <a:xfrm>
                <a:off x="5204936" y="4275694"/>
                <a:ext cx="1780748" cy="1780748"/>
              </a:xfrm>
              <a:custGeom>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18" name="Group 42"/>
            <p:cNvGrpSpPr/>
            <p:nvPr/>
          </p:nvGrpSpPr>
          <p:grpSpPr>
            <a:xfrm>
              <a:off x="5631321" y="1624912"/>
              <a:ext cx="948451" cy="3354005"/>
              <a:chOff x="5885820" y="2998041"/>
              <a:chExt cx="592553" cy="2095444"/>
            </a:xfrm>
          </p:grpSpPr>
          <p:sp>
            <p:nvSpPr>
              <p:cNvPr id="40" name="Shape 1033"/>
              <p:cNvSpPr/>
              <p:nvPr/>
            </p:nvSpPr>
            <p:spPr>
              <a:xfrm>
                <a:off x="5885820" y="2998041"/>
                <a:ext cx="592553" cy="2095444"/>
              </a:xfrm>
              <a:custGeom>
                <a:cxnLst>
                  <a:cxn ang="0">
                    <a:pos x="wd2" y="hd2"/>
                  </a:cxn>
                  <a:cxn ang="5400000">
                    <a:pos x="wd2" y="hd2"/>
                  </a:cxn>
                  <a:cxn ang="10800000">
                    <a:pos x="wd2" y="hd2"/>
                  </a:cxn>
                  <a:cxn ang="16200000">
                    <a:pos x="wd2" y="hd2"/>
                  </a:cxn>
                </a:cxnLst>
                <a:rect l="0" t="0" r="r" b="b"/>
                <a:pathLst>
                  <a:path w="20942" h="21597" extrusionOk="0">
                    <a:moveTo>
                      <a:pt x="8563" y="0"/>
                    </a:moveTo>
                    <a:cubicBezTo>
                      <a:pt x="10027" y="-3"/>
                      <a:pt x="12311" y="423"/>
                      <a:pt x="12311" y="1065"/>
                    </a:cubicBezTo>
                    <a:cubicBezTo>
                      <a:pt x="12311" y="1707"/>
                      <a:pt x="12132" y="1985"/>
                      <a:pt x="11954" y="2193"/>
                    </a:cubicBezTo>
                    <a:cubicBezTo>
                      <a:pt x="11775" y="2401"/>
                      <a:pt x="11537" y="2367"/>
                      <a:pt x="11537" y="2367"/>
                    </a:cubicBezTo>
                    <a:cubicBezTo>
                      <a:pt x="11537" y="2367"/>
                      <a:pt x="11597" y="2801"/>
                      <a:pt x="11121" y="2905"/>
                    </a:cubicBezTo>
                    <a:cubicBezTo>
                      <a:pt x="10645" y="3009"/>
                      <a:pt x="10526" y="3043"/>
                      <a:pt x="10526" y="3182"/>
                    </a:cubicBezTo>
                    <a:cubicBezTo>
                      <a:pt x="10526" y="3321"/>
                      <a:pt x="10823" y="3425"/>
                      <a:pt x="11240" y="3564"/>
                    </a:cubicBezTo>
                    <a:cubicBezTo>
                      <a:pt x="11656" y="3703"/>
                      <a:pt x="13442" y="3859"/>
                      <a:pt x="14393" y="3963"/>
                    </a:cubicBezTo>
                    <a:cubicBezTo>
                      <a:pt x="15346" y="4067"/>
                      <a:pt x="16119" y="4241"/>
                      <a:pt x="16654" y="4588"/>
                    </a:cubicBezTo>
                    <a:cubicBezTo>
                      <a:pt x="17190" y="4935"/>
                      <a:pt x="17963" y="5369"/>
                      <a:pt x="18975" y="5664"/>
                    </a:cubicBezTo>
                    <a:cubicBezTo>
                      <a:pt x="19986" y="5959"/>
                      <a:pt x="21236" y="6427"/>
                      <a:pt x="20879" y="6878"/>
                    </a:cubicBezTo>
                    <a:cubicBezTo>
                      <a:pt x="20522" y="7329"/>
                      <a:pt x="18380" y="7676"/>
                      <a:pt x="17190" y="7486"/>
                    </a:cubicBezTo>
                    <a:cubicBezTo>
                      <a:pt x="16000" y="7295"/>
                      <a:pt x="15524" y="7277"/>
                      <a:pt x="15524" y="7277"/>
                    </a:cubicBezTo>
                    <a:cubicBezTo>
                      <a:pt x="15524" y="7277"/>
                      <a:pt x="16297" y="8266"/>
                      <a:pt x="16654" y="9255"/>
                    </a:cubicBezTo>
                    <a:cubicBezTo>
                      <a:pt x="17011" y="10245"/>
                      <a:pt x="17963" y="11199"/>
                      <a:pt x="17428" y="11286"/>
                    </a:cubicBezTo>
                    <a:cubicBezTo>
                      <a:pt x="16893" y="11372"/>
                      <a:pt x="16119" y="11477"/>
                      <a:pt x="16119" y="11477"/>
                    </a:cubicBezTo>
                    <a:cubicBezTo>
                      <a:pt x="16119" y="11477"/>
                      <a:pt x="15958" y="12874"/>
                      <a:pt x="15107" y="14083"/>
                    </a:cubicBezTo>
                    <a:cubicBezTo>
                      <a:pt x="14257" y="15292"/>
                      <a:pt x="13947" y="15840"/>
                      <a:pt x="13838" y="16560"/>
                    </a:cubicBezTo>
                    <a:cubicBezTo>
                      <a:pt x="13728" y="17279"/>
                      <a:pt x="13454" y="17807"/>
                      <a:pt x="13673" y="18111"/>
                    </a:cubicBezTo>
                    <a:cubicBezTo>
                      <a:pt x="13893" y="18415"/>
                      <a:pt x="15318" y="19006"/>
                      <a:pt x="16141" y="19118"/>
                    </a:cubicBezTo>
                    <a:cubicBezTo>
                      <a:pt x="16963" y="19230"/>
                      <a:pt x="18444" y="19230"/>
                      <a:pt x="19047" y="19310"/>
                    </a:cubicBezTo>
                    <a:cubicBezTo>
                      <a:pt x="19650" y="19390"/>
                      <a:pt x="20089" y="19614"/>
                      <a:pt x="18718" y="19678"/>
                    </a:cubicBezTo>
                    <a:cubicBezTo>
                      <a:pt x="17347" y="19742"/>
                      <a:pt x="14770" y="19630"/>
                      <a:pt x="14112" y="19566"/>
                    </a:cubicBezTo>
                    <a:cubicBezTo>
                      <a:pt x="13454" y="19502"/>
                      <a:pt x="12412" y="19358"/>
                      <a:pt x="12412" y="19358"/>
                    </a:cubicBezTo>
                    <a:cubicBezTo>
                      <a:pt x="12412" y="19358"/>
                      <a:pt x="12741" y="19598"/>
                      <a:pt x="11261" y="19598"/>
                    </a:cubicBezTo>
                    <a:cubicBezTo>
                      <a:pt x="9780" y="19598"/>
                      <a:pt x="9506" y="19566"/>
                      <a:pt x="9451" y="19294"/>
                    </a:cubicBezTo>
                    <a:cubicBezTo>
                      <a:pt x="9397" y="19022"/>
                      <a:pt x="9451" y="18655"/>
                      <a:pt x="9232" y="18463"/>
                    </a:cubicBezTo>
                    <a:cubicBezTo>
                      <a:pt x="9012" y="18271"/>
                      <a:pt x="10109" y="17775"/>
                      <a:pt x="9561" y="17503"/>
                    </a:cubicBezTo>
                    <a:cubicBezTo>
                      <a:pt x="9012" y="17231"/>
                      <a:pt x="8464" y="16528"/>
                      <a:pt x="8958" y="16112"/>
                    </a:cubicBezTo>
                    <a:cubicBezTo>
                      <a:pt x="9451" y="15696"/>
                      <a:pt x="8793" y="15281"/>
                      <a:pt x="8958" y="15009"/>
                    </a:cubicBezTo>
                    <a:cubicBezTo>
                      <a:pt x="9122" y="14737"/>
                      <a:pt x="9341" y="14369"/>
                      <a:pt x="9341" y="13953"/>
                    </a:cubicBezTo>
                    <a:cubicBezTo>
                      <a:pt x="9341" y="13538"/>
                      <a:pt x="9287" y="13234"/>
                      <a:pt x="9287" y="13234"/>
                    </a:cubicBezTo>
                    <a:cubicBezTo>
                      <a:pt x="9287" y="13234"/>
                      <a:pt x="8245" y="14801"/>
                      <a:pt x="7971" y="15217"/>
                    </a:cubicBezTo>
                    <a:cubicBezTo>
                      <a:pt x="7696" y="15632"/>
                      <a:pt x="7258" y="17119"/>
                      <a:pt x="7258" y="17567"/>
                    </a:cubicBezTo>
                    <a:cubicBezTo>
                      <a:pt x="7258" y="18015"/>
                      <a:pt x="6107" y="18623"/>
                      <a:pt x="6052" y="19022"/>
                    </a:cubicBezTo>
                    <a:cubicBezTo>
                      <a:pt x="5997" y="19422"/>
                      <a:pt x="5942" y="19662"/>
                      <a:pt x="5558" y="19662"/>
                    </a:cubicBezTo>
                    <a:cubicBezTo>
                      <a:pt x="5174" y="19662"/>
                      <a:pt x="5942" y="20110"/>
                      <a:pt x="6216" y="20462"/>
                    </a:cubicBezTo>
                    <a:cubicBezTo>
                      <a:pt x="6490" y="20813"/>
                      <a:pt x="7313" y="21597"/>
                      <a:pt x="5723" y="21597"/>
                    </a:cubicBezTo>
                    <a:cubicBezTo>
                      <a:pt x="4132" y="21597"/>
                      <a:pt x="2323" y="21405"/>
                      <a:pt x="2268" y="20909"/>
                    </a:cubicBezTo>
                    <a:cubicBezTo>
                      <a:pt x="2213" y="20414"/>
                      <a:pt x="2432" y="19982"/>
                      <a:pt x="1994" y="19790"/>
                    </a:cubicBezTo>
                    <a:cubicBezTo>
                      <a:pt x="1555" y="19598"/>
                      <a:pt x="1500" y="19182"/>
                      <a:pt x="1555" y="18927"/>
                    </a:cubicBezTo>
                    <a:cubicBezTo>
                      <a:pt x="1610" y="18671"/>
                      <a:pt x="1336" y="18239"/>
                      <a:pt x="1555" y="17695"/>
                    </a:cubicBezTo>
                    <a:cubicBezTo>
                      <a:pt x="1775" y="17152"/>
                      <a:pt x="1775" y="16240"/>
                      <a:pt x="2213" y="15552"/>
                    </a:cubicBezTo>
                    <a:cubicBezTo>
                      <a:pt x="2652" y="14865"/>
                      <a:pt x="2761" y="13809"/>
                      <a:pt x="2981" y="12978"/>
                    </a:cubicBezTo>
                    <a:cubicBezTo>
                      <a:pt x="3200" y="12146"/>
                      <a:pt x="3365" y="11730"/>
                      <a:pt x="3090" y="11603"/>
                    </a:cubicBezTo>
                    <a:cubicBezTo>
                      <a:pt x="2816" y="11475"/>
                      <a:pt x="1172" y="11363"/>
                      <a:pt x="733" y="11331"/>
                    </a:cubicBezTo>
                    <a:cubicBezTo>
                      <a:pt x="294" y="11299"/>
                      <a:pt x="1281" y="10435"/>
                      <a:pt x="1610" y="9716"/>
                    </a:cubicBezTo>
                    <a:cubicBezTo>
                      <a:pt x="1939" y="8996"/>
                      <a:pt x="2542" y="8564"/>
                      <a:pt x="2871" y="8053"/>
                    </a:cubicBezTo>
                    <a:cubicBezTo>
                      <a:pt x="3200" y="7541"/>
                      <a:pt x="3200" y="7301"/>
                      <a:pt x="2487" y="6933"/>
                    </a:cubicBezTo>
                    <a:cubicBezTo>
                      <a:pt x="1775" y="6565"/>
                      <a:pt x="897" y="6326"/>
                      <a:pt x="513" y="5494"/>
                    </a:cubicBezTo>
                    <a:cubicBezTo>
                      <a:pt x="130" y="4663"/>
                      <a:pt x="-364" y="4119"/>
                      <a:pt x="404" y="3911"/>
                    </a:cubicBezTo>
                    <a:cubicBezTo>
                      <a:pt x="1172" y="3703"/>
                      <a:pt x="2652" y="3815"/>
                      <a:pt x="3748" y="3559"/>
                    </a:cubicBezTo>
                    <a:cubicBezTo>
                      <a:pt x="4845" y="3303"/>
                      <a:pt x="5010" y="3015"/>
                      <a:pt x="5503" y="2983"/>
                    </a:cubicBezTo>
                    <a:cubicBezTo>
                      <a:pt x="5997" y="2951"/>
                      <a:pt x="6106" y="2920"/>
                      <a:pt x="6106" y="2744"/>
                    </a:cubicBezTo>
                    <a:cubicBezTo>
                      <a:pt x="6106" y="2568"/>
                      <a:pt x="5942" y="2392"/>
                      <a:pt x="5942" y="2392"/>
                    </a:cubicBezTo>
                    <a:cubicBezTo>
                      <a:pt x="5942" y="2392"/>
                      <a:pt x="5174" y="2248"/>
                      <a:pt x="5010" y="2024"/>
                    </a:cubicBezTo>
                    <a:cubicBezTo>
                      <a:pt x="4845" y="1800"/>
                      <a:pt x="4681" y="1240"/>
                      <a:pt x="4900" y="857"/>
                    </a:cubicBezTo>
                    <a:cubicBezTo>
                      <a:pt x="5119" y="473"/>
                      <a:pt x="6318" y="5"/>
                      <a:pt x="8563" y="0"/>
                    </a:cubicBezTo>
                    <a:close/>
                  </a:path>
                </a:pathLst>
              </a:custGeom>
              <a:solidFill>
                <a:sysClr val="windowText" lastClr="000000">
                  <a:lumMod val="75000"/>
                  <a:lumOff val="25000"/>
                </a:sysClr>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sym typeface="Helvetica Light"/>
                </a:endParaRPr>
              </a:p>
            </p:txBody>
          </p:sp>
          <p:sp>
            <p:nvSpPr>
              <p:cNvPr id="41" name="Shape 1034"/>
              <p:cNvSpPr/>
              <p:nvPr/>
            </p:nvSpPr>
            <p:spPr>
              <a:xfrm>
                <a:off x="6044928" y="3266536"/>
                <a:ext cx="152772" cy="118030"/>
              </a:xfrm>
              <a:custGeom>
                <a:cxnLst>
                  <a:cxn ang="0">
                    <a:pos x="wd2" y="hd2"/>
                  </a:cxn>
                  <a:cxn ang="5400000">
                    <a:pos x="wd2" y="hd2"/>
                  </a:cxn>
                  <a:cxn ang="10800000">
                    <a:pos x="wd2" y="hd2"/>
                  </a:cxn>
                  <a:cxn ang="16200000">
                    <a:pos x="wd2" y="hd2"/>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88"/>
                      <a:pt x="11785" y="20188"/>
                    </a:cubicBezTo>
                    <a:cubicBezTo>
                      <a:pt x="11785" y="2018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100" b="1">
                    <a:latin typeface="Kontrapunkt Bob Bold"/>
                    <a:ea typeface="Kontrapunkt Bob Bold"/>
                    <a:cs typeface="Kontrapunkt Bob Bold"/>
                    <a:sym typeface="Kontrapunkt Bob Bold"/>
                  </a:defRPr>
                </a:pPr>
                <a:endParaRPr kumimoji="0" sz="3100" b="1" i="0" u="none" strike="noStrike" kern="1200" cap="none" spc="0" normalizeH="0" baseline="0" noProof="0">
                  <a:ln>
                    <a:noFill/>
                  </a:ln>
                  <a:solidFill>
                    <a:sysClr val="windowText" lastClr="000000"/>
                  </a:solidFill>
                  <a:effectLst/>
                  <a:uLnTx/>
                  <a:uFillTx/>
                  <a:latin typeface="Kontrapunkt Bob Bold"/>
                  <a:sym typeface="Kontrapunkt Bob Bold"/>
                </a:endParaRPr>
              </a:p>
            </p:txBody>
          </p:sp>
          <p:sp>
            <p:nvSpPr>
              <p:cNvPr id="42" name="Shape 1035"/>
              <p:cNvSpPr/>
              <p:nvPr/>
            </p:nvSpPr>
            <p:spPr>
              <a:xfrm>
                <a:off x="6204036" y="3584752"/>
                <a:ext cx="63807" cy="88944"/>
              </a:xfrm>
              <a:custGeom>
                <a:cxnLst>
                  <a:cxn ang="0">
                    <a:pos x="wd2" y="hd2"/>
                  </a:cxn>
                  <a:cxn ang="5400000">
                    <a:pos x="wd2" y="hd2"/>
                  </a:cxn>
                  <a:cxn ang="10800000">
                    <a:pos x="wd2" y="hd2"/>
                  </a:cxn>
                  <a:cxn ang="16200000">
                    <a:pos x="wd2" y="hd2"/>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100" b="1">
                    <a:latin typeface="Kontrapunkt Bob Bold"/>
                    <a:ea typeface="Kontrapunkt Bob Bold"/>
                    <a:cs typeface="Kontrapunkt Bob Bold"/>
                    <a:sym typeface="Kontrapunkt Bob Bold"/>
                  </a:defRPr>
                </a:pPr>
                <a:endParaRPr kumimoji="0" sz="3100" b="1" i="0" u="none" strike="noStrike" kern="1200" cap="none" spc="0" normalizeH="0" baseline="0" noProof="0">
                  <a:ln>
                    <a:noFill/>
                  </a:ln>
                  <a:solidFill>
                    <a:sysClr val="windowText" lastClr="000000"/>
                  </a:solidFill>
                  <a:effectLst/>
                  <a:uLnTx/>
                  <a:uFillTx/>
                  <a:latin typeface="Kontrapunkt Bob Bold"/>
                  <a:sym typeface="Kontrapunkt Bob Bold"/>
                </a:endParaRPr>
              </a:p>
            </p:txBody>
          </p:sp>
          <p:sp>
            <p:nvSpPr>
              <p:cNvPr id="43" name="Shape 1036"/>
              <p:cNvSpPr/>
              <p:nvPr/>
            </p:nvSpPr>
            <p:spPr>
              <a:xfrm>
                <a:off x="6243813" y="3793582"/>
                <a:ext cx="27989" cy="76476"/>
              </a:xfrm>
              <a:custGeom>
                <a:cxnLst>
                  <a:cxn ang="0">
                    <a:pos x="wd2" y="hd2"/>
                  </a:cxn>
                  <a:cxn ang="5400000">
                    <a:pos x="wd2" y="hd2"/>
                  </a:cxn>
                  <a:cxn ang="10800000">
                    <a:pos x="wd2" y="hd2"/>
                  </a:cxn>
                  <a:cxn ang="16200000">
                    <a:pos x="wd2" y="hd2"/>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100" b="1">
                    <a:latin typeface="Kontrapunkt Bob Bold"/>
                    <a:ea typeface="Kontrapunkt Bob Bold"/>
                    <a:cs typeface="Kontrapunkt Bob Bold"/>
                    <a:sym typeface="Kontrapunkt Bob Bold"/>
                  </a:defRPr>
                </a:pPr>
                <a:endParaRPr kumimoji="0" sz="3100" b="1" i="0" u="none" strike="noStrike" kern="1200" cap="none" spc="0" normalizeH="0" baseline="0" noProof="0">
                  <a:ln>
                    <a:noFill/>
                  </a:ln>
                  <a:solidFill>
                    <a:sysClr val="windowText" lastClr="000000"/>
                  </a:solidFill>
                  <a:effectLst/>
                  <a:uLnTx/>
                  <a:uFillTx/>
                  <a:latin typeface="Kontrapunkt Bob Bold"/>
                  <a:sym typeface="Kontrapunkt Bob Bold"/>
                </a:endParaRPr>
              </a:p>
            </p:txBody>
          </p:sp>
        </p:grpSp>
        <p:grpSp>
          <p:nvGrpSpPr>
            <p:cNvPr id="19" name="Group 1"/>
            <p:cNvGrpSpPr/>
            <p:nvPr/>
          </p:nvGrpSpPr>
          <p:grpSpPr>
            <a:xfrm>
              <a:off x="2581855" y="1289498"/>
              <a:ext cx="720966" cy="720966"/>
              <a:chOff x="2569058" y="1736550"/>
              <a:chExt cx="720966" cy="720966"/>
            </a:xfrm>
          </p:grpSpPr>
          <p:sp>
            <p:nvSpPr>
              <p:cNvPr id="38" name="Rounded Rectangle 44"/>
              <p:cNvSpPr/>
              <p:nvPr/>
            </p:nvSpPr>
            <p:spPr>
              <a:xfrm>
                <a:off x="2569058" y="1736550"/>
                <a:ext cx="720966" cy="720966"/>
              </a:xfrm>
              <a:prstGeom prst="roundRect">
                <a:avLst/>
              </a:prstGeom>
              <a:solidFill>
                <a:srgbClr val="022454"/>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9" name="Freeform 54"/>
              <p:cNvSpPr>
                <a:spLocks noEditPoints="1"/>
              </p:cNvSpPr>
              <p:nvPr/>
            </p:nvSpPr>
            <p:spPr bwMode="auto">
              <a:xfrm>
                <a:off x="2736415" y="1902546"/>
                <a:ext cx="401940" cy="414909"/>
              </a:xfrm>
              <a:custGeom>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20" name="Group 2"/>
            <p:cNvGrpSpPr/>
            <p:nvPr/>
          </p:nvGrpSpPr>
          <p:grpSpPr>
            <a:xfrm>
              <a:off x="2581855" y="3073948"/>
              <a:ext cx="720966" cy="720966"/>
              <a:chOff x="2569058" y="3521000"/>
              <a:chExt cx="720966" cy="720966"/>
            </a:xfrm>
          </p:grpSpPr>
          <p:sp>
            <p:nvSpPr>
              <p:cNvPr id="36" name="Rounded Rectangle 28"/>
              <p:cNvSpPr/>
              <p:nvPr/>
            </p:nvSpPr>
            <p:spPr>
              <a:xfrm>
                <a:off x="2569058" y="3521000"/>
                <a:ext cx="720966" cy="720966"/>
              </a:xfrm>
              <a:prstGeom prst="roundRect">
                <a:avLst/>
              </a:prstGeom>
              <a:solidFill>
                <a:schemeClr val="bg1">
                  <a:lumMod val="65000"/>
                </a:schemeClr>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7" name="AutoShape 38"/>
              <p:cNvSpPr/>
              <p:nvPr/>
            </p:nvSpPr>
            <p:spPr bwMode="auto">
              <a:xfrm>
                <a:off x="2729440" y="3686933"/>
                <a:ext cx="395861" cy="398930"/>
              </a:xfrm>
              <a:custGeom>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ysClr val="window" lastClr="FFFFFF"/>
              </a:solid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nvGrpSpPr>
            <p:cNvPr id="21" name="Group 27"/>
            <p:cNvGrpSpPr/>
            <p:nvPr/>
          </p:nvGrpSpPr>
          <p:grpSpPr>
            <a:xfrm>
              <a:off x="2581855" y="4857636"/>
              <a:ext cx="720966" cy="720966"/>
              <a:chOff x="2569058" y="5304688"/>
              <a:chExt cx="720966" cy="720966"/>
            </a:xfrm>
          </p:grpSpPr>
          <p:sp>
            <p:nvSpPr>
              <p:cNvPr id="34" name="Rounded Rectangle 41"/>
              <p:cNvSpPr/>
              <p:nvPr/>
            </p:nvSpPr>
            <p:spPr>
              <a:xfrm>
                <a:off x="2569058" y="5304688"/>
                <a:ext cx="720966" cy="720966"/>
              </a:xfrm>
              <a:prstGeom prst="roundRect">
                <a:avLst/>
              </a:prstGeom>
              <a:solidFill>
                <a:srgbClr val="D29602"/>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5" name="Shape 808"/>
              <p:cNvSpPr/>
              <p:nvPr/>
            </p:nvSpPr>
            <p:spPr>
              <a:xfrm>
                <a:off x="2678689" y="5522713"/>
                <a:ext cx="498744" cy="299280"/>
              </a:xfrm>
              <a:custGeom>
                <a:cxnLst>
                  <a:cxn ang="0">
                    <a:pos x="wd2" y="hd2"/>
                  </a:cxn>
                  <a:cxn ang="5400000">
                    <a:pos x="wd2" y="hd2"/>
                  </a:cxn>
                  <a:cxn ang="10800000">
                    <a:pos x="wd2" y="hd2"/>
                  </a:cxn>
                  <a:cxn ang="16200000">
                    <a:pos x="wd2" y="hd2"/>
                  </a:cxn>
                </a:cxnLst>
                <a:rect l="0" t="0" r="r" b="b"/>
                <a:pathLst>
                  <a:path w="21600" h="21600" extrusionOk="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solidFill>
                <a:sysClr val="window" lastClr="FFFFFF"/>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200">
                    <a:solidFill>
                      <a:srgbClr val="FFFFFF"/>
                    </a:solidFill>
                    <a:latin typeface="+mn-lt"/>
                    <a:ea typeface="+mn-ea"/>
                    <a:cs typeface="+mn-cs"/>
                    <a:sym typeface="Helvetica Light"/>
                  </a:defRPr>
                </a:pPr>
                <a:endParaRPr kumimoji="0" sz="3200" b="0" i="0" u="none" strike="noStrike" kern="1200" cap="none" spc="0" normalizeH="0" baseline="0" noProof="0">
                  <a:ln>
                    <a:noFill/>
                  </a:ln>
                  <a:solidFill>
                    <a:srgbClr val="FFFFFF"/>
                  </a:solidFill>
                  <a:effectLst/>
                  <a:uLnTx/>
                  <a:uFillTx/>
                  <a:latin typeface="Calibri"/>
                  <a:ea typeface="+mn-ea"/>
                  <a:cs typeface="+mn-cs"/>
                  <a:sym typeface="Helvetica Light"/>
                </a:endParaRPr>
              </a:p>
            </p:txBody>
          </p:sp>
        </p:grpSp>
        <p:grpSp>
          <p:nvGrpSpPr>
            <p:cNvPr id="22" name="Group 29"/>
            <p:cNvGrpSpPr/>
            <p:nvPr/>
          </p:nvGrpSpPr>
          <p:grpSpPr>
            <a:xfrm>
              <a:off x="8889178" y="1279398"/>
              <a:ext cx="720966" cy="720966"/>
              <a:chOff x="8876381" y="1726450"/>
              <a:chExt cx="720966" cy="720966"/>
            </a:xfrm>
          </p:grpSpPr>
          <p:sp>
            <p:nvSpPr>
              <p:cNvPr id="32" name="Rounded Rectangle 47"/>
              <p:cNvSpPr/>
              <p:nvPr/>
            </p:nvSpPr>
            <p:spPr>
              <a:xfrm>
                <a:off x="8876381" y="1726450"/>
                <a:ext cx="720966" cy="720966"/>
              </a:xfrm>
              <a:prstGeom prst="roundRect">
                <a:avLst/>
              </a:prstGeom>
              <a:solidFill>
                <a:srgbClr val="D29602"/>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33" name="Shape 1469"/>
              <p:cNvSpPr/>
              <p:nvPr/>
            </p:nvSpPr>
            <p:spPr>
              <a:xfrm>
                <a:off x="9051319" y="1880920"/>
                <a:ext cx="371393" cy="363657"/>
              </a:xfrm>
              <a:custGeom>
                <a:cxnLst>
                  <a:cxn ang="0">
                    <a:pos x="wd2" y="hd2"/>
                  </a:cxn>
                  <a:cxn ang="5400000">
                    <a:pos x="wd2" y="hd2"/>
                  </a:cxn>
                  <a:cxn ang="10800000">
                    <a:pos x="wd2" y="hd2"/>
                  </a:cxn>
                  <a:cxn ang="16200000">
                    <a:pos x="wd2" y="hd2"/>
                  </a:cxn>
                </a:cxnLst>
                <a:rect l="0" t="0" r="r" b="b"/>
                <a:pathLst>
                  <a:path w="20026" h="20334" extrusionOk="0">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solidFill>
                <a:sysClr val="window" lastClr="FFFFFF"/>
              </a:solidFill>
              <a:ln w="12700" cap="flat">
                <a:noFill/>
                <a:miter lim="400000"/>
              </a:ln>
              <a:effectLst/>
            </p:spPr>
            <p:txBody>
              <a:bodyPr wrap="square" lIns="38100" tIns="38100" rIns="38100" bIns="3810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sz="3200">
                    <a:solidFill>
                      <a:srgbClr val="FFFFFF"/>
                    </a:solidFill>
                    <a:latin typeface="Helvetica Light"/>
                    <a:ea typeface="Helvetica Light"/>
                    <a:cs typeface="Helvetica Light"/>
                    <a:sym typeface="Helvetica Light"/>
                  </a:defRPr>
                </a:pPr>
                <a:endParaRPr kumimoji="0" sz="3200" b="0" i="0" u="none" strike="noStrike" kern="1200" cap="none" spc="0" normalizeH="0" baseline="0" noProof="0">
                  <a:ln>
                    <a:noFill/>
                  </a:ln>
                  <a:solidFill>
                    <a:srgbClr val="FFFFFF"/>
                  </a:solidFill>
                  <a:effectLst/>
                  <a:uLnTx/>
                  <a:uFillTx/>
                  <a:latin typeface="Helvetica Light"/>
                  <a:sym typeface="Helvetica Light"/>
                </a:endParaRPr>
              </a:p>
            </p:txBody>
          </p:sp>
        </p:grpSp>
        <p:grpSp>
          <p:nvGrpSpPr>
            <p:cNvPr id="23" name="Group 32"/>
            <p:cNvGrpSpPr/>
            <p:nvPr/>
          </p:nvGrpSpPr>
          <p:grpSpPr>
            <a:xfrm>
              <a:off x="8889178" y="3063848"/>
              <a:ext cx="720966" cy="720966"/>
              <a:chOff x="8876381" y="3510900"/>
              <a:chExt cx="720966" cy="720966"/>
            </a:xfrm>
          </p:grpSpPr>
          <p:sp>
            <p:nvSpPr>
              <p:cNvPr id="27" name="Rounded Rectangle 52"/>
              <p:cNvSpPr/>
              <p:nvPr/>
            </p:nvSpPr>
            <p:spPr>
              <a:xfrm>
                <a:off x="8876381" y="3510900"/>
                <a:ext cx="720966" cy="720966"/>
              </a:xfrm>
              <a:prstGeom prst="roundRect">
                <a:avLst/>
              </a:prstGeom>
              <a:solidFill>
                <a:schemeClr val="bg1">
                  <a:lumMod val="65000"/>
                </a:schemeClr>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grpSp>
            <p:nvGrpSpPr>
              <p:cNvPr id="28" name="Group 54"/>
              <p:cNvGrpSpPr/>
              <p:nvPr/>
            </p:nvGrpSpPr>
            <p:grpSpPr>
              <a:xfrm>
                <a:off x="9051332" y="3686933"/>
                <a:ext cx="384082" cy="372399"/>
                <a:chOff x="4411266" y="2303265"/>
                <a:chExt cx="325040" cy="315154"/>
              </a:xfrm>
              <a:solidFill>
                <a:sysClr val="window" lastClr="FFFFFF"/>
              </a:solidFill>
            </p:grpSpPr>
            <p:sp>
              <p:nvSpPr>
                <p:cNvPr id="29" name="Freeform 28"/>
                <p:cNvSpPr/>
                <p:nvPr/>
              </p:nvSpPr>
              <p:spPr bwMode="auto">
                <a:xfrm>
                  <a:off x="4411266" y="2336007"/>
                  <a:ext cx="291108" cy="282412"/>
                </a:xfrm>
                <a:custGeom>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grp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sp>
              <p:nvSpPr>
                <p:cNvPr id="30" name="Freeform 30"/>
                <p:cNvSpPr/>
                <p:nvPr/>
              </p:nvSpPr>
              <p:spPr bwMode="auto">
                <a:xfrm>
                  <a:off x="4619625" y="2303265"/>
                  <a:ext cx="116681" cy="113109"/>
                </a:xfrm>
                <a:custGeom>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grpFill/>
                <a:ln>
                  <a:noFill/>
                </a:ln>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grpSp>
          <p:nvGrpSpPr>
            <p:cNvPr id="24" name="Group 34"/>
            <p:cNvGrpSpPr/>
            <p:nvPr/>
          </p:nvGrpSpPr>
          <p:grpSpPr>
            <a:xfrm>
              <a:off x="8889178" y="4847536"/>
              <a:ext cx="720966" cy="720966"/>
              <a:chOff x="8876381" y="5294588"/>
              <a:chExt cx="720966" cy="720966"/>
            </a:xfrm>
          </p:grpSpPr>
          <p:sp>
            <p:nvSpPr>
              <p:cNvPr id="25" name="Rounded Rectangle 55"/>
              <p:cNvSpPr/>
              <p:nvPr/>
            </p:nvSpPr>
            <p:spPr>
              <a:xfrm>
                <a:off x="8876381" y="5294588"/>
                <a:ext cx="720966" cy="720966"/>
              </a:xfrm>
              <a:prstGeom prst="roundRect">
                <a:avLst/>
              </a:prstGeom>
              <a:solidFill>
                <a:srgbClr val="022454"/>
              </a:solidFill>
              <a:ln w="12700" cap="flat" cmpd="sng" algn="ctr">
                <a:no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6" name="Freeform 11"/>
              <p:cNvSpPr>
                <a:spLocks noEditPoints="1"/>
              </p:cNvSpPr>
              <p:nvPr/>
            </p:nvSpPr>
            <p:spPr bwMode="auto">
              <a:xfrm>
                <a:off x="9006874" y="5460422"/>
                <a:ext cx="438155" cy="389297"/>
              </a:xfrm>
              <a:custGeom>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ysClr val="window" lastClr="FFFFFF"/>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Text" lastClr="000000"/>
                  </a:solidFill>
                  <a:effectLst/>
                  <a:uLnTx/>
                  <a:uFillTx/>
                  <a:latin typeface="Calibri"/>
                  <a:ea typeface="+mn-ea"/>
                  <a:cs typeface="+mn-cs"/>
                </a:endParaRPr>
              </a:p>
            </p:txBody>
          </p:sp>
        </p:grpSp>
      </p:grpSp>
      <p:grpSp>
        <p:nvGrpSpPr>
          <p:cNvPr id="49" name="组合 48"/>
          <p:cNvGrpSpPr/>
          <p:nvPr/>
        </p:nvGrpSpPr>
        <p:grpSpPr>
          <a:xfrm>
            <a:off x="878910" y="1980452"/>
            <a:ext cx="2212460" cy="1371705"/>
            <a:chOff x="1407060" y="2418978"/>
            <a:chExt cx="2212460" cy="1371705"/>
          </a:xfrm>
        </p:grpSpPr>
        <p:sp>
          <p:nvSpPr>
            <p:cNvPr id="50"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51"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52" name="任意多边形 51"/>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53" name="组合 52"/>
          <p:cNvGrpSpPr/>
          <p:nvPr/>
        </p:nvGrpSpPr>
        <p:grpSpPr>
          <a:xfrm>
            <a:off x="852829" y="3500140"/>
            <a:ext cx="2212460" cy="1371705"/>
            <a:chOff x="1407060" y="2418978"/>
            <a:chExt cx="2212460" cy="1371705"/>
          </a:xfrm>
        </p:grpSpPr>
        <p:sp>
          <p:nvSpPr>
            <p:cNvPr id="54"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55"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chemeClr val="tx1">
                      <a:lumMod val="85000"/>
                      <a:lumOff val="15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tx1">
                    <a:lumMod val="85000"/>
                    <a:lumOff val="15000"/>
                  </a:schemeClr>
                </a:solidFill>
                <a:latin typeface="方正启体繁体" panose="03000509000000000000" pitchFamily="65" charset="-122"/>
                <a:ea typeface="方正启体繁体" panose="03000509000000000000" pitchFamily="65" charset="-122"/>
              </a:endParaRPr>
            </a:p>
          </p:txBody>
        </p:sp>
        <p:sp>
          <p:nvSpPr>
            <p:cNvPr id="56" name="任意多边形 55"/>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57" name="组合 56"/>
          <p:cNvGrpSpPr/>
          <p:nvPr/>
        </p:nvGrpSpPr>
        <p:grpSpPr>
          <a:xfrm>
            <a:off x="878910" y="4956249"/>
            <a:ext cx="2212460" cy="1371705"/>
            <a:chOff x="1407060" y="2418978"/>
            <a:chExt cx="2212460" cy="1371705"/>
          </a:xfrm>
        </p:grpSpPr>
        <p:sp>
          <p:nvSpPr>
            <p:cNvPr id="58"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59"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60" name="任意多边形 59"/>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61" name="组合 60"/>
          <p:cNvGrpSpPr/>
          <p:nvPr/>
        </p:nvGrpSpPr>
        <p:grpSpPr>
          <a:xfrm>
            <a:off x="8975353" y="1941142"/>
            <a:ext cx="2121691" cy="1371705"/>
            <a:chOff x="1397538" y="2418978"/>
            <a:chExt cx="2121691" cy="1371705"/>
          </a:xfrm>
        </p:grpSpPr>
        <p:sp>
          <p:nvSpPr>
            <p:cNvPr id="62"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63" name="文本框 4338"/>
            <p:cNvSpPr txBox="1"/>
            <p:nvPr/>
          </p:nvSpPr>
          <p:spPr>
            <a:xfrm>
              <a:off x="13975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64" name="任意多边形 63"/>
            <p:cNvSpPr/>
            <p:nvPr/>
          </p:nvSpPr>
          <p:spPr>
            <a:xfrm>
              <a:off x="1499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65" name="组合 64"/>
          <p:cNvGrpSpPr/>
          <p:nvPr/>
        </p:nvGrpSpPr>
        <p:grpSpPr>
          <a:xfrm>
            <a:off x="8988131" y="3465877"/>
            <a:ext cx="2121691" cy="1371705"/>
            <a:chOff x="1397538" y="2418978"/>
            <a:chExt cx="2121691" cy="1371705"/>
          </a:xfrm>
        </p:grpSpPr>
        <p:sp>
          <p:nvSpPr>
            <p:cNvPr id="66"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67" name="文本框 4338"/>
            <p:cNvSpPr txBox="1"/>
            <p:nvPr/>
          </p:nvSpPr>
          <p:spPr>
            <a:xfrm>
              <a:off x="13975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tx1">
                      <a:lumMod val="85000"/>
                      <a:lumOff val="15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tx1">
                    <a:lumMod val="85000"/>
                    <a:lumOff val="15000"/>
                  </a:schemeClr>
                </a:solidFill>
                <a:latin typeface="方正启体繁体" panose="03000509000000000000" pitchFamily="65" charset="-122"/>
                <a:ea typeface="方正启体繁体" panose="03000509000000000000" pitchFamily="65" charset="-122"/>
              </a:endParaRPr>
            </a:p>
          </p:txBody>
        </p:sp>
        <p:sp>
          <p:nvSpPr>
            <p:cNvPr id="68" name="任意多边形 67"/>
            <p:cNvSpPr/>
            <p:nvPr/>
          </p:nvSpPr>
          <p:spPr>
            <a:xfrm>
              <a:off x="1499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69" name="组合 68"/>
          <p:cNvGrpSpPr/>
          <p:nvPr/>
        </p:nvGrpSpPr>
        <p:grpSpPr>
          <a:xfrm>
            <a:off x="9019004" y="4947857"/>
            <a:ext cx="2121691" cy="1371705"/>
            <a:chOff x="1397538" y="2418978"/>
            <a:chExt cx="2121691" cy="1371705"/>
          </a:xfrm>
        </p:grpSpPr>
        <p:sp>
          <p:nvSpPr>
            <p:cNvPr id="70" name="文本框 4337"/>
            <p:cNvSpPr txBox="1"/>
            <p:nvPr/>
          </p:nvSpPr>
          <p:spPr>
            <a:xfrm>
              <a:off x="1407060" y="2733471"/>
              <a:ext cx="2112169"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71" name="文本框 4338"/>
            <p:cNvSpPr txBox="1"/>
            <p:nvPr/>
          </p:nvSpPr>
          <p:spPr>
            <a:xfrm>
              <a:off x="13975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72" name="任意多边形 71"/>
            <p:cNvSpPr/>
            <p:nvPr/>
          </p:nvSpPr>
          <p:spPr>
            <a:xfrm>
              <a:off x="1499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spTree>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c14a5568428d7af0389dfd8fa9340977 副本 2"/>
          <p:cNvPicPr>
            <a:picLocks noChangeAspect="1"/>
          </p:cNvPicPr>
          <p:nvPr/>
        </p:nvPicPr>
        <p:blipFill>
          <a:blip r:embed="rId2"/>
          <a:stretch>
            <a:fillRect/>
          </a:stretch>
        </p:blipFill>
        <p:spPr>
          <a:xfrm>
            <a:off x="8260080" y="0"/>
            <a:ext cx="1562100" cy="5372100"/>
          </a:xfrm>
          <a:prstGeom prst="rect">
            <a:avLst/>
          </a:prstGeom>
        </p:spPr>
      </p:pic>
      <p:pic>
        <p:nvPicPr>
          <p:cNvPr id="4" name="图片 3" descr="c14a5568428d7af0389dfd8fa9340977 副本 3"/>
          <p:cNvPicPr>
            <a:picLocks noChangeAspect="1"/>
          </p:cNvPicPr>
          <p:nvPr/>
        </p:nvPicPr>
        <p:blipFill>
          <a:blip r:embed="rId3"/>
          <a:stretch>
            <a:fillRect/>
          </a:stretch>
        </p:blipFill>
        <p:spPr>
          <a:xfrm>
            <a:off x="2174875" y="2845435"/>
            <a:ext cx="1745615" cy="4012565"/>
          </a:xfrm>
          <a:prstGeom prst="rect">
            <a:avLst/>
          </a:prstGeom>
        </p:spPr>
      </p:pic>
      <p:sp>
        <p:nvSpPr>
          <p:cNvPr id="2" name="矩形 1"/>
          <p:cNvSpPr/>
          <p:nvPr/>
        </p:nvSpPr>
        <p:spPr>
          <a:xfrm>
            <a:off x="3920490" y="0"/>
            <a:ext cx="4339590" cy="6858000"/>
          </a:xfrm>
          <a:prstGeom prst="rect">
            <a:avLst/>
          </a:prstGeom>
          <a:blipFill rotWithShape="1">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0c7f59f265b22ee22ebc09c0e7cee410"/>
          <p:cNvPicPr>
            <a:picLocks noChangeAspect="1"/>
          </p:cNvPicPr>
          <p:nvPr/>
        </p:nvPicPr>
        <p:blipFill>
          <a:blip r:embed="rId5"/>
          <a:stretch>
            <a:fillRect/>
          </a:stretch>
        </p:blipFill>
        <p:spPr>
          <a:xfrm>
            <a:off x="3288348" y="258445"/>
            <a:ext cx="5603875" cy="5567680"/>
          </a:xfrm>
          <a:prstGeom prst="rect">
            <a:avLst/>
          </a:prstGeom>
        </p:spPr>
      </p:pic>
      <p:pic>
        <p:nvPicPr>
          <p:cNvPr id="6" name="图片 5" descr="ace61726b350b4ac3cd63cd464f02cdb"/>
          <p:cNvPicPr>
            <a:picLocks noChangeAspect="1"/>
          </p:cNvPicPr>
          <p:nvPr/>
        </p:nvPicPr>
        <p:blipFill>
          <a:blip r:embed="rId6"/>
          <a:srcRect l="-1279" r="0"/>
          <a:stretch>
            <a:fillRect/>
          </a:stretch>
        </p:blipFill>
        <p:spPr>
          <a:xfrm>
            <a:off x="3153410" y="-34290"/>
            <a:ext cx="2112010" cy="1077595"/>
          </a:xfrm>
          <a:prstGeom prst="rect">
            <a:avLst/>
          </a:prstGeom>
        </p:spPr>
      </p:pic>
      <p:sp>
        <p:nvSpPr>
          <p:cNvPr id="8" name="文本框 7"/>
          <p:cNvSpPr txBox="1"/>
          <p:nvPr/>
        </p:nvSpPr>
        <p:spPr>
          <a:xfrm>
            <a:off x="4245610" y="5649595"/>
            <a:ext cx="3689350" cy="835660"/>
          </a:xfrm>
          <a:prstGeom prst="rect">
            <a:avLst/>
          </a:prstGeom>
          <a:noFill/>
        </p:spPr>
        <p:txBody>
          <a:bodyPr wrap="square" rtlCol="0">
            <a:spAutoFit/>
          </a:bodyPr>
          <a:lstStyle/>
          <a:p>
            <a:pPr algn="ctr">
              <a:lnSpc>
                <a:spcPct val="110000"/>
              </a:lnSpc>
            </a:pPr>
            <a:r>
              <a:rPr lang="zh-CN" altLang="en-US" sz="28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rPr>
              <a:t>点击此处添加标题</a:t>
            </a:r>
            <a:endParaRPr lang="zh-CN" altLang="en-US" sz="32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endParaRPr>
          </a:p>
          <a:p>
            <a:pPr algn="ctr">
              <a:lnSpc>
                <a:spcPct val="110000"/>
              </a:lnSpc>
            </a:pPr>
            <a:r>
              <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rPr>
              <a:t>Click here to add the title</a:t>
            </a:r>
            <a:endPar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endParaRPr>
          </a:p>
        </p:txBody>
      </p:sp>
    </p:spTree>
  </p:cSld>
  <p:clrMapOvr>
    <a:masterClrMapping/>
  </p:clrMapOvr>
  <mc:AlternateContent>
    <mc:Choice xmlns:p14="http://schemas.microsoft.com/office/powerpoint/2010/main" Requires="p14">
      <p:transition spd="slow" p14:dur="1400">
        <p14:ripple/>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sp>
        <p:nvSpPr>
          <p:cNvPr id="6" name="矩形 5"/>
          <p:cNvSpPr/>
          <p:nvPr/>
        </p:nvSpPr>
        <p:spPr>
          <a:xfrm>
            <a:off x="1264284" y="2286000"/>
            <a:ext cx="9467215" cy="32639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2902" y="1242695"/>
            <a:ext cx="3899640" cy="5071068"/>
          </a:xfrm>
          <a:prstGeom prst="rect">
            <a:avLst/>
          </a:prstGeom>
        </p:spPr>
      </p:pic>
      <p:grpSp>
        <p:nvGrpSpPr>
          <p:cNvPr id="11" name="组合 10"/>
          <p:cNvGrpSpPr/>
          <p:nvPr/>
        </p:nvGrpSpPr>
        <p:grpSpPr>
          <a:xfrm>
            <a:off x="7983803" y="2626995"/>
            <a:ext cx="2318631" cy="2510762"/>
            <a:chOff x="13409733" y="1988287"/>
            <a:chExt cx="2318631" cy="2931440"/>
          </a:xfrm>
        </p:grpSpPr>
        <p:sp>
          <p:nvSpPr>
            <p:cNvPr id="12" name="矩形 11"/>
            <p:cNvSpPr/>
            <p:nvPr/>
          </p:nvSpPr>
          <p:spPr>
            <a:xfrm>
              <a:off x="15330436" y="1988287"/>
              <a:ext cx="397929" cy="2879700"/>
            </a:xfrm>
            <a:prstGeom prst="rect">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latin typeface="方正启体繁体" panose="03000509000000000000" pitchFamily="65" charset="-122"/>
                  <a:ea typeface="方正启体繁体" panose="03000509000000000000" pitchFamily="65" charset="-122"/>
                </a:rPr>
                <a:t>点击此处添加标题</a:t>
              </a:r>
              <a:endParaRPr lang="zh-CN" altLang="en-US">
                <a:latin typeface="方正启体繁体" panose="03000509000000000000" pitchFamily="65" charset="-122"/>
                <a:ea typeface="方正启体繁体" panose="03000509000000000000" pitchFamily="65" charset="-122"/>
              </a:endParaRPr>
            </a:p>
          </p:txBody>
        </p:sp>
        <p:sp>
          <p:nvSpPr>
            <p:cNvPr id="13" name="文本框 30"/>
            <p:cNvSpPr txBox="1"/>
            <p:nvPr/>
          </p:nvSpPr>
          <p:spPr>
            <a:xfrm>
              <a:off x="13409733" y="2033423"/>
              <a:ext cx="2012859" cy="2886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80000"/>
                </a:lnSpc>
              </a:pPr>
              <a:r>
                <a:rPr lang="zh-CN" altLang="en-US" sz="1100">
                  <a:solidFill>
                    <a:schemeClr val="tx1"/>
                  </a:solidFill>
                  <a:latin typeface="Arial" panose="020b0604020202020204" pitchFamily="34" charset="0"/>
                </a:rPr>
                <a:t>Lorem ipsum dolor sit amet, consectetuer adipiscing elit. Aenean commodo ligula eget dolor；Lorem ipsum dolor sit amet, consectetuer adipiscing elit. </a:t>
              </a:r>
              <a:r>
                <a:rPr lang="zh-CN" altLang="en-US" sz="1100">
                  <a:solidFill>
                    <a:prstClr val="black"/>
                  </a:solidFill>
                  <a:latin typeface="Arial" panose="020b0604020202020204" pitchFamily="34" charset="0"/>
                </a:rPr>
                <a:t>dolor；Lorem ipsum dolor sit amet, </a:t>
              </a:r>
              <a:endParaRPr lang="zh-CN" altLang="en-US" sz="1100">
                <a:solidFill>
                  <a:schemeClr val="tx1"/>
                </a:solidFill>
                <a:latin typeface="Arial" panose="020b0604020202020204" pitchFamily="34" charset="0"/>
              </a:endParaRPr>
            </a:p>
          </p:txBody>
        </p:sp>
      </p:grpSp>
      <p:grpSp>
        <p:nvGrpSpPr>
          <p:cNvPr id="14" name="组合 13"/>
          <p:cNvGrpSpPr/>
          <p:nvPr/>
        </p:nvGrpSpPr>
        <p:grpSpPr>
          <a:xfrm>
            <a:off x="5465527" y="2662569"/>
            <a:ext cx="2318631" cy="2510762"/>
            <a:chOff x="13409733" y="1988287"/>
            <a:chExt cx="2318631" cy="2931440"/>
          </a:xfrm>
        </p:grpSpPr>
        <p:sp>
          <p:nvSpPr>
            <p:cNvPr id="16" name="矩形 15"/>
            <p:cNvSpPr/>
            <p:nvPr/>
          </p:nvSpPr>
          <p:spPr>
            <a:xfrm>
              <a:off x="15330436" y="1988287"/>
              <a:ext cx="397929" cy="2879700"/>
            </a:xfrm>
            <a:prstGeom prst="rect">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latin typeface="方正启体繁体" panose="03000509000000000000" pitchFamily="65" charset="-122"/>
                  <a:ea typeface="方正启体繁体" panose="03000509000000000000" pitchFamily="65" charset="-122"/>
                </a:rPr>
                <a:t>点击此处添加标题</a:t>
              </a:r>
              <a:endParaRPr lang="zh-CN" altLang="en-US">
                <a:latin typeface="方正启体繁体" panose="03000509000000000000" pitchFamily="65" charset="-122"/>
                <a:ea typeface="方正启体繁体" panose="03000509000000000000" pitchFamily="65" charset="-122"/>
              </a:endParaRPr>
            </a:p>
          </p:txBody>
        </p:sp>
        <p:sp>
          <p:nvSpPr>
            <p:cNvPr id="17" name="文本框 30"/>
            <p:cNvSpPr txBox="1"/>
            <p:nvPr/>
          </p:nvSpPr>
          <p:spPr>
            <a:xfrm>
              <a:off x="13409733" y="2033423"/>
              <a:ext cx="2012859" cy="2886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80000"/>
                </a:lnSpc>
              </a:pPr>
              <a:r>
                <a:rPr lang="zh-CN" altLang="en-US" sz="1100">
                  <a:solidFill>
                    <a:schemeClr val="tx1"/>
                  </a:solidFill>
                  <a:latin typeface="Arial" panose="020b0604020202020204" pitchFamily="34" charset="0"/>
                </a:rPr>
                <a:t>Lorem ipsum dolor sit amet, consectetuer adipiscing elit. Aenean commodo ligula eget dolor；Lorem ipsum dolor sit amet, consectetuer adipiscing elit. </a:t>
              </a:r>
              <a:r>
                <a:rPr lang="zh-CN" altLang="en-US" sz="1100">
                  <a:solidFill>
                    <a:prstClr val="black"/>
                  </a:solidFill>
                  <a:latin typeface="Arial" panose="020b0604020202020204" pitchFamily="34" charset="0"/>
                </a:rPr>
                <a:t>dolor；Lorem ipsum dolor sit amet, </a:t>
              </a:r>
              <a:endParaRPr lang="zh-CN" altLang="en-US" sz="1100">
                <a:solidFill>
                  <a:schemeClr val="tx1"/>
                </a:solidFill>
                <a:latin typeface="Arial" panose="020b0604020202020204" pitchFamily="34" charset="0"/>
              </a:endParaRPr>
            </a:p>
          </p:txBody>
        </p:sp>
      </p:grpSp>
    </p:spTree>
  </p:cSld>
  <p:clrMapOvr>
    <a:masterClrMapping/>
  </p:clrMapOvr>
  <mc:AlternateContent>
    <mc:Choice xmlns:p14="http://schemas.microsoft.com/office/powerpoint/2010/main" Requires="p14">
      <p:transition spd="slow" p14:dur="1600">
        <p14:prism isInverted="1"/>
      </p:transition>
    </mc:Choice>
    <mc:Fallback>
      <p:transition spd="slow">
        <p:fad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aphicFrame>
        <p:nvGraphicFramePr>
          <p:cNvPr id="9" name="图表 8"/>
          <p:cNvGraphicFramePr/>
          <p:nvPr/>
        </p:nvGraphicFramePr>
        <p:xfrm>
          <a:off x="1448903" y="1875309"/>
          <a:ext cx="4886438" cy="3998758"/>
        </p:xfrm>
        <a:graphic>
          <a:graphicData uri="http://schemas.openxmlformats.org/drawingml/2006/chart">
            <c:chart xmlns:c="http://schemas.openxmlformats.org/drawingml/2006/chart" r:id="rId6"/>
          </a:graphicData>
        </a:graphic>
      </p:graphicFrame>
      <p:grpSp>
        <p:nvGrpSpPr>
          <p:cNvPr id="6" name="组合 5"/>
          <p:cNvGrpSpPr/>
          <p:nvPr/>
        </p:nvGrpSpPr>
        <p:grpSpPr>
          <a:xfrm>
            <a:off x="6547693" y="2254007"/>
            <a:ext cx="729407" cy="3510935"/>
            <a:chOff x="4421544" y="2291058"/>
            <a:chExt cx="478971" cy="2305484"/>
          </a:xfrm>
        </p:grpSpPr>
        <p:sp>
          <p:nvSpPr>
            <p:cNvPr id="10" name="矩形 9"/>
            <p:cNvSpPr/>
            <p:nvPr/>
          </p:nvSpPr>
          <p:spPr>
            <a:xfrm>
              <a:off x="4459644" y="2291058"/>
              <a:ext cx="440871" cy="440871"/>
            </a:xfrm>
            <a:prstGeom prst="rect">
              <a:avLst/>
            </a:prstGeom>
            <a:solidFill>
              <a:srgbClr val="022454"/>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sp>
          <p:nvSpPr>
            <p:cNvPr id="11" name="矩形 10"/>
            <p:cNvSpPr/>
            <p:nvPr/>
          </p:nvSpPr>
          <p:spPr>
            <a:xfrm>
              <a:off x="4451707" y="3203712"/>
              <a:ext cx="440871" cy="440871"/>
            </a:xfrm>
            <a:prstGeom prst="rect">
              <a:avLst/>
            </a:prstGeom>
            <a:solidFill>
              <a:srgbClr val="D29602"/>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sp>
          <p:nvSpPr>
            <p:cNvPr id="12" name="矩形 11"/>
            <p:cNvSpPr/>
            <p:nvPr/>
          </p:nvSpPr>
          <p:spPr>
            <a:xfrm>
              <a:off x="4421544" y="4155671"/>
              <a:ext cx="440871" cy="440871"/>
            </a:xfrm>
            <a:prstGeom prst="rect">
              <a:avLst/>
            </a:prstGeom>
            <a:solidFill>
              <a:schemeClr val="bg1">
                <a:lumMod val="65000"/>
              </a:schemeClr>
            </a:solid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grpSp>
          <p:nvGrpSpPr>
            <p:cNvPr id="17" name="Group 25"/>
            <p:cNvGrpSpPr/>
            <p:nvPr/>
          </p:nvGrpSpPr>
          <p:grpSpPr>
            <a:xfrm>
              <a:off x="4556510" y="3281035"/>
              <a:ext cx="210453" cy="305320"/>
              <a:chOff x="3814763" y="2921000"/>
              <a:chExt cx="306388" cy="444500"/>
            </a:xfrm>
            <a:solidFill>
              <a:srgbClr val="F9F8F7"/>
            </a:solidFill>
          </p:grpSpPr>
          <p:sp>
            <p:nvSpPr>
              <p:cNvPr id="30" name="Freeform 24"/>
              <p:cNvSpPr>
                <a:spLocks noEditPoints="1"/>
              </p:cNvSpPr>
              <p:nvPr/>
            </p:nvSpPr>
            <p:spPr bwMode="auto">
              <a:xfrm>
                <a:off x="3814763" y="2921000"/>
                <a:ext cx="306388" cy="444500"/>
              </a:xfrm>
              <a:custGeom>
                <a:gdLst>
                  <a:gd name="T0" fmla="*/ 340 w 398"/>
                  <a:gd name="T1" fmla="*/ 0 h 580"/>
                  <a:gd name="T2" fmla="*/ 58 w 398"/>
                  <a:gd name="T3" fmla="*/ 0 h 580"/>
                  <a:gd name="T4" fmla="*/ 0 w 398"/>
                  <a:gd name="T5" fmla="*/ 57 h 580"/>
                  <a:gd name="T6" fmla="*/ 0 w 398"/>
                  <a:gd name="T7" fmla="*/ 523 h 580"/>
                  <a:gd name="T8" fmla="*/ 58 w 398"/>
                  <a:gd name="T9" fmla="*/ 580 h 580"/>
                  <a:gd name="T10" fmla="*/ 340 w 398"/>
                  <a:gd name="T11" fmla="*/ 580 h 580"/>
                  <a:gd name="T12" fmla="*/ 398 w 398"/>
                  <a:gd name="T13" fmla="*/ 523 h 580"/>
                  <a:gd name="T14" fmla="*/ 398 w 398"/>
                  <a:gd name="T15" fmla="*/ 522 h 580"/>
                  <a:gd name="T16" fmla="*/ 398 w 398"/>
                  <a:gd name="T17" fmla="*/ 518 h 580"/>
                  <a:gd name="T18" fmla="*/ 398 w 398"/>
                  <a:gd name="T19" fmla="*/ 57 h 580"/>
                  <a:gd name="T20" fmla="*/ 340 w 398"/>
                  <a:gd name="T21" fmla="*/ 0 h 580"/>
                  <a:gd name="T22" fmla="*/ 172 w 398"/>
                  <a:gd name="T23" fmla="*/ 15 h 580"/>
                  <a:gd name="T24" fmla="*/ 226 w 398"/>
                  <a:gd name="T25" fmla="*/ 15 h 580"/>
                  <a:gd name="T26" fmla="*/ 232 w 398"/>
                  <a:gd name="T27" fmla="*/ 21 h 580"/>
                  <a:gd name="T28" fmla="*/ 226 w 398"/>
                  <a:gd name="T29" fmla="*/ 28 h 580"/>
                  <a:gd name="T30" fmla="*/ 172 w 398"/>
                  <a:gd name="T31" fmla="*/ 28 h 580"/>
                  <a:gd name="T32" fmla="*/ 166 w 398"/>
                  <a:gd name="T33" fmla="*/ 21 h 580"/>
                  <a:gd name="T34" fmla="*/ 172 w 398"/>
                  <a:gd name="T35" fmla="*/ 15 h 580"/>
                  <a:gd name="T36" fmla="*/ 199 w 398"/>
                  <a:gd name="T37" fmla="*/ 561 h 580"/>
                  <a:gd name="T38" fmla="*/ 173 w 398"/>
                  <a:gd name="T39" fmla="*/ 535 h 580"/>
                  <a:gd name="T40" fmla="*/ 199 w 398"/>
                  <a:gd name="T41" fmla="*/ 508 h 580"/>
                  <a:gd name="T42" fmla="*/ 225 w 398"/>
                  <a:gd name="T43" fmla="*/ 535 h 580"/>
                  <a:gd name="T44" fmla="*/ 199 w 398"/>
                  <a:gd name="T45" fmla="*/ 561 h 580"/>
                  <a:gd name="T46" fmla="*/ 356 w 398"/>
                  <a:gd name="T47" fmla="*/ 476 h 580"/>
                  <a:gd name="T48" fmla="*/ 340 w 398"/>
                  <a:gd name="T49" fmla="*/ 491 h 580"/>
                  <a:gd name="T50" fmla="*/ 58 w 398"/>
                  <a:gd name="T51" fmla="*/ 491 h 580"/>
                  <a:gd name="T52" fmla="*/ 42 w 398"/>
                  <a:gd name="T53" fmla="*/ 475 h 580"/>
                  <a:gd name="T54" fmla="*/ 42 w 398"/>
                  <a:gd name="T55" fmla="*/ 63 h 580"/>
                  <a:gd name="T56" fmla="*/ 58 w 398"/>
                  <a:gd name="T57" fmla="*/ 47 h 580"/>
                  <a:gd name="T58" fmla="*/ 340 w 398"/>
                  <a:gd name="T59" fmla="*/ 47 h 580"/>
                  <a:gd name="T60" fmla="*/ 356 w 398"/>
                  <a:gd name="T61" fmla="*/ 63 h 580"/>
                  <a:gd name="T62" fmla="*/ 356 w 398"/>
                  <a:gd name="T63" fmla="*/ 476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8" h="580">
                    <a:moveTo>
                      <a:pt x="340" y="0"/>
                    </a:moveTo>
                    <a:cubicBezTo>
                      <a:pt x="58" y="0"/>
                      <a:pt x="58" y="0"/>
                      <a:pt x="58" y="0"/>
                    </a:cubicBezTo>
                    <a:cubicBezTo>
                      <a:pt x="26" y="0"/>
                      <a:pt x="0" y="25"/>
                      <a:pt x="0" y="57"/>
                    </a:cubicBezTo>
                    <a:cubicBezTo>
                      <a:pt x="0" y="523"/>
                      <a:pt x="0" y="523"/>
                      <a:pt x="0" y="523"/>
                    </a:cubicBezTo>
                    <a:cubicBezTo>
                      <a:pt x="0" y="555"/>
                      <a:pt x="26" y="580"/>
                      <a:pt x="58" y="580"/>
                    </a:cubicBezTo>
                    <a:cubicBezTo>
                      <a:pt x="340" y="580"/>
                      <a:pt x="340" y="580"/>
                      <a:pt x="340" y="580"/>
                    </a:cubicBezTo>
                    <a:cubicBezTo>
                      <a:pt x="372" y="580"/>
                      <a:pt x="398" y="555"/>
                      <a:pt x="398" y="523"/>
                    </a:cubicBezTo>
                    <a:cubicBezTo>
                      <a:pt x="398" y="522"/>
                      <a:pt x="398" y="522"/>
                      <a:pt x="398" y="522"/>
                    </a:cubicBezTo>
                    <a:cubicBezTo>
                      <a:pt x="398" y="518"/>
                      <a:pt x="398" y="518"/>
                      <a:pt x="398" y="518"/>
                    </a:cubicBezTo>
                    <a:cubicBezTo>
                      <a:pt x="398" y="57"/>
                      <a:pt x="398" y="57"/>
                      <a:pt x="398" y="57"/>
                    </a:cubicBezTo>
                    <a:cubicBezTo>
                      <a:pt x="398" y="25"/>
                      <a:pt x="372" y="0"/>
                      <a:pt x="340" y="0"/>
                    </a:cubicBezTo>
                    <a:close/>
                    <a:moveTo>
                      <a:pt x="172" y="15"/>
                    </a:moveTo>
                    <a:cubicBezTo>
                      <a:pt x="226" y="15"/>
                      <a:pt x="226" y="15"/>
                      <a:pt x="226" y="15"/>
                    </a:cubicBezTo>
                    <a:cubicBezTo>
                      <a:pt x="230" y="15"/>
                      <a:pt x="232" y="18"/>
                      <a:pt x="232" y="21"/>
                    </a:cubicBezTo>
                    <a:cubicBezTo>
                      <a:pt x="232" y="25"/>
                      <a:pt x="230" y="28"/>
                      <a:pt x="226" y="28"/>
                    </a:cubicBezTo>
                    <a:cubicBezTo>
                      <a:pt x="172" y="28"/>
                      <a:pt x="172" y="28"/>
                      <a:pt x="172" y="28"/>
                    </a:cubicBezTo>
                    <a:cubicBezTo>
                      <a:pt x="168" y="28"/>
                      <a:pt x="166" y="25"/>
                      <a:pt x="166" y="21"/>
                    </a:cubicBezTo>
                    <a:cubicBezTo>
                      <a:pt x="166" y="18"/>
                      <a:pt x="168" y="15"/>
                      <a:pt x="172" y="15"/>
                    </a:cubicBezTo>
                    <a:close/>
                    <a:moveTo>
                      <a:pt x="199" y="561"/>
                    </a:moveTo>
                    <a:cubicBezTo>
                      <a:pt x="184" y="561"/>
                      <a:pt x="173" y="549"/>
                      <a:pt x="173" y="535"/>
                    </a:cubicBezTo>
                    <a:cubicBezTo>
                      <a:pt x="173" y="520"/>
                      <a:pt x="184" y="508"/>
                      <a:pt x="199" y="508"/>
                    </a:cubicBezTo>
                    <a:cubicBezTo>
                      <a:pt x="214" y="508"/>
                      <a:pt x="225" y="520"/>
                      <a:pt x="225" y="535"/>
                    </a:cubicBezTo>
                    <a:cubicBezTo>
                      <a:pt x="225" y="549"/>
                      <a:pt x="214" y="561"/>
                      <a:pt x="199" y="561"/>
                    </a:cubicBezTo>
                    <a:close/>
                    <a:moveTo>
                      <a:pt x="356" y="476"/>
                    </a:moveTo>
                    <a:cubicBezTo>
                      <a:pt x="355" y="484"/>
                      <a:pt x="349" y="491"/>
                      <a:pt x="340" y="491"/>
                    </a:cubicBezTo>
                    <a:cubicBezTo>
                      <a:pt x="58" y="491"/>
                      <a:pt x="58" y="491"/>
                      <a:pt x="58" y="491"/>
                    </a:cubicBezTo>
                    <a:cubicBezTo>
                      <a:pt x="49" y="491"/>
                      <a:pt x="42" y="484"/>
                      <a:pt x="42" y="475"/>
                    </a:cubicBezTo>
                    <a:cubicBezTo>
                      <a:pt x="42" y="63"/>
                      <a:pt x="42" y="63"/>
                      <a:pt x="42" y="63"/>
                    </a:cubicBezTo>
                    <a:cubicBezTo>
                      <a:pt x="42" y="54"/>
                      <a:pt x="49" y="47"/>
                      <a:pt x="58" y="47"/>
                    </a:cubicBezTo>
                    <a:cubicBezTo>
                      <a:pt x="340" y="47"/>
                      <a:pt x="340" y="47"/>
                      <a:pt x="340" y="47"/>
                    </a:cubicBezTo>
                    <a:cubicBezTo>
                      <a:pt x="349" y="47"/>
                      <a:pt x="356" y="54"/>
                      <a:pt x="356" y="63"/>
                    </a:cubicBezTo>
                    <a:cubicBezTo>
                      <a:pt x="356" y="476"/>
                      <a:pt x="356" y="476"/>
                      <a:pt x="356" y="47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2" name="Freeform 25"/>
              <p:cNvSpPr/>
              <p:nvPr/>
            </p:nvSpPr>
            <p:spPr bwMode="auto">
              <a:xfrm>
                <a:off x="3903663" y="2998788"/>
                <a:ext cx="128588" cy="96838"/>
              </a:xfrm>
              <a:custGeom>
                <a:gdLst>
                  <a:gd name="T0" fmla="*/ 166 w 166"/>
                  <a:gd name="T1" fmla="*/ 62 h 127"/>
                  <a:gd name="T2" fmla="*/ 133 w 166"/>
                  <a:gd name="T3" fmla="*/ 47 h 127"/>
                  <a:gd name="T4" fmla="*/ 0 w 166"/>
                  <a:gd name="T5" fmla="*/ 117 h 127"/>
                  <a:gd name="T6" fmla="*/ 111 w 166"/>
                  <a:gd name="T7" fmla="*/ 37 h 127"/>
                  <a:gd name="T8" fmla="*/ 80 w 166"/>
                  <a:gd name="T9" fmla="*/ 23 h 127"/>
                  <a:gd name="T10" fmla="*/ 143 w 166"/>
                  <a:gd name="T11" fmla="*/ 0 h 127"/>
                  <a:gd name="T12" fmla="*/ 166 w 166"/>
                  <a:gd name="T13" fmla="*/ 62 h 127"/>
                </a:gdLst>
                <a:cxnLst>
                  <a:cxn ang="0">
                    <a:pos x="T0" y="T1"/>
                  </a:cxn>
                  <a:cxn ang="0">
                    <a:pos x="T2" y="T3"/>
                  </a:cxn>
                  <a:cxn ang="0">
                    <a:pos x="T4" y="T5"/>
                  </a:cxn>
                  <a:cxn ang="0">
                    <a:pos x="T6" y="T7"/>
                  </a:cxn>
                  <a:cxn ang="0">
                    <a:pos x="T8" y="T9"/>
                  </a:cxn>
                  <a:cxn ang="0">
                    <a:pos x="T10" y="T11"/>
                  </a:cxn>
                  <a:cxn ang="0">
                    <a:pos x="T12" y="T13"/>
                  </a:cxn>
                </a:cxnLst>
                <a:rect l="0" t="0" r="r" b="b"/>
                <a:pathLst>
                  <a:path w="166" h="127">
                    <a:moveTo>
                      <a:pt x="166" y="62"/>
                    </a:moveTo>
                    <a:cubicBezTo>
                      <a:pt x="133" y="47"/>
                      <a:pt x="133" y="47"/>
                      <a:pt x="133" y="47"/>
                    </a:cubicBezTo>
                    <a:cubicBezTo>
                      <a:pt x="95" y="127"/>
                      <a:pt x="0" y="117"/>
                      <a:pt x="0" y="117"/>
                    </a:cubicBezTo>
                    <a:cubicBezTo>
                      <a:pt x="71" y="106"/>
                      <a:pt x="101" y="58"/>
                      <a:pt x="111" y="37"/>
                    </a:cubicBezTo>
                    <a:cubicBezTo>
                      <a:pt x="80" y="23"/>
                      <a:pt x="80" y="23"/>
                      <a:pt x="80" y="23"/>
                    </a:cubicBezTo>
                    <a:cubicBezTo>
                      <a:pt x="143" y="0"/>
                      <a:pt x="143" y="0"/>
                      <a:pt x="143" y="0"/>
                    </a:cubicBezTo>
                    <a:lnTo>
                      <a:pt x="166" y="62"/>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3" name="Freeform 26"/>
              <p:cNvSpPr/>
              <p:nvPr/>
            </p:nvSpPr>
            <p:spPr bwMode="auto">
              <a:xfrm>
                <a:off x="4008438" y="3060700"/>
                <a:ext cx="52388" cy="207963"/>
              </a:xfrm>
              <a:custGeom>
                <a:gdLst>
                  <a:gd name="T0" fmla="*/ 68 w 68"/>
                  <a:gd name="T1" fmla="*/ 10 h 271"/>
                  <a:gd name="T2" fmla="*/ 68 w 68"/>
                  <a:gd name="T3" fmla="*/ 261 h 271"/>
                  <a:gd name="T4" fmla="*/ 58 w 68"/>
                  <a:gd name="T5" fmla="*/ 271 h 271"/>
                  <a:gd name="T6" fmla="*/ 10 w 68"/>
                  <a:gd name="T7" fmla="*/ 271 h 271"/>
                  <a:gd name="T8" fmla="*/ 0 w 68"/>
                  <a:gd name="T9" fmla="*/ 261 h 271"/>
                  <a:gd name="T10" fmla="*/ 0 w 68"/>
                  <a:gd name="T11" fmla="*/ 10 h 271"/>
                  <a:gd name="T12" fmla="*/ 10 w 68"/>
                  <a:gd name="T13" fmla="*/ 0 h 271"/>
                  <a:gd name="T14" fmla="*/ 58 w 68"/>
                  <a:gd name="T15" fmla="*/ 0 h 271"/>
                  <a:gd name="T16" fmla="*/ 68 w 68"/>
                  <a:gd name="T17" fmla="*/ 10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71">
                    <a:moveTo>
                      <a:pt x="68" y="10"/>
                    </a:moveTo>
                    <a:cubicBezTo>
                      <a:pt x="68" y="261"/>
                      <a:pt x="68" y="261"/>
                      <a:pt x="68" y="261"/>
                    </a:cubicBezTo>
                    <a:cubicBezTo>
                      <a:pt x="68" y="266"/>
                      <a:pt x="64" y="271"/>
                      <a:pt x="58" y="271"/>
                    </a:cubicBezTo>
                    <a:cubicBezTo>
                      <a:pt x="10" y="271"/>
                      <a:pt x="10" y="271"/>
                      <a:pt x="10" y="271"/>
                    </a:cubicBezTo>
                    <a:cubicBezTo>
                      <a:pt x="4" y="271"/>
                      <a:pt x="0" y="266"/>
                      <a:pt x="0" y="261"/>
                    </a:cubicBezTo>
                    <a:cubicBezTo>
                      <a:pt x="0" y="10"/>
                      <a:pt x="0" y="10"/>
                      <a:pt x="0" y="10"/>
                    </a:cubicBezTo>
                    <a:cubicBezTo>
                      <a:pt x="0" y="4"/>
                      <a:pt x="4" y="0"/>
                      <a:pt x="10" y="0"/>
                    </a:cubicBezTo>
                    <a:cubicBezTo>
                      <a:pt x="58" y="0"/>
                      <a:pt x="58" y="0"/>
                      <a:pt x="58" y="0"/>
                    </a:cubicBezTo>
                    <a:cubicBezTo>
                      <a:pt x="64" y="0"/>
                      <a:pt x="68" y="4"/>
                      <a:pt x="68" y="1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4" name="Freeform 27"/>
              <p:cNvSpPr/>
              <p:nvPr/>
            </p:nvSpPr>
            <p:spPr bwMode="auto">
              <a:xfrm>
                <a:off x="3941763" y="3098800"/>
                <a:ext cx="52388" cy="169863"/>
              </a:xfrm>
              <a:custGeom>
                <a:gdLst>
                  <a:gd name="T0" fmla="*/ 68 w 68"/>
                  <a:gd name="T1" fmla="*/ 10 h 220"/>
                  <a:gd name="T2" fmla="*/ 68 w 68"/>
                  <a:gd name="T3" fmla="*/ 210 h 220"/>
                  <a:gd name="T4" fmla="*/ 58 w 68"/>
                  <a:gd name="T5" fmla="*/ 220 h 220"/>
                  <a:gd name="T6" fmla="*/ 10 w 68"/>
                  <a:gd name="T7" fmla="*/ 220 h 220"/>
                  <a:gd name="T8" fmla="*/ 0 w 68"/>
                  <a:gd name="T9" fmla="*/ 210 h 220"/>
                  <a:gd name="T10" fmla="*/ 0 w 68"/>
                  <a:gd name="T11" fmla="*/ 10 h 220"/>
                  <a:gd name="T12" fmla="*/ 10 w 68"/>
                  <a:gd name="T13" fmla="*/ 0 h 220"/>
                  <a:gd name="T14" fmla="*/ 58 w 68"/>
                  <a:gd name="T15" fmla="*/ 0 h 220"/>
                  <a:gd name="T16" fmla="*/ 68 w 68"/>
                  <a:gd name="T17" fmla="*/ 10 h 2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20">
                    <a:moveTo>
                      <a:pt x="68" y="10"/>
                    </a:moveTo>
                    <a:cubicBezTo>
                      <a:pt x="68" y="210"/>
                      <a:pt x="68" y="210"/>
                      <a:pt x="68" y="210"/>
                    </a:cubicBezTo>
                    <a:cubicBezTo>
                      <a:pt x="68" y="215"/>
                      <a:pt x="64" y="220"/>
                      <a:pt x="58" y="220"/>
                    </a:cubicBezTo>
                    <a:cubicBezTo>
                      <a:pt x="10" y="220"/>
                      <a:pt x="10" y="220"/>
                      <a:pt x="10" y="220"/>
                    </a:cubicBezTo>
                    <a:cubicBezTo>
                      <a:pt x="4" y="220"/>
                      <a:pt x="0" y="215"/>
                      <a:pt x="0" y="210"/>
                    </a:cubicBezTo>
                    <a:cubicBezTo>
                      <a:pt x="0" y="10"/>
                      <a:pt x="0" y="10"/>
                      <a:pt x="0" y="10"/>
                    </a:cubicBezTo>
                    <a:cubicBezTo>
                      <a:pt x="0" y="5"/>
                      <a:pt x="4" y="0"/>
                      <a:pt x="10" y="0"/>
                    </a:cubicBezTo>
                    <a:cubicBezTo>
                      <a:pt x="58" y="0"/>
                      <a:pt x="58" y="0"/>
                      <a:pt x="58" y="0"/>
                    </a:cubicBezTo>
                    <a:cubicBezTo>
                      <a:pt x="64" y="0"/>
                      <a:pt x="68" y="5"/>
                      <a:pt x="68" y="1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5" name="Freeform 28"/>
              <p:cNvSpPr/>
              <p:nvPr/>
            </p:nvSpPr>
            <p:spPr bwMode="auto">
              <a:xfrm>
                <a:off x="3875088" y="3138488"/>
                <a:ext cx="53975" cy="130175"/>
              </a:xfrm>
              <a:custGeom>
                <a:gdLst>
                  <a:gd name="T0" fmla="*/ 69 w 69"/>
                  <a:gd name="T1" fmla="*/ 10 h 168"/>
                  <a:gd name="T2" fmla="*/ 69 w 69"/>
                  <a:gd name="T3" fmla="*/ 158 h 168"/>
                  <a:gd name="T4" fmla="*/ 58 w 69"/>
                  <a:gd name="T5" fmla="*/ 168 h 168"/>
                  <a:gd name="T6" fmla="*/ 10 w 69"/>
                  <a:gd name="T7" fmla="*/ 168 h 168"/>
                  <a:gd name="T8" fmla="*/ 0 w 69"/>
                  <a:gd name="T9" fmla="*/ 158 h 168"/>
                  <a:gd name="T10" fmla="*/ 0 w 69"/>
                  <a:gd name="T11" fmla="*/ 10 h 168"/>
                  <a:gd name="T12" fmla="*/ 10 w 69"/>
                  <a:gd name="T13" fmla="*/ 0 h 168"/>
                  <a:gd name="T14" fmla="*/ 58 w 69"/>
                  <a:gd name="T15" fmla="*/ 0 h 168"/>
                  <a:gd name="T16" fmla="*/ 69 w 69"/>
                  <a:gd name="T17" fmla="*/ 10 h 1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68">
                    <a:moveTo>
                      <a:pt x="69" y="10"/>
                    </a:moveTo>
                    <a:cubicBezTo>
                      <a:pt x="69" y="158"/>
                      <a:pt x="69" y="158"/>
                      <a:pt x="69" y="158"/>
                    </a:cubicBezTo>
                    <a:cubicBezTo>
                      <a:pt x="69" y="163"/>
                      <a:pt x="64" y="168"/>
                      <a:pt x="58" y="168"/>
                    </a:cubicBezTo>
                    <a:cubicBezTo>
                      <a:pt x="10" y="168"/>
                      <a:pt x="10" y="168"/>
                      <a:pt x="10" y="168"/>
                    </a:cubicBezTo>
                    <a:cubicBezTo>
                      <a:pt x="4" y="168"/>
                      <a:pt x="0" y="163"/>
                      <a:pt x="0" y="158"/>
                    </a:cubicBezTo>
                    <a:cubicBezTo>
                      <a:pt x="0" y="10"/>
                      <a:pt x="0" y="10"/>
                      <a:pt x="0" y="10"/>
                    </a:cubicBezTo>
                    <a:cubicBezTo>
                      <a:pt x="0" y="4"/>
                      <a:pt x="4" y="0"/>
                      <a:pt x="10" y="0"/>
                    </a:cubicBezTo>
                    <a:cubicBezTo>
                      <a:pt x="58" y="0"/>
                      <a:pt x="58" y="0"/>
                      <a:pt x="58" y="0"/>
                    </a:cubicBezTo>
                    <a:cubicBezTo>
                      <a:pt x="64" y="0"/>
                      <a:pt x="69" y="4"/>
                      <a:pt x="69" y="1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8" name="Group 35"/>
            <p:cNvGrpSpPr/>
            <p:nvPr/>
          </p:nvGrpSpPr>
          <p:grpSpPr>
            <a:xfrm>
              <a:off x="4518825" y="2389910"/>
              <a:ext cx="288964" cy="243166"/>
              <a:chOff x="4605338" y="3814763"/>
              <a:chExt cx="420688" cy="354013"/>
            </a:xfrm>
            <a:solidFill>
              <a:srgbClr val="F9F8F7"/>
            </a:solidFill>
          </p:grpSpPr>
          <p:sp>
            <p:nvSpPr>
              <p:cNvPr id="22" name="Freeform 32"/>
              <p:cNvSpPr>
                <a:spLocks noEditPoints="1"/>
              </p:cNvSpPr>
              <p:nvPr/>
            </p:nvSpPr>
            <p:spPr bwMode="auto">
              <a:xfrm>
                <a:off x="4605338" y="3814763"/>
                <a:ext cx="420688" cy="354013"/>
              </a:xfrm>
              <a:custGeom>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3"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4" name="Freeform 34"/>
              <p:cNvSpPr/>
              <p:nvPr/>
            </p:nvSpPr>
            <p:spPr bwMode="auto">
              <a:xfrm>
                <a:off x="4943475" y="4100513"/>
                <a:ext cx="47625" cy="9525"/>
              </a:xfrm>
              <a:custGeom>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5" name="Freeform 35"/>
              <p:cNvSpPr/>
              <p:nvPr/>
            </p:nvSpPr>
            <p:spPr bwMode="auto">
              <a:xfrm>
                <a:off x="4922838" y="3875088"/>
                <a:ext cx="34925" cy="166688"/>
              </a:xfrm>
              <a:custGeom>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6" name="Freeform 36"/>
              <p:cNvSpPr/>
              <p:nvPr/>
            </p:nvSpPr>
            <p:spPr bwMode="auto">
              <a:xfrm>
                <a:off x="4860925" y="3903663"/>
                <a:ext cx="34925" cy="138113"/>
              </a:xfrm>
              <a:custGeom>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7" name="Freeform 37"/>
              <p:cNvSpPr/>
              <p:nvPr/>
            </p:nvSpPr>
            <p:spPr bwMode="auto">
              <a:xfrm>
                <a:off x="4799013" y="3930650"/>
                <a:ext cx="33338" cy="111125"/>
              </a:xfrm>
              <a:custGeom>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8" name="Freeform 38"/>
              <p:cNvSpPr/>
              <p:nvPr/>
            </p:nvSpPr>
            <p:spPr bwMode="auto">
              <a:xfrm>
                <a:off x="4737100" y="3959225"/>
                <a:ext cx="34925" cy="82550"/>
              </a:xfrm>
              <a:custGeom>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9" name="Freeform 39"/>
              <p:cNvSpPr/>
              <p:nvPr/>
            </p:nvSpPr>
            <p:spPr bwMode="auto">
              <a:xfrm>
                <a:off x="4675188" y="3986213"/>
                <a:ext cx="33338" cy="55563"/>
              </a:xfrm>
              <a:custGeom>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9" name="Group 242"/>
            <p:cNvGrpSpPr/>
            <p:nvPr/>
          </p:nvGrpSpPr>
          <p:grpSpPr>
            <a:xfrm>
              <a:off x="4487179" y="4255546"/>
              <a:ext cx="307500" cy="234444"/>
              <a:chOff x="2908300" y="2946400"/>
              <a:chExt cx="447675" cy="341313"/>
            </a:xfrm>
            <a:solidFill>
              <a:srgbClr val="F9F8F7"/>
            </a:solidFill>
          </p:grpSpPr>
          <p:sp>
            <p:nvSpPr>
              <p:cNvPr id="20" name="Freeform 227"/>
              <p:cNvSpPr/>
              <p:nvPr/>
            </p:nvSpPr>
            <p:spPr bwMode="auto">
              <a:xfrm>
                <a:off x="2957513" y="2946400"/>
                <a:ext cx="349250" cy="115888"/>
              </a:xfrm>
              <a:custGeom>
                <a:gdLst>
                  <a:gd name="T0" fmla="*/ 0 w 454"/>
                  <a:gd name="T1" fmla="*/ 136 h 152"/>
                  <a:gd name="T2" fmla="*/ 16 w 454"/>
                  <a:gd name="T3" fmla="*/ 119 h 152"/>
                  <a:gd name="T4" fmla="*/ 30 w 454"/>
                  <a:gd name="T5" fmla="*/ 127 h 152"/>
                  <a:gd name="T6" fmla="*/ 141 w 454"/>
                  <a:gd name="T7" fmla="*/ 79 h 152"/>
                  <a:gd name="T8" fmla="*/ 140 w 454"/>
                  <a:gd name="T9" fmla="*/ 75 h 152"/>
                  <a:gd name="T10" fmla="*/ 157 w 454"/>
                  <a:gd name="T11" fmla="*/ 58 h 152"/>
                  <a:gd name="T12" fmla="*/ 173 w 454"/>
                  <a:gd name="T13" fmla="*/ 75 h 152"/>
                  <a:gd name="T14" fmla="*/ 282 w 454"/>
                  <a:gd name="T15" fmla="*/ 97 h 152"/>
                  <a:gd name="T16" fmla="*/ 297 w 454"/>
                  <a:gd name="T17" fmla="*/ 86 h 152"/>
                  <a:gd name="T18" fmla="*/ 309 w 454"/>
                  <a:gd name="T19" fmla="*/ 92 h 152"/>
                  <a:gd name="T20" fmla="*/ 422 w 454"/>
                  <a:gd name="T21" fmla="*/ 22 h 152"/>
                  <a:gd name="T22" fmla="*/ 421 w 454"/>
                  <a:gd name="T23" fmla="*/ 17 h 152"/>
                  <a:gd name="T24" fmla="*/ 437 w 454"/>
                  <a:gd name="T25" fmla="*/ 0 h 152"/>
                  <a:gd name="T26" fmla="*/ 454 w 454"/>
                  <a:gd name="T27" fmla="*/ 17 h 152"/>
                  <a:gd name="T28" fmla="*/ 437 w 454"/>
                  <a:gd name="T29" fmla="*/ 33 h 152"/>
                  <a:gd name="T30" fmla="*/ 425 w 454"/>
                  <a:gd name="T31" fmla="*/ 27 h 152"/>
                  <a:gd name="T32" fmla="*/ 312 w 454"/>
                  <a:gd name="T33" fmla="*/ 97 h 152"/>
                  <a:gd name="T34" fmla="*/ 313 w 454"/>
                  <a:gd name="T35" fmla="*/ 103 h 152"/>
                  <a:gd name="T36" fmla="*/ 297 w 454"/>
                  <a:gd name="T37" fmla="*/ 119 h 152"/>
                  <a:gd name="T38" fmla="*/ 281 w 454"/>
                  <a:gd name="T39" fmla="*/ 103 h 152"/>
                  <a:gd name="T40" fmla="*/ 172 w 454"/>
                  <a:gd name="T41" fmla="*/ 81 h 152"/>
                  <a:gd name="T42" fmla="*/ 157 w 454"/>
                  <a:gd name="T43" fmla="*/ 91 h 152"/>
                  <a:gd name="T44" fmla="*/ 144 w 454"/>
                  <a:gd name="T45" fmla="*/ 84 h 152"/>
                  <a:gd name="T46" fmla="*/ 32 w 454"/>
                  <a:gd name="T47" fmla="*/ 132 h 152"/>
                  <a:gd name="T48" fmla="*/ 33 w 454"/>
                  <a:gd name="T49" fmla="*/ 136 h 152"/>
                  <a:gd name="T50" fmla="*/ 16 w 454"/>
                  <a:gd name="T51" fmla="*/ 152 h 152"/>
                  <a:gd name="T52" fmla="*/ 0 w 454"/>
                  <a:gd name="T53" fmla="*/ 13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3" h="152">
                    <a:moveTo>
                      <a:pt x="0" y="136"/>
                    </a:moveTo>
                    <a:cubicBezTo>
                      <a:pt x="0" y="127"/>
                      <a:pt x="7" y="119"/>
                      <a:pt x="16" y="119"/>
                    </a:cubicBezTo>
                    <a:cubicBezTo>
                      <a:pt x="22" y="119"/>
                      <a:pt x="27" y="122"/>
                      <a:pt x="30" y="127"/>
                    </a:cubicBezTo>
                    <a:cubicBezTo>
                      <a:pt x="141" y="79"/>
                      <a:pt x="141" y="79"/>
                      <a:pt x="141" y="79"/>
                    </a:cubicBezTo>
                    <a:cubicBezTo>
                      <a:pt x="141" y="77"/>
                      <a:pt x="140" y="76"/>
                      <a:pt x="140" y="75"/>
                    </a:cubicBezTo>
                    <a:cubicBezTo>
                      <a:pt x="140" y="66"/>
                      <a:pt x="148" y="58"/>
                      <a:pt x="157" y="58"/>
                    </a:cubicBezTo>
                    <a:cubicBezTo>
                      <a:pt x="166" y="58"/>
                      <a:pt x="173" y="66"/>
                      <a:pt x="173" y="75"/>
                    </a:cubicBezTo>
                    <a:cubicBezTo>
                      <a:pt x="282" y="97"/>
                      <a:pt x="282" y="97"/>
                      <a:pt x="282" y="97"/>
                    </a:cubicBezTo>
                    <a:cubicBezTo>
                      <a:pt x="284" y="91"/>
                      <a:pt x="290" y="86"/>
                      <a:pt x="297" y="86"/>
                    </a:cubicBezTo>
                    <a:cubicBezTo>
                      <a:pt x="302" y="86"/>
                      <a:pt x="306" y="88"/>
                      <a:pt x="309" y="92"/>
                    </a:cubicBezTo>
                    <a:cubicBezTo>
                      <a:pt x="422" y="22"/>
                      <a:pt x="422" y="22"/>
                      <a:pt x="422" y="22"/>
                    </a:cubicBezTo>
                    <a:cubicBezTo>
                      <a:pt x="421" y="20"/>
                      <a:pt x="421" y="18"/>
                      <a:pt x="421" y="17"/>
                    </a:cubicBezTo>
                    <a:cubicBezTo>
                      <a:pt x="421" y="8"/>
                      <a:pt x="428" y="0"/>
                      <a:pt x="437" y="0"/>
                    </a:cubicBezTo>
                    <a:cubicBezTo>
                      <a:pt x="446" y="0"/>
                      <a:pt x="454" y="8"/>
                      <a:pt x="454" y="17"/>
                    </a:cubicBezTo>
                    <a:cubicBezTo>
                      <a:pt x="454" y="26"/>
                      <a:pt x="446" y="33"/>
                      <a:pt x="437" y="33"/>
                    </a:cubicBezTo>
                    <a:cubicBezTo>
                      <a:pt x="432" y="33"/>
                      <a:pt x="428" y="31"/>
                      <a:pt x="425" y="27"/>
                    </a:cubicBezTo>
                    <a:cubicBezTo>
                      <a:pt x="312" y="97"/>
                      <a:pt x="312" y="97"/>
                      <a:pt x="312" y="97"/>
                    </a:cubicBezTo>
                    <a:cubicBezTo>
                      <a:pt x="313" y="99"/>
                      <a:pt x="313" y="101"/>
                      <a:pt x="313" y="103"/>
                    </a:cubicBezTo>
                    <a:cubicBezTo>
                      <a:pt x="313" y="112"/>
                      <a:pt x="306" y="119"/>
                      <a:pt x="297" y="119"/>
                    </a:cubicBezTo>
                    <a:cubicBezTo>
                      <a:pt x="288" y="119"/>
                      <a:pt x="281" y="112"/>
                      <a:pt x="281" y="103"/>
                    </a:cubicBezTo>
                    <a:cubicBezTo>
                      <a:pt x="172" y="81"/>
                      <a:pt x="172" y="81"/>
                      <a:pt x="172" y="81"/>
                    </a:cubicBezTo>
                    <a:cubicBezTo>
                      <a:pt x="170" y="87"/>
                      <a:pt x="164" y="91"/>
                      <a:pt x="157" y="91"/>
                    </a:cubicBezTo>
                    <a:cubicBezTo>
                      <a:pt x="151" y="91"/>
                      <a:pt x="147" y="88"/>
                      <a:pt x="144" y="84"/>
                    </a:cubicBezTo>
                    <a:cubicBezTo>
                      <a:pt x="32" y="132"/>
                      <a:pt x="32" y="132"/>
                      <a:pt x="32" y="132"/>
                    </a:cubicBezTo>
                    <a:cubicBezTo>
                      <a:pt x="33" y="134"/>
                      <a:pt x="33" y="134"/>
                      <a:pt x="33" y="136"/>
                    </a:cubicBezTo>
                    <a:cubicBezTo>
                      <a:pt x="33" y="145"/>
                      <a:pt x="26" y="152"/>
                      <a:pt x="16" y="152"/>
                    </a:cubicBezTo>
                    <a:cubicBezTo>
                      <a:pt x="7" y="152"/>
                      <a:pt x="0" y="145"/>
                      <a:pt x="0" y="13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1" name="Freeform 228"/>
              <p:cNvSpPr/>
              <p:nvPr/>
            </p:nvSpPr>
            <p:spPr bwMode="auto">
              <a:xfrm>
                <a:off x="2908300" y="2987675"/>
                <a:ext cx="447675" cy="300038"/>
              </a:xfrm>
              <a:custGeom>
                <a:gdLst>
                  <a:gd name="T0" fmla="*/ 568 w 581"/>
                  <a:gd name="T1" fmla="*/ 367 h 392"/>
                  <a:gd name="T2" fmla="*/ 550 w 581"/>
                  <a:gd name="T3" fmla="*/ 367 h 392"/>
                  <a:gd name="T4" fmla="*/ 550 w 581"/>
                  <a:gd name="T5" fmla="*/ 32 h 392"/>
                  <a:gd name="T6" fmla="*/ 518 w 581"/>
                  <a:gd name="T7" fmla="*/ 0 h 392"/>
                  <a:gd name="T8" fmla="*/ 483 w 581"/>
                  <a:gd name="T9" fmla="*/ 0 h 392"/>
                  <a:gd name="T10" fmla="*/ 451 w 581"/>
                  <a:gd name="T11" fmla="*/ 32 h 392"/>
                  <a:gd name="T12" fmla="*/ 451 w 581"/>
                  <a:gd name="T13" fmla="*/ 367 h 392"/>
                  <a:gd name="T14" fmla="*/ 410 w 581"/>
                  <a:gd name="T15" fmla="*/ 367 h 392"/>
                  <a:gd name="T16" fmla="*/ 410 w 581"/>
                  <a:gd name="T17" fmla="*/ 120 h 392"/>
                  <a:gd name="T18" fmla="*/ 379 w 581"/>
                  <a:gd name="T19" fmla="*/ 88 h 392"/>
                  <a:gd name="T20" fmla="*/ 343 w 581"/>
                  <a:gd name="T21" fmla="*/ 88 h 392"/>
                  <a:gd name="T22" fmla="*/ 311 w 581"/>
                  <a:gd name="T23" fmla="*/ 120 h 392"/>
                  <a:gd name="T24" fmla="*/ 311 w 581"/>
                  <a:gd name="T25" fmla="*/ 367 h 392"/>
                  <a:gd name="T26" fmla="*/ 270 w 581"/>
                  <a:gd name="T27" fmla="*/ 367 h 392"/>
                  <a:gd name="T28" fmla="*/ 270 w 581"/>
                  <a:gd name="T29" fmla="*/ 92 h 392"/>
                  <a:gd name="T30" fmla="*/ 239 w 581"/>
                  <a:gd name="T31" fmla="*/ 61 h 392"/>
                  <a:gd name="T32" fmla="*/ 203 w 581"/>
                  <a:gd name="T33" fmla="*/ 61 h 392"/>
                  <a:gd name="T34" fmla="*/ 171 w 581"/>
                  <a:gd name="T35" fmla="*/ 92 h 392"/>
                  <a:gd name="T36" fmla="*/ 171 w 581"/>
                  <a:gd name="T37" fmla="*/ 367 h 392"/>
                  <a:gd name="T38" fmla="*/ 131 w 581"/>
                  <a:gd name="T39" fmla="*/ 367 h 392"/>
                  <a:gd name="T40" fmla="*/ 131 w 581"/>
                  <a:gd name="T41" fmla="*/ 160 h 392"/>
                  <a:gd name="T42" fmla="*/ 99 w 581"/>
                  <a:gd name="T43" fmla="*/ 128 h 392"/>
                  <a:gd name="T44" fmla="*/ 63 w 581"/>
                  <a:gd name="T45" fmla="*/ 128 h 392"/>
                  <a:gd name="T46" fmla="*/ 32 w 581"/>
                  <a:gd name="T47" fmla="*/ 160 h 392"/>
                  <a:gd name="T48" fmla="*/ 32 w 581"/>
                  <a:gd name="T49" fmla="*/ 367 h 392"/>
                  <a:gd name="T50" fmla="*/ 11 w 581"/>
                  <a:gd name="T51" fmla="*/ 367 h 392"/>
                  <a:gd name="T52" fmla="*/ 0 w 581"/>
                  <a:gd name="T53" fmla="*/ 378 h 392"/>
                  <a:gd name="T54" fmla="*/ 0 w 581"/>
                  <a:gd name="T55" fmla="*/ 381 h 392"/>
                  <a:gd name="T56" fmla="*/ 11 w 581"/>
                  <a:gd name="T57" fmla="*/ 392 h 392"/>
                  <a:gd name="T58" fmla="*/ 568 w 581"/>
                  <a:gd name="T59" fmla="*/ 392 h 392"/>
                  <a:gd name="T60" fmla="*/ 581 w 581"/>
                  <a:gd name="T61" fmla="*/ 381 h 392"/>
                  <a:gd name="T62" fmla="*/ 581 w 581"/>
                  <a:gd name="T63" fmla="*/ 378 h 392"/>
                  <a:gd name="T64" fmla="*/ 568 w 581"/>
                  <a:gd name="T65" fmla="*/ 367 h 3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 h="392">
                    <a:moveTo>
                      <a:pt x="568" y="367"/>
                    </a:moveTo>
                    <a:cubicBezTo>
                      <a:pt x="550" y="367"/>
                      <a:pt x="550" y="367"/>
                      <a:pt x="550" y="367"/>
                    </a:cubicBezTo>
                    <a:cubicBezTo>
                      <a:pt x="550" y="32"/>
                      <a:pt x="550" y="32"/>
                      <a:pt x="550" y="32"/>
                    </a:cubicBezTo>
                    <a:cubicBezTo>
                      <a:pt x="550" y="14"/>
                      <a:pt x="536" y="0"/>
                      <a:pt x="518" y="0"/>
                    </a:cubicBezTo>
                    <a:cubicBezTo>
                      <a:pt x="483" y="0"/>
                      <a:pt x="483" y="0"/>
                      <a:pt x="483" y="0"/>
                    </a:cubicBezTo>
                    <a:cubicBezTo>
                      <a:pt x="465" y="0"/>
                      <a:pt x="451" y="14"/>
                      <a:pt x="451" y="32"/>
                    </a:cubicBezTo>
                    <a:cubicBezTo>
                      <a:pt x="451" y="367"/>
                      <a:pt x="451" y="367"/>
                      <a:pt x="451" y="367"/>
                    </a:cubicBezTo>
                    <a:cubicBezTo>
                      <a:pt x="410" y="367"/>
                      <a:pt x="410" y="367"/>
                      <a:pt x="410" y="367"/>
                    </a:cubicBezTo>
                    <a:cubicBezTo>
                      <a:pt x="410" y="120"/>
                      <a:pt x="410" y="120"/>
                      <a:pt x="410" y="120"/>
                    </a:cubicBezTo>
                    <a:cubicBezTo>
                      <a:pt x="410" y="102"/>
                      <a:pt x="396" y="88"/>
                      <a:pt x="379" y="88"/>
                    </a:cubicBezTo>
                    <a:cubicBezTo>
                      <a:pt x="343" y="88"/>
                      <a:pt x="343" y="88"/>
                      <a:pt x="343" y="88"/>
                    </a:cubicBezTo>
                    <a:cubicBezTo>
                      <a:pt x="325" y="88"/>
                      <a:pt x="311" y="102"/>
                      <a:pt x="311" y="120"/>
                    </a:cubicBezTo>
                    <a:cubicBezTo>
                      <a:pt x="311" y="367"/>
                      <a:pt x="311" y="367"/>
                      <a:pt x="311" y="367"/>
                    </a:cubicBezTo>
                    <a:cubicBezTo>
                      <a:pt x="270" y="367"/>
                      <a:pt x="270" y="367"/>
                      <a:pt x="270" y="367"/>
                    </a:cubicBezTo>
                    <a:cubicBezTo>
                      <a:pt x="270" y="92"/>
                      <a:pt x="270" y="92"/>
                      <a:pt x="270" y="92"/>
                    </a:cubicBezTo>
                    <a:cubicBezTo>
                      <a:pt x="270" y="75"/>
                      <a:pt x="256" y="61"/>
                      <a:pt x="239" y="61"/>
                    </a:cubicBezTo>
                    <a:cubicBezTo>
                      <a:pt x="203" y="61"/>
                      <a:pt x="203" y="61"/>
                      <a:pt x="203" y="61"/>
                    </a:cubicBezTo>
                    <a:cubicBezTo>
                      <a:pt x="186" y="61"/>
                      <a:pt x="171" y="75"/>
                      <a:pt x="171" y="92"/>
                    </a:cubicBezTo>
                    <a:cubicBezTo>
                      <a:pt x="171" y="367"/>
                      <a:pt x="171" y="367"/>
                      <a:pt x="171" y="367"/>
                    </a:cubicBezTo>
                    <a:cubicBezTo>
                      <a:pt x="131" y="367"/>
                      <a:pt x="131" y="367"/>
                      <a:pt x="131" y="367"/>
                    </a:cubicBezTo>
                    <a:cubicBezTo>
                      <a:pt x="131" y="160"/>
                      <a:pt x="131" y="160"/>
                      <a:pt x="131" y="160"/>
                    </a:cubicBezTo>
                    <a:cubicBezTo>
                      <a:pt x="131" y="143"/>
                      <a:pt x="117" y="128"/>
                      <a:pt x="99" y="128"/>
                    </a:cubicBezTo>
                    <a:cubicBezTo>
                      <a:pt x="63" y="128"/>
                      <a:pt x="63" y="128"/>
                      <a:pt x="63" y="128"/>
                    </a:cubicBezTo>
                    <a:cubicBezTo>
                      <a:pt x="46" y="128"/>
                      <a:pt x="32" y="143"/>
                      <a:pt x="32" y="160"/>
                    </a:cubicBezTo>
                    <a:cubicBezTo>
                      <a:pt x="32" y="367"/>
                      <a:pt x="32" y="367"/>
                      <a:pt x="32" y="367"/>
                    </a:cubicBezTo>
                    <a:cubicBezTo>
                      <a:pt x="11" y="367"/>
                      <a:pt x="11" y="367"/>
                      <a:pt x="11" y="367"/>
                    </a:cubicBezTo>
                    <a:cubicBezTo>
                      <a:pt x="4" y="367"/>
                      <a:pt x="0" y="372"/>
                      <a:pt x="0" y="378"/>
                    </a:cubicBezTo>
                    <a:cubicBezTo>
                      <a:pt x="0" y="381"/>
                      <a:pt x="0" y="381"/>
                      <a:pt x="0" y="381"/>
                    </a:cubicBezTo>
                    <a:cubicBezTo>
                      <a:pt x="0" y="387"/>
                      <a:pt x="4" y="392"/>
                      <a:pt x="11" y="392"/>
                    </a:cubicBezTo>
                    <a:cubicBezTo>
                      <a:pt x="568" y="392"/>
                      <a:pt x="568" y="392"/>
                      <a:pt x="568" y="392"/>
                    </a:cubicBezTo>
                    <a:cubicBezTo>
                      <a:pt x="575" y="392"/>
                      <a:pt x="581" y="387"/>
                      <a:pt x="581" y="381"/>
                    </a:cubicBezTo>
                    <a:cubicBezTo>
                      <a:pt x="581" y="378"/>
                      <a:pt x="581" y="378"/>
                      <a:pt x="581" y="378"/>
                    </a:cubicBezTo>
                    <a:cubicBezTo>
                      <a:pt x="581" y="372"/>
                      <a:pt x="575" y="367"/>
                      <a:pt x="568" y="36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grpSp>
        <p:nvGrpSpPr>
          <p:cNvPr id="36" name="组合 35"/>
          <p:cNvGrpSpPr/>
          <p:nvPr/>
        </p:nvGrpSpPr>
        <p:grpSpPr>
          <a:xfrm>
            <a:off x="7534357" y="2120952"/>
            <a:ext cx="3828180" cy="1049832"/>
            <a:chOff x="635141" y="2419225"/>
            <a:chExt cx="3828180" cy="1049832"/>
          </a:xfrm>
        </p:grpSpPr>
        <p:sp>
          <p:nvSpPr>
            <p:cNvPr id="37" name="文本框 4337"/>
            <p:cNvSpPr txBox="1"/>
            <p:nvPr/>
          </p:nvSpPr>
          <p:spPr>
            <a:xfrm>
              <a:off x="635154" y="2733471"/>
              <a:ext cx="3828167" cy="7355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38"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39" name="任意多边形 38"/>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40" name="组合 39"/>
          <p:cNvGrpSpPr/>
          <p:nvPr/>
        </p:nvGrpSpPr>
        <p:grpSpPr>
          <a:xfrm>
            <a:off x="7523299" y="3532272"/>
            <a:ext cx="3828180" cy="1049832"/>
            <a:chOff x="635141" y="2419225"/>
            <a:chExt cx="3828180" cy="1049832"/>
          </a:xfrm>
        </p:grpSpPr>
        <p:sp>
          <p:nvSpPr>
            <p:cNvPr id="41" name="文本框 4337"/>
            <p:cNvSpPr txBox="1"/>
            <p:nvPr/>
          </p:nvSpPr>
          <p:spPr>
            <a:xfrm>
              <a:off x="635154" y="2733471"/>
              <a:ext cx="3828167" cy="7355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2"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43" name="任意多边形 42"/>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44" name="组合 43"/>
          <p:cNvGrpSpPr/>
          <p:nvPr/>
        </p:nvGrpSpPr>
        <p:grpSpPr>
          <a:xfrm>
            <a:off x="7534363" y="4952338"/>
            <a:ext cx="3664498" cy="1371458"/>
            <a:chOff x="635141" y="2419225"/>
            <a:chExt cx="3664498" cy="1371458"/>
          </a:xfrm>
        </p:grpSpPr>
        <p:sp>
          <p:nvSpPr>
            <p:cNvPr id="45" name="文本框 4337"/>
            <p:cNvSpPr txBox="1"/>
            <p:nvPr/>
          </p:nvSpPr>
          <p:spPr>
            <a:xfrm>
              <a:off x="635155" y="2733471"/>
              <a:ext cx="3664484"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6"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latin typeface="方正启体繁体" panose="03000509000000000000" pitchFamily="65" charset="-122"/>
                  <a:ea typeface="方正启体繁体" panose="03000509000000000000" pitchFamily="65" charset="-122"/>
                </a:rPr>
                <a:t>添加标题</a:t>
              </a:r>
              <a:endParaRPr lang="zh-CN" altLang="en-US" spc="300">
                <a:latin typeface="方正启体繁体" panose="03000509000000000000" pitchFamily="65" charset="-122"/>
                <a:ea typeface="方正启体繁体" panose="03000509000000000000" pitchFamily="65" charset="-122"/>
              </a:endParaRPr>
            </a:p>
          </p:txBody>
        </p:sp>
        <p:sp>
          <p:nvSpPr>
            <p:cNvPr id="47" name="任意多边形 46"/>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spTree>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sp>
        <p:nvSpPr>
          <p:cNvPr id="6" name="矩形 5"/>
          <p:cNvSpPr/>
          <p:nvPr/>
        </p:nvSpPr>
        <p:spPr>
          <a:xfrm>
            <a:off x="1767095" y="1231900"/>
            <a:ext cx="1395205" cy="5003800"/>
          </a:xfrm>
          <a:prstGeom prst="rect">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095" y="1181309"/>
            <a:ext cx="4713145" cy="3708826"/>
          </a:xfrm>
          <a:prstGeom prst="rect">
            <a:avLst/>
          </a:prstGeom>
          <a:effectLst>
            <a:outerShdw blurRad="63500" sx="101000" sy="101000" algn="ctr" rotWithShape="0">
              <a:schemeClr val="bg1">
                <a:lumMod val="95000"/>
                <a:alpha val="40000"/>
              </a:schemeClr>
            </a:outerShdw>
          </a:effectLst>
        </p:spPr>
      </p:pic>
      <p:grpSp>
        <p:nvGrpSpPr>
          <p:cNvPr id="11" name="组合 10"/>
          <p:cNvGrpSpPr/>
          <p:nvPr/>
        </p:nvGrpSpPr>
        <p:grpSpPr>
          <a:xfrm>
            <a:off x="6480240" y="1313497"/>
            <a:ext cx="4233465" cy="2018251"/>
            <a:chOff x="1389494" y="1904032"/>
            <a:chExt cx="4233465" cy="2018251"/>
          </a:xfrm>
        </p:grpSpPr>
        <p:sp>
          <p:nvSpPr>
            <p:cNvPr id="12" name="文本框 4337"/>
            <p:cNvSpPr txBox="1"/>
            <p:nvPr/>
          </p:nvSpPr>
          <p:spPr>
            <a:xfrm>
              <a:off x="1389494" y="2218817"/>
              <a:ext cx="423346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Lorem ipsum dolor sit amet, consectetuer adipiscing elit.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3" name="圆角矩形 12"/>
            <p:cNvSpPr/>
            <p:nvPr/>
          </p:nvSpPr>
          <p:spPr>
            <a:xfrm>
              <a:off x="1473626" y="1904032"/>
              <a:ext cx="1500802" cy="314785"/>
            </a:xfrm>
            <a:prstGeom prst="roundRect">
              <a:avLst>
                <a:gd name="adj" fmla="val 50000"/>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latin typeface="方正启体繁体" panose="03000509000000000000" pitchFamily="65" charset="-122"/>
                  <a:ea typeface="方正启体繁体" panose="03000509000000000000" pitchFamily="65" charset="-122"/>
                </a:rPr>
                <a:t>添加标题</a:t>
              </a:r>
              <a:endParaRPr lang="zh-CN" altLang="en-US" spc="300">
                <a:latin typeface="方正启体繁体" panose="03000509000000000000" pitchFamily="65" charset="-122"/>
                <a:ea typeface="方正启体繁体" panose="03000509000000000000" pitchFamily="65" charset="-122"/>
              </a:endParaRPr>
            </a:p>
          </p:txBody>
        </p:sp>
      </p:grpSp>
      <p:grpSp>
        <p:nvGrpSpPr>
          <p:cNvPr id="14" name="组合 13"/>
          <p:cNvGrpSpPr/>
          <p:nvPr/>
        </p:nvGrpSpPr>
        <p:grpSpPr>
          <a:xfrm>
            <a:off x="3647455" y="3871725"/>
            <a:ext cx="4233465" cy="2018251"/>
            <a:chOff x="1389494" y="1904032"/>
            <a:chExt cx="4233465" cy="2018251"/>
          </a:xfrm>
        </p:grpSpPr>
        <p:sp>
          <p:nvSpPr>
            <p:cNvPr id="16" name="文本框 4337"/>
            <p:cNvSpPr txBox="1"/>
            <p:nvPr/>
          </p:nvSpPr>
          <p:spPr>
            <a:xfrm>
              <a:off x="1389494" y="2218817"/>
              <a:ext cx="423346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Lorem ipsum dolor sit amet, consectetuer adipiscing elit.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7" name="圆角矩形 16"/>
            <p:cNvSpPr/>
            <p:nvPr/>
          </p:nvSpPr>
          <p:spPr>
            <a:xfrm>
              <a:off x="1473626" y="1904032"/>
              <a:ext cx="1500802" cy="314785"/>
            </a:xfrm>
            <a:prstGeom prst="roundRect">
              <a:avLst>
                <a:gd name="adj" fmla="val 50000"/>
              </a:avLst>
            </a:prstGeom>
            <a:solidFill>
              <a:srgbClr val="D29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solidFill>
                    <a:schemeClr val="tx1"/>
                  </a:solidFill>
                  <a:latin typeface="方正启体繁体" panose="03000509000000000000" pitchFamily="65" charset="-122"/>
                  <a:ea typeface="方正启体繁体" panose="03000509000000000000" pitchFamily="65" charset="-122"/>
                </a:rPr>
                <a:t>添加标题</a:t>
              </a:r>
              <a:endParaRPr lang="zh-CN" altLang="en-US" spc="300">
                <a:solidFill>
                  <a:schemeClr val="tx1"/>
                </a:solidFill>
                <a:latin typeface="方正启体繁体" panose="03000509000000000000" pitchFamily="65" charset="-122"/>
                <a:ea typeface="方正启体繁体" panose="03000509000000000000" pitchFamily="65" charset="-122"/>
              </a:endParaRPr>
            </a:p>
          </p:txBody>
        </p:sp>
      </p:grpSp>
      <p:pic>
        <p:nvPicPr>
          <p:cNvPr id="18" name="图片 17" descr="ace61726b350b4ac3cd63cd464f02cdb"/>
          <p:cNvPicPr>
            <a:picLocks noChangeAspect="1"/>
          </p:cNvPicPr>
          <p:nvPr/>
        </p:nvPicPr>
        <p:blipFill>
          <a:blip r:embed="rId7"/>
          <a:srcRect l="-1279" r="0"/>
          <a:stretch>
            <a:fillRect/>
          </a:stretch>
        </p:blipFill>
        <p:spPr>
          <a:xfrm>
            <a:off x="7880920" y="3514218"/>
            <a:ext cx="3680330" cy="1877787"/>
          </a:xfrm>
          <a:prstGeom prst="rect">
            <a:avLst/>
          </a:prstGeom>
        </p:spPr>
      </p:pic>
    </p:spTree>
  </p:cSld>
  <p:clrMapOvr>
    <a:masterClrMapping/>
  </p:clrMapOvr>
  <mc:AlternateContent>
    <mc:Choice xmlns:p14="http://schemas.microsoft.com/office/powerpoint/2010/main" Requires="p14">
      <p:transition spd="slow" p14:dur="1200">
        <p14:prism/>
      </p:transition>
    </mc:Choice>
    <mc:Fallback>
      <p:transition spd="slow">
        <p:fad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9" name="组合 8"/>
          <p:cNvGrpSpPr/>
          <p:nvPr/>
        </p:nvGrpSpPr>
        <p:grpSpPr>
          <a:xfrm>
            <a:off x="1767095" y="1784551"/>
            <a:ext cx="1078379" cy="1129239"/>
            <a:chOff x="875927" y="1363696"/>
            <a:chExt cx="1894168" cy="1983502"/>
          </a:xfrm>
          <a:solidFill>
            <a:srgbClr val="D29602"/>
          </a:solidFill>
        </p:grpSpPr>
        <p:grpSp>
          <p:nvGrpSpPr>
            <p:cNvPr id="71" name="Group 4"/>
            <p:cNvGrpSpPr>
              <a:grpSpLocks noChangeAspect="1"/>
            </p:cNvGrpSpPr>
            <p:nvPr/>
          </p:nvGrpSpPr>
          <p:grpSpPr>
            <a:xfrm>
              <a:off x="875927" y="1363696"/>
              <a:ext cx="1894168" cy="1983502"/>
              <a:chOff x="388" y="919"/>
              <a:chExt cx="1357" cy="1421"/>
            </a:xfrm>
            <a:grpFill/>
          </p:grpSpPr>
          <p:sp>
            <p:nvSpPr>
              <p:cNvPr id="73" name="Freeform 5"/>
              <p:cNvSpPr/>
              <p:nvPr/>
            </p:nvSpPr>
            <p:spPr bwMode="auto">
              <a:xfrm>
                <a:off x="440" y="919"/>
                <a:ext cx="1305" cy="692"/>
              </a:xfrm>
              <a:custGeom>
                <a:gdLst>
                  <a:gd name="T0" fmla="*/ 525 w 1133"/>
                  <a:gd name="T1" fmla="*/ 0 h 601"/>
                  <a:gd name="T2" fmla="*/ 525 w 1133"/>
                  <a:gd name="T3" fmla="*/ 66 h 601"/>
                  <a:gd name="T4" fmla="*/ 455 w 1133"/>
                  <a:gd name="T5" fmla="*/ 73 h 601"/>
                  <a:gd name="T6" fmla="*/ 377 w 1133"/>
                  <a:gd name="T7" fmla="*/ 91 h 601"/>
                  <a:gd name="T8" fmla="*/ 238 w 1133"/>
                  <a:gd name="T9" fmla="*/ 156 h 601"/>
                  <a:gd name="T10" fmla="*/ 223 w 1133"/>
                  <a:gd name="T11" fmla="*/ 167 h 601"/>
                  <a:gd name="T12" fmla="*/ 208 w 1133"/>
                  <a:gd name="T13" fmla="*/ 178 h 601"/>
                  <a:gd name="T14" fmla="*/ 180 w 1133"/>
                  <a:gd name="T15" fmla="*/ 200 h 601"/>
                  <a:gd name="T16" fmla="*/ 131 w 1133"/>
                  <a:gd name="T17" fmla="*/ 249 h 601"/>
                  <a:gd name="T18" fmla="*/ 59 w 1133"/>
                  <a:gd name="T19" fmla="*/ 352 h 601"/>
                  <a:gd name="T20" fmla="*/ 19 w 1133"/>
                  <a:gd name="T21" fmla="*/ 450 h 601"/>
                  <a:gd name="T22" fmla="*/ 3 w 1133"/>
                  <a:gd name="T23" fmla="*/ 529 h 601"/>
                  <a:gd name="T24" fmla="*/ 2 w 1133"/>
                  <a:gd name="T25" fmla="*/ 545 h 601"/>
                  <a:gd name="T26" fmla="*/ 1 w 1133"/>
                  <a:gd name="T27" fmla="*/ 559 h 601"/>
                  <a:gd name="T28" fmla="*/ 0 w 1133"/>
                  <a:gd name="T29" fmla="*/ 581 h 601"/>
                  <a:gd name="T30" fmla="*/ 0 w 1133"/>
                  <a:gd name="T31" fmla="*/ 599 h 601"/>
                  <a:gd name="T32" fmla="*/ 0 w 1133"/>
                  <a:gd name="T33" fmla="*/ 581 h 601"/>
                  <a:gd name="T34" fmla="*/ 2 w 1133"/>
                  <a:gd name="T35" fmla="*/ 559 h 601"/>
                  <a:gd name="T36" fmla="*/ 3 w 1133"/>
                  <a:gd name="T37" fmla="*/ 545 h 601"/>
                  <a:gd name="T38" fmla="*/ 6 w 1133"/>
                  <a:gd name="T39" fmla="*/ 530 h 601"/>
                  <a:gd name="T40" fmla="*/ 25 w 1133"/>
                  <a:gd name="T41" fmla="*/ 452 h 601"/>
                  <a:gd name="T42" fmla="*/ 67 w 1133"/>
                  <a:gd name="T43" fmla="*/ 357 h 601"/>
                  <a:gd name="T44" fmla="*/ 141 w 1133"/>
                  <a:gd name="T45" fmla="*/ 258 h 601"/>
                  <a:gd name="T46" fmla="*/ 191 w 1133"/>
                  <a:gd name="T47" fmla="*/ 212 h 601"/>
                  <a:gd name="T48" fmla="*/ 219 w 1133"/>
                  <a:gd name="T49" fmla="*/ 191 h 601"/>
                  <a:gd name="T50" fmla="*/ 233 w 1133"/>
                  <a:gd name="T51" fmla="*/ 181 h 601"/>
                  <a:gd name="T52" fmla="*/ 248 w 1133"/>
                  <a:gd name="T53" fmla="*/ 172 h 601"/>
                  <a:gd name="T54" fmla="*/ 384 w 1133"/>
                  <a:gd name="T55" fmla="*/ 113 h 601"/>
                  <a:gd name="T56" fmla="*/ 459 w 1133"/>
                  <a:gd name="T57" fmla="*/ 98 h 601"/>
                  <a:gd name="T58" fmla="*/ 535 w 1133"/>
                  <a:gd name="T59" fmla="*/ 94 h 601"/>
                  <a:gd name="T60" fmla="*/ 611 w 1133"/>
                  <a:gd name="T61" fmla="*/ 101 h 601"/>
                  <a:gd name="T62" fmla="*/ 685 w 1133"/>
                  <a:gd name="T63" fmla="*/ 119 h 601"/>
                  <a:gd name="T64" fmla="*/ 816 w 1133"/>
                  <a:gd name="T65" fmla="*/ 181 h 601"/>
                  <a:gd name="T66" fmla="*/ 871 w 1133"/>
                  <a:gd name="T67" fmla="*/ 223 h 601"/>
                  <a:gd name="T68" fmla="*/ 895 w 1133"/>
                  <a:gd name="T69" fmla="*/ 246 h 601"/>
                  <a:gd name="T70" fmla="*/ 912 w 1133"/>
                  <a:gd name="T71" fmla="*/ 263 h 601"/>
                  <a:gd name="T72" fmla="*/ 913 w 1133"/>
                  <a:gd name="T73" fmla="*/ 264 h 601"/>
                  <a:gd name="T74" fmla="*/ 916 w 1133"/>
                  <a:gd name="T75" fmla="*/ 268 h 601"/>
                  <a:gd name="T76" fmla="*/ 922 w 1133"/>
                  <a:gd name="T77" fmla="*/ 275 h 601"/>
                  <a:gd name="T78" fmla="*/ 923 w 1133"/>
                  <a:gd name="T79" fmla="*/ 276 h 601"/>
                  <a:gd name="T80" fmla="*/ 1036 w 1133"/>
                  <a:gd name="T81" fmla="*/ 530 h 601"/>
                  <a:gd name="T82" fmla="*/ 1037 w 1133"/>
                  <a:gd name="T83" fmla="*/ 535 h 601"/>
                  <a:gd name="T84" fmla="*/ 1038 w 1133"/>
                  <a:gd name="T85" fmla="*/ 550 h 601"/>
                  <a:gd name="T86" fmla="*/ 1039 w 1133"/>
                  <a:gd name="T87" fmla="*/ 563 h 601"/>
                  <a:gd name="T88" fmla="*/ 1040 w 1133"/>
                  <a:gd name="T89" fmla="*/ 574 h 601"/>
                  <a:gd name="T90" fmla="*/ 1040 w 1133"/>
                  <a:gd name="T91" fmla="*/ 584 h 601"/>
                  <a:gd name="T92" fmla="*/ 1040 w 1133"/>
                  <a:gd name="T93" fmla="*/ 597 h 601"/>
                  <a:gd name="T94" fmla="*/ 1040 w 1133"/>
                  <a:gd name="T95" fmla="*/ 601 h 601"/>
                  <a:gd name="T96" fmla="*/ 1041 w 1133"/>
                  <a:gd name="T97" fmla="*/ 601 h 601"/>
                  <a:gd name="T98" fmla="*/ 1098 w 1133"/>
                  <a:gd name="T99" fmla="*/ 601 h 601"/>
                  <a:gd name="T100" fmla="*/ 1133 w 1133"/>
                  <a:gd name="T101" fmla="*/ 601 h 601"/>
                  <a:gd name="T102" fmla="*/ 1133 w 1133"/>
                  <a:gd name="T103" fmla="*/ 599 h 601"/>
                  <a:gd name="T104" fmla="*/ 525 w 1133"/>
                  <a:gd name="T105" fmla="*/ 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525" y="0"/>
                    </a:moveTo>
                    <a:cubicBezTo>
                      <a:pt x="525" y="66"/>
                      <a:pt x="525" y="66"/>
                      <a:pt x="525" y="66"/>
                    </a:cubicBezTo>
                    <a:cubicBezTo>
                      <a:pt x="501" y="67"/>
                      <a:pt x="478" y="69"/>
                      <a:pt x="455" y="73"/>
                    </a:cubicBezTo>
                    <a:cubicBezTo>
                      <a:pt x="429" y="77"/>
                      <a:pt x="402" y="83"/>
                      <a:pt x="377" y="91"/>
                    </a:cubicBezTo>
                    <a:cubicBezTo>
                      <a:pt x="327" y="107"/>
                      <a:pt x="280" y="129"/>
                      <a:pt x="238" y="156"/>
                    </a:cubicBezTo>
                    <a:cubicBezTo>
                      <a:pt x="233" y="160"/>
                      <a:pt x="228" y="163"/>
                      <a:pt x="223" y="167"/>
                    </a:cubicBezTo>
                    <a:cubicBezTo>
                      <a:pt x="218" y="170"/>
                      <a:pt x="213" y="174"/>
                      <a:pt x="208" y="178"/>
                    </a:cubicBezTo>
                    <a:cubicBezTo>
                      <a:pt x="199" y="185"/>
                      <a:pt x="189" y="192"/>
                      <a:pt x="180" y="200"/>
                    </a:cubicBezTo>
                    <a:cubicBezTo>
                      <a:pt x="162" y="216"/>
                      <a:pt x="146" y="232"/>
                      <a:pt x="131" y="249"/>
                    </a:cubicBezTo>
                    <a:cubicBezTo>
                      <a:pt x="101" y="283"/>
                      <a:pt x="77" y="318"/>
                      <a:pt x="59" y="352"/>
                    </a:cubicBezTo>
                    <a:cubicBezTo>
                      <a:pt x="41" y="387"/>
                      <a:pt x="28" y="420"/>
                      <a:pt x="19" y="450"/>
                    </a:cubicBezTo>
                    <a:cubicBezTo>
                      <a:pt x="11" y="480"/>
                      <a:pt x="6" y="507"/>
                      <a:pt x="3" y="529"/>
                    </a:cubicBezTo>
                    <a:cubicBezTo>
                      <a:pt x="3" y="535"/>
                      <a:pt x="2" y="540"/>
                      <a:pt x="2" y="545"/>
                    </a:cubicBezTo>
                    <a:cubicBezTo>
                      <a:pt x="1" y="550"/>
                      <a:pt x="1" y="555"/>
                      <a:pt x="1" y="559"/>
                    </a:cubicBezTo>
                    <a:cubicBezTo>
                      <a:pt x="0" y="568"/>
                      <a:pt x="0" y="575"/>
                      <a:pt x="0" y="581"/>
                    </a:cubicBezTo>
                    <a:cubicBezTo>
                      <a:pt x="0" y="593"/>
                      <a:pt x="0" y="599"/>
                      <a:pt x="0" y="599"/>
                    </a:cubicBezTo>
                    <a:cubicBezTo>
                      <a:pt x="0" y="599"/>
                      <a:pt x="0" y="593"/>
                      <a:pt x="0" y="581"/>
                    </a:cubicBezTo>
                    <a:cubicBezTo>
                      <a:pt x="0" y="575"/>
                      <a:pt x="1" y="568"/>
                      <a:pt x="2" y="559"/>
                    </a:cubicBezTo>
                    <a:cubicBezTo>
                      <a:pt x="3" y="555"/>
                      <a:pt x="3" y="550"/>
                      <a:pt x="3" y="545"/>
                    </a:cubicBezTo>
                    <a:cubicBezTo>
                      <a:pt x="4" y="540"/>
                      <a:pt x="5" y="535"/>
                      <a:pt x="6" y="530"/>
                    </a:cubicBezTo>
                    <a:cubicBezTo>
                      <a:pt x="9" y="508"/>
                      <a:pt x="15" y="481"/>
                      <a:pt x="25" y="452"/>
                    </a:cubicBezTo>
                    <a:cubicBezTo>
                      <a:pt x="34" y="422"/>
                      <a:pt x="48" y="390"/>
                      <a:pt x="67" y="357"/>
                    </a:cubicBezTo>
                    <a:cubicBezTo>
                      <a:pt x="86" y="323"/>
                      <a:pt x="111" y="290"/>
                      <a:pt x="141" y="258"/>
                    </a:cubicBezTo>
                    <a:cubicBezTo>
                      <a:pt x="156" y="242"/>
                      <a:pt x="173" y="227"/>
                      <a:pt x="191" y="212"/>
                    </a:cubicBezTo>
                    <a:cubicBezTo>
                      <a:pt x="200" y="205"/>
                      <a:pt x="209" y="198"/>
                      <a:pt x="219" y="191"/>
                    </a:cubicBezTo>
                    <a:cubicBezTo>
                      <a:pt x="223" y="188"/>
                      <a:pt x="228" y="184"/>
                      <a:pt x="233" y="181"/>
                    </a:cubicBezTo>
                    <a:cubicBezTo>
                      <a:pt x="238" y="178"/>
                      <a:pt x="243" y="175"/>
                      <a:pt x="248" y="172"/>
                    </a:cubicBezTo>
                    <a:cubicBezTo>
                      <a:pt x="289" y="146"/>
                      <a:pt x="335" y="126"/>
                      <a:pt x="384" y="113"/>
                    </a:cubicBezTo>
                    <a:cubicBezTo>
                      <a:pt x="408" y="106"/>
                      <a:pt x="434" y="102"/>
                      <a:pt x="459" y="98"/>
                    </a:cubicBezTo>
                    <a:cubicBezTo>
                      <a:pt x="484" y="95"/>
                      <a:pt x="510" y="94"/>
                      <a:pt x="535" y="94"/>
                    </a:cubicBezTo>
                    <a:cubicBezTo>
                      <a:pt x="562" y="95"/>
                      <a:pt x="586" y="97"/>
                      <a:pt x="611" y="101"/>
                    </a:cubicBezTo>
                    <a:cubicBezTo>
                      <a:pt x="636" y="106"/>
                      <a:pt x="661" y="111"/>
                      <a:pt x="685" y="119"/>
                    </a:cubicBezTo>
                    <a:cubicBezTo>
                      <a:pt x="732" y="134"/>
                      <a:pt x="777" y="155"/>
                      <a:pt x="816" y="181"/>
                    </a:cubicBezTo>
                    <a:cubicBezTo>
                      <a:pt x="835" y="194"/>
                      <a:pt x="854" y="208"/>
                      <a:pt x="871" y="223"/>
                    </a:cubicBezTo>
                    <a:cubicBezTo>
                      <a:pt x="879" y="230"/>
                      <a:pt x="887" y="238"/>
                      <a:pt x="895" y="246"/>
                    </a:cubicBezTo>
                    <a:cubicBezTo>
                      <a:pt x="901" y="252"/>
                      <a:pt x="906" y="257"/>
                      <a:pt x="912" y="263"/>
                    </a:cubicBezTo>
                    <a:cubicBezTo>
                      <a:pt x="912" y="263"/>
                      <a:pt x="912" y="264"/>
                      <a:pt x="913" y="264"/>
                    </a:cubicBezTo>
                    <a:cubicBezTo>
                      <a:pt x="914" y="265"/>
                      <a:pt x="915" y="267"/>
                      <a:pt x="916" y="268"/>
                    </a:cubicBezTo>
                    <a:cubicBezTo>
                      <a:pt x="918" y="270"/>
                      <a:pt x="920" y="273"/>
                      <a:pt x="922" y="275"/>
                    </a:cubicBezTo>
                    <a:cubicBezTo>
                      <a:pt x="922" y="275"/>
                      <a:pt x="923" y="276"/>
                      <a:pt x="923" y="276"/>
                    </a:cubicBezTo>
                    <a:cubicBezTo>
                      <a:pt x="983" y="347"/>
                      <a:pt x="1023" y="435"/>
                      <a:pt x="1036" y="530"/>
                    </a:cubicBezTo>
                    <a:cubicBezTo>
                      <a:pt x="1036" y="532"/>
                      <a:pt x="1037" y="533"/>
                      <a:pt x="1037" y="535"/>
                    </a:cubicBezTo>
                    <a:cubicBezTo>
                      <a:pt x="1037" y="540"/>
                      <a:pt x="1038" y="545"/>
                      <a:pt x="1038" y="550"/>
                    </a:cubicBezTo>
                    <a:cubicBezTo>
                      <a:pt x="1039" y="554"/>
                      <a:pt x="1039" y="559"/>
                      <a:pt x="1039" y="563"/>
                    </a:cubicBezTo>
                    <a:cubicBezTo>
                      <a:pt x="1039" y="567"/>
                      <a:pt x="1040" y="571"/>
                      <a:pt x="1040" y="574"/>
                    </a:cubicBezTo>
                    <a:cubicBezTo>
                      <a:pt x="1040" y="578"/>
                      <a:pt x="1040" y="581"/>
                      <a:pt x="1040" y="584"/>
                    </a:cubicBezTo>
                    <a:cubicBezTo>
                      <a:pt x="1040" y="589"/>
                      <a:pt x="1040" y="594"/>
                      <a:pt x="1040" y="597"/>
                    </a:cubicBezTo>
                    <a:cubicBezTo>
                      <a:pt x="1040" y="600"/>
                      <a:pt x="1040" y="601"/>
                      <a:pt x="1040" y="601"/>
                    </a:cubicBezTo>
                    <a:cubicBezTo>
                      <a:pt x="1041" y="601"/>
                      <a:pt x="1041" y="601"/>
                      <a:pt x="1041" y="601"/>
                    </a:cubicBezTo>
                    <a:cubicBezTo>
                      <a:pt x="1098" y="601"/>
                      <a:pt x="1098" y="601"/>
                      <a:pt x="1098" y="601"/>
                    </a:cubicBezTo>
                    <a:cubicBezTo>
                      <a:pt x="1133" y="601"/>
                      <a:pt x="1133" y="601"/>
                      <a:pt x="1133" y="601"/>
                    </a:cubicBezTo>
                    <a:cubicBezTo>
                      <a:pt x="1133" y="601"/>
                      <a:pt x="1133" y="600"/>
                      <a:pt x="1133" y="599"/>
                    </a:cubicBezTo>
                    <a:cubicBezTo>
                      <a:pt x="1133" y="269"/>
                      <a:pt x="861" y="0"/>
                      <a:pt x="5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sp>
            <p:nvSpPr>
              <p:cNvPr id="74" name="Freeform 6"/>
              <p:cNvSpPr/>
              <p:nvPr/>
            </p:nvSpPr>
            <p:spPr bwMode="auto">
              <a:xfrm>
                <a:off x="388" y="1648"/>
                <a:ext cx="1305" cy="692"/>
              </a:xfrm>
              <a:custGeom>
                <a:gdLst>
                  <a:gd name="T0" fmla="*/ 1133 w 1133"/>
                  <a:gd name="T1" fmla="*/ 20 h 601"/>
                  <a:gd name="T2" fmla="*/ 1131 w 1133"/>
                  <a:gd name="T3" fmla="*/ 42 h 601"/>
                  <a:gd name="T4" fmla="*/ 1130 w 1133"/>
                  <a:gd name="T5" fmla="*/ 56 h 601"/>
                  <a:gd name="T6" fmla="*/ 1127 w 1133"/>
                  <a:gd name="T7" fmla="*/ 72 h 601"/>
                  <a:gd name="T8" fmla="*/ 1108 w 1133"/>
                  <a:gd name="T9" fmla="*/ 150 h 601"/>
                  <a:gd name="T10" fmla="*/ 1066 w 1133"/>
                  <a:gd name="T11" fmla="*/ 245 h 601"/>
                  <a:gd name="T12" fmla="*/ 992 w 1133"/>
                  <a:gd name="T13" fmla="*/ 343 h 601"/>
                  <a:gd name="T14" fmla="*/ 942 w 1133"/>
                  <a:gd name="T15" fmla="*/ 389 h 601"/>
                  <a:gd name="T16" fmla="*/ 914 w 1133"/>
                  <a:gd name="T17" fmla="*/ 410 h 601"/>
                  <a:gd name="T18" fmla="*/ 900 w 1133"/>
                  <a:gd name="T19" fmla="*/ 420 h 601"/>
                  <a:gd name="T20" fmla="*/ 884 w 1133"/>
                  <a:gd name="T21" fmla="*/ 430 h 601"/>
                  <a:gd name="T22" fmla="*/ 749 w 1133"/>
                  <a:gd name="T23" fmla="*/ 488 h 601"/>
                  <a:gd name="T24" fmla="*/ 674 w 1133"/>
                  <a:gd name="T25" fmla="*/ 503 h 601"/>
                  <a:gd name="T26" fmla="*/ 598 w 1133"/>
                  <a:gd name="T27" fmla="*/ 507 h 601"/>
                  <a:gd name="T28" fmla="*/ 522 w 1133"/>
                  <a:gd name="T29" fmla="*/ 500 h 601"/>
                  <a:gd name="T30" fmla="*/ 448 w 1133"/>
                  <a:gd name="T31" fmla="*/ 483 h 601"/>
                  <a:gd name="T32" fmla="*/ 317 w 1133"/>
                  <a:gd name="T33" fmla="*/ 420 h 601"/>
                  <a:gd name="T34" fmla="*/ 262 w 1133"/>
                  <a:gd name="T35" fmla="*/ 378 h 601"/>
                  <a:gd name="T36" fmla="*/ 238 w 1133"/>
                  <a:gd name="T37" fmla="*/ 356 h 601"/>
                  <a:gd name="T38" fmla="*/ 221 w 1133"/>
                  <a:gd name="T39" fmla="*/ 338 h 601"/>
                  <a:gd name="T40" fmla="*/ 221 w 1133"/>
                  <a:gd name="T41" fmla="*/ 337 h 601"/>
                  <a:gd name="T42" fmla="*/ 217 w 1133"/>
                  <a:gd name="T43" fmla="*/ 333 h 601"/>
                  <a:gd name="T44" fmla="*/ 211 w 1133"/>
                  <a:gd name="T45" fmla="*/ 326 h 601"/>
                  <a:gd name="T46" fmla="*/ 210 w 1133"/>
                  <a:gd name="T47" fmla="*/ 325 h 601"/>
                  <a:gd name="T48" fmla="*/ 97 w 1133"/>
                  <a:gd name="T49" fmla="*/ 71 h 601"/>
                  <a:gd name="T50" fmla="*/ 96 w 1133"/>
                  <a:gd name="T51" fmla="*/ 66 h 601"/>
                  <a:gd name="T52" fmla="*/ 95 w 1133"/>
                  <a:gd name="T53" fmla="*/ 52 h 601"/>
                  <a:gd name="T54" fmla="*/ 94 w 1133"/>
                  <a:gd name="T55" fmla="*/ 38 h 601"/>
                  <a:gd name="T56" fmla="*/ 93 w 1133"/>
                  <a:gd name="T57" fmla="*/ 27 h 601"/>
                  <a:gd name="T58" fmla="*/ 93 w 1133"/>
                  <a:gd name="T59" fmla="*/ 17 h 601"/>
                  <a:gd name="T60" fmla="*/ 93 w 1133"/>
                  <a:gd name="T61" fmla="*/ 5 h 601"/>
                  <a:gd name="T62" fmla="*/ 93 w 1133"/>
                  <a:gd name="T63" fmla="*/ 0 h 601"/>
                  <a:gd name="T64" fmla="*/ 92 w 1133"/>
                  <a:gd name="T65" fmla="*/ 0 h 601"/>
                  <a:gd name="T66" fmla="*/ 35 w 1133"/>
                  <a:gd name="T67" fmla="*/ 0 h 601"/>
                  <a:gd name="T68" fmla="*/ 0 w 1133"/>
                  <a:gd name="T69" fmla="*/ 0 h 601"/>
                  <a:gd name="T70" fmla="*/ 0 w 1133"/>
                  <a:gd name="T71" fmla="*/ 2 h 601"/>
                  <a:gd name="T72" fmla="*/ 608 w 1133"/>
                  <a:gd name="T73" fmla="*/ 601 h 601"/>
                  <a:gd name="T74" fmla="*/ 608 w 1133"/>
                  <a:gd name="T75" fmla="*/ 535 h 601"/>
                  <a:gd name="T76" fmla="*/ 678 w 1133"/>
                  <a:gd name="T77" fmla="*/ 528 h 601"/>
                  <a:gd name="T78" fmla="*/ 756 w 1133"/>
                  <a:gd name="T79" fmla="*/ 510 h 601"/>
                  <a:gd name="T80" fmla="*/ 895 w 1133"/>
                  <a:gd name="T81" fmla="*/ 445 h 601"/>
                  <a:gd name="T82" fmla="*/ 910 w 1133"/>
                  <a:gd name="T83" fmla="*/ 434 h 601"/>
                  <a:gd name="T84" fmla="*/ 925 w 1133"/>
                  <a:gd name="T85" fmla="*/ 424 h 601"/>
                  <a:gd name="T86" fmla="*/ 953 w 1133"/>
                  <a:gd name="T87" fmla="*/ 401 h 601"/>
                  <a:gd name="T88" fmla="*/ 1002 w 1133"/>
                  <a:gd name="T89" fmla="*/ 352 h 601"/>
                  <a:gd name="T90" fmla="*/ 1074 w 1133"/>
                  <a:gd name="T91" fmla="*/ 249 h 601"/>
                  <a:gd name="T92" fmla="*/ 1114 w 1133"/>
                  <a:gd name="T93" fmla="*/ 151 h 601"/>
                  <a:gd name="T94" fmla="*/ 1130 w 1133"/>
                  <a:gd name="T95" fmla="*/ 72 h 601"/>
                  <a:gd name="T96" fmla="*/ 1131 w 1133"/>
                  <a:gd name="T97" fmla="*/ 56 h 601"/>
                  <a:gd name="T98" fmla="*/ 1132 w 1133"/>
                  <a:gd name="T99" fmla="*/ 42 h 601"/>
                  <a:gd name="T100" fmla="*/ 1133 w 1133"/>
                  <a:gd name="T101" fmla="*/ 20 h 601"/>
                  <a:gd name="T102" fmla="*/ 1133 w 1133"/>
                  <a:gd name="T103" fmla="*/ 2 h 601"/>
                  <a:gd name="T104" fmla="*/ 1133 w 1133"/>
                  <a:gd name="T105" fmla="*/ 2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1133" y="20"/>
                    </a:moveTo>
                    <a:cubicBezTo>
                      <a:pt x="1132" y="26"/>
                      <a:pt x="1132" y="34"/>
                      <a:pt x="1131" y="42"/>
                    </a:cubicBezTo>
                    <a:cubicBezTo>
                      <a:pt x="1130" y="46"/>
                      <a:pt x="1130" y="51"/>
                      <a:pt x="1130" y="56"/>
                    </a:cubicBezTo>
                    <a:cubicBezTo>
                      <a:pt x="1129" y="61"/>
                      <a:pt x="1128" y="66"/>
                      <a:pt x="1127" y="72"/>
                    </a:cubicBezTo>
                    <a:cubicBezTo>
                      <a:pt x="1124" y="94"/>
                      <a:pt x="1118" y="120"/>
                      <a:pt x="1108" y="150"/>
                    </a:cubicBezTo>
                    <a:cubicBezTo>
                      <a:pt x="1099" y="179"/>
                      <a:pt x="1085" y="212"/>
                      <a:pt x="1066" y="245"/>
                    </a:cubicBezTo>
                    <a:cubicBezTo>
                      <a:pt x="1047" y="278"/>
                      <a:pt x="1022" y="311"/>
                      <a:pt x="992" y="343"/>
                    </a:cubicBezTo>
                    <a:cubicBezTo>
                      <a:pt x="977" y="359"/>
                      <a:pt x="960" y="375"/>
                      <a:pt x="942" y="389"/>
                    </a:cubicBezTo>
                    <a:cubicBezTo>
                      <a:pt x="933" y="397"/>
                      <a:pt x="924" y="403"/>
                      <a:pt x="914" y="410"/>
                    </a:cubicBezTo>
                    <a:cubicBezTo>
                      <a:pt x="910" y="414"/>
                      <a:pt x="905" y="417"/>
                      <a:pt x="900" y="420"/>
                    </a:cubicBezTo>
                    <a:cubicBezTo>
                      <a:pt x="895" y="424"/>
                      <a:pt x="890" y="427"/>
                      <a:pt x="884" y="430"/>
                    </a:cubicBezTo>
                    <a:cubicBezTo>
                      <a:pt x="844" y="455"/>
                      <a:pt x="798" y="475"/>
                      <a:pt x="749" y="488"/>
                    </a:cubicBezTo>
                    <a:cubicBezTo>
                      <a:pt x="725" y="495"/>
                      <a:pt x="699" y="500"/>
                      <a:pt x="674" y="503"/>
                    </a:cubicBezTo>
                    <a:cubicBezTo>
                      <a:pt x="649" y="506"/>
                      <a:pt x="623" y="507"/>
                      <a:pt x="598" y="507"/>
                    </a:cubicBezTo>
                    <a:cubicBezTo>
                      <a:pt x="571" y="506"/>
                      <a:pt x="547" y="504"/>
                      <a:pt x="522" y="500"/>
                    </a:cubicBezTo>
                    <a:cubicBezTo>
                      <a:pt x="497" y="496"/>
                      <a:pt x="472" y="490"/>
                      <a:pt x="448" y="483"/>
                    </a:cubicBezTo>
                    <a:cubicBezTo>
                      <a:pt x="401" y="468"/>
                      <a:pt x="356" y="446"/>
                      <a:pt x="317" y="420"/>
                    </a:cubicBezTo>
                    <a:cubicBezTo>
                      <a:pt x="297" y="407"/>
                      <a:pt x="279" y="393"/>
                      <a:pt x="262" y="378"/>
                    </a:cubicBezTo>
                    <a:cubicBezTo>
                      <a:pt x="254" y="371"/>
                      <a:pt x="246" y="363"/>
                      <a:pt x="238" y="356"/>
                    </a:cubicBezTo>
                    <a:cubicBezTo>
                      <a:pt x="232" y="350"/>
                      <a:pt x="227" y="344"/>
                      <a:pt x="221" y="338"/>
                    </a:cubicBezTo>
                    <a:cubicBezTo>
                      <a:pt x="221" y="338"/>
                      <a:pt x="221" y="338"/>
                      <a:pt x="221" y="337"/>
                    </a:cubicBezTo>
                    <a:cubicBezTo>
                      <a:pt x="219" y="336"/>
                      <a:pt x="218" y="335"/>
                      <a:pt x="217" y="333"/>
                    </a:cubicBezTo>
                    <a:cubicBezTo>
                      <a:pt x="215" y="331"/>
                      <a:pt x="213" y="329"/>
                      <a:pt x="211" y="326"/>
                    </a:cubicBezTo>
                    <a:cubicBezTo>
                      <a:pt x="210" y="326"/>
                      <a:pt x="210" y="325"/>
                      <a:pt x="210" y="325"/>
                    </a:cubicBezTo>
                    <a:cubicBezTo>
                      <a:pt x="150" y="254"/>
                      <a:pt x="110" y="167"/>
                      <a:pt x="97" y="71"/>
                    </a:cubicBezTo>
                    <a:cubicBezTo>
                      <a:pt x="97" y="69"/>
                      <a:pt x="96" y="68"/>
                      <a:pt x="96" y="66"/>
                    </a:cubicBezTo>
                    <a:cubicBezTo>
                      <a:pt x="96" y="61"/>
                      <a:pt x="95" y="56"/>
                      <a:pt x="95" y="52"/>
                    </a:cubicBezTo>
                    <a:cubicBezTo>
                      <a:pt x="94" y="47"/>
                      <a:pt x="94" y="42"/>
                      <a:pt x="94" y="38"/>
                    </a:cubicBezTo>
                    <a:cubicBezTo>
                      <a:pt x="94" y="34"/>
                      <a:pt x="93" y="30"/>
                      <a:pt x="93" y="27"/>
                    </a:cubicBezTo>
                    <a:cubicBezTo>
                      <a:pt x="93" y="23"/>
                      <a:pt x="93" y="20"/>
                      <a:pt x="93" y="17"/>
                    </a:cubicBezTo>
                    <a:cubicBezTo>
                      <a:pt x="93" y="12"/>
                      <a:pt x="93" y="7"/>
                      <a:pt x="93" y="5"/>
                    </a:cubicBezTo>
                    <a:cubicBezTo>
                      <a:pt x="93" y="2"/>
                      <a:pt x="93" y="0"/>
                      <a:pt x="93" y="0"/>
                    </a:cubicBezTo>
                    <a:cubicBezTo>
                      <a:pt x="92" y="0"/>
                      <a:pt x="92" y="0"/>
                      <a:pt x="92" y="0"/>
                    </a:cubicBezTo>
                    <a:cubicBezTo>
                      <a:pt x="35" y="0"/>
                      <a:pt x="35" y="0"/>
                      <a:pt x="35" y="0"/>
                    </a:cubicBezTo>
                    <a:cubicBezTo>
                      <a:pt x="0" y="0"/>
                      <a:pt x="0" y="0"/>
                      <a:pt x="0" y="0"/>
                    </a:cubicBezTo>
                    <a:cubicBezTo>
                      <a:pt x="0" y="1"/>
                      <a:pt x="0" y="1"/>
                      <a:pt x="0" y="2"/>
                    </a:cubicBezTo>
                    <a:cubicBezTo>
                      <a:pt x="0" y="333"/>
                      <a:pt x="272" y="601"/>
                      <a:pt x="608" y="601"/>
                    </a:cubicBezTo>
                    <a:cubicBezTo>
                      <a:pt x="608" y="535"/>
                      <a:pt x="608" y="535"/>
                      <a:pt x="608" y="535"/>
                    </a:cubicBezTo>
                    <a:cubicBezTo>
                      <a:pt x="632" y="534"/>
                      <a:pt x="655" y="532"/>
                      <a:pt x="678" y="528"/>
                    </a:cubicBezTo>
                    <a:cubicBezTo>
                      <a:pt x="704" y="524"/>
                      <a:pt x="731" y="518"/>
                      <a:pt x="756" y="510"/>
                    </a:cubicBezTo>
                    <a:cubicBezTo>
                      <a:pt x="806" y="495"/>
                      <a:pt x="853" y="472"/>
                      <a:pt x="895" y="445"/>
                    </a:cubicBezTo>
                    <a:cubicBezTo>
                      <a:pt x="900" y="442"/>
                      <a:pt x="905" y="438"/>
                      <a:pt x="910" y="434"/>
                    </a:cubicBezTo>
                    <a:cubicBezTo>
                      <a:pt x="915" y="431"/>
                      <a:pt x="920" y="427"/>
                      <a:pt x="925" y="424"/>
                    </a:cubicBezTo>
                    <a:cubicBezTo>
                      <a:pt x="934" y="416"/>
                      <a:pt x="944" y="409"/>
                      <a:pt x="953" y="401"/>
                    </a:cubicBezTo>
                    <a:cubicBezTo>
                      <a:pt x="971" y="385"/>
                      <a:pt x="987" y="369"/>
                      <a:pt x="1002" y="352"/>
                    </a:cubicBezTo>
                    <a:cubicBezTo>
                      <a:pt x="1032" y="318"/>
                      <a:pt x="1056" y="283"/>
                      <a:pt x="1074" y="249"/>
                    </a:cubicBezTo>
                    <a:cubicBezTo>
                      <a:pt x="1092" y="215"/>
                      <a:pt x="1105" y="181"/>
                      <a:pt x="1114" y="151"/>
                    </a:cubicBezTo>
                    <a:cubicBezTo>
                      <a:pt x="1122" y="121"/>
                      <a:pt x="1127" y="94"/>
                      <a:pt x="1130" y="72"/>
                    </a:cubicBezTo>
                    <a:cubicBezTo>
                      <a:pt x="1130" y="66"/>
                      <a:pt x="1131" y="61"/>
                      <a:pt x="1131" y="56"/>
                    </a:cubicBezTo>
                    <a:cubicBezTo>
                      <a:pt x="1132" y="51"/>
                      <a:pt x="1132" y="47"/>
                      <a:pt x="1132" y="42"/>
                    </a:cubicBezTo>
                    <a:cubicBezTo>
                      <a:pt x="1133" y="34"/>
                      <a:pt x="1133" y="26"/>
                      <a:pt x="1133" y="20"/>
                    </a:cubicBezTo>
                    <a:cubicBezTo>
                      <a:pt x="1133" y="8"/>
                      <a:pt x="1133" y="2"/>
                      <a:pt x="1133" y="2"/>
                    </a:cubicBezTo>
                    <a:cubicBezTo>
                      <a:pt x="1133" y="2"/>
                      <a:pt x="1133" y="8"/>
                      <a:pt x="113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grpSp>
        <p:sp>
          <p:nvSpPr>
            <p:cNvPr id="72" name="椭圆 71"/>
            <p:cNvSpPr/>
            <p:nvPr/>
          </p:nvSpPr>
          <p:spPr>
            <a:xfrm>
              <a:off x="1092388" y="1624824"/>
              <a:ext cx="1461247" cy="1461247"/>
            </a:xfrm>
            <a:prstGeom prst="ellipse">
              <a:avLst/>
            </a:prstGeom>
            <a:grp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grpSp>
      <p:grpSp>
        <p:nvGrpSpPr>
          <p:cNvPr id="10" name="组合 9"/>
          <p:cNvGrpSpPr/>
          <p:nvPr/>
        </p:nvGrpSpPr>
        <p:grpSpPr>
          <a:xfrm>
            <a:off x="6186918" y="1784551"/>
            <a:ext cx="1078379" cy="1129239"/>
            <a:chOff x="875927" y="1363696"/>
            <a:chExt cx="1894168" cy="1983502"/>
          </a:xfrm>
          <a:solidFill>
            <a:srgbClr val="022454"/>
          </a:solidFill>
        </p:grpSpPr>
        <p:grpSp>
          <p:nvGrpSpPr>
            <p:cNvPr id="67" name="Group 4"/>
            <p:cNvGrpSpPr>
              <a:grpSpLocks noChangeAspect="1"/>
            </p:cNvGrpSpPr>
            <p:nvPr/>
          </p:nvGrpSpPr>
          <p:grpSpPr>
            <a:xfrm>
              <a:off x="875927" y="1363696"/>
              <a:ext cx="1894168" cy="1983502"/>
              <a:chOff x="388" y="919"/>
              <a:chExt cx="1357" cy="1421"/>
            </a:xfrm>
            <a:grpFill/>
          </p:grpSpPr>
          <p:sp>
            <p:nvSpPr>
              <p:cNvPr id="69" name="Freeform 5"/>
              <p:cNvSpPr/>
              <p:nvPr/>
            </p:nvSpPr>
            <p:spPr bwMode="auto">
              <a:xfrm>
                <a:off x="440" y="919"/>
                <a:ext cx="1305" cy="692"/>
              </a:xfrm>
              <a:custGeom>
                <a:gdLst>
                  <a:gd name="T0" fmla="*/ 525 w 1133"/>
                  <a:gd name="T1" fmla="*/ 0 h 601"/>
                  <a:gd name="T2" fmla="*/ 525 w 1133"/>
                  <a:gd name="T3" fmla="*/ 66 h 601"/>
                  <a:gd name="T4" fmla="*/ 455 w 1133"/>
                  <a:gd name="T5" fmla="*/ 73 h 601"/>
                  <a:gd name="T6" fmla="*/ 377 w 1133"/>
                  <a:gd name="T7" fmla="*/ 91 h 601"/>
                  <a:gd name="T8" fmla="*/ 238 w 1133"/>
                  <a:gd name="T9" fmla="*/ 156 h 601"/>
                  <a:gd name="T10" fmla="*/ 223 w 1133"/>
                  <a:gd name="T11" fmla="*/ 167 h 601"/>
                  <a:gd name="T12" fmla="*/ 208 w 1133"/>
                  <a:gd name="T13" fmla="*/ 178 h 601"/>
                  <a:gd name="T14" fmla="*/ 180 w 1133"/>
                  <a:gd name="T15" fmla="*/ 200 h 601"/>
                  <a:gd name="T16" fmla="*/ 131 w 1133"/>
                  <a:gd name="T17" fmla="*/ 249 h 601"/>
                  <a:gd name="T18" fmla="*/ 59 w 1133"/>
                  <a:gd name="T19" fmla="*/ 352 h 601"/>
                  <a:gd name="T20" fmla="*/ 19 w 1133"/>
                  <a:gd name="T21" fmla="*/ 450 h 601"/>
                  <a:gd name="T22" fmla="*/ 3 w 1133"/>
                  <a:gd name="T23" fmla="*/ 529 h 601"/>
                  <a:gd name="T24" fmla="*/ 2 w 1133"/>
                  <a:gd name="T25" fmla="*/ 545 h 601"/>
                  <a:gd name="T26" fmla="*/ 1 w 1133"/>
                  <a:gd name="T27" fmla="*/ 559 h 601"/>
                  <a:gd name="T28" fmla="*/ 0 w 1133"/>
                  <a:gd name="T29" fmla="*/ 581 h 601"/>
                  <a:gd name="T30" fmla="*/ 0 w 1133"/>
                  <a:gd name="T31" fmla="*/ 599 h 601"/>
                  <a:gd name="T32" fmla="*/ 0 w 1133"/>
                  <a:gd name="T33" fmla="*/ 581 h 601"/>
                  <a:gd name="T34" fmla="*/ 2 w 1133"/>
                  <a:gd name="T35" fmla="*/ 559 h 601"/>
                  <a:gd name="T36" fmla="*/ 3 w 1133"/>
                  <a:gd name="T37" fmla="*/ 545 h 601"/>
                  <a:gd name="T38" fmla="*/ 6 w 1133"/>
                  <a:gd name="T39" fmla="*/ 530 h 601"/>
                  <a:gd name="T40" fmla="*/ 25 w 1133"/>
                  <a:gd name="T41" fmla="*/ 452 h 601"/>
                  <a:gd name="T42" fmla="*/ 67 w 1133"/>
                  <a:gd name="T43" fmla="*/ 357 h 601"/>
                  <a:gd name="T44" fmla="*/ 141 w 1133"/>
                  <a:gd name="T45" fmla="*/ 258 h 601"/>
                  <a:gd name="T46" fmla="*/ 191 w 1133"/>
                  <a:gd name="T47" fmla="*/ 212 h 601"/>
                  <a:gd name="T48" fmla="*/ 219 w 1133"/>
                  <a:gd name="T49" fmla="*/ 191 h 601"/>
                  <a:gd name="T50" fmla="*/ 233 w 1133"/>
                  <a:gd name="T51" fmla="*/ 181 h 601"/>
                  <a:gd name="T52" fmla="*/ 248 w 1133"/>
                  <a:gd name="T53" fmla="*/ 172 h 601"/>
                  <a:gd name="T54" fmla="*/ 384 w 1133"/>
                  <a:gd name="T55" fmla="*/ 113 h 601"/>
                  <a:gd name="T56" fmla="*/ 459 w 1133"/>
                  <a:gd name="T57" fmla="*/ 98 h 601"/>
                  <a:gd name="T58" fmla="*/ 535 w 1133"/>
                  <a:gd name="T59" fmla="*/ 94 h 601"/>
                  <a:gd name="T60" fmla="*/ 611 w 1133"/>
                  <a:gd name="T61" fmla="*/ 101 h 601"/>
                  <a:gd name="T62" fmla="*/ 685 w 1133"/>
                  <a:gd name="T63" fmla="*/ 119 h 601"/>
                  <a:gd name="T64" fmla="*/ 816 w 1133"/>
                  <a:gd name="T65" fmla="*/ 181 h 601"/>
                  <a:gd name="T66" fmla="*/ 871 w 1133"/>
                  <a:gd name="T67" fmla="*/ 223 h 601"/>
                  <a:gd name="T68" fmla="*/ 895 w 1133"/>
                  <a:gd name="T69" fmla="*/ 246 h 601"/>
                  <a:gd name="T70" fmla="*/ 912 w 1133"/>
                  <a:gd name="T71" fmla="*/ 263 h 601"/>
                  <a:gd name="T72" fmla="*/ 913 w 1133"/>
                  <a:gd name="T73" fmla="*/ 264 h 601"/>
                  <a:gd name="T74" fmla="*/ 916 w 1133"/>
                  <a:gd name="T75" fmla="*/ 268 h 601"/>
                  <a:gd name="T76" fmla="*/ 922 w 1133"/>
                  <a:gd name="T77" fmla="*/ 275 h 601"/>
                  <a:gd name="T78" fmla="*/ 923 w 1133"/>
                  <a:gd name="T79" fmla="*/ 276 h 601"/>
                  <a:gd name="T80" fmla="*/ 1036 w 1133"/>
                  <a:gd name="T81" fmla="*/ 530 h 601"/>
                  <a:gd name="T82" fmla="*/ 1037 w 1133"/>
                  <a:gd name="T83" fmla="*/ 535 h 601"/>
                  <a:gd name="T84" fmla="*/ 1038 w 1133"/>
                  <a:gd name="T85" fmla="*/ 550 h 601"/>
                  <a:gd name="T86" fmla="*/ 1039 w 1133"/>
                  <a:gd name="T87" fmla="*/ 563 h 601"/>
                  <a:gd name="T88" fmla="*/ 1040 w 1133"/>
                  <a:gd name="T89" fmla="*/ 574 h 601"/>
                  <a:gd name="T90" fmla="*/ 1040 w 1133"/>
                  <a:gd name="T91" fmla="*/ 584 h 601"/>
                  <a:gd name="T92" fmla="*/ 1040 w 1133"/>
                  <a:gd name="T93" fmla="*/ 597 h 601"/>
                  <a:gd name="T94" fmla="*/ 1040 w 1133"/>
                  <a:gd name="T95" fmla="*/ 601 h 601"/>
                  <a:gd name="T96" fmla="*/ 1041 w 1133"/>
                  <a:gd name="T97" fmla="*/ 601 h 601"/>
                  <a:gd name="T98" fmla="*/ 1098 w 1133"/>
                  <a:gd name="T99" fmla="*/ 601 h 601"/>
                  <a:gd name="T100" fmla="*/ 1133 w 1133"/>
                  <a:gd name="T101" fmla="*/ 601 h 601"/>
                  <a:gd name="T102" fmla="*/ 1133 w 1133"/>
                  <a:gd name="T103" fmla="*/ 599 h 601"/>
                  <a:gd name="T104" fmla="*/ 525 w 1133"/>
                  <a:gd name="T105" fmla="*/ 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525" y="0"/>
                    </a:moveTo>
                    <a:cubicBezTo>
                      <a:pt x="525" y="66"/>
                      <a:pt x="525" y="66"/>
                      <a:pt x="525" y="66"/>
                    </a:cubicBezTo>
                    <a:cubicBezTo>
                      <a:pt x="501" y="67"/>
                      <a:pt x="478" y="69"/>
                      <a:pt x="455" y="73"/>
                    </a:cubicBezTo>
                    <a:cubicBezTo>
                      <a:pt x="429" y="77"/>
                      <a:pt x="402" y="83"/>
                      <a:pt x="377" y="91"/>
                    </a:cubicBezTo>
                    <a:cubicBezTo>
                      <a:pt x="327" y="107"/>
                      <a:pt x="280" y="129"/>
                      <a:pt x="238" y="156"/>
                    </a:cubicBezTo>
                    <a:cubicBezTo>
                      <a:pt x="233" y="160"/>
                      <a:pt x="228" y="163"/>
                      <a:pt x="223" y="167"/>
                    </a:cubicBezTo>
                    <a:cubicBezTo>
                      <a:pt x="218" y="170"/>
                      <a:pt x="213" y="174"/>
                      <a:pt x="208" y="178"/>
                    </a:cubicBezTo>
                    <a:cubicBezTo>
                      <a:pt x="199" y="185"/>
                      <a:pt x="189" y="192"/>
                      <a:pt x="180" y="200"/>
                    </a:cubicBezTo>
                    <a:cubicBezTo>
                      <a:pt x="162" y="216"/>
                      <a:pt x="146" y="232"/>
                      <a:pt x="131" y="249"/>
                    </a:cubicBezTo>
                    <a:cubicBezTo>
                      <a:pt x="101" y="283"/>
                      <a:pt x="77" y="318"/>
                      <a:pt x="59" y="352"/>
                    </a:cubicBezTo>
                    <a:cubicBezTo>
                      <a:pt x="41" y="387"/>
                      <a:pt x="28" y="420"/>
                      <a:pt x="19" y="450"/>
                    </a:cubicBezTo>
                    <a:cubicBezTo>
                      <a:pt x="11" y="480"/>
                      <a:pt x="6" y="507"/>
                      <a:pt x="3" y="529"/>
                    </a:cubicBezTo>
                    <a:cubicBezTo>
                      <a:pt x="3" y="535"/>
                      <a:pt x="2" y="540"/>
                      <a:pt x="2" y="545"/>
                    </a:cubicBezTo>
                    <a:cubicBezTo>
                      <a:pt x="1" y="550"/>
                      <a:pt x="1" y="555"/>
                      <a:pt x="1" y="559"/>
                    </a:cubicBezTo>
                    <a:cubicBezTo>
                      <a:pt x="0" y="568"/>
                      <a:pt x="0" y="575"/>
                      <a:pt x="0" y="581"/>
                    </a:cubicBezTo>
                    <a:cubicBezTo>
                      <a:pt x="0" y="593"/>
                      <a:pt x="0" y="599"/>
                      <a:pt x="0" y="599"/>
                    </a:cubicBezTo>
                    <a:cubicBezTo>
                      <a:pt x="0" y="599"/>
                      <a:pt x="0" y="593"/>
                      <a:pt x="0" y="581"/>
                    </a:cubicBezTo>
                    <a:cubicBezTo>
                      <a:pt x="0" y="575"/>
                      <a:pt x="1" y="568"/>
                      <a:pt x="2" y="559"/>
                    </a:cubicBezTo>
                    <a:cubicBezTo>
                      <a:pt x="3" y="555"/>
                      <a:pt x="3" y="550"/>
                      <a:pt x="3" y="545"/>
                    </a:cubicBezTo>
                    <a:cubicBezTo>
                      <a:pt x="4" y="540"/>
                      <a:pt x="5" y="535"/>
                      <a:pt x="6" y="530"/>
                    </a:cubicBezTo>
                    <a:cubicBezTo>
                      <a:pt x="9" y="508"/>
                      <a:pt x="15" y="481"/>
                      <a:pt x="25" y="452"/>
                    </a:cubicBezTo>
                    <a:cubicBezTo>
                      <a:pt x="34" y="422"/>
                      <a:pt x="48" y="390"/>
                      <a:pt x="67" y="357"/>
                    </a:cubicBezTo>
                    <a:cubicBezTo>
                      <a:pt x="86" y="323"/>
                      <a:pt x="111" y="290"/>
                      <a:pt x="141" y="258"/>
                    </a:cubicBezTo>
                    <a:cubicBezTo>
                      <a:pt x="156" y="242"/>
                      <a:pt x="173" y="227"/>
                      <a:pt x="191" y="212"/>
                    </a:cubicBezTo>
                    <a:cubicBezTo>
                      <a:pt x="200" y="205"/>
                      <a:pt x="209" y="198"/>
                      <a:pt x="219" y="191"/>
                    </a:cubicBezTo>
                    <a:cubicBezTo>
                      <a:pt x="223" y="188"/>
                      <a:pt x="228" y="184"/>
                      <a:pt x="233" y="181"/>
                    </a:cubicBezTo>
                    <a:cubicBezTo>
                      <a:pt x="238" y="178"/>
                      <a:pt x="243" y="175"/>
                      <a:pt x="248" y="172"/>
                    </a:cubicBezTo>
                    <a:cubicBezTo>
                      <a:pt x="289" y="146"/>
                      <a:pt x="335" y="126"/>
                      <a:pt x="384" y="113"/>
                    </a:cubicBezTo>
                    <a:cubicBezTo>
                      <a:pt x="408" y="106"/>
                      <a:pt x="434" y="102"/>
                      <a:pt x="459" y="98"/>
                    </a:cubicBezTo>
                    <a:cubicBezTo>
                      <a:pt x="484" y="95"/>
                      <a:pt x="510" y="94"/>
                      <a:pt x="535" y="94"/>
                    </a:cubicBezTo>
                    <a:cubicBezTo>
                      <a:pt x="562" y="95"/>
                      <a:pt x="586" y="97"/>
                      <a:pt x="611" y="101"/>
                    </a:cubicBezTo>
                    <a:cubicBezTo>
                      <a:pt x="636" y="106"/>
                      <a:pt x="661" y="111"/>
                      <a:pt x="685" y="119"/>
                    </a:cubicBezTo>
                    <a:cubicBezTo>
                      <a:pt x="732" y="134"/>
                      <a:pt x="777" y="155"/>
                      <a:pt x="816" y="181"/>
                    </a:cubicBezTo>
                    <a:cubicBezTo>
                      <a:pt x="835" y="194"/>
                      <a:pt x="854" y="208"/>
                      <a:pt x="871" y="223"/>
                    </a:cubicBezTo>
                    <a:cubicBezTo>
                      <a:pt x="879" y="230"/>
                      <a:pt x="887" y="238"/>
                      <a:pt x="895" y="246"/>
                    </a:cubicBezTo>
                    <a:cubicBezTo>
                      <a:pt x="901" y="252"/>
                      <a:pt x="906" y="257"/>
                      <a:pt x="912" y="263"/>
                    </a:cubicBezTo>
                    <a:cubicBezTo>
                      <a:pt x="912" y="263"/>
                      <a:pt x="912" y="264"/>
                      <a:pt x="913" y="264"/>
                    </a:cubicBezTo>
                    <a:cubicBezTo>
                      <a:pt x="914" y="265"/>
                      <a:pt x="915" y="267"/>
                      <a:pt x="916" y="268"/>
                    </a:cubicBezTo>
                    <a:cubicBezTo>
                      <a:pt x="918" y="270"/>
                      <a:pt x="920" y="273"/>
                      <a:pt x="922" y="275"/>
                    </a:cubicBezTo>
                    <a:cubicBezTo>
                      <a:pt x="922" y="275"/>
                      <a:pt x="923" y="276"/>
                      <a:pt x="923" y="276"/>
                    </a:cubicBezTo>
                    <a:cubicBezTo>
                      <a:pt x="983" y="347"/>
                      <a:pt x="1023" y="435"/>
                      <a:pt x="1036" y="530"/>
                    </a:cubicBezTo>
                    <a:cubicBezTo>
                      <a:pt x="1036" y="532"/>
                      <a:pt x="1037" y="533"/>
                      <a:pt x="1037" y="535"/>
                    </a:cubicBezTo>
                    <a:cubicBezTo>
                      <a:pt x="1037" y="540"/>
                      <a:pt x="1038" y="545"/>
                      <a:pt x="1038" y="550"/>
                    </a:cubicBezTo>
                    <a:cubicBezTo>
                      <a:pt x="1039" y="554"/>
                      <a:pt x="1039" y="559"/>
                      <a:pt x="1039" y="563"/>
                    </a:cubicBezTo>
                    <a:cubicBezTo>
                      <a:pt x="1039" y="567"/>
                      <a:pt x="1040" y="571"/>
                      <a:pt x="1040" y="574"/>
                    </a:cubicBezTo>
                    <a:cubicBezTo>
                      <a:pt x="1040" y="578"/>
                      <a:pt x="1040" y="581"/>
                      <a:pt x="1040" y="584"/>
                    </a:cubicBezTo>
                    <a:cubicBezTo>
                      <a:pt x="1040" y="589"/>
                      <a:pt x="1040" y="594"/>
                      <a:pt x="1040" y="597"/>
                    </a:cubicBezTo>
                    <a:cubicBezTo>
                      <a:pt x="1040" y="600"/>
                      <a:pt x="1040" y="601"/>
                      <a:pt x="1040" y="601"/>
                    </a:cubicBezTo>
                    <a:cubicBezTo>
                      <a:pt x="1041" y="601"/>
                      <a:pt x="1041" y="601"/>
                      <a:pt x="1041" y="601"/>
                    </a:cubicBezTo>
                    <a:cubicBezTo>
                      <a:pt x="1098" y="601"/>
                      <a:pt x="1098" y="601"/>
                      <a:pt x="1098" y="601"/>
                    </a:cubicBezTo>
                    <a:cubicBezTo>
                      <a:pt x="1133" y="601"/>
                      <a:pt x="1133" y="601"/>
                      <a:pt x="1133" y="601"/>
                    </a:cubicBezTo>
                    <a:cubicBezTo>
                      <a:pt x="1133" y="601"/>
                      <a:pt x="1133" y="600"/>
                      <a:pt x="1133" y="599"/>
                    </a:cubicBezTo>
                    <a:cubicBezTo>
                      <a:pt x="1133" y="269"/>
                      <a:pt x="861" y="0"/>
                      <a:pt x="5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sp>
            <p:nvSpPr>
              <p:cNvPr id="70" name="Freeform 6"/>
              <p:cNvSpPr/>
              <p:nvPr/>
            </p:nvSpPr>
            <p:spPr bwMode="auto">
              <a:xfrm>
                <a:off x="388" y="1648"/>
                <a:ext cx="1305" cy="692"/>
              </a:xfrm>
              <a:custGeom>
                <a:gdLst>
                  <a:gd name="T0" fmla="*/ 1133 w 1133"/>
                  <a:gd name="T1" fmla="*/ 20 h 601"/>
                  <a:gd name="T2" fmla="*/ 1131 w 1133"/>
                  <a:gd name="T3" fmla="*/ 42 h 601"/>
                  <a:gd name="T4" fmla="*/ 1130 w 1133"/>
                  <a:gd name="T5" fmla="*/ 56 h 601"/>
                  <a:gd name="T6" fmla="*/ 1127 w 1133"/>
                  <a:gd name="T7" fmla="*/ 72 h 601"/>
                  <a:gd name="T8" fmla="*/ 1108 w 1133"/>
                  <a:gd name="T9" fmla="*/ 150 h 601"/>
                  <a:gd name="T10" fmla="*/ 1066 w 1133"/>
                  <a:gd name="T11" fmla="*/ 245 h 601"/>
                  <a:gd name="T12" fmla="*/ 992 w 1133"/>
                  <a:gd name="T13" fmla="*/ 343 h 601"/>
                  <a:gd name="T14" fmla="*/ 942 w 1133"/>
                  <a:gd name="T15" fmla="*/ 389 h 601"/>
                  <a:gd name="T16" fmla="*/ 914 w 1133"/>
                  <a:gd name="T17" fmla="*/ 410 h 601"/>
                  <a:gd name="T18" fmla="*/ 900 w 1133"/>
                  <a:gd name="T19" fmla="*/ 420 h 601"/>
                  <a:gd name="T20" fmla="*/ 884 w 1133"/>
                  <a:gd name="T21" fmla="*/ 430 h 601"/>
                  <a:gd name="T22" fmla="*/ 749 w 1133"/>
                  <a:gd name="T23" fmla="*/ 488 h 601"/>
                  <a:gd name="T24" fmla="*/ 674 w 1133"/>
                  <a:gd name="T25" fmla="*/ 503 h 601"/>
                  <a:gd name="T26" fmla="*/ 598 w 1133"/>
                  <a:gd name="T27" fmla="*/ 507 h 601"/>
                  <a:gd name="T28" fmla="*/ 522 w 1133"/>
                  <a:gd name="T29" fmla="*/ 500 h 601"/>
                  <a:gd name="T30" fmla="*/ 448 w 1133"/>
                  <a:gd name="T31" fmla="*/ 483 h 601"/>
                  <a:gd name="T32" fmla="*/ 317 w 1133"/>
                  <a:gd name="T33" fmla="*/ 420 h 601"/>
                  <a:gd name="T34" fmla="*/ 262 w 1133"/>
                  <a:gd name="T35" fmla="*/ 378 h 601"/>
                  <a:gd name="T36" fmla="*/ 238 w 1133"/>
                  <a:gd name="T37" fmla="*/ 356 h 601"/>
                  <a:gd name="T38" fmla="*/ 221 w 1133"/>
                  <a:gd name="T39" fmla="*/ 338 h 601"/>
                  <a:gd name="T40" fmla="*/ 221 w 1133"/>
                  <a:gd name="T41" fmla="*/ 337 h 601"/>
                  <a:gd name="T42" fmla="*/ 217 w 1133"/>
                  <a:gd name="T43" fmla="*/ 333 h 601"/>
                  <a:gd name="T44" fmla="*/ 211 w 1133"/>
                  <a:gd name="T45" fmla="*/ 326 h 601"/>
                  <a:gd name="T46" fmla="*/ 210 w 1133"/>
                  <a:gd name="T47" fmla="*/ 325 h 601"/>
                  <a:gd name="T48" fmla="*/ 97 w 1133"/>
                  <a:gd name="T49" fmla="*/ 71 h 601"/>
                  <a:gd name="T50" fmla="*/ 96 w 1133"/>
                  <a:gd name="T51" fmla="*/ 66 h 601"/>
                  <a:gd name="T52" fmla="*/ 95 w 1133"/>
                  <a:gd name="T53" fmla="*/ 52 h 601"/>
                  <a:gd name="T54" fmla="*/ 94 w 1133"/>
                  <a:gd name="T55" fmla="*/ 38 h 601"/>
                  <a:gd name="T56" fmla="*/ 93 w 1133"/>
                  <a:gd name="T57" fmla="*/ 27 h 601"/>
                  <a:gd name="T58" fmla="*/ 93 w 1133"/>
                  <a:gd name="T59" fmla="*/ 17 h 601"/>
                  <a:gd name="T60" fmla="*/ 93 w 1133"/>
                  <a:gd name="T61" fmla="*/ 5 h 601"/>
                  <a:gd name="T62" fmla="*/ 93 w 1133"/>
                  <a:gd name="T63" fmla="*/ 0 h 601"/>
                  <a:gd name="T64" fmla="*/ 92 w 1133"/>
                  <a:gd name="T65" fmla="*/ 0 h 601"/>
                  <a:gd name="T66" fmla="*/ 35 w 1133"/>
                  <a:gd name="T67" fmla="*/ 0 h 601"/>
                  <a:gd name="T68" fmla="*/ 0 w 1133"/>
                  <a:gd name="T69" fmla="*/ 0 h 601"/>
                  <a:gd name="T70" fmla="*/ 0 w 1133"/>
                  <a:gd name="T71" fmla="*/ 2 h 601"/>
                  <a:gd name="T72" fmla="*/ 608 w 1133"/>
                  <a:gd name="T73" fmla="*/ 601 h 601"/>
                  <a:gd name="T74" fmla="*/ 608 w 1133"/>
                  <a:gd name="T75" fmla="*/ 535 h 601"/>
                  <a:gd name="T76" fmla="*/ 678 w 1133"/>
                  <a:gd name="T77" fmla="*/ 528 h 601"/>
                  <a:gd name="T78" fmla="*/ 756 w 1133"/>
                  <a:gd name="T79" fmla="*/ 510 h 601"/>
                  <a:gd name="T80" fmla="*/ 895 w 1133"/>
                  <a:gd name="T81" fmla="*/ 445 h 601"/>
                  <a:gd name="T82" fmla="*/ 910 w 1133"/>
                  <a:gd name="T83" fmla="*/ 434 h 601"/>
                  <a:gd name="T84" fmla="*/ 925 w 1133"/>
                  <a:gd name="T85" fmla="*/ 424 h 601"/>
                  <a:gd name="T86" fmla="*/ 953 w 1133"/>
                  <a:gd name="T87" fmla="*/ 401 h 601"/>
                  <a:gd name="T88" fmla="*/ 1002 w 1133"/>
                  <a:gd name="T89" fmla="*/ 352 h 601"/>
                  <a:gd name="T90" fmla="*/ 1074 w 1133"/>
                  <a:gd name="T91" fmla="*/ 249 h 601"/>
                  <a:gd name="T92" fmla="*/ 1114 w 1133"/>
                  <a:gd name="T93" fmla="*/ 151 h 601"/>
                  <a:gd name="T94" fmla="*/ 1130 w 1133"/>
                  <a:gd name="T95" fmla="*/ 72 h 601"/>
                  <a:gd name="T96" fmla="*/ 1131 w 1133"/>
                  <a:gd name="T97" fmla="*/ 56 h 601"/>
                  <a:gd name="T98" fmla="*/ 1132 w 1133"/>
                  <a:gd name="T99" fmla="*/ 42 h 601"/>
                  <a:gd name="T100" fmla="*/ 1133 w 1133"/>
                  <a:gd name="T101" fmla="*/ 20 h 601"/>
                  <a:gd name="T102" fmla="*/ 1133 w 1133"/>
                  <a:gd name="T103" fmla="*/ 2 h 601"/>
                  <a:gd name="T104" fmla="*/ 1133 w 1133"/>
                  <a:gd name="T105" fmla="*/ 2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1133" y="20"/>
                    </a:moveTo>
                    <a:cubicBezTo>
                      <a:pt x="1132" y="26"/>
                      <a:pt x="1132" y="34"/>
                      <a:pt x="1131" y="42"/>
                    </a:cubicBezTo>
                    <a:cubicBezTo>
                      <a:pt x="1130" y="46"/>
                      <a:pt x="1130" y="51"/>
                      <a:pt x="1130" y="56"/>
                    </a:cubicBezTo>
                    <a:cubicBezTo>
                      <a:pt x="1129" y="61"/>
                      <a:pt x="1128" y="66"/>
                      <a:pt x="1127" y="72"/>
                    </a:cubicBezTo>
                    <a:cubicBezTo>
                      <a:pt x="1124" y="94"/>
                      <a:pt x="1118" y="120"/>
                      <a:pt x="1108" y="150"/>
                    </a:cubicBezTo>
                    <a:cubicBezTo>
                      <a:pt x="1099" y="179"/>
                      <a:pt x="1085" y="212"/>
                      <a:pt x="1066" y="245"/>
                    </a:cubicBezTo>
                    <a:cubicBezTo>
                      <a:pt x="1047" y="278"/>
                      <a:pt x="1022" y="311"/>
                      <a:pt x="992" y="343"/>
                    </a:cubicBezTo>
                    <a:cubicBezTo>
                      <a:pt x="977" y="359"/>
                      <a:pt x="960" y="375"/>
                      <a:pt x="942" y="389"/>
                    </a:cubicBezTo>
                    <a:cubicBezTo>
                      <a:pt x="933" y="397"/>
                      <a:pt x="924" y="403"/>
                      <a:pt x="914" y="410"/>
                    </a:cubicBezTo>
                    <a:cubicBezTo>
                      <a:pt x="910" y="414"/>
                      <a:pt x="905" y="417"/>
                      <a:pt x="900" y="420"/>
                    </a:cubicBezTo>
                    <a:cubicBezTo>
                      <a:pt x="895" y="424"/>
                      <a:pt x="890" y="427"/>
                      <a:pt x="884" y="430"/>
                    </a:cubicBezTo>
                    <a:cubicBezTo>
                      <a:pt x="844" y="455"/>
                      <a:pt x="798" y="475"/>
                      <a:pt x="749" y="488"/>
                    </a:cubicBezTo>
                    <a:cubicBezTo>
                      <a:pt x="725" y="495"/>
                      <a:pt x="699" y="500"/>
                      <a:pt x="674" y="503"/>
                    </a:cubicBezTo>
                    <a:cubicBezTo>
                      <a:pt x="649" y="506"/>
                      <a:pt x="623" y="507"/>
                      <a:pt x="598" y="507"/>
                    </a:cubicBezTo>
                    <a:cubicBezTo>
                      <a:pt x="571" y="506"/>
                      <a:pt x="547" y="504"/>
                      <a:pt x="522" y="500"/>
                    </a:cubicBezTo>
                    <a:cubicBezTo>
                      <a:pt x="497" y="496"/>
                      <a:pt x="472" y="490"/>
                      <a:pt x="448" y="483"/>
                    </a:cubicBezTo>
                    <a:cubicBezTo>
                      <a:pt x="401" y="468"/>
                      <a:pt x="356" y="446"/>
                      <a:pt x="317" y="420"/>
                    </a:cubicBezTo>
                    <a:cubicBezTo>
                      <a:pt x="297" y="407"/>
                      <a:pt x="279" y="393"/>
                      <a:pt x="262" y="378"/>
                    </a:cubicBezTo>
                    <a:cubicBezTo>
                      <a:pt x="254" y="371"/>
                      <a:pt x="246" y="363"/>
                      <a:pt x="238" y="356"/>
                    </a:cubicBezTo>
                    <a:cubicBezTo>
                      <a:pt x="232" y="350"/>
                      <a:pt x="227" y="344"/>
                      <a:pt x="221" y="338"/>
                    </a:cubicBezTo>
                    <a:cubicBezTo>
                      <a:pt x="221" y="338"/>
                      <a:pt x="221" y="338"/>
                      <a:pt x="221" y="337"/>
                    </a:cubicBezTo>
                    <a:cubicBezTo>
                      <a:pt x="219" y="336"/>
                      <a:pt x="218" y="335"/>
                      <a:pt x="217" y="333"/>
                    </a:cubicBezTo>
                    <a:cubicBezTo>
                      <a:pt x="215" y="331"/>
                      <a:pt x="213" y="329"/>
                      <a:pt x="211" y="326"/>
                    </a:cubicBezTo>
                    <a:cubicBezTo>
                      <a:pt x="210" y="326"/>
                      <a:pt x="210" y="325"/>
                      <a:pt x="210" y="325"/>
                    </a:cubicBezTo>
                    <a:cubicBezTo>
                      <a:pt x="150" y="254"/>
                      <a:pt x="110" y="167"/>
                      <a:pt x="97" y="71"/>
                    </a:cubicBezTo>
                    <a:cubicBezTo>
                      <a:pt x="97" y="69"/>
                      <a:pt x="96" y="68"/>
                      <a:pt x="96" y="66"/>
                    </a:cubicBezTo>
                    <a:cubicBezTo>
                      <a:pt x="96" y="61"/>
                      <a:pt x="95" y="56"/>
                      <a:pt x="95" y="52"/>
                    </a:cubicBezTo>
                    <a:cubicBezTo>
                      <a:pt x="94" y="47"/>
                      <a:pt x="94" y="42"/>
                      <a:pt x="94" y="38"/>
                    </a:cubicBezTo>
                    <a:cubicBezTo>
                      <a:pt x="94" y="34"/>
                      <a:pt x="93" y="30"/>
                      <a:pt x="93" y="27"/>
                    </a:cubicBezTo>
                    <a:cubicBezTo>
                      <a:pt x="93" y="23"/>
                      <a:pt x="93" y="20"/>
                      <a:pt x="93" y="17"/>
                    </a:cubicBezTo>
                    <a:cubicBezTo>
                      <a:pt x="93" y="12"/>
                      <a:pt x="93" y="7"/>
                      <a:pt x="93" y="5"/>
                    </a:cubicBezTo>
                    <a:cubicBezTo>
                      <a:pt x="93" y="2"/>
                      <a:pt x="93" y="0"/>
                      <a:pt x="93" y="0"/>
                    </a:cubicBezTo>
                    <a:cubicBezTo>
                      <a:pt x="92" y="0"/>
                      <a:pt x="92" y="0"/>
                      <a:pt x="92" y="0"/>
                    </a:cubicBezTo>
                    <a:cubicBezTo>
                      <a:pt x="35" y="0"/>
                      <a:pt x="35" y="0"/>
                      <a:pt x="35" y="0"/>
                    </a:cubicBezTo>
                    <a:cubicBezTo>
                      <a:pt x="0" y="0"/>
                      <a:pt x="0" y="0"/>
                      <a:pt x="0" y="0"/>
                    </a:cubicBezTo>
                    <a:cubicBezTo>
                      <a:pt x="0" y="1"/>
                      <a:pt x="0" y="1"/>
                      <a:pt x="0" y="2"/>
                    </a:cubicBezTo>
                    <a:cubicBezTo>
                      <a:pt x="0" y="333"/>
                      <a:pt x="272" y="601"/>
                      <a:pt x="608" y="601"/>
                    </a:cubicBezTo>
                    <a:cubicBezTo>
                      <a:pt x="608" y="535"/>
                      <a:pt x="608" y="535"/>
                      <a:pt x="608" y="535"/>
                    </a:cubicBezTo>
                    <a:cubicBezTo>
                      <a:pt x="632" y="534"/>
                      <a:pt x="655" y="532"/>
                      <a:pt x="678" y="528"/>
                    </a:cubicBezTo>
                    <a:cubicBezTo>
                      <a:pt x="704" y="524"/>
                      <a:pt x="731" y="518"/>
                      <a:pt x="756" y="510"/>
                    </a:cubicBezTo>
                    <a:cubicBezTo>
                      <a:pt x="806" y="495"/>
                      <a:pt x="853" y="472"/>
                      <a:pt x="895" y="445"/>
                    </a:cubicBezTo>
                    <a:cubicBezTo>
                      <a:pt x="900" y="442"/>
                      <a:pt x="905" y="438"/>
                      <a:pt x="910" y="434"/>
                    </a:cubicBezTo>
                    <a:cubicBezTo>
                      <a:pt x="915" y="431"/>
                      <a:pt x="920" y="427"/>
                      <a:pt x="925" y="424"/>
                    </a:cubicBezTo>
                    <a:cubicBezTo>
                      <a:pt x="934" y="416"/>
                      <a:pt x="944" y="409"/>
                      <a:pt x="953" y="401"/>
                    </a:cubicBezTo>
                    <a:cubicBezTo>
                      <a:pt x="971" y="385"/>
                      <a:pt x="987" y="369"/>
                      <a:pt x="1002" y="352"/>
                    </a:cubicBezTo>
                    <a:cubicBezTo>
                      <a:pt x="1032" y="318"/>
                      <a:pt x="1056" y="283"/>
                      <a:pt x="1074" y="249"/>
                    </a:cubicBezTo>
                    <a:cubicBezTo>
                      <a:pt x="1092" y="215"/>
                      <a:pt x="1105" y="181"/>
                      <a:pt x="1114" y="151"/>
                    </a:cubicBezTo>
                    <a:cubicBezTo>
                      <a:pt x="1122" y="121"/>
                      <a:pt x="1127" y="94"/>
                      <a:pt x="1130" y="72"/>
                    </a:cubicBezTo>
                    <a:cubicBezTo>
                      <a:pt x="1130" y="66"/>
                      <a:pt x="1131" y="61"/>
                      <a:pt x="1131" y="56"/>
                    </a:cubicBezTo>
                    <a:cubicBezTo>
                      <a:pt x="1132" y="51"/>
                      <a:pt x="1132" y="47"/>
                      <a:pt x="1132" y="42"/>
                    </a:cubicBezTo>
                    <a:cubicBezTo>
                      <a:pt x="1133" y="34"/>
                      <a:pt x="1133" y="26"/>
                      <a:pt x="1133" y="20"/>
                    </a:cubicBezTo>
                    <a:cubicBezTo>
                      <a:pt x="1133" y="8"/>
                      <a:pt x="1133" y="2"/>
                      <a:pt x="1133" y="2"/>
                    </a:cubicBezTo>
                    <a:cubicBezTo>
                      <a:pt x="1133" y="2"/>
                      <a:pt x="1133" y="8"/>
                      <a:pt x="113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grpSp>
        <p:sp>
          <p:nvSpPr>
            <p:cNvPr id="68" name="椭圆 67"/>
            <p:cNvSpPr/>
            <p:nvPr/>
          </p:nvSpPr>
          <p:spPr>
            <a:xfrm>
              <a:off x="1092388" y="1624824"/>
              <a:ext cx="1461247" cy="1461247"/>
            </a:xfrm>
            <a:prstGeom prst="ellipse">
              <a:avLst/>
            </a:prstGeom>
            <a:grp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grpSp>
      <p:grpSp>
        <p:nvGrpSpPr>
          <p:cNvPr id="11" name="组合 10"/>
          <p:cNvGrpSpPr/>
          <p:nvPr/>
        </p:nvGrpSpPr>
        <p:grpSpPr>
          <a:xfrm>
            <a:off x="1740765" y="3936791"/>
            <a:ext cx="1078379" cy="1129239"/>
            <a:chOff x="875927" y="1363696"/>
            <a:chExt cx="1894168" cy="1983502"/>
          </a:xfrm>
          <a:solidFill>
            <a:srgbClr val="022454"/>
          </a:solidFill>
        </p:grpSpPr>
        <p:grpSp>
          <p:nvGrpSpPr>
            <p:cNvPr id="63" name="Group 4"/>
            <p:cNvGrpSpPr>
              <a:grpSpLocks noChangeAspect="1"/>
            </p:cNvGrpSpPr>
            <p:nvPr/>
          </p:nvGrpSpPr>
          <p:grpSpPr>
            <a:xfrm>
              <a:off x="875927" y="1363696"/>
              <a:ext cx="1894168" cy="1983502"/>
              <a:chOff x="388" y="919"/>
              <a:chExt cx="1357" cy="1421"/>
            </a:xfrm>
            <a:grpFill/>
          </p:grpSpPr>
          <p:sp>
            <p:nvSpPr>
              <p:cNvPr id="65" name="Freeform 5"/>
              <p:cNvSpPr/>
              <p:nvPr/>
            </p:nvSpPr>
            <p:spPr bwMode="auto">
              <a:xfrm>
                <a:off x="440" y="919"/>
                <a:ext cx="1305" cy="692"/>
              </a:xfrm>
              <a:custGeom>
                <a:gdLst>
                  <a:gd name="T0" fmla="*/ 525 w 1133"/>
                  <a:gd name="T1" fmla="*/ 0 h 601"/>
                  <a:gd name="T2" fmla="*/ 525 w 1133"/>
                  <a:gd name="T3" fmla="*/ 66 h 601"/>
                  <a:gd name="T4" fmla="*/ 455 w 1133"/>
                  <a:gd name="T5" fmla="*/ 73 h 601"/>
                  <a:gd name="T6" fmla="*/ 377 w 1133"/>
                  <a:gd name="T7" fmla="*/ 91 h 601"/>
                  <a:gd name="T8" fmla="*/ 238 w 1133"/>
                  <a:gd name="T9" fmla="*/ 156 h 601"/>
                  <a:gd name="T10" fmla="*/ 223 w 1133"/>
                  <a:gd name="T11" fmla="*/ 167 h 601"/>
                  <a:gd name="T12" fmla="*/ 208 w 1133"/>
                  <a:gd name="T13" fmla="*/ 178 h 601"/>
                  <a:gd name="T14" fmla="*/ 180 w 1133"/>
                  <a:gd name="T15" fmla="*/ 200 h 601"/>
                  <a:gd name="T16" fmla="*/ 131 w 1133"/>
                  <a:gd name="T17" fmla="*/ 249 h 601"/>
                  <a:gd name="T18" fmla="*/ 59 w 1133"/>
                  <a:gd name="T19" fmla="*/ 352 h 601"/>
                  <a:gd name="T20" fmla="*/ 19 w 1133"/>
                  <a:gd name="T21" fmla="*/ 450 h 601"/>
                  <a:gd name="T22" fmla="*/ 3 w 1133"/>
                  <a:gd name="T23" fmla="*/ 529 h 601"/>
                  <a:gd name="T24" fmla="*/ 2 w 1133"/>
                  <a:gd name="T25" fmla="*/ 545 h 601"/>
                  <a:gd name="T26" fmla="*/ 1 w 1133"/>
                  <a:gd name="T27" fmla="*/ 559 h 601"/>
                  <a:gd name="T28" fmla="*/ 0 w 1133"/>
                  <a:gd name="T29" fmla="*/ 581 h 601"/>
                  <a:gd name="T30" fmla="*/ 0 w 1133"/>
                  <a:gd name="T31" fmla="*/ 599 h 601"/>
                  <a:gd name="T32" fmla="*/ 0 w 1133"/>
                  <a:gd name="T33" fmla="*/ 581 h 601"/>
                  <a:gd name="T34" fmla="*/ 2 w 1133"/>
                  <a:gd name="T35" fmla="*/ 559 h 601"/>
                  <a:gd name="T36" fmla="*/ 3 w 1133"/>
                  <a:gd name="T37" fmla="*/ 545 h 601"/>
                  <a:gd name="T38" fmla="*/ 6 w 1133"/>
                  <a:gd name="T39" fmla="*/ 530 h 601"/>
                  <a:gd name="T40" fmla="*/ 25 w 1133"/>
                  <a:gd name="T41" fmla="*/ 452 h 601"/>
                  <a:gd name="T42" fmla="*/ 67 w 1133"/>
                  <a:gd name="T43" fmla="*/ 357 h 601"/>
                  <a:gd name="T44" fmla="*/ 141 w 1133"/>
                  <a:gd name="T45" fmla="*/ 258 h 601"/>
                  <a:gd name="T46" fmla="*/ 191 w 1133"/>
                  <a:gd name="T47" fmla="*/ 212 h 601"/>
                  <a:gd name="T48" fmla="*/ 219 w 1133"/>
                  <a:gd name="T49" fmla="*/ 191 h 601"/>
                  <a:gd name="T50" fmla="*/ 233 w 1133"/>
                  <a:gd name="T51" fmla="*/ 181 h 601"/>
                  <a:gd name="T52" fmla="*/ 248 w 1133"/>
                  <a:gd name="T53" fmla="*/ 172 h 601"/>
                  <a:gd name="T54" fmla="*/ 384 w 1133"/>
                  <a:gd name="T55" fmla="*/ 113 h 601"/>
                  <a:gd name="T56" fmla="*/ 459 w 1133"/>
                  <a:gd name="T57" fmla="*/ 98 h 601"/>
                  <a:gd name="T58" fmla="*/ 535 w 1133"/>
                  <a:gd name="T59" fmla="*/ 94 h 601"/>
                  <a:gd name="T60" fmla="*/ 611 w 1133"/>
                  <a:gd name="T61" fmla="*/ 101 h 601"/>
                  <a:gd name="T62" fmla="*/ 685 w 1133"/>
                  <a:gd name="T63" fmla="*/ 119 h 601"/>
                  <a:gd name="T64" fmla="*/ 816 w 1133"/>
                  <a:gd name="T65" fmla="*/ 181 h 601"/>
                  <a:gd name="T66" fmla="*/ 871 w 1133"/>
                  <a:gd name="T67" fmla="*/ 223 h 601"/>
                  <a:gd name="T68" fmla="*/ 895 w 1133"/>
                  <a:gd name="T69" fmla="*/ 246 h 601"/>
                  <a:gd name="T70" fmla="*/ 912 w 1133"/>
                  <a:gd name="T71" fmla="*/ 263 h 601"/>
                  <a:gd name="T72" fmla="*/ 913 w 1133"/>
                  <a:gd name="T73" fmla="*/ 264 h 601"/>
                  <a:gd name="T74" fmla="*/ 916 w 1133"/>
                  <a:gd name="T75" fmla="*/ 268 h 601"/>
                  <a:gd name="T76" fmla="*/ 922 w 1133"/>
                  <a:gd name="T77" fmla="*/ 275 h 601"/>
                  <a:gd name="T78" fmla="*/ 923 w 1133"/>
                  <a:gd name="T79" fmla="*/ 276 h 601"/>
                  <a:gd name="T80" fmla="*/ 1036 w 1133"/>
                  <a:gd name="T81" fmla="*/ 530 h 601"/>
                  <a:gd name="T82" fmla="*/ 1037 w 1133"/>
                  <a:gd name="T83" fmla="*/ 535 h 601"/>
                  <a:gd name="T84" fmla="*/ 1038 w 1133"/>
                  <a:gd name="T85" fmla="*/ 550 h 601"/>
                  <a:gd name="T86" fmla="*/ 1039 w 1133"/>
                  <a:gd name="T87" fmla="*/ 563 h 601"/>
                  <a:gd name="T88" fmla="*/ 1040 w 1133"/>
                  <a:gd name="T89" fmla="*/ 574 h 601"/>
                  <a:gd name="T90" fmla="*/ 1040 w 1133"/>
                  <a:gd name="T91" fmla="*/ 584 h 601"/>
                  <a:gd name="T92" fmla="*/ 1040 w 1133"/>
                  <a:gd name="T93" fmla="*/ 597 h 601"/>
                  <a:gd name="T94" fmla="*/ 1040 w 1133"/>
                  <a:gd name="T95" fmla="*/ 601 h 601"/>
                  <a:gd name="T96" fmla="*/ 1041 w 1133"/>
                  <a:gd name="T97" fmla="*/ 601 h 601"/>
                  <a:gd name="T98" fmla="*/ 1098 w 1133"/>
                  <a:gd name="T99" fmla="*/ 601 h 601"/>
                  <a:gd name="T100" fmla="*/ 1133 w 1133"/>
                  <a:gd name="T101" fmla="*/ 601 h 601"/>
                  <a:gd name="T102" fmla="*/ 1133 w 1133"/>
                  <a:gd name="T103" fmla="*/ 599 h 601"/>
                  <a:gd name="T104" fmla="*/ 525 w 1133"/>
                  <a:gd name="T105" fmla="*/ 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525" y="0"/>
                    </a:moveTo>
                    <a:cubicBezTo>
                      <a:pt x="525" y="66"/>
                      <a:pt x="525" y="66"/>
                      <a:pt x="525" y="66"/>
                    </a:cubicBezTo>
                    <a:cubicBezTo>
                      <a:pt x="501" y="67"/>
                      <a:pt x="478" y="69"/>
                      <a:pt x="455" y="73"/>
                    </a:cubicBezTo>
                    <a:cubicBezTo>
                      <a:pt x="429" y="77"/>
                      <a:pt x="402" y="83"/>
                      <a:pt x="377" y="91"/>
                    </a:cubicBezTo>
                    <a:cubicBezTo>
                      <a:pt x="327" y="107"/>
                      <a:pt x="280" y="129"/>
                      <a:pt x="238" y="156"/>
                    </a:cubicBezTo>
                    <a:cubicBezTo>
                      <a:pt x="233" y="160"/>
                      <a:pt x="228" y="163"/>
                      <a:pt x="223" y="167"/>
                    </a:cubicBezTo>
                    <a:cubicBezTo>
                      <a:pt x="218" y="170"/>
                      <a:pt x="213" y="174"/>
                      <a:pt x="208" y="178"/>
                    </a:cubicBezTo>
                    <a:cubicBezTo>
                      <a:pt x="199" y="185"/>
                      <a:pt x="189" y="192"/>
                      <a:pt x="180" y="200"/>
                    </a:cubicBezTo>
                    <a:cubicBezTo>
                      <a:pt x="162" y="216"/>
                      <a:pt x="146" y="232"/>
                      <a:pt x="131" y="249"/>
                    </a:cubicBezTo>
                    <a:cubicBezTo>
                      <a:pt x="101" y="283"/>
                      <a:pt x="77" y="318"/>
                      <a:pt x="59" y="352"/>
                    </a:cubicBezTo>
                    <a:cubicBezTo>
                      <a:pt x="41" y="387"/>
                      <a:pt x="28" y="420"/>
                      <a:pt x="19" y="450"/>
                    </a:cubicBezTo>
                    <a:cubicBezTo>
                      <a:pt x="11" y="480"/>
                      <a:pt x="6" y="507"/>
                      <a:pt x="3" y="529"/>
                    </a:cubicBezTo>
                    <a:cubicBezTo>
                      <a:pt x="3" y="535"/>
                      <a:pt x="2" y="540"/>
                      <a:pt x="2" y="545"/>
                    </a:cubicBezTo>
                    <a:cubicBezTo>
                      <a:pt x="1" y="550"/>
                      <a:pt x="1" y="555"/>
                      <a:pt x="1" y="559"/>
                    </a:cubicBezTo>
                    <a:cubicBezTo>
                      <a:pt x="0" y="568"/>
                      <a:pt x="0" y="575"/>
                      <a:pt x="0" y="581"/>
                    </a:cubicBezTo>
                    <a:cubicBezTo>
                      <a:pt x="0" y="593"/>
                      <a:pt x="0" y="599"/>
                      <a:pt x="0" y="599"/>
                    </a:cubicBezTo>
                    <a:cubicBezTo>
                      <a:pt x="0" y="599"/>
                      <a:pt x="0" y="593"/>
                      <a:pt x="0" y="581"/>
                    </a:cubicBezTo>
                    <a:cubicBezTo>
                      <a:pt x="0" y="575"/>
                      <a:pt x="1" y="568"/>
                      <a:pt x="2" y="559"/>
                    </a:cubicBezTo>
                    <a:cubicBezTo>
                      <a:pt x="3" y="555"/>
                      <a:pt x="3" y="550"/>
                      <a:pt x="3" y="545"/>
                    </a:cubicBezTo>
                    <a:cubicBezTo>
                      <a:pt x="4" y="540"/>
                      <a:pt x="5" y="535"/>
                      <a:pt x="6" y="530"/>
                    </a:cubicBezTo>
                    <a:cubicBezTo>
                      <a:pt x="9" y="508"/>
                      <a:pt x="15" y="481"/>
                      <a:pt x="25" y="452"/>
                    </a:cubicBezTo>
                    <a:cubicBezTo>
                      <a:pt x="34" y="422"/>
                      <a:pt x="48" y="390"/>
                      <a:pt x="67" y="357"/>
                    </a:cubicBezTo>
                    <a:cubicBezTo>
                      <a:pt x="86" y="323"/>
                      <a:pt x="111" y="290"/>
                      <a:pt x="141" y="258"/>
                    </a:cubicBezTo>
                    <a:cubicBezTo>
                      <a:pt x="156" y="242"/>
                      <a:pt x="173" y="227"/>
                      <a:pt x="191" y="212"/>
                    </a:cubicBezTo>
                    <a:cubicBezTo>
                      <a:pt x="200" y="205"/>
                      <a:pt x="209" y="198"/>
                      <a:pt x="219" y="191"/>
                    </a:cubicBezTo>
                    <a:cubicBezTo>
                      <a:pt x="223" y="188"/>
                      <a:pt x="228" y="184"/>
                      <a:pt x="233" y="181"/>
                    </a:cubicBezTo>
                    <a:cubicBezTo>
                      <a:pt x="238" y="178"/>
                      <a:pt x="243" y="175"/>
                      <a:pt x="248" y="172"/>
                    </a:cubicBezTo>
                    <a:cubicBezTo>
                      <a:pt x="289" y="146"/>
                      <a:pt x="335" y="126"/>
                      <a:pt x="384" y="113"/>
                    </a:cubicBezTo>
                    <a:cubicBezTo>
                      <a:pt x="408" y="106"/>
                      <a:pt x="434" y="102"/>
                      <a:pt x="459" y="98"/>
                    </a:cubicBezTo>
                    <a:cubicBezTo>
                      <a:pt x="484" y="95"/>
                      <a:pt x="510" y="94"/>
                      <a:pt x="535" y="94"/>
                    </a:cubicBezTo>
                    <a:cubicBezTo>
                      <a:pt x="562" y="95"/>
                      <a:pt x="586" y="97"/>
                      <a:pt x="611" y="101"/>
                    </a:cubicBezTo>
                    <a:cubicBezTo>
                      <a:pt x="636" y="106"/>
                      <a:pt x="661" y="111"/>
                      <a:pt x="685" y="119"/>
                    </a:cubicBezTo>
                    <a:cubicBezTo>
                      <a:pt x="732" y="134"/>
                      <a:pt x="777" y="155"/>
                      <a:pt x="816" y="181"/>
                    </a:cubicBezTo>
                    <a:cubicBezTo>
                      <a:pt x="835" y="194"/>
                      <a:pt x="854" y="208"/>
                      <a:pt x="871" y="223"/>
                    </a:cubicBezTo>
                    <a:cubicBezTo>
                      <a:pt x="879" y="230"/>
                      <a:pt x="887" y="238"/>
                      <a:pt x="895" y="246"/>
                    </a:cubicBezTo>
                    <a:cubicBezTo>
                      <a:pt x="901" y="252"/>
                      <a:pt x="906" y="257"/>
                      <a:pt x="912" y="263"/>
                    </a:cubicBezTo>
                    <a:cubicBezTo>
                      <a:pt x="912" y="263"/>
                      <a:pt x="912" y="264"/>
                      <a:pt x="913" y="264"/>
                    </a:cubicBezTo>
                    <a:cubicBezTo>
                      <a:pt x="914" y="265"/>
                      <a:pt x="915" y="267"/>
                      <a:pt x="916" y="268"/>
                    </a:cubicBezTo>
                    <a:cubicBezTo>
                      <a:pt x="918" y="270"/>
                      <a:pt x="920" y="273"/>
                      <a:pt x="922" y="275"/>
                    </a:cubicBezTo>
                    <a:cubicBezTo>
                      <a:pt x="922" y="275"/>
                      <a:pt x="923" y="276"/>
                      <a:pt x="923" y="276"/>
                    </a:cubicBezTo>
                    <a:cubicBezTo>
                      <a:pt x="983" y="347"/>
                      <a:pt x="1023" y="435"/>
                      <a:pt x="1036" y="530"/>
                    </a:cubicBezTo>
                    <a:cubicBezTo>
                      <a:pt x="1036" y="532"/>
                      <a:pt x="1037" y="533"/>
                      <a:pt x="1037" y="535"/>
                    </a:cubicBezTo>
                    <a:cubicBezTo>
                      <a:pt x="1037" y="540"/>
                      <a:pt x="1038" y="545"/>
                      <a:pt x="1038" y="550"/>
                    </a:cubicBezTo>
                    <a:cubicBezTo>
                      <a:pt x="1039" y="554"/>
                      <a:pt x="1039" y="559"/>
                      <a:pt x="1039" y="563"/>
                    </a:cubicBezTo>
                    <a:cubicBezTo>
                      <a:pt x="1039" y="567"/>
                      <a:pt x="1040" y="571"/>
                      <a:pt x="1040" y="574"/>
                    </a:cubicBezTo>
                    <a:cubicBezTo>
                      <a:pt x="1040" y="578"/>
                      <a:pt x="1040" y="581"/>
                      <a:pt x="1040" y="584"/>
                    </a:cubicBezTo>
                    <a:cubicBezTo>
                      <a:pt x="1040" y="589"/>
                      <a:pt x="1040" y="594"/>
                      <a:pt x="1040" y="597"/>
                    </a:cubicBezTo>
                    <a:cubicBezTo>
                      <a:pt x="1040" y="600"/>
                      <a:pt x="1040" y="601"/>
                      <a:pt x="1040" y="601"/>
                    </a:cubicBezTo>
                    <a:cubicBezTo>
                      <a:pt x="1041" y="601"/>
                      <a:pt x="1041" y="601"/>
                      <a:pt x="1041" y="601"/>
                    </a:cubicBezTo>
                    <a:cubicBezTo>
                      <a:pt x="1098" y="601"/>
                      <a:pt x="1098" y="601"/>
                      <a:pt x="1098" y="601"/>
                    </a:cubicBezTo>
                    <a:cubicBezTo>
                      <a:pt x="1133" y="601"/>
                      <a:pt x="1133" y="601"/>
                      <a:pt x="1133" y="601"/>
                    </a:cubicBezTo>
                    <a:cubicBezTo>
                      <a:pt x="1133" y="601"/>
                      <a:pt x="1133" y="600"/>
                      <a:pt x="1133" y="599"/>
                    </a:cubicBezTo>
                    <a:cubicBezTo>
                      <a:pt x="1133" y="269"/>
                      <a:pt x="861" y="0"/>
                      <a:pt x="5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sp>
            <p:nvSpPr>
              <p:cNvPr id="66" name="Freeform 6"/>
              <p:cNvSpPr/>
              <p:nvPr/>
            </p:nvSpPr>
            <p:spPr bwMode="auto">
              <a:xfrm>
                <a:off x="388" y="1648"/>
                <a:ext cx="1305" cy="692"/>
              </a:xfrm>
              <a:custGeom>
                <a:gdLst>
                  <a:gd name="T0" fmla="*/ 1133 w 1133"/>
                  <a:gd name="T1" fmla="*/ 20 h 601"/>
                  <a:gd name="T2" fmla="*/ 1131 w 1133"/>
                  <a:gd name="T3" fmla="*/ 42 h 601"/>
                  <a:gd name="T4" fmla="*/ 1130 w 1133"/>
                  <a:gd name="T5" fmla="*/ 56 h 601"/>
                  <a:gd name="T6" fmla="*/ 1127 w 1133"/>
                  <a:gd name="T7" fmla="*/ 72 h 601"/>
                  <a:gd name="T8" fmla="*/ 1108 w 1133"/>
                  <a:gd name="T9" fmla="*/ 150 h 601"/>
                  <a:gd name="T10" fmla="*/ 1066 w 1133"/>
                  <a:gd name="T11" fmla="*/ 245 h 601"/>
                  <a:gd name="T12" fmla="*/ 992 w 1133"/>
                  <a:gd name="T13" fmla="*/ 343 h 601"/>
                  <a:gd name="T14" fmla="*/ 942 w 1133"/>
                  <a:gd name="T15" fmla="*/ 389 h 601"/>
                  <a:gd name="T16" fmla="*/ 914 w 1133"/>
                  <a:gd name="T17" fmla="*/ 410 h 601"/>
                  <a:gd name="T18" fmla="*/ 900 w 1133"/>
                  <a:gd name="T19" fmla="*/ 420 h 601"/>
                  <a:gd name="T20" fmla="*/ 884 w 1133"/>
                  <a:gd name="T21" fmla="*/ 430 h 601"/>
                  <a:gd name="T22" fmla="*/ 749 w 1133"/>
                  <a:gd name="T23" fmla="*/ 488 h 601"/>
                  <a:gd name="T24" fmla="*/ 674 w 1133"/>
                  <a:gd name="T25" fmla="*/ 503 h 601"/>
                  <a:gd name="T26" fmla="*/ 598 w 1133"/>
                  <a:gd name="T27" fmla="*/ 507 h 601"/>
                  <a:gd name="T28" fmla="*/ 522 w 1133"/>
                  <a:gd name="T29" fmla="*/ 500 h 601"/>
                  <a:gd name="T30" fmla="*/ 448 w 1133"/>
                  <a:gd name="T31" fmla="*/ 483 h 601"/>
                  <a:gd name="T32" fmla="*/ 317 w 1133"/>
                  <a:gd name="T33" fmla="*/ 420 h 601"/>
                  <a:gd name="T34" fmla="*/ 262 w 1133"/>
                  <a:gd name="T35" fmla="*/ 378 h 601"/>
                  <a:gd name="T36" fmla="*/ 238 w 1133"/>
                  <a:gd name="T37" fmla="*/ 356 h 601"/>
                  <a:gd name="T38" fmla="*/ 221 w 1133"/>
                  <a:gd name="T39" fmla="*/ 338 h 601"/>
                  <a:gd name="T40" fmla="*/ 221 w 1133"/>
                  <a:gd name="T41" fmla="*/ 337 h 601"/>
                  <a:gd name="T42" fmla="*/ 217 w 1133"/>
                  <a:gd name="T43" fmla="*/ 333 h 601"/>
                  <a:gd name="T44" fmla="*/ 211 w 1133"/>
                  <a:gd name="T45" fmla="*/ 326 h 601"/>
                  <a:gd name="T46" fmla="*/ 210 w 1133"/>
                  <a:gd name="T47" fmla="*/ 325 h 601"/>
                  <a:gd name="T48" fmla="*/ 97 w 1133"/>
                  <a:gd name="T49" fmla="*/ 71 h 601"/>
                  <a:gd name="T50" fmla="*/ 96 w 1133"/>
                  <a:gd name="T51" fmla="*/ 66 h 601"/>
                  <a:gd name="T52" fmla="*/ 95 w 1133"/>
                  <a:gd name="T53" fmla="*/ 52 h 601"/>
                  <a:gd name="T54" fmla="*/ 94 w 1133"/>
                  <a:gd name="T55" fmla="*/ 38 h 601"/>
                  <a:gd name="T56" fmla="*/ 93 w 1133"/>
                  <a:gd name="T57" fmla="*/ 27 h 601"/>
                  <a:gd name="T58" fmla="*/ 93 w 1133"/>
                  <a:gd name="T59" fmla="*/ 17 h 601"/>
                  <a:gd name="T60" fmla="*/ 93 w 1133"/>
                  <a:gd name="T61" fmla="*/ 5 h 601"/>
                  <a:gd name="T62" fmla="*/ 93 w 1133"/>
                  <a:gd name="T63" fmla="*/ 0 h 601"/>
                  <a:gd name="T64" fmla="*/ 92 w 1133"/>
                  <a:gd name="T65" fmla="*/ 0 h 601"/>
                  <a:gd name="T66" fmla="*/ 35 w 1133"/>
                  <a:gd name="T67" fmla="*/ 0 h 601"/>
                  <a:gd name="T68" fmla="*/ 0 w 1133"/>
                  <a:gd name="T69" fmla="*/ 0 h 601"/>
                  <a:gd name="T70" fmla="*/ 0 w 1133"/>
                  <a:gd name="T71" fmla="*/ 2 h 601"/>
                  <a:gd name="T72" fmla="*/ 608 w 1133"/>
                  <a:gd name="T73" fmla="*/ 601 h 601"/>
                  <a:gd name="T74" fmla="*/ 608 w 1133"/>
                  <a:gd name="T75" fmla="*/ 535 h 601"/>
                  <a:gd name="T76" fmla="*/ 678 w 1133"/>
                  <a:gd name="T77" fmla="*/ 528 h 601"/>
                  <a:gd name="T78" fmla="*/ 756 w 1133"/>
                  <a:gd name="T79" fmla="*/ 510 h 601"/>
                  <a:gd name="T80" fmla="*/ 895 w 1133"/>
                  <a:gd name="T81" fmla="*/ 445 h 601"/>
                  <a:gd name="T82" fmla="*/ 910 w 1133"/>
                  <a:gd name="T83" fmla="*/ 434 h 601"/>
                  <a:gd name="T84" fmla="*/ 925 w 1133"/>
                  <a:gd name="T85" fmla="*/ 424 h 601"/>
                  <a:gd name="T86" fmla="*/ 953 w 1133"/>
                  <a:gd name="T87" fmla="*/ 401 h 601"/>
                  <a:gd name="T88" fmla="*/ 1002 w 1133"/>
                  <a:gd name="T89" fmla="*/ 352 h 601"/>
                  <a:gd name="T90" fmla="*/ 1074 w 1133"/>
                  <a:gd name="T91" fmla="*/ 249 h 601"/>
                  <a:gd name="T92" fmla="*/ 1114 w 1133"/>
                  <a:gd name="T93" fmla="*/ 151 h 601"/>
                  <a:gd name="T94" fmla="*/ 1130 w 1133"/>
                  <a:gd name="T95" fmla="*/ 72 h 601"/>
                  <a:gd name="T96" fmla="*/ 1131 w 1133"/>
                  <a:gd name="T97" fmla="*/ 56 h 601"/>
                  <a:gd name="T98" fmla="*/ 1132 w 1133"/>
                  <a:gd name="T99" fmla="*/ 42 h 601"/>
                  <a:gd name="T100" fmla="*/ 1133 w 1133"/>
                  <a:gd name="T101" fmla="*/ 20 h 601"/>
                  <a:gd name="T102" fmla="*/ 1133 w 1133"/>
                  <a:gd name="T103" fmla="*/ 2 h 601"/>
                  <a:gd name="T104" fmla="*/ 1133 w 1133"/>
                  <a:gd name="T105" fmla="*/ 2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1133" y="20"/>
                    </a:moveTo>
                    <a:cubicBezTo>
                      <a:pt x="1132" y="26"/>
                      <a:pt x="1132" y="34"/>
                      <a:pt x="1131" y="42"/>
                    </a:cubicBezTo>
                    <a:cubicBezTo>
                      <a:pt x="1130" y="46"/>
                      <a:pt x="1130" y="51"/>
                      <a:pt x="1130" y="56"/>
                    </a:cubicBezTo>
                    <a:cubicBezTo>
                      <a:pt x="1129" y="61"/>
                      <a:pt x="1128" y="66"/>
                      <a:pt x="1127" y="72"/>
                    </a:cubicBezTo>
                    <a:cubicBezTo>
                      <a:pt x="1124" y="94"/>
                      <a:pt x="1118" y="120"/>
                      <a:pt x="1108" y="150"/>
                    </a:cubicBezTo>
                    <a:cubicBezTo>
                      <a:pt x="1099" y="179"/>
                      <a:pt x="1085" y="212"/>
                      <a:pt x="1066" y="245"/>
                    </a:cubicBezTo>
                    <a:cubicBezTo>
                      <a:pt x="1047" y="278"/>
                      <a:pt x="1022" y="311"/>
                      <a:pt x="992" y="343"/>
                    </a:cubicBezTo>
                    <a:cubicBezTo>
                      <a:pt x="977" y="359"/>
                      <a:pt x="960" y="375"/>
                      <a:pt x="942" y="389"/>
                    </a:cubicBezTo>
                    <a:cubicBezTo>
                      <a:pt x="933" y="397"/>
                      <a:pt x="924" y="403"/>
                      <a:pt x="914" y="410"/>
                    </a:cubicBezTo>
                    <a:cubicBezTo>
                      <a:pt x="910" y="414"/>
                      <a:pt x="905" y="417"/>
                      <a:pt x="900" y="420"/>
                    </a:cubicBezTo>
                    <a:cubicBezTo>
                      <a:pt x="895" y="424"/>
                      <a:pt x="890" y="427"/>
                      <a:pt x="884" y="430"/>
                    </a:cubicBezTo>
                    <a:cubicBezTo>
                      <a:pt x="844" y="455"/>
                      <a:pt x="798" y="475"/>
                      <a:pt x="749" y="488"/>
                    </a:cubicBezTo>
                    <a:cubicBezTo>
                      <a:pt x="725" y="495"/>
                      <a:pt x="699" y="500"/>
                      <a:pt x="674" y="503"/>
                    </a:cubicBezTo>
                    <a:cubicBezTo>
                      <a:pt x="649" y="506"/>
                      <a:pt x="623" y="507"/>
                      <a:pt x="598" y="507"/>
                    </a:cubicBezTo>
                    <a:cubicBezTo>
                      <a:pt x="571" y="506"/>
                      <a:pt x="547" y="504"/>
                      <a:pt x="522" y="500"/>
                    </a:cubicBezTo>
                    <a:cubicBezTo>
                      <a:pt x="497" y="496"/>
                      <a:pt x="472" y="490"/>
                      <a:pt x="448" y="483"/>
                    </a:cubicBezTo>
                    <a:cubicBezTo>
                      <a:pt x="401" y="468"/>
                      <a:pt x="356" y="446"/>
                      <a:pt x="317" y="420"/>
                    </a:cubicBezTo>
                    <a:cubicBezTo>
                      <a:pt x="297" y="407"/>
                      <a:pt x="279" y="393"/>
                      <a:pt x="262" y="378"/>
                    </a:cubicBezTo>
                    <a:cubicBezTo>
                      <a:pt x="254" y="371"/>
                      <a:pt x="246" y="363"/>
                      <a:pt x="238" y="356"/>
                    </a:cubicBezTo>
                    <a:cubicBezTo>
                      <a:pt x="232" y="350"/>
                      <a:pt x="227" y="344"/>
                      <a:pt x="221" y="338"/>
                    </a:cubicBezTo>
                    <a:cubicBezTo>
                      <a:pt x="221" y="338"/>
                      <a:pt x="221" y="338"/>
                      <a:pt x="221" y="337"/>
                    </a:cubicBezTo>
                    <a:cubicBezTo>
                      <a:pt x="219" y="336"/>
                      <a:pt x="218" y="335"/>
                      <a:pt x="217" y="333"/>
                    </a:cubicBezTo>
                    <a:cubicBezTo>
                      <a:pt x="215" y="331"/>
                      <a:pt x="213" y="329"/>
                      <a:pt x="211" y="326"/>
                    </a:cubicBezTo>
                    <a:cubicBezTo>
                      <a:pt x="210" y="326"/>
                      <a:pt x="210" y="325"/>
                      <a:pt x="210" y="325"/>
                    </a:cubicBezTo>
                    <a:cubicBezTo>
                      <a:pt x="150" y="254"/>
                      <a:pt x="110" y="167"/>
                      <a:pt x="97" y="71"/>
                    </a:cubicBezTo>
                    <a:cubicBezTo>
                      <a:pt x="97" y="69"/>
                      <a:pt x="96" y="68"/>
                      <a:pt x="96" y="66"/>
                    </a:cubicBezTo>
                    <a:cubicBezTo>
                      <a:pt x="96" y="61"/>
                      <a:pt x="95" y="56"/>
                      <a:pt x="95" y="52"/>
                    </a:cubicBezTo>
                    <a:cubicBezTo>
                      <a:pt x="94" y="47"/>
                      <a:pt x="94" y="42"/>
                      <a:pt x="94" y="38"/>
                    </a:cubicBezTo>
                    <a:cubicBezTo>
                      <a:pt x="94" y="34"/>
                      <a:pt x="93" y="30"/>
                      <a:pt x="93" y="27"/>
                    </a:cubicBezTo>
                    <a:cubicBezTo>
                      <a:pt x="93" y="23"/>
                      <a:pt x="93" y="20"/>
                      <a:pt x="93" y="17"/>
                    </a:cubicBezTo>
                    <a:cubicBezTo>
                      <a:pt x="93" y="12"/>
                      <a:pt x="93" y="7"/>
                      <a:pt x="93" y="5"/>
                    </a:cubicBezTo>
                    <a:cubicBezTo>
                      <a:pt x="93" y="2"/>
                      <a:pt x="93" y="0"/>
                      <a:pt x="93" y="0"/>
                    </a:cubicBezTo>
                    <a:cubicBezTo>
                      <a:pt x="92" y="0"/>
                      <a:pt x="92" y="0"/>
                      <a:pt x="92" y="0"/>
                    </a:cubicBezTo>
                    <a:cubicBezTo>
                      <a:pt x="35" y="0"/>
                      <a:pt x="35" y="0"/>
                      <a:pt x="35" y="0"/>
                    </a:cubicBezTo>
                    <a:cubicBezTo>
                      <a:pt x="0" y="0"/>
                      <a:pt x="0" y="0"/>
                      <a:pt x="0" y="0"/>
                    </a:cubicBezTo>
                    <a:cubicBezTo>
                      <a:pt x="0" y="1"/>
                      <a:pt x="0" y="1"/>
                      <a:pt x="0" y="2"/>
                    </a:cubicBezTo>
                    <a:cubicBezTo>
                      <a:pt x="0" y="333"/>
                      <a:pt x="272" y="601"/>
                      <a:pt x="608" y="601"/>
                    </a:cubicBezTo>
                    <a:cubicBezTo>
                      <a:pt x="608" y="535"/>
                      <a:pt x="608" y="535"/>
                      <a:pt x="608" y="535"/>
                    </a:cubicBezTo>
                    <a:cubicBezTo>
                      <a:pt x="632" y="534"/>
                      <a:pt x="655" y="532"/>
                      <a:pt x="678" y="528"/>
                    </a:cubicBezTo>
                    <a:cubicBezTo>
                      <a:pt x="704" y="524"/>
                      <a:pt x="731" y="518"/>
                      <a:pt x="756" y="510"/>
                    </a:cubicBezTo>
                    <a:cubicBezTo>
                      <a:pt x="806" y="495"/>
                      <a:pt x="853" y="472"/>
                      <a:pt x="895" y="445"/>
                    </a:cubicBezTo>
                    <a:cubicBezTo>
                      <a:pt x="900" y="442"/>
                      <a:pt x="905" y="438"/>
                      <a:pt x="910" y="434"/>
                    </a:cubicBezTo>
                    <a:cubicBezTo>
                      <a:pt x="915" y="431"/>
                      <a:pt x="920" y="427"/>
                      <a:pt x="925" y="424"/>
                    </a:cubicBezTo>
                    <a:cubicBezTo>
                      <a:pt x="934" y="416"/>
                      <a:pt x="944" y="409"/>
                      <a:pt x="953" y="401"/>
                    </a:cubicBezTo>
                    <a:cubicBezTo>
                      <a:pt x="971" y="385"/>
                      <a:pt x="987" y="369"/>
                      <a:pt x="1002" y="352"/>
                    </a:cubicBezTo>
                    <a:cubicBezTo>
                      <a:pt x="1032" y="318"/>
                      <a:pt x="1056" y="283"/>
                      <a:pt x="1074" y="249"/>
                    </a:cubicBezTo>
                    <a:cubicBezTo>
                      <a:pt x="1092" y="215"/>
                      <a:pt x="1105" y="181"/>
                      <a:pt x="1114" y="151"/>
                    </a:cubicBezTo>
                    <a:cubicBezTo>
                      <a:pt x="1122" y="121"/>
                      <a:pt x="1127" y="94"/>
                      <a:pt x="1130" y="72"/>
                    </a:cubicBezTo>
                    <a:cubicBezTo>
                      <a:pt x="1130" y="66"/>
                      <a:pt x="1131" y="61"/>
                      <a:pt x="1131" y="56"/>
                    </a:cubicBezTo>
                    <a:cubicBezTo>
                      <a:pt x="1132" y="51"/>
                      <a:pt x="1132" y="47"/>
                      <a:pt x="1132" y="42"/>
                    </a:cubicBezTo>
                    <a:cubicBezTo>
                      <a:pt x="1133" y="34"/>
                      <a:pt x="1133" y="26"/>
                      <a:pt x="1133" y="20"/>
                    </a:cubicBezTo>
                    <a:cubicBezTo>
                      <a:pt x="1133" y="8"/>
                      <a:pt x="1133" y="2"/>
                      <a:pt x="1133" y="2"/>
                    </a:cubicBezTo>
                    <a:cubicBezTo>
                      <a:pt x="1133" y="2"/>
                      <a:pt x="1133" y="8"/>
                      <a:pt x="113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grpSp>
        <p:sp>
          <p:nvSpPr>
            <p:cNvPr id="64" name="椭圆 63"/>
            <p:cNvSpPr/>
            <p:nvPr/>
          </p:nvSpPr>
          <p:spPr>
            <a:xfrm>
              <a:off x="1092388" y="1624824"/>
              <a:ext cx="1461247" cy="1461247"/>
            </a:xfrm>
            <a:prstGeom prst="ellipse">
              <a:avLst/>
            </a:prstGeom>
            <a:grp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grpSp>
      <p:grpSp>
        <p:nvGrpSpPr>
          <p:cNvPr id="12" name="组合 11"/>
          <p:cNvGrpSpPr/>
          <p:nvPr/>
        </p:nvGrpSpPr>
        <p:grpSpPr>
          <a:xfrm>
            <a:off x="6186918" y="3936791"/>
            <a:ext cx="1078379" cy="1129239"/>
            <a:chOff x="875927" y="1363696"/>
            <a:chExt cx="1894168" cy="1983502"/>
          </a:xfrm>
          <a:solidFill>
            <a:srgbClr val="D29602"/>
          </a:solidFill>
        </p:grpSpPr>
        <p:grpSp>
          <p:nvGrpSpPr>
            <p:cNvPr id="59" name="Group 4"/>
            <p:cNvGrpSpPr>
              <a:grpSpLocks noChangeAspect="1"/>
            </p:cNvGrpSpPr>
            <p:nvPr/>
          </p:nvGrpSpPr>
          <p:grpSpPr>
            <a:xfrm>
              <a:off x="875927" y="1363696"/>
              <a:ext cx="1894168" cy="1983502"/>
              <a:chOff x="388" y="919"/>
              <a:chExt cx="1357" cy="1421"/>
            </a:xfrm>
            <a:grpFill/>
          </p:grpSpPr>
          <p:sp>
            <p:nvSpPr>
              <p:cNvPr id="61" name="Freeform 5"/>
              <p:cNvSpPr/>
              <p:nvPr/>
            </p:nvSpPr>
            <p:spPr bwMode="auto">
              <a:xfrm>
                <a:off x="440" y="919"/>
                <a:ext cx="1305" cy="692"/>
              </a:xfrm>
              <a:custGeom>
                <a:gdLst>
                  <a:gd name="T0" fmla="*/ 525 w 1133"/>
                  <a:gd name="T1" fmla="*/ 0 h 601"/>
                  <a:gd name="T2" fmla="*/ 525 w 1133"/>
                  <a:gd name="T3" fmla="*/ 66 h 601"/>
                  <a:gd name="T4" fmla="*/ 455 w 1133"/>
                  <a:gd name="T5" fmla="*/ 73 h 601"/>
                  <a:gd name="T6" fmla="*/ 377 w 1133"/>
                  <a:gd name="T7" fmla="*/ 91 h 601"/>
                  <a:gd name="T8" fmla="*/ 238 w 1133"/>
                  <a:gd name="T9" fmla="*/ 156 h 601"/>
                  <a:gd name="T10" fmla="*/ 223 w 1133"/>
                  <a:gd name="T11" fmla="*/ 167 h 601"/>
                  <a:gd name="T12" fmla="*/ 208 w 1133"/>
                  <a:gd name="T13" fmla="*/ 178 h 601"/>
                  <a:gd name="T14" fmla="*/ 180 w 1133"/>
                  <a:gd name="T15" fmla="*/ 200 h 601"/>
                  <a:gd name="T16" fmla="*/ 131 w 1133"/>
                  <a:gd name="T17" fmla="*/ 249 h 601"/>
                  <a:gd name="T18" fmla="*/ 59 w 1133"/>
                  <a:gd name="T19" fmla="*/ 352 h 601"/>
                  <a:gd name="T20" fmla="*/ 19 w 1133"/>
                  <a:gd name="T21" fmla="*/ 450 h 601"/>
                  <a:gd name="T22" fmla="*/ 3 w 1133"/>
                  <a:gd name="T23" fmla="*/ 529 h 601"/>
                  <a:gd name="T24" fmla="*/ 2 w 1133"/>
                  <a:gd name="T25" fmla="*/ 545 h 601"/>
                  <a:gd name="T26" fmla="*/ 1 w 1133"/>
                  <a:gd name="T27" fmla="*/ 559 h 601"/>
                  <a:gd name="T28" fmla="*/ 0 w 1133"/>
                  <a:gd name="T29" fmla="*/ 581 h 601"/>
                  <a:gd name="T30" fmla="*/ 0 w 1133"/>
                  <a:gd name="T31" fmla="*/ 599 h 601"/>
                  <a:gd name="T32" fmla="*/ 0 w 1133"/>
                  <a:gd name="T33" fmla="*/ 581 h 601"/>
                  <a:gd name="T34" fmla="*/ 2 w 1133"/>
                  <a:gd name="T35" fmla="*/ 559 h 601"/>
                  <a:gd name="T36" fmla="*/ 3 w 1133"/>
                  <a:gd name="T37" fmla="*/ 545 h 601"/>
                  <a:gd name="T38" fmla="*/ 6 w 1133"/>
                  <a:gd name="T39" fmla="*/ 530 h 601"/>
                  <a:gd name="T40" fmla="*/ 25 w 1133"/>
                  <a:gd name="T41" fmla="*/ 452 h 601"/>
                  <a:gd name="T42" fmla="*/ 67 w 1133"/>
                  <a:gd name="T43" fmla="*/ 357 h 601"/>
                  <a:gd name="T44" fmla="*/ 141 w 1133"/>
                  <a:gd name="T45" fmla="*/ 258 h 601"/>
                  <a:gd name="T46" fmla="*/ 191 w 1133"/>
                  <a:gd name="T47" fmla="*/ 212 h 601"/>
                  <a:gd name="T48" fmla="*/ 219 w 1133"/>
                  <a:gd name="T49" fmla="*/ 191 h 601"/>
                  <a:gd name="T50" fmla="*/ 233 w 1133"/>
                  <a:gd name="T51" fmla="*/ 181 h 601"/>
                  <a:gd name="T52" fmla="*/ 248 w 1133"/>
                  <a:gd name="T53" fmla="*/ 172 h 601"/>
                  <a:gd name="T54" fmla="*/ 384 w 1133"/>
                  <a:gd name="T55" fmla="*/ 113 h 601"/>
                  <a:gd name="T56" fmla="*/ 459 w 1133"/>
                  <a:gd name="T57" fmla="*/ 98 h 601"/>
                  <a:gd name="T58" fmla="*/ 535 w 1133"/>
                  <a:gd name="T59" fmla="*/ 94 h 601"/>
                  <a:gd name="T60" fmla="*/ 611 w 1133"/>
                  <a:gd name="T61" fmla="*/ 101 h 601"/>
                  <a:gd name="T62" fmla="*/ 685 w 1133"/>
                  <a:gd name="T63" fmla="*/ 119 h 601"/>
                  <a:gd name="T64" fmla="*/ 816 w 1133"/>
                  <a:gd name="T65" fmla="*/ 181 h 601"/>
                  <a:gd name="T66" fmla="*/ 871 w 1133"/>
                  <a:gd name="T67" fmla="*/ 223 h 601"/>
                  <a:gd name="T68" fmla="*/ 895 w 1133"/>
                  <a:gd name="T69" fmla="*/ 246 h 601"/>
                  <a:gd name="T70" fmla="*/ 912 w 1133"/>
                  <a:gd name="T71" fmla="*/ 263 h 601"/>
                  <a:gd name="T72" fmla="*/ 913 w 1133"/>
                  <a:gd name="T73" fmla="*/ 264 h 601"/>
                  <a:gd name="T74" fmla="*/ 916 w 1133"/>
                  <a:gd name="T75" fmla="*/ 268 h 601"/>
                  <a:gd name="T76" fmla="*/ 922 w 1133"/>
                  <a:gd name="T77" fmla="*/ 275 h 601"/>
                  <a:gd name="T78" fmla="*/ 923 w 1133"/>
                  <a:gd name="T79" fmla="*/ 276 h 601"/>
                  <a:gd name="T80" fmla="*/ 1036 w 1133"/>
                  <a:gd name="T81" fmla="*/ 530 h 601"/>
                  <a:gd name="T82" fmla="*/ 1037 w 1133"/>
                  <a:gd name="T83" fmla="*/ 535 h 601"/>
                  <a:gd name="T84" fmla="*/ 1038 w 1133"/>
                  <a:gd name="T85" fmla="*/ 550 h 601"/>
                  <a:gd name="T86" fmla="*/ 1039 w 1133"/>
                  <a:gd name="T87" fmla="*/ 563 h 601"/>
                  <a:gd name="T88" fmla="*/ 1040 w 1133"/>
                  <a:gd name="T89" fmla="*/ 574 h 601"/>
                  <a:gd name="T90" fmla="*/ 1040 w 1133"/>
                  <a:gd name="T91" fmla="*/ 584 h 601"/>
                  <a:gd name="T92" fmla="*/ 1040 w 1133"/>
                  <a:gd name="T93" fmla="*/ 597 h 601"/>
                  <a:gd name="T94" fmla="*/ 1040 w 1133"/>
                  <a:gd name="T95" fmla="*/ 601 h 601"/>
                  <a:gd name="T96" fmla="*/ 1041 w 1133"/>
                  <a:gd name="T97" fmla="*/ 601 h 601"/>
                  <a:gd name="T98" fmla="*/ 1098 w 1133"/>
                  <a:gd name="T99" fmla="*/ 601 h 601"/>
                  <a:gd name="T100" fmla="*/ 1133 w 1133"/>
                  <a:gd name="T101" fmla="*/ 601 h 601"/>
                  <a:gd name="T102" fmla="*/ 1133 w 1133"/>
                  <a:gd name="T103" fmla="*/ 599 h 601"/>
                  <a:gd name="T104" fmla="*/ 525 w 1133"/>
                  <a:gd name="T105" fmla="*/ 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525" y="0"/>
                    </a:moveTo>
                    <a:cubicBezTo>
                      <a:pt x="525" y="66"/>
                      <a:pt x="525" y="66"/>
                      <a:pt x="525" y="66"/>
                    </a:cubicBezTo>
                    <a:cubicBezTo>
                      <a:pt x="501" y="67"/>
                      <a:pt x="478" y="69"/>
                      <a:pt x="455" y="73"/>
                    </a:cubicBezTo>
                    <a:cubicBezTo>
                      <a:pt x="429" y="77"/>
                      <a:pt x="402" y="83"/>
                      <a:pt x="377" y="91"/>
                    </a:cubicBezTo>
                    <a:cubicBezTo>
                      <a:pt x="327" y="107"/>
                      <a:pt x="280" y="129"/>
                      <a:pt x="238" y="156"/>
                    </a:cubicBezTo>
                    <a:cubicBezTo>
                      <a:pt x="233" y="160"/>
                      <a:pt x="228" y="163"/>
                      <a:pt x="223" y="167"/>
                    </a:cubicBezTo>
                    <a:cubicBezTo>
                      <a:pt x="218" y="170"/>
                      <a:pt x="213" y="174"/>
                      <a:pt x="208" y="178"/>
                    </a:cubicBezTo>
                    <a:cubicBezTo>
                      <a:pt x="199" y="185"/>
                      <a:pt x="189" y="192"/>
                      <a:pt x="180" y="200"/>
                    </a:cubicBezTo>
                    <a:cubicBezTo>
                      <a:pt x="162" y="216"/>
                      <a:pt x="146" y="232"/>
                      <a:pt x="131" y="249"/>
                    </a:cubicBezTo>
                    <a:cubicBezTo>
                      <a:pt x="101" y="283"/>
                      <a:pt x="77" y="318"/>
                      <a:pt x="59" y="352"/>
                    </a:cubicBezTo>
                    <a:cubicBezTo>
                      <a:pt x="41" y="387"/>
                      <a:pt x="28" y="420"/>
                      <a:pt x="19" y="450"/>
                    </a:cubicBezTo>
                    <a:cubicBezTo>
                      <a:pt x="11" y="480"/>
                      <a:pt x="6" y="507"/>
                      <a:pt x="3" y="529"/>
                    </a:cubicBezTo>
                    <a:cubicBezTo>
                      <a:pt x="3" y="535"/>
                      <a:pt x="2" y="540"/>
                      <a:pt x="2" y="545"/>
                    </a:cubicBezTo>
                    <a:cubicBezTo>
                      <a:pt x="1" y="550"/>
                      <a:pt x="1" y="555"/>
                      <a:pt x="1" y="559"/>
                    </a:cubicBezTo>
                    <a:cubicBezTo>
                      <a:pt x="0" y="568"/>
                      <a:pt x="0" y="575"/>
                      <a:pt x="0" y="581"/>
                    </a:cubicBezTo>
                    <a:cubicBezTo>
                      <a:pt x="0" y="593"/>
                      <a:pt x="0" y="599"/>
                      <a:pt x="0" y="599"/>
                    </a:cubicBezTo>
                    <a:cubicBezTo>
                      <a:pt x="0" y="599"/>
                      <a:pt x="0" y="593"/>
                      <a:pt x="0" y="581"/>
                    </a:cubicBezTo>
                    <a:cubicBezTo>
                      <a:pt x="0" y="575"/>
                      <a:pt x="1" y="568"/>
                      <a:pt x="2" y="559"/>
                    </a:cubicBezTo>
                    <a:cubicBezTo>
                      <a:pt x="3" y="555"/>
                      <a:pt x="3" y="550"/>
                      <a:pt x="3" y="545"/>
                    </a:cubicBezTo>
                    <a:cubicBezTo>
                      <a:pt x="4" y="540"/>
                      <a:pt x="5" y="535"/>
                      <a:pt x="6" y="530"/>
                    </a:cubicBezTo>
                    <a:cubicBezTo>
                      <a:pt x="9" y="508"/>
                      <a:pt x="15" y="481"/>
                      <a:pt x="25" y="452"/>
                    </a:cubicBezTo>
                    <a:cubicBezTo>
                      <a:pt x="34" y="422"/>
                      <a:pt x="48" y="390"/>
                      <a:pt x="67" y="357"/>
                    </a:cubicBezTo>
                    <a:cubicBezTo>
                      <a:pt x="86" y="323"/>
                      <a:pt x="111" y="290"/>
                      <a:pt x="141" y="258"/>
                    </a:cubicBezTo>
                    <a:cubicBezTo>
                      <a:pt x="156" y="242"/>
                      <a:pt x="173" y="227"/>
                      <a:pt x="191" y="212"/>
                    </a:cubicBezTo>
                    <a:cubicBezTo>
                      <a:pt x="200" y="205"/>
                      <a:pt x="209" y="198"/>
                      <a:pt x="219" y="191"/>
                    </a:cubicBezTo>
                    <a:cubicBezTo>
                      <a:pt x="223" y="188"/>
                      <a:pt x="228" y="184"/>
                      <a:pt x="233" y="181"/>
                    </a:cubicBezTo>
                    <a:cubicBezTo>
                      <a:pt x="238" y="178"/>
                      <a:pt x="243" y="175"/>
                      <a:pt x="248" y="172"/>
                    </a:cubicBezTo>
                    <a:cubicBezTo>
                      <a:pt x="289" y="146"/>
                      <a:pt x="335" y="126"/>
                      <a:pt x="384" y="113"/>
                    </a:cubicBezTo>
                    <a:cubicBezTo>
                      <a:pt x="408" y="106"/>
                      <a:pt x="434" y="102"/>
                      <a:pt x="459" y="98"/>
                    </a:cubicBezTo>
                    <a:cubicBezTo>
                      <a:pt x="484" y="95"/>
                      <a:pt x="510" y="94"/>
                      <a:pt x="535" y="94"/>
                    </a:cubicBezTo>
                    <a:cubicBezTo>
                      <a:pt x="562" y="95"/>
                      <a:pt x="586" y="97"/>
                      <a:pt x="611" y="101"/>
                    </a:cubicBezTo>
                    <a:cubicBezTo>
                      <a:pt x="636" y="106"/>
                      <a:pt x="661" y="111"/>
                      <a:pt x="685" y="119"/>
                    </a:cubicBezTo>
                    <a:cubicBezTo>
                      <a:pt x="732" y="134"/>
                      <a:pt x="777" y="155"/>
                      <a:pt x="816" y="181"/>
                    </a:cubicBezTo>
                    <a:cubicBezTo>
                      <a:pt x="835" y="194"/>
                      <a:pt x="854" y="208"/>
                      <a:pt x="871" y="223"/>
                    </a:cubicBezTo>
                    <a:cubicBezTo>
                      <a:pt x="879" y="230"/>
                      <a:pt x="887" y="238"/>
                      <a:pt x="895" y="246"/>
                    </a:cubicBezTo>
                    <a:cubicBezTo>
                      <a:pt x="901" y="252"/>
                      <a:pt x="906" y="257"/>
                      <a:pt x="912" y="263"/>
                    </a:cubicBezTo>
                    <a:cubicBezTo>
                      <a:pt x="912" y="263"/>
                      <a:pt x="912" y="264"/>
                      <a:pt x="913" y="264"/>
                    </a:cubicBezTo>
                    <a:cubicBezTo>
                      <a:pt x="914" y="265"/>
                      <a:pt x="915" y="267"/>
                      <a:pt x="916" y="268"/>
                    </a:cubicBezTo>
                    <a:cubicBezTo>
                      <a:pt x="918" y="270"/>
                      <a:pt x="920" y="273"/>
                      <a:pt x="922" y="275"/>
                    </a:cubicBezTo>
                    <a:cubicBezTo>
                      <a:pt x="922" y="275"/>
                      <a:pt x="923" y="276"/>
                      <a:pt x="923" y="276"/>
                    </a:cubicBezTo>
                    <a:cubicBezTo>
                      <a:pt x="983" y="347"/>
                      <a:pt x="1023" y="435"/>
                      <a:pt x="1036" y="530"/>
                    </a:cubicBezTo>
                    <a:cubicBezTo>
                      <a:pt x="1036" y="532"/>
                      <a:pt x="1037" y="533"/>
                      <a:pt x="1037" y="535"/>
                    </a:cubicBezTo>
                    <a:cubicBezTo>
                      <a:pt x="1037" y="540"/>
                      <a:pt x="1038" y="545"/>
                      <a:pt x="1038" y="550"/>
                    </a:cubicBezTo>
                    <a:cubicBezTo>
                      <a:pt x="1039" y="554"/>
                      <a:pt x="1039" y="559"/>
                      <a:pt x="1039" y="563"/>
                    </a:cubicBezTo>
                    <a:cubicBezTo>
                      <a:pt x="1039" y="567"/>
                      <a:pt x="1040" y="571"/>
                      <a:pt x="1040" y="574"/>
                    </a:cubicBezTo>
                    <a:cubicBezTo>
                      <a:pt x="1040" y="578"/>
                      <a:pt x="1040" y="581"/>
                      <a:pt x="1040" y="584"/>
                    </a:cubicBezTo>
                    <a:cubicBezTo>
                      <a:pt x="1040" y="589"/>
                      <a:pt x="1040" y="594"/>
                      <a:pt x="1040" y="597"/>
                    </a:cubicBezTo>
                    <a:cubicBezTo>
                      <a:pt x="1040" y="600"/>
                      <a:pt x="1040" y="601"/>
                      <a:pt x="1040" y="601"/>
                    </a:cubicBezTo>
                    <a:cubicBezTo>
                      <a:pt x="1041" y="601"/>
                      <a:pt x="1041" y="601"/>
                      <a:pt x="1041" y="601"/>
                    </a:cubicBezTo>
                    <a:cubicBezTo>
                      <a:pt x="1098" y="601"/>
                      <a:pt x="1098" y="601"/>
                      <a:pt x="1098" y="601"/>
                    </a:cubicBezTo>
                    <a:cubicBezTo>
                      <a:pt x="1133" y="601"/>
                      <a:pt x="1133" y="601"/>
                      <a:pt x="1133" y="601"/>
                    </a:cubicBezTo>
                    <a:cubicBezTo>
                      <a:pt x="1133" y="601"/>
                      <a:pt x="1133" y="600"/>
                      <a:pt x="1133" y="599"/>
                    </a:cubicBezTo>
                    <a:cubicBezTo>
                      <a:pt x="1133" y="269"/>
                      <a:pt x="861" y="0"/>
                      <a:pt x="52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sp>
            <p:nvSpPr>
              <p:cNvPr id="62" name="Freeform 6"/>
              <p:cNvSpPr/>
              <p:nvPr/>
            </p:nvSpPr>
            <p:spPr bwMode="auto">
              <a:xfrm>
                <a:off x="388" y="1648"/>
                <a:ext cx="1305" cy="692"/>
              </a:xfrm>
              <a:custGeom>
                <a:gdLst>
                  <a:gd name="T0" fmla="*/ 1133 w 1133"/>
                  <a:gd name="T1" fmla="*/ 20 h 601"/>
                  <a:gd name="T2" fmla="*/ 1131 w 1133"/>
                  <a:gd name="T3" fmla="*/ 42 h 601"/>
                  <a:gd name="T4" fmla="*/ 1130 w 1133"/>
                  <a:gd name="T5" fmla="*/ 56 h 601"/>
                  <a:gd name="T6" fmla="*/ 1127 w 1133"/>
                  <a:gd name="T7" fmla="*/ 72 h 601"/>
                  <a:gd name="T8" fmla="*/ 1108 w 1133"/>
                  <a:gd name="T9" fmla="*/ 150 h 601"/>
                  <a:gd name="T10" fmla="*/ 1066 w 1133"/>
                  <a:gd name="T11" fmla="*/ 245 h 601"/>
                  <a:gd name="T12" fmla="*/ 992 w 1133"/>
                  <a:gd name="T13" fmla="*/ 343 h 601"/>
                  <a:gd name="T14" fmla="*/ 942 w 1133"/>
                  <a:gd name="T15" fmla="*/ 389 h 601"/>
                  <a:gd name="T16" fmla="*/ 914 w 1133"/>
                  <a:gd name="T17" fmla="*/ 410 h 601"/>
                  <a:gd name="T18" fmla="*/ 900 w 1133"/>
                  <a:gd name="T19" fmla="*/ 420 h 601"/>
                  <a:gd name="T20" fmla="*/ 884 w 1133"/>
                  <a:gd name="T21" fmla="*/ 430 h 601"/>
                  <a:gd name="T22" fmla="*/ 749 w 1133"/>
                  <a:gd name="T23" fmla="*/ 488 h 601"/>
                  <a:gd name="T24" fmla="*/ 674 w 1133"/>
                  <a:gd name="T25" fmla="*/ 503 h 601"/>
                  <a:gd name="T26" fmla="*/ 598 w 1133"/>
                  <a:gd name="T27" fmla="*/ 507 h 601"/>
                  <a:gd name="T28" fmla="*/ 522 w 1133"/>
                  <a:gd name="T29" fmla="*/ 500 h 601"/>
                  <a:gd name="T30" fmla="*/ 448 w 1133"/>
                  <a:gd name="T31" fmla="*/ 483 h 601"/>
                  <a:gd name="T32" fmla="*/ 317 w 1133"/>
                  <a:gd name="T33" fmla="*/ 420 h 601"/>
                  <a:gd name="T34" fmla="*/ 262 w 1133"/>
                  <a:gd name="T35" fmla="*/ 378 h 601"/>
                  <a:gd name="T36" fmla="*/ 238 w 1133"/>
                  <a:gd name="T37" fmla="*/ 356 h 601"/>
                  <a:gd name="T38" fmla="*/ 221 w 1133"/>
                  <a:gd name="T39" fmla="*/ 338 h 601"/>
                  <a:gd name="T40" fmla="*/ 221 w 1133"/>
                  <a:gd name="T41" fmla="*/ 337 h 601"/>
                  <a:gd name="T42" fmla="*/ 217 w 1133"/>
                  <a:gd name="T43" fmla="*/ 333 h 601"/>
                  <a:gd name="T44" fmla="*/ 211 w 1133"/>
                  <a:gd name="T45" fmla="*/ 326 h 601"/>
                  <a:gd name="T46" fmla="*/ 210 w 1133"/>
                  <a:gd name="T47" fmla="*/ 325 h 601"/>
                  <a:gd name="T48" fmla="*/ 97 w 1133"/>
                  <a:gd name="T49" fmla="*/ 71 h 601"/>
                  <a:gd name="T50" fmla="*/ 96 w 1133"/>
                  <a:gd name="T51" fmla="*/ 66 h 601"/>
                  <a:gd name="T52" fmla="*/ 95 w 1133"/>
                  <a:gd name="T53" fmla="*/ 52 h 601"/>
                  <a:gd name="T54" fmla="*/ 94 w 1133"/>
                  <a:gd name="T55" fmla="*/ 38 h 601"/>
                  <a:gd name="T56" fmla="*/ 93 w 1133"/>
                  <a:gd name="T57" fmla="*/ 27 h 601"/>
                  <a:gd name="T58" fmla="*/ 93 w 1133"/>
                  <a:gd name="T59" fmla="*/ 17 h 601"/>
                  <a:gd name="T60" fmla="*/ 93 w 1133"/>
                  <a:gd name="T61" fmla="*/ 5 h 601"/>
                  <a:gd name="T62" fmla="*/ 93 w 1133"/>
                  <a:gd name="T63" fmla="*/ 0 h 601"/>
                  <a:gd name="T64" fmla="*/ 92 w 1133"/>
                  <a:gd name="T65" fmla="*/ 0 h 601"/>
                  <a:gd name="T66" fmla="*/ 35 w 1133"/>
                  <a:gd name="T67" fmla="*/ 0 h 601"/>
                  <a:gd name="T68" fmla="*/ 0 w 1133"/>
                  <a:gd name="T69" fmla="*/ 0 h 601"/>
                  <a:gd name="T70" fmla="*/ 0 w 1133"/>
                  <a:gd name="T71" fmla="*/ 2 h 601"/>
                  <a:gd name="T72" fmla="*/ 608 w 1133"/>
                  <a:gd name="T73" fmla="*/ 601 h 601"/>
                  <a:gd name="T74" fmla="*/ 608 w 1133"/>
                  <a:gd name="T75" fmla="*/ 535 h 601"/>
                  <a:gd name="T76" fmla="*/ 678 w 1133"/>
                  <a:gd name="T77" fmla="*/ 528 h 601"/>
                  <a:gd name="T78" fmla="*/ 756 w 1133"/>
                  <a:gd name="T79" fmla="*/ 510 h 601"/>
                  <a:gd name="T80" fmla="*/ 895 w 1133"/>
                  <a:gd name="T81" fmla="*/ 445 h 601"/>
                  <a:gd name="T82" fmla="*/ 910 w 1133"/>
                  <a:gd name="T83" fmla="*/ 434 h 601"/>
                  <a:gd name="T84" fmla="*/ 925 w 1133"/>
                  <a:gd name="T85" fmla="*/ 424 h 601"/>
                  <a:gd name="T86" fmla="*/ 953 w 1133"/>
                  <a:gd name="T87" fmla="*/ 401 h 601"/>
                  <a:gd name="T88" fmla="*/ 1002 w 1133"/>
                  <a:gd name="T89" fmla="*/ 352 h 601"/>
                  <a:gd name="T90" fmla="*/ 1074 w 1133"/>
                  <a:gd name="T91" fmla="*/ 249 h 601"/>
                  <a:gd name="T92" fmla="*/ 1114 w 1133"/>
                  <a:gd name="T93" fmla="*/ 151 h 601"/>
                  <a:gd name="T94" fmla="*/ 1130 w 1133"/>
                  <a:gd name="T95" fmla="*/ 72 h 601"/>
                  <a:gd name="T96" fmla="*/ 1131 w 1133"/>
                  <a:gd name="T97" fmla="*/ 56 h 601"/>
                  <a:gd name="T98" fmla="*/ 1132 w 1133"/>
                  <a:gd name="T99" fmla="*/ 42 h 601"/>
                  <a:gd name="T100" fmla="*/ 1133 w 1133"/>
                  <a:gd name="T101" fmla="*/ 20 h 601"/>
                  <a:gd name="T102" fmla="*/ 1133 w 1133"/>
                  <a:gd name="T103" fmla="*/ 2 h 601"/>
                  <a:gd name="T104" fmla="*/ 1133 w 1133"/>
                  <a:gd name="T105" fmla="*/ 20 h 6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33" h="601">
                    <a:moveTo>
                      <a:pt x="1133" y="20"/>
                    </a:moveTo>
                    <a:cubicBezTo>
                      <a:pt x="1132" y="26"/>
                      <a:pt x="1132" y="34"/>
                      <a:pt x="1131" y="42"/>
                    </a:cubicBezTo>
                    <a:cubicBezTo>
                      <a:pt x="1130" y="46"/>
                      <a:pt x="1130" y="51"/>
                      <a:pt x="1130" y="56"/>
                    </a:cubicBezTo>
                    <a:cubicBezTo>
                      <a:pt x="1129" y="61"/>
                      <a:pt x="1128" y="66"/>
                      <a:pt x="1127" y="72"/>
                    </a:cubicBezTo>
                    <a:cubicBezTo>
                      <a:pt x="1124" y="94"/>
                      <a:pt x="1118" y="120"/>
                      <a:pt x="1108" y="150"/>
                    </a:cubicBezTo>
                    <a:cubicBezTo>
                      <a:pt x="1099" y="179"/>
                      <a:pt x="1085" y="212"/>
                      <a:pt x="1066" y="245"/>
                    </a:cubicBezTo>
                    <a:cubicBezTo>
                      <a:pt x="1047" y="278"/>
                      <a:pt x="1022" y="311"/>
                      <a:pt x="992" y="343"/>
                    </a:cubicBezTo>
                    <a:cubicBezTo>
                      <a:pt x="977" y="359"/>
                      <a:pt x="960" y="375"/>
                      <a:pt x="942" y="389"/>
                    </a:cubicBezTo>
                    <a:cubicBezTo>
                      <a:pt x="933" y="397"/>
                      <a:pt x="924" y="403"/>
                      <a:pt x="914" y="410"/>
                    </a:cubicBezTo>
                    <a:cubicBezTo>
                      <a:pt x="910" y="414"/>
                      <a:pt x="905" y="417"/>
                      <a:pt x="900" y="420"/>
                    </a:cubicBezTo>
                    <a:cubicBezTo>
                      <a:pt x="895" y="424"/>
                      <a:pt x="890" y="427"/>
                      <a:pt x="884" y="430"/>
                    </a:cubicBezTo>
                    <a:cubicBezTo>
                      <a:pt x="844" y="455"/>
                      <a:pt x="798" y="475"/>
                      <a:pt x="749" y="488"/>
                    </a:cubicBezTo>
                    <a:cubicBezTo>
                      <a:pt x="725" y="495"/>
                      <a:pt x="699" y="500"/>
                      <a:pt x="674" y="503"/>
                    </a:cubicBezTo>
                    <a:cubicBezTo>
                      <a:pt x="649" y="506"/>
                      <a:pt x="623" y="507"/>
                      <a:pt x="598" y="507"/>
                    </a:cubicBezTo>
                    <a:cubicBezTo>
                      <a:pt x="571" y="506"/>
                      <a:pt x="547" y="504"/>
                      <a:pt x="522" y="500"/>
                    </a:cubicBezTo>
                    <a:cubicBezTo>
                      <a:pt x="497" y="496"/>
                      <a:pt x="472" y="490"/>
                      <a:pt x="448" y="483"/>
                    </a:cubicBezTo>
                    <a:cubicBezTo>
                      <a:pt x="401" y="468"/>
                      <a:pt x="356" y="446"/>
                      <a:pt x="317" y="420"/>
                    </a:cubicBezTo>
                    <a:cubicBezTo>
                      <a:pt x="297" y="407"/>
                      <a:pt x="279" y="393"/>
                      <a:pt x="262" y="378"/>
                    </a:cubicBezTo>
                    <a:cubicBezTo>
                      <a:pt x="254" y="371"/>
                      <a:pt x="246" y="363"/>
                      <a:pt x="238" y="356"/>
                    </a:cubicBezTo>
                    <a:cubicBezTo>
                      <a:pt x="232" y="350"/>
                      <a:pt x="227" y="344"/>
                      <a:pt x="221" y="338"/>
                    </a:cubicBezTo>
                    <a:cubicBezTo>
                      <a:pt x="221" y="338"/>
                      <a:pt x="221" y="338"/>
                      <a:pt x="221" y="337"/>
                    </a:cubicBezTo>
                    <a:cubicBezTo>
                      <a:pt x="219" y="336"/>
                      <a:pt x="218" y="335"/>
                      <a:pt x="217" y="333"/>
                    </a:cubicBezTo>
                    <a:cubicBezTo>
                      <a:pt x="215" y="331"/>
                      <a:pt x="213" y="329"/>
                      <a:pt x="211" y="326"/>
                    </a:cubicBezTo>
                    <a:cubicBezTo>
                      <a:pt x="210" y="326"/>
                      <a:pt x="210" y="325"/>
                      <a:pt x="210" y="325"/>
                    </a:cubicBezTo>
                    <a:cubicBezTo>
                      <a:pt x="150" y="254"/>
                      <a:pt x="110" y="167"/>
                      <a:pt x="97" y="71"/>
                    </a:cubicBezTo>
                    <a:cubicBezTo>
                      <a:pt x="97" y="69"/>
                      <a:pt x="96" y="68"/>
                      <a:pt x="96" y="66"/>
                    </a:cubicBezTo>
                    <a:cubicBezTo>
                      <a:pt x="96" y="61"/>
                      <a:pt x="95" y="56"/>
                      <a:pt x="95" y="52"/>
                    </a:cubicBezTo>
                    <a:cubicBezTo>
                      <a:pt x="94" y="47"/>
                      <a:pt x="94" y="42"/>
                      <a:pt x="94" y="38"/>
                    </a:cubicBezTo>
                    <a:cubicBezTo>
                      <a:pt x="94" y="34"/>
                      <a:pt x="93" y="30"/>
                      <a:pt x="93" y="27"/>
                    </a:cubicBezTo>
                    <a:cubicBezTo>
                      <a:pt x="93" y="23"/>
                      <a:pt x="93" y="20"/>
                      <a:pt x="93" y="17"/>
                    </a:cubicBezTo>
                    <a:cubicBezTo>
                      <a:pt x="93" y="12"/>
                      <a:pt x="93" y="7"/>
                      <a:pt x="93" y="5"/>
                    </a:cubicBezTo>
                    <a:cubicBezTo>
                      <a:pt x="93" y="2"/>
                      <a:pt x="93" y="0"/>
                      <a:pt x="93" y="0"/>
                    </a:cubicBezTo>
                    <a:cubicBezTo>
                      <a:pt x="92" y="0"/>
                      <a:pt x="92" y="0"/>
                      <a:pt x="92" y="0"/>
                    </a:cubicBezTo>
                    <a:cubicBezTo>
                      <a:pt x="35" y="0"/>
                      <a:pt x="35" y="0"/>
                      <a:pt x="35" y="0"/>
                    </a:cubicBezTo>
                    <a:cubicBezTo>
                      <a:pt x="0" y="0"/>
                      <a:pt x="0" y="0"/>
                      <a:pt x="0" y="0"/>
                    </a:cubicBezTo>
                    <a:cubicBezTo>
                      <a:pt x="0" y="1"/>
                      <a:pt x="0" y="1"/>
                      <a:pt x="0" y="2"/>
                    </a:cubicBezTo>
                    <a:cubicBezTo>
                      <a:pt x="0" y="333"/>
                      <a:pt x="272" y="601"/>
                      <a:pt x="608" y="601"/>
                    </a:cubicBezTo>
                    <a:cubicBezTo>
                      <a:pt x="608" y="535"/>
                      <a:pt x="608" y="535"/>
                      <a:pt x="608" y="535"/>
                    </a:cubicBezTo>
                    <a:cubicBezTo>
                      <a:pt x="632" y="534"/>
                      <a:pt x="655" y="532"/>
                      <a:pt x="678" y="528"/>
                    </a:cubicBezTo>
                    <a:cubicBezTo>
                      <a:pt x="704" y="524"/>
                      <a:pt x="731" y="518"/>
                      <a:pt x="756" y="510"/>
                    </a:cubicBezTo>
                    <a:cubicBezTo>
                      <a:pt x="806" y="495"/>
                      <a:pt x="853" y="472"/>
                      <a:pt x="895" y="445"/>
                    </a:cubicBezTo>
                    <a:cubicBezTo>
                      <a:pt x="900" y="442"/>
                      <a:pt x="905" y="438"/>
                      <a:pt x="910" y="434"/>
                    </a:cubicBezTo>
                    <a:cubicBezTo>
                      <a:pt x="915" y="431"/>
                      <a:pt x="920" y="427"/>
                      <a:pt x="925" y="424"/>
                    </a:cubicBezTo>
                    <a:cubicBezTo>
                      <a:pt x="934" y="416"/>
                      <a:pt x="944" y="409"/>
                      <a:pt x="953" y="401"/>
                    </a:cubicBezTo>
                    <a:cubicBezTo>
                      <a:pt x="971" y="385"/>
                      <a:pt x="987" y="369"/>
                      <a:pt x="1002" y="352"/>
                    </a:cubicBezTo>
                    <a:cubicBezTo>
                      <a:pt x="1032" y="318"/>
                      <a:pt x="1056" y="283"/>
                      <a:pt x="1074" y="249"/>
                    </a:cubicBezTo>
                    <a:cubicBezTo>
                      <a:pt x="1092" y="215"/>
                      <a:pt x="1105" y="181"/>
                      <a:pt x="1114" y="151"/>
                    </a:cubicBezTo>
                    <a:cubicBezTo>
                      <a:pt x="1122" y="121"/>
                      <a:pt x="1127" y="94"/>
                      <a:pt x="1130" y="72"/>
                    </a:cubicBezTo>
                    <a:cubicBezTo>
                      <a:pt x="1130" y="66"/>
                      <a:pt x="1131" y="61"/>
                      <a:pt x="1131" y="56"/>
                    </a:cubicBezTo>
                    <a:cubicBezTo>
                      <a:pt x="1132" y="51"/>
                      <a:pt x="1132" y="47"/>
                      <a:pt x="1132" y="42"/>
                    </a:cubicBezTo>
                    <a:cubicBezTo>
                      <a:pt x="1133" y="34"/>
                      <a:pt x="1133" y="26"/>
                      <a:pt x="1133" y="20"/>
                    </a:cubicBezTo>
                    <a:cubicBezTo>
                      <a:pt x="1133" y="8"/>
                      <a:pt x="1133" y="2"/>
                      <a:pt x="1133" y="2"/>
                    </a:cubicBezTo>
                    <a:cubicBezTo>
                      <a:pt x="1133" y="2"/>
                      <a:pt x="1133" y="8"/>
                      <a:pt x="113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Text" lastClr="000000"/>
                  </a:solidFill>
                  <a:effectLst/>
                  <a:uLnTx/>
                  <a:uFillTx/>
                  <a:latin typeface="Calibri Light"/>
                  <a:cs typeface="+mn-cs"/>
                </a:endParaRPr>
              </a:p>
            </p:txBody>
          </p:sp>
        </p:grpSp>
        <p:sp>
          <p:nvSpPr>
            <p:cNvPr id="60" name="椭圆 59"/>
            <p:cNvSpPr/>
            <p:nvPr/>
          </p:nvSpPr>
          <p:spPr>
            <a:xfrm>
              <a:off x="1092388" y="1624824"/>
              <a:ext cx="1461247" cy="1461247"/>
            </a:xfrm>
            <a:prstGeom prst="ellipse">
              <a:avLst/>
            </a:prstGeom>
            <a:grpFill/>
            <a:ln w="12700" cap="flat" cmpd="sng" algn="ctr">
              <a:noFill/>
              <a:prstDash val="solid"/>
              <a:miter lim="800000"/>
            </a:ln>
            <a:effectLst/>
          </p:spPr>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ysClr val="window" lastClr="FFFFFF"/>
                </a:solidFill>
                <a:effectLst/>
                <a:uLnTx/>
                <a:uFillTx/>
                <a:latin typeface="Calibri Light"/>
                <a:cs typeface="+mn-cs"/>
              </a:endParaRPr>
            </a:p>
          </p:txBody>
        </p:sp>
      </p:grpSp>
      <p:grpSp>
        <p:nvGrpSpPr>
          <p:cNvPr id="13" name="Group 35"/>
          <p:cNvGrpSpPr/>
          <p:nvPr/>
        </p:nvGrpSpPr>
        <p:grpSpPr>
          <a:xfrm>
            <a:off x="6544132" y="2228683"/>
            <a:ext cx="363952" cy="306269"/>
            <a:chOff x="4605338" y="3814763"/>
            <a:chExt cx="420688" cy="354013"/>
          </a:xfrm>
          <a:solidFill>
            <a:srgbClr val="F9F8F7"/>
          </a:solidFill>
        </p:grpSpPr>
        <p:sp>
          <p:nvSpPr>
            <p:cNvPr id="51" name="Freeform 32"/>
            <p:cNvSpPr>
              <a:spLocks noEditPoints="1"/>
            </p:cNvSpPr>
            <p:nvPr/>
          </p:nvSpPr>
          <p:spPr bwMode="auto">
            <a:xfrm>
              <a:off x="4605338" y="3814763"/>
              <a:ext cx="420688" cy="354013"/>
            </a:xfrm>
            <a:custGeom>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2"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3" name="Freeform 34"/>
            <p:cNvSpPr/>
            <p:nvPr/>
          </p:nvSpPr>
          <p:spPr bwMode="auto">
            <a:xfrm>
              <a:off x="4943475" y="4100513"/>
              <a:ext cx="47625" cy="9525"/>
            </a:xfrm>
            <a:custGeom>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4" name="Freeform 35"/>
            <p:cNvSpPr/>
            <p:nvPr/>
          </p:nvSpPr>
          <p:spPr bwMode="auto">
            <a:xfrm>
              <a:off x="4922838" y="3875088"/>
              <a:ext cx="34925" cy="166688"/>
            </a:xfrm>
            <a:custGeom>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5" name="Freeform 36"/>
            <p:cNvSpPr/>
            <p:nvPr/>
          </p:nvSpPr>
          <p:spPr bwMode="auto">
            <a:xfrm>
              <a:off x="4860925" y="3903663"/>
              <a:ext cx="34925" cy="138113"/>
            </a:xfrm>
            <a:custGeom>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6" name="Freeform 37"/>
            <p:cNvSpPr/>
            <p:nvPr/>
          </p:nvSpPr>
          <p:spPr bwMode="auto">
            <a:xfrm>
              <a:off x="4799013" y="3930650"/>
              <a:ext cx="33338" cy="111125"/>
            </a:xfrm>
            <a:custGeom>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7" name="Freeform 38"/>
            <p:cNvSpPr/>
            <p:nvPr/>
          </p:nvSpPr>
          <p:spPr bwMode="auto">
            <a:xfrm>
              <a:off x="4737100" y="3959225"/>
              <a:ext cx="34925" cy="82550"/>
            </a:xfrm>
            <a:custGeom>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8" name="Freeform 39"/>
            <p:cNvSpPr/>
            <p:nvPr/>
          </p:nvSpPr>
          <p:spPr bwMode="auto">
            <a:xfrm>
              <a:off x="4675188" y="3986213"/>
              <a:ext cx="33338" cy="55563"/>
            </a:xfrm>
            <a:custGeom>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4" name="Group 44"/>
          <p:cNvGrpSpPr/>
          <p:nvPr/>
        </p:nvGrpSpPr>
        <p:grpSpPr>
          <a:xfrm>
            <a:off x="2146108" y="2181987"/>
            <a:ext cx="309016" cy="352965"/>
            <a:chOff x="3789363" y="3787775"/>
            <a:chExt cx="357188" cy="407988"/>
          </a:xfrm>
          <a:solidFill>
            <a:srgbClr val="F9F8F7"/>
          </a:solidFill>
        </p:grpSpPr>
        <p:sp>
          <p:nvSpPr>
            <p:cNvPr id="26" name="Freeform 40"/>
            <p:cNvSpPr>
              <a:spLocks noEditPoints="1"/>
            </p:cNvSpPr>
            <p:nvPr/>
          </p:nvSpPr>
          <p:spPr bwMode="auto">
            <a:xfrm>
              <a:off x="3789363" y="3787775"/>
              <a:ext cx="357188" cy="407988"/>
            </a:xfrm>
            <a:custGeom>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3"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7" name="Freeform 41"/>
            <p:cNvSpPr/>
            <p:nvPr/>
          </p:nvSpPr>
          <p:spPr bwMode="auto">
            <a:xfrm>
              <a:off x="3916363" y="3997325"/>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8" name="Freeform 42"/>
            <p:cNvSpPr/>
            <p:nvPr/>
          </p:nvSpPr>
          <p:spPr bwMode="auto">
            <a:xfrm>
              <a:off x="3976688" y="4100513"/>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9" name="Freeform 43"/>
            <p:cNvSpPr/>
            <p:nvPr/>
          </p:nvSpPr>
          <p:spPr bwMode="auto">
            <a:xfrm>
              <a:off x="3916363" y="3946525"/>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0" name="Freeform 44"/>
            <p:cNvSpPr/>
            <p:nvPr/>
          </p:nvSpPr>
          <p:spPr bwMode="auto">
            <a:xfrm>
              <a:off x="3916363" y="4100513"/>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2" name="Freeform 45"/>
            <p:cNvSpPr/>
            <p:nvPr/>
          </p:nvSpPr>
          <p:spPr bwMode="auto">
            <a:xfrm>
              <a:off x="3916363" y="4049713"/>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3" name="Freeform 46"/>
            <p:cNvSpPr/>
            <p:nvPr/>
          </p:nvSpPr>
          <p:spPr bwMode="auto">
            <a:xfrm>
              <a:off x="3854450" y="4049713"/>
              <a:ext cx="44450" cy="42863"/>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4" name="Freeform 47"/>
            <p:cNvSpPr/>
            <p:nvPr/>
          </p:nvSpPr>
          <p:spPr bwMode="auto">
            <a:xfrm>
              <a:off x="3854450" y="3946525"/>
              <a:ext cx="44450" cy="42863"/>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5" name="Freeform 48"/>
            <p:cNvSpPr/>
            <p:nvPr/>
          </p:nvSpPr>
          <p:spPr bwMode="auto">
            <a:xfrm>
              <a:off x="3854450" y="3997325"/>
              <a:ext cx="44450" cy="44450"/>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6" name="Freeform 49"/>
            <p:cNvSpPr/>
            <p:nvPr/>
          </p:nvSpPr>
          <p:spPr bwMode="auto">
            <a:xfrm>
              <a:off x="3854450" y="4100513"/>
              <a:ext cx="44450" cy="44450"/>
            </a:xfrm>
            <a:custGeom>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7" name="Freeform 50"/>
            <p:cNvSpPr/>
            <p:nvPr/>
          </p:nvSpPr>
          <p:spPr bwMode="auto">
            <a:xfrm>
              <a:off x="4037013" y="3946525"/>
              <a:ext cx="44450" cy="42863"/>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8" name="Freeform 51"/>
            <p:cNvSpPr/>
            <p:nvPr/>
          </p:nvSpPr>
          <p:spPr bwMode="auto">
            <a:xfrm>
              <a:off x="4037013" y="3997325"/>
              <a:ext cx="44450" cy="44450"/>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39" name="Freeform 52"/>
            <p:cNvSpPr/>
            <p:nvPr/>
          </p:nvSpPr>
          <p:spPr bwMode="auto">
            <a:xfrm>
              <a:off x="3976688" y="3997325"/>
              <a:ext cx="42863" cy="44450"/>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0" name="Freeform 53"/>
            <p:cNvSpPr/>
            <p:nvPr/>
          </p:nvSpPr>
          <p:spPr bwMode="auto">
            <a:xfrm>
              <a:off x="3976688" y="4049713"/>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1" name="Freeform 54"/>
            <p:cNvSpPr/>
            <p:nvPr/>
          </p:nvSpPr>
          <p:spPr bwMode="auto">
            <a:xfrm>
              <a:off x="4037013" y="4049713"/>
              <a:ext cx="44450" cy="42863"/>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2" name="Freeform 55"/>
            <p:cNvSpPr/>
            <p:nvPr/>
          </p:nvSpPr>
          <p:spPr bwMode="auto">
            <a:xfrm>
              <a:off x="3976688" y="3946525"/>
              <a:ext cx="42863" cy="42863"/>
            </a:xfrm>
            <a:custGeom>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3" name="Freeform 56"/>
            <p:cNvSpPr/>
            <p:nvPr/>
          </p:nvSpPr>
          <p:spPr bwMode="auto">
            <a:xfrm>
              <a:off x="4037013" y="4100513"/>
              <a:ext cx="44450" cy="44450"/>
            </a:xfrm>
            <a:custGeom>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4" name="Freeform 57"/>
            <p:cNvSpPr/>
            <p:nvPr/>
          </p:nvSpPr>
          <p:spPr bwMode="auto">
            <a:xfrm>
              <a:off x="3849688" y="3840163"/>
              <a:ext cx="236538" cy="79375"/>
            </a:xfrm>
            <a:custGeom>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5" name="Freeform 58"/>
            <p:cNvSpPr/>
            <p:nvPr/>
          </p:nvSpPr>
          <p:spPr bwMode="auto">
            <a:xfrm>
              <a:off x="3921125" y="3862388"/>
              <a:ext cx="15875" cy="34925"/>
            </a:xfrm>
            <a:custGeom>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6" name="Freeform 59"/>
            <p:cNvSpPr/>
            <p:nvPr/>
          </p:nvSpPr>
          <p:spPr bwMode="auto">
            <a:xfrm>
              <a:off x="3944938" y="3860800"/>
              <a:ext cx="20638" cy="36513"/>
            </a:xfrm>
            <a:custGeom>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7" name="Freeform 60"/>
            <p:cNvSpPr/>
            <p:nvPr/>
          </p:nvSpPr>
          <p:spPr bwMode="auto">
            <a:xfrm>
              <a:off x="3970338" y="3860800"/>
              <a:ext cx="19050" cy="38100"/>
            </a:xfrm>
            <a:custGeom>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8" name="Freeform 61"/>
            <p:cNvSpPr>
              <a:spLocks noEditPoints="1"/>
            </p:cNvSpPr>
            <p:nvPr/>
          </p:nvSpPr>
          <p:spPr bwMode="auto">
            <a:xfrm>
              <a:off x="3994150" y="3862388"/>
              <a:ext cx="23813" cy="34925"/>
            </a:xfrm>
            <a:custGeom>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49" name="Freeform 62"/>
            <p:cNvSpPr/>
            <p:nvPr/>
          </p:nvSpPr>
          <p:spPr bwMode="auto">
            <a:xfrm>
              <a:off x="4019550" y="3862388"/>
              <a:ext cx="20638" cy="36513"/>
            </a:xfrm>
            <a:custGeom>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50" name="Freeform 63"/>
            <p:cNvSpPr>
              <a:spLocks noEditPoints="1"/>
            </p:cNvSpPr>
            <p:nvPr/>
          </p:nvSpPr>
          <p:spPr bwMode="auto">
            <a:xfrm>
              <a:off x="4044950" y="3860800"/>
              <a:ext cx="22225" cy="38100"/>
            </a:xfrm>
            <a:custGeom>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6" name="Group 259"/>
          <p:cNvGrpSpPr/>
          <p:nvPr/>
        </p:nvGrpSpPr>
        <p:grpSpPr>
          <a:xfrm>
            <a:off x="6553922" y="4330287"/>
            <a:ext cx="336484" cy="385926"/>
            <a:chOff x="4638675" y="4654550"/>
            <a:chExt cx="388938" cy="446088"/>
          </a:xfrm>
          <a:solidFill>
            <a:srgbClr val="F9F8F7"/>
          </a:solidFill>
        </p:grpSpPr>
        <p:sp>
          <p:nvSpPr>
            <p:cNvPr id="23" name="Freeform 241"/>
            <p:cNvSpPr>
              <a:spLocks noEditPoints="1"/>
            </p:cNvSpPr>
            <p:nvPr/>
          </p:nvSpPr>
          <p:spPr bwMode="auto">
            <a:xfrm>
              <a:off x="4638675" y="4654550"/>
              <a:ext cx="388938" cy="446088"/>
            </a:xfrm>
            <a:custGeom>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4" name="Freeform 242"/>
            <p:cNvSpPr/>
            <p:nvPr/>
          </p:nvSpPr>
          <p:spPr bwMode="auto">
            <a:xfrm>
              <a:off x="4670425" y="4686300"/>
              <a:ext cx="161925" cy="188913"/>
            </a:xfrm>
            <a:custGeom>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5" name="Freeform 243"/>
            <p:cNvSpPr/>
            <p:nvPr/>
          </p:nvSpPr>
          <p:spPr bwMode="auto">
            <a:xfrm>
              <a:off x="4832350" y="4875213"/>
              <a:ext cx="155575" cy="190500"/>
            </a:xfrm>
            <a:custGeom>
              <a:gdLst>
                <a:gd name="T0" fmla="*/ 0 w 202"/>
                <a:gd name="T1" fmla="*/ 249 h 249"/>
                <a:gd name="T2" fmla="*/ 202 w 202"/>
                <a:gd name="T3" fmla="*/ 0 h 249"/>
                <a:gd name="T4" fmla="*/ 0 w 202"/>
                <a:gd name="T5" fmla="*/ 0 h 249"/>
                <a:gd name="T6" fmla="*/ 0 w 202"/>
                <a:gd name="T7" fmla="*/ 249 h 249"/>
              </a:gdLst>
              <a:cxnLst>
                <a:cxn ang="0">
                  <a:pos x="T0" y="T1"/>
                </a:cxn>
                <a:cxn ang="0">
                  <a:pos x="T2" y="T3"/>
                </a:cxn>
                <a:cxn ang="0">
                  <a:pos x="T4" y="T5"/>
                </a:cxn>
                <a:cxn ang="0">
                  <a:pos x="T6" y="T7"/>
                </a:cxn>
              </a:cxnLst>
              <a:rect l="0" t="0" r="r" b="b"/>
              <a:pathLst>
                <a:path w="201" h="249">
                  <a:moveTo>
                    <a:pt x="0" y="249"/>
                  </a:moveTo>
                  <a:cubicBezTo>
                    <a:pt x="0" y="249"/>
                    <a:pt x="161" y="189"/>
                    <a:pt x="202" y="0"/>
                  </a:cubicBezTo>
                  <a:cubicBezTo>
                    <a:pt x="0" y="0"/>
                    <a:pt x="0" y="0"/>
                    <a:pt x="0" y="0"/>
                  </a:cubicBezTo>
                  <a:lnTo>
                    <a:pt x="0" y="24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17" name="Group 268"/>
          <p:cNvGrpSpPr/>
          <p:nvPr/>
        </p:nvGrpSpPr>
        <p:grpSpPr>
          <a:xfrm>
            <a:off x="2147481" y="4327430"/>
            <a:ext cx="266440" cy="423008"/>
            <a:chOff x="3824288" y="5486400"/>
            <a:chExt cx="307975" cy="488950"/>
          </a:xfrm>
          <a:solidFill>
            <a:srgbClr val="F9F8F7"/>
          </a:solidFill>
        </p:grpSpPr>
        <p:sp>
          <p:nvSpPr>
            <p:cNvPr id="18" name="Freeform 248"/>
            <p:cNvSpPr>
              <a:spLocks noEditPoints="1"/>
            </p:cNvSpPr>
            <p:nvPr/>
          </p:nvSpPr>
          <p:spPr bwMode="auto">
            <a:xfrm>
              <a:off x="3824288" y="5486400"/>
              <a:ext cx="307975" cy="338138"/>
            </a:xfrm>
            <a:custGeom>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19" name="Freeform 249"/>
            <p:cNvSpPr/>
            <p:nvPr/>
          </p:nvSpPr>
          <p:spPr bwMode="auto">
            <a:xfrm>
              <a:off x="3917950" y="5843588"/>
              <a:ext cx="119063" cy="25400"/>
            </a:xfrm>
            <a:custGeom>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0" name="Freeform 250"/>
            <p:cNvSpPr/>
            <p:nvPr/>
          </p:nvSpPr>
          <p:spPr bwMode="auto">
            <a:xfrm>
              <a:off x="3917950" y="5880100"/>
              <a:ext cx="119063" cy="25400"/>
            </a:xfrm>
            <a:custGeom>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1" name="Freeform 251"/>
            <p:cNvSpPr/>
            <p:nvPr/>
          </p:nvSpPr>
          <p:spPr bwMode="auto">
            <a:xfrm>
              <a:off x="3917950" y="5916613"/>
              <a:ext cx="119063" cy="25400"/>
            </a:xfrm>
            <a:custGeom>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sp>
          <p:nvSpPr>
            <p:cNvPr id="22" name="Freeform 252"/>
            <p:cNvSpPr/>
            <p:nvPr/>
          </p:nvSpPr>
          <p:spPr bwMode="auto">
            <a:xfrm>
              <a:off x="3943350" y="5953125"/>
              <a:ext cx="68263" cy="22225"/>
            </a:xfrm>
            <a:custGeom>
              <a:gdLst>
                <a:gd name="T0" fmla="*/ 0 w 90"/>
                <a:gd name="T1" fmla="*/ 0 h 29"/>
                <a:gd name="T2" fmla="*/ 45 w 90"/>
                <a:gd name="T3" fmla="*/ 29 h 29"/>
                <a:gd name="T4" fmla="*/ 90 w 90"/>
                <a:gd name="T5" fmla="*/ 0 h 29"/>
                <a:gd name="T6" fmla="*/ 0 w 90"/>
                <a:gd name="T7" fmla="*/ 0 h 29"/>
              </a:gdLst>
              <a:cxnLst>
                <a:cxn ang="0">
                  <a:pos x="T0" y="T1"/>
                </a:cxn>
                <a:cxn ang="0">
                  <a:pos x="T2" y="T3"/>
                </a:cxn>
                <a:cxn ang="0">
                  <a:pos x="T4" y="T5"/>
                </a:cxn>
                <a:cxn ang="0">
                  <a:pos x="T6" y="T7"/>
                </a:cxn>
              </a:cxnLst>
              <a:rect l="0" t="0" r="r" b="b"/>
              <a:pathLst>
                <a:path w="90" h="28">
                  <a:moveTo>
                    <a:pt x="0" y="0"/>
                  </a:moveTo>
                  <a:cubicBezTo>
                    <a:pt x="9" y="17"/>
                    <a:pt x="26" y="29"/>
                    <a:pt x="45" y="29"/>
                  </a:cubicBezTo>
                  <a:cubicBezTo>
                    <a:pt x="65" y="29"/>
                    <a:pt x="82" y="17"/>
                    <a:pt x="90" y="0"/>
                  </a:cubicBezTo>
                  <a:lnTo>
                    <a:pt x="0" y="0"/>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400">
                <a:defRPr/>
              </a:pPr>
              <a:endParaRPr lang="en-AU" sz="1800" kern="0">
                <a:solidFill>
                  <a:srgbClr val="000000"/>
                </a:solidFill>
                <a:latin typeface="微软雅黑" panose="020b0503020204020204" charset="-122"/>
                <a:ea typeface="Microsoft YaHei UI" panose="020b0503020204020204" charset="-122"/>
              </a:endParaRPr>
            </a:p>
          </p:txBody>
        </p:sp>
      </p:grpSp>
      <p:grpSp>
        <p:nvGrpSpPr>
          <p:cNvPr id="75" name="组合 74"/>
          <p:cNvGrpSpPr/>
          <p:nvPr/>
        </p:nvGrpSpPr>
        <p:grpSpPr>
          <a:xfrm>
            <a:off x="7534357" y="1766819"/>
            <a:ext cx="2884088" cy="2014712"/>
            <a:chOff x="635141" y="2419225"/>
            <a:chExt cx="2884088" cy="2014712"/>
          </a:xfrm>
        </p:grpSpPr>
        <p:sp>
          <p:nvSpPr>
            <p:cNvPr id="76" name="文本框 4337"/>
            <p:cNvSpPr txBox="1"/>
            <p:nvPr/>
          </p:nvSpPr>
          <p:spPr>
            <a:xfrm>
              <a:off x="635154" y="2733471"/>
              <a:ext cx="288407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77"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78" name="任意多边形 77"/>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79" name="组合 78"/>
          <p:cNvGrpSpPr/>
          <p:nvPr/>
        </p:nvGrpSpPr>
        <p:grpSpPr>
          <a:xfrm>
            <a:off x="3025348" y="1766819"/>
            <a:ext cx="2884088" cy="2014712"/>
            <a:chOff x="635141" y="2419225"/>
            <a:chExt cx="2884088" cy="2014712"/>
          </a:xfrm>
        </p:grpSpPr>
        <p:sp>
          <p:nvSpPr>
            <p:cNvPr id="80" name="文本框 4337"/>
            <p:cNvSpPr txBox="1"/>
            <p:nvPr/>
          </p:nvSpPr>
          <p:spPr>
            <a:xfrm>
              <a:off x="635154" y="2733471"/>
              <a:ext cx="288407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81"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82" name="任意多边形 81"/>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83" name="组合 82"/>
          <p:cNvGrpSpPr/>
          <p:nvPr/>
        </p:nvGrpSpPr>
        <p:grpSpPr>
          <a:xfrm>
            <a:off x="3025354" y="3917865"/>
            <a:ext cx="2884088" cy="2014712"/>
            <a:chOff x="635141" y="2419225"/>
            <a:chExt cx="2884088" cy="2014712"/>
          </a:xfrm>
        </p:grpSpPr>
        <p:sp>
          <p:nvSpPr>
            <p:cNvPr id="84" name="文本框 4337"/>
            <p:cNvSpPr txBox="1"/>
            <p:nvPr/>
          </p:nvSpPr>
          <p:spPr>
            <a:xfrm>
              <a:off x="635154" y="2733471"/>
              <a:ext cx="288407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85"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86" name="任意多边形 85"/>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87" name="组合 86"/>
          <p:cNvGrpSpPr/>
          <p:nvPr/>
        </p:nvGrpSpPr>
        <p:grpSpPr>
          <a:xfrm>
            <a:off x="7532617" y="3881811"/>
            <a:ext cx="2884088" cy="2014712"/>
            <a:chOff x="635141" y="2419225"/>
            <a:chExt cx="2884088" cy="2014712"/>
          </a:xfrm>
        </p:grpSpPr>
        <p:sp>
          <p:nvSpPr>
            <p:cNvPr id="88" name="文本框 4337"/>
            <p:cNvSpPr txBox="1"/>
            <p:nvPr/>
          </p:nvSpPr>
          <p:spPr>
            <a:xfrm>
              <a:off x="635154" y="2733471"/>
              <a:ext cx="2884075" cy="170046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89"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90" name="任意多边形 89"/>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spTree>
  </p:cSld>
  <p:clrMapOvr>
    <a:masterClrMapping/>
  </p:clrMapOvr>
  <mc:AlternateContent>
    <mc:Choice xmlns:p14="http://schemas.microsoft.com/office/powerpoint/2010/main" Requires="p14">
      <p:transition spd="slow" p14:dur="2500">
        <p:checker/>
      </p:transition>
    </mc:Choice>
    <mc:Fallback>
      <p:transition spd="slow">
        <p:checker/>
      </p:transition>
    </mc:Fallback>
  </mc:AlternateConten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pic>
        <p:nvPicPr>
          <p:cNvPr id="20" name="图片 19"/>
          <p:cNvPicPr>
            <a:picLocks noChangeAspect="1"/>
          </p:cNvPicPr>
          <p:nvPr/>
        </p:nvPicPr>
        <p:blipFill>
          <a:blip r:embed="rId2"/>
          <a:stretch>
            <a:fillRect/>
          </a:stretch>
        </p:blipFill>
        <p:spPr>
          <a:xfrm>
            <a:off x="100650" y="155404"/>
            <a:ext cx="1157946" cy="578973"/>
          </a:xfrm>
          <a:prstGeom prst="rect">
            <a:avLst/>
          </a:prstGeom>
        </p:spPr>
      </p:pic>
      <p:sp>
        <p:nvSpPr>
          <p:cNvPr id="2" name="矩形 1"/>
          <p:cNvSpPr/>
          <p:nvPr/>
        </p:nvSpPr>
        <p:spPr>
          <a:xfrm>
            <a:off x="1474470" y="1988820"/>
            <a:ext cx="10717530" cy="4343400"/>
          </a:xfrm>
          <a:prstGeom prst="rect">
            <a:avLst/>
          </a:prstGeom>
          <a:blipFill>
            <a:blip r:embed="rId3"/>
            <a:stretch>
              <a:fillRect/>
            </a:stretch>
          </a:blipFill>
          <a:ln>
            <a:noFill/>
          </a:ln>
          <a:effectLst>
            <a:outerShdw blurRad="50800" dist="38100" dir="10800000" sx="101000" sy="101000" algn="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duotone>
              <a:schemeClr val="accent4">
                <a:shade val="45000"/>
                <a:satMod val="135000"/>
              </a:schemeClr>
              <a:prstClr val="white"/>
            </a:duotone>
          </a:blip>
          <a:stretch>
            <a:fillRect/>
          </a:stretch>
        </p:blipFill>
        <p:spPr>
          <a:xfrm flipV="1">
            <a:off x="1" y="3346691"/>
            <a:ext cx="3440430" cy="3684033"/>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5509" y="-11430"/>
            <a:ext cx="2194561" cy="3089886"/>
          </a:xfrm>
          <a:prstGeom prst="rect">
            <a:avLst/>
          </a:prstGeom>
          <a:effectLst>
            <a:outerShdw blurRad="50800" dist="38100" dir="10800000" algn="r" rotWithShape="0">
              <a:prstClr val="black">
                <a:alpha val="40000"/>
              </a:prstClr>
            </a:outerShdw>
          </a:effectLst>
        </p:spPr>
      </p:pic>
      <p:sp>
        <p:nvSpPr>
          <p:cNvPr id="5" name="文本框 4"/>
          <p:cNvSpPr txBox="1"/>
          <p:nvPr/>
        </p:nvSpPr>
        <p:spPr>
          <a:xfrm>
            <a:off x="10456882" y="107315"/>
            <a:ext cx="1015663" cy="2446020"/>
          </a:xfrm>
          <a:prstGeom prst="rect">
            <a:avLst/>
          </a:prstGeom>
          <a:noFill/>
        </p:spPr>
        <p:txBody>
          <a:bodyPr vert="eaVert" wrap="square" rtlCol="0">
            <a:spAutoFit/>
          </a:bodyPr>
          <a:lstStyle/>
          <a:p>
            <a:pPr algn="ctr"/>
            <a:r>
              <a:rPr lang="zh-CN" altLang="en-US" sz="5400" spc="400">
                <a:latin typeface="方正启体繁体" panose="03000509000000000000" pitchFamily="65" charset="-122"/>
                <a:ea typeface="方正启体繁体" panose="03000509000000000000" pitchFamily="65" charset="-122"/>
              </a:rPr>
              <a:t>目 录</a:t>
            </a:r>
            <a:endParaRPr lang="zh-CN" altLang="en-US" sz="1600">
              <a:latin typeface="方正启体繁体" panose="03000509000000000000" pitchFamily="65" charset="-122"/>
              <a:ea typeface="方正启体繁体" panose="03000509000000000000" pitchFamily="65" charset="-122"/>
            </a:endParaRPr>
          </a:p>
        </p:txBody>
      </p:sp>
      <p:sp>
        <p:nvSpPr>
          <p:cNvPr id="6" name="文本框 5"/>
          <p:cNvSpPr txBox="1"/>
          <p:nvPr/>
        </p:nvSpPr>
        <p:spPr>
          <a:xfrm>
            <a:off x="5951220" y="1148792"/>
            <a:ext cx="3903046" cy="830997"/>
          </a:xfrm>
          <a:prstGeom prst="rect">
            <a:avLst/>
          </a:prstGeom>
          <a:noFill/>
        </p:spPr>
        <p:txBody>
          <a:bodyPr wrap="square" rtlCol="0">
            <a:spAutoFit/>
          </a:bodyPr>
          <a:lstStyle/>
          <a:p>
            <a:pPr algn="r"/>
            <a:r>
              <a:rPr lang="en-US" altLang="zh-CN" sz="4800" b="1" spc="100">
                <a:gradFill>
                  <a:gsLst>
                    <a:gs pos="0">
                      <a:srgbClr val="E7DABC"/>
                    </a:gs>
                    <a:gs pos="46000">
                      <a:srgbClr val="F8B259"/>
                    </a:gs>
                    <a:gs pos="74000">
                      <a:srgbClr val="D29602"/>
                    </a:gs>
                    <a:gs pos="100000">
                      <a:srgbClr val="F8B259"/>
                    </a:gs>
                  </a:gsLst>
                  <a:lin ang="19200000" scaled="0"/>
                </a:gradFill>
                <a:effectLst>
                  <a:outerShdw blurRad="60007" dist="310007" dir="7680000" sy="30000" kx="1300200" algn="ctr" rotWithShape="0">
                    <a:prstClr val="black">
                      <a:alpha val="32000"/>
                    </a:prstClr>
                  </a:outerShdw>
                </a:effectLst>
                <a:latin typeface="Arial Unicode MS" panose="020b0604020202020204" pitchFamily="34" charset="-122"/>
                <a:ea typeface="Arial Unicode MS" panose="020b0604020202020204" pitchFamily="34" charset="-122"/>
                <a:cs typeface="Arial Unicode MS" panose="020b0604020202020204" pitchFamily="34" charset="-122"/>
              </a:rPr>
              <a:t>CONTENTS</a:t>
            </a:r>
            <a:endParaRPr lang="zh-CN" altLang="en-US" sz="4800" b="1" spc="100">
              <a:gradFill>
                <a:gsLst>
                  <a:gs pos="0">
                    <a:srgbClr val="E7DABC"/>
                  </a:gs>
                  <a:gs pos="46000">
                    <a:srgbClr val="F8B259"/>
                  </a:gs>
                  <a:gs pos="74000">
                    <a:srgbClr val="D29602"/>
                  </a:gs>
                  <a:gs pos="100000">
                    <a:srgbClr val="F8B259"/>
                  </a:gs>
                </a:gsLst>
                <a:lin ang="19200000" scaled="0"/>
              </a:gradFill>
              <a:effectLst>
                <a:outerShdw blurRad="60007" dist="310007" dir="7680000" sy="30000" kx="1300200" algn="ctr" rotWithShape="0">
                  <a:prstClr val="black">
                    <a:alpha val="32000"/>
                  </a:prstClr>
                </a:outerShdw>
              </a:effectLst>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 name="椭圆 6"/>
          <p:cNvSpPr/>
          <p:nvPr/>
        </p:nvSpPr>
        <p:spPr>
          <a:xfrm>
            <a:off x="4256722" y="2401252"/>
            <a:ext cx="798195" cy="798195"/>
          </a:xfrm>
          <a:prstGeom prst="ellipse">
            <a:avLst/>
          </a:prstGeom>
          <a:gradFill>
            <a:gsLst>
              <a:gs pos="0">
                <a:srgbClr val="EEC77D"/>
              </a:gs>
              <a:gs pos="52000">
                <a:srgbClr val="E1CBA4">
                  <a:alpha val="100000"/>
                </a:srgbClr>
              </a:gs>
              <a:gs pos="35000">
                <a:schemeClr val="bg1"/>
              </a:gs>
              <a:gs pos="100000">
                <a:srgbClr val="C29749"/>
              </a:gs>
            </a:gsLst>
            <a:lin ang="13500000" scaled="0"/>
          </a:gradFill>
          <a:ln>
            <a:no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7"/>
          <p:cNvSpPr/>
          <p:nvPr/>
        </p:nvSpPr>
        <p:spPr>
          <a:xfrm>
            <a:off x="5701564" y="2401252"/>
            <a:ext cx="798195" cy="798195"/>
          </a:xfrm>
          <a:prstGeom prst="ellipse">
            <a:avLst/>
          </a:prstGeom>
          <a:gradFill>
            <a:gsLst>
              <a:gs pos="0">
                <a:srgbClr val="EEC77D"/>
              </a:gs>
              <a:gs pos="52000">
                <a:srgbClr val="E1CBA4">
                  <a:alpha val="100000"/>
                </a:srgbClr>
              </a:gs>
              <a:gs pos="35000">
                <a:schemeClr val="bg1"/>
              </a:gs>
              <a:gs pos="100000">
                <a:srgbClr val="C29749"/>
              </a:gs>
            </a:gsLst>
            <a:lin ang="13500000" scaled="0"/>
          </a:gradFill>
          <a:ln>
            <a:no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椭圆 8"/>
          <p:cNvSpPr/>
          <p:nvPr/>
        </p:nvSpPr>
        <p:spPr>
          <a:xfrm>
            <a:off x="7146406" y="2401252"/>
            <a:ext cx="798195" cy="798195"/>
          </a:xfrm>
          <a:prstGeom prst="ellipse">
            <a:avLst/>
          </a:prstGeom>
          <a:gradFill>
            <a:gsLst>
              <a:gs pos="0">
                <a:srgbClr val="EEC77D"/>
              </a:gs>
              <a:gs pos="52000">
                <a:srgbClr val="E1CBA4">
                  <a:alpha val="100000"/>
                </a:srgbClr>
              </a:gs>
              <a:gs pos="35000">
                <a:schemeClr val="bg1"/>
              </a:gs>
              <a:gs pos="100000">
                <a:srgbClr val="C29749"/>
              </a:gs>
            </a:gsLst>
            <a:lin ang="13500000" scaled="0"/>
          </a:gradFill>
          <a:ln>
            <a:no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椭圆 9"/>
          <p:cNvSpPr/>
          <p:nvPr/>
        </p:nvSpPr>
        <p:spPr>
          <a:xfrm>
            <a:off x="8591248" y="2401252"/>
            <a:ext cx="798195" cy="798195"/>
          </a:xfrm>
          <a:prstGeom prst="ellipse">
            <a:avLst/>
          </a:prstGeom>
          <a:gradFill>
            <a:gsLst>
              <a:gs pos="0">
                <a:srgbClr val="EEC77D"/>
              </a:gs>
              <a:gs pos="52000">
                <a:srgbClr val="E1CBA4">
                  <a:alpha val="100000"/>
                </a:srgbClr>
              </a:gs>
              <a:gs pos="35000">
                <a:schemeClr val="bg1"/>
              </a:gs>
              <a:gs pos="100000">
                <a:srgbClr val="C29749"/>
              </a:gs>
            </a:gsLst>
            <a:lin ang="13500000" scaled="0"/>
          </a:gradFill>
          <a:ln>
            <a:noFill/>
          </a:ln>
          <a:effectLst>
            <a:outerShdw blurRad="63500" sx="103000" sy="103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文本框 10"/>
          <p:cNvSpPr txBox="1"/>
          <p:nvPr/>
        </p:nvSpPr>
        <p:spPr>
          <a:xfrm>
            <a:off x="4364354" y="2553116"/>
            <a:ext cx="582930" cy="646331"/>
          </a:xfrm>
          <a:prstGeom prst="rect">
            <a:avLst/>
          </a:prstGeom>
          <a:noFill/>
        </p:spPr>
        <p:txBody>
          <a:bodyPr wrap="square" rtlCol="0">
            <a:spAutoFit/>
          </a:bodyPr>
          <a:lstStyle/>
          <a:p>
            <a:pPr algn="ctr"/>
            <a:r>
              <a:rPr lang="zh-CN" altLang="en-US" sz="3600">
                <a:latin typeface="方正启体繁体" panose="03000509000000000000" pitchFamily="65" charset="-122"/>
                <a:ea typeface="方正启体繁体" panose="03000509000000000000" pitchFamily="65" charset="-122"/>
              </a:rPr>
              <a:t>壹</a:t>
            </a:r>
            <a:endParaRPr lang="zh-CN" altLang="en-US" sz="3600">
              <a:latin typeface="方正启体繁体" panose="03000509000000000000" pitchFamily="65" charset="-122"/>
              <a:ea typeface="方正启体繁体" panose="03000509000000000000" pitchFamily="65" charset="-122"/>
            </a:endParaRPr>
          </a:p>
        </p:txBody>
      </p:sp>
      <p:sp>
        <p:nvSpPr>
          <p:cNvPr id="12" name="文本框 11"/>
          <p:cNvSpPr txBox="1"/>
          <p:nvPr/>
        </p:nvSpPr>
        <p:spPr>
          <a:xfrm>
            <a:off x="5811200" y="2527970"/>
            <a:ext cx="582930" cy="646331"/>
          </a:xfrm>
          <a:prstGeom prst="rect">
            <a:avLst/>
          </a:prstGeom>
          <a:noFill/>
        </p:spPr>
        <p:txBody>
          <a:bodyPr wrap="square" rtlCol="0">
            <a:spAutoFit/>
          </a:bodyPr>
          <a:lstStyle/>
          <a:p>
            <a:pPr algn="ctr"/>
            <a:r>
              <a:rPr lang="zh-CN" altLang="en-US" sz="3600">
                <a:latin typeface="方正启体繁体" panose="03000509000000000000" pitchFamily="65" charset="-122"/>
                <a:ea typeface="方正启体繁体" panose="03000509000000000000" pitchFamily="65" charset="-122"/>
              </a:rPr>
              <a:t>贰</a:t>
            </a:r>
            <a:endParaRPr lang="zh-CN" altLang="en-US" sz="3600">
              <a:latin typeface="方正启体繁体" panose="03000509000000000000" pitchFamily="65" charset="-122"/>
              <a:ea typeface="方正启体繁体" panose="03000509000000000000" pitchFamily="65" charset="-122"/>
            </a:endParaRPr>
          </a:p>
        </p:txBody>
      </p:sp>
      <p:sp>
        <p:nvSpPr>
          <p:cNvPr id="13" name="文本框 12"/>
          <p:cNvSpPr txBox="1"/>
          <p:nvPr/>
        </p:nvSpPr>
        <p:spPr>
          <a:xfrm>
            <a:off x="7254038" y="2527969"/>
            <a:ext cx="582930" cy="646331"/>
          </a:xfrm>
          <a:prstGeom prst="rect">
            <a:avLst/>
          </a:prstGeom>
          <a:noFill/>
        </p:spPr>
        <p:txBody>
          <a:bodyPr wrap="square" rtlCol="0">
            <a:spAutoFit/>
          </a:bodyPr>
          <a:lstStyle/>
          <a:p>
            <a:pPr algn="ctr"/>
            <a:r>
              <a:rPr lang="zh-CN" altLang="en-US" sz="3600">
                <a:latin typeface="方正启体繁体" panose="03000509000000000000" pitchFamily="65" charset="-122"/>
                <a:ea typeface="方正启体繁体" panose="03000509000000000000" pitchFamily="65" charset="-122"/>
              </a:rPr>
              <a:t>叁</a:t>
            </a:r>
            <a:endParaRPr lang="zh-CN" altLang="en-US" sz="3600">
              <a:latin typeface="方正启体繁体" panose="03000509000000000000" pitchFamily="65" charset="-122"/>
              <a:ea typeface="方正启体繁体" panose="03000509000000000000" pitchFamily="65" charset="-122"/>
            </a:endParaRPr>
          </a:p>
        </p:txBody>
      </p:sp>
      <p:sp>
        <p:nvSpPr>
          <p:cNvPr id="14" name="文本框 13"/>
          <p:cNvSpPr txBox="1"/>
          <p:nvPr/>
        </p:nvSpPr>
        <p:spPr>
          <a:xfrm>
            <a:off x="8704643" y="2552768"/>
            <a:ext cx="582930" cy="646331"/>
          </a:xfrm>
          <a:prstGeom prst="rect">
            <a:avLst/>
          </a:prstGeom>
          <a:noFill/>
        </p:spPr>
        <p:txBody>
          <a:bodyPr wrap="square" rtlCol="0">
            <a:spAutoFit/>
          </a:bodyPr>
          <a:lstStyle/>
          <a:p>
            <a:pPr algn="ctr"/>
            <a:r>
              <a:rPr lang="zh-CN" altLang="en-US" sz="3600">
                <a:latin typeface="方正启体繁体" panose="03000509000000000000" pitchFamily="65" charset="-122"/>
                <a:ea typeface="方正启体繁体" panose="03000509000000000000" pitchFamily="65" charset="-122"/>
              </a:rPr>
              <a:t>肆</a:t>
            </a:r>
            <a:endParaRPr lang="zh-CN" altLang="en-US" sz="3600">
              <a:latin typeface="方正启体繁体" panose="03000509000000000000" pitchFamily="65" charset="-122"/>
              <a:ea typeface="方正启体繁体" panose="03000509000000000000" pitchFamily="65" charset="-122"/>
            </a:endParaRPr>
          </a:p>
        </p:txBody>
      </p:sp>
      <p:sp>
        <p:nvSpPr>
          <p:cNvPr id="15" name="文本框 30"/>
          <p:cNvSpPr txBox="1"/>
          <p:nvPr/>
        </p:nvSpPr>
        <p:spPr>
          <a:xfrm>
            <a:off x="4268152" y="3346691"/>
            <a:ext cx="827919" cy="295719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endParaRPr>
          </a:p>
          <a:p>
            <a:pPr algn="l">
              <a:lnSpc>
                <a:spcPct val="110000"/>
              </a:lnSpc>
            </a:pPr>
            <a:r>
              <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rPr>
              <a:t>Click here to add the title</a:t>
            </a:r>
            <a:endPar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endParaRPr>
          </a:p>
        </p:txBody>
      </p:sp>
      <p:sp>
        <p:nvSpPr>
          <p:cNvPr id="16" name="文本框 30"/>
          <p:cNvSpPr txBox="1"/>
          <p:nvPr/>
        </p:nvSpPr>
        <p:spPr>
          <a:xfrm>
            <a:off x="5684895" y="3346691"/>
            <a:ext cx="827919" cy="295719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endParaRPr>
          </a:p>
          <a:p>
            <a:pPr algn="l">
              <a:lnSpc>
                <a:spcPct val="110000"/>
              </a:lnSpc>
            </a:pPr>
            <a:r>
              <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rPr>
              <a:t>Click here to add the title</a:t>
            </a:r>
            <a:endPar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endParaRPr>
          </a:p>
        </p:txBody>
      </p:sp>
      <p:sp>
        <p:nvSpPr>
          <p:cNvPr id="17" name="文本框 30"/>
          <p:cNvSpPr txBox="1"/>
          <p:nvPr/>
        </p:nvSpPr>
        <p:spPr>
          <a:xfrm>
            <a:off x="7159364" y="3346691"/>
            <a:ext cx="827919" cy="295719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endParaRPr>
          </a:p>
          <a:p>
            <a:pPr algn="l">
              <a:lnSpc>
                <a:spcPct val="110000"/>
              </a:lnSpc>
            </a:pPr>
            <a:r>
              <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rPr>
              <a:t>Click here to add the title</a:t>
            </a:r>
            <a:endPar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endParaRPr>
          </a:p>
        </p:txBody>
      </p:sp>
      <p:sp>
        <p:nvSpPr>
          <p:cNvPr id="18" name="文本框 30"/>
          <p:cNvSpPr txBox="1"/>
          <p:nvPr/>
        </p:nvSpPr>
        <p:spPr>
          <a:xfrm>
            <a:off x="8561524" y="3375025"/>
            <a:ext cx="827919" cy="2957195"/>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sz="24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endParaRPr>
          </a:p>
          <a:p>
            <a:pPr algn="l">
              <a:lnSpc>
                <a:spcPct val="110000"/>
              </a:lnSpc>
            </a:pPr>
            <a:r>
              <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rPr>
              <a:t>Click here to add the title</a:t>
            </a:r>
            <a:endParaRPr lang="zh-CN" altLang="en-US" sz="14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endParaRPr>
          </a:p>
        </p:txBody>
      </p:sp>
      <p:pic>
        <p:nvPicPr>
          <p:cNvPr id="19" name="图片 18"/>
          <p:cNvPicPr>
            <a:picLocks noChangeAspect="1"/>
          </p:cNvPicPr>
          <p:nvPr/>
        </p:nvPicPr>
        <p:blipFill>
          <a:blip r:embed="rId6"/>
          <a:stretch>
            <a:fillRect/>
          </a:stretch>
        </p:blipFill>
        <p:spPr>
          <a:xfrm>
            <a:off x="578314" y="187473"/>
            <a:ext cx="1792312" cy="896156"/>
          </a:xfrm>
          <a:prstGeom prst="rect">
            <a:avLst/>
          </a:prstGeom>
        </p:spPr>
      </p:pic>
      <p:pic>
        <p:nvPicPr>
          <p:cNvPr id="21" name="图片 20" descr="ace61726b350b4ac3cd63cd464f02cdb"/>
          <p:cNvPicPr>
            <a:picLocks noChangeAspect="1"/>
          </p:cNvPicPr>
          <p:nvPr/>
        </p:nvPicPr>
        <p:blipFill>
          <a:blip r:embed="rId7"/>
          <a:srcRect l="-1279" r="0"/>
          <a:stretch>
            <a:fillRect/>
          </a:stretch>
        </p:blipFill>
        <p:spPr>
          <a:xfrm>
            <a:off x="1474470" y="2000885"/>
            <a:ext cx="2112010" cy="1077595"/>
          </a:xfrm>
          <a:prstGeom prst="rect">
            <a:avLst/>
          </a:prstGeom>
        </p:spPr>
      </p:pic>
    </p:spTree>
  </p:cSld>
  <p:clrMapOvr>
    <a:masterClrMapping/>
  </p:clrMapOvr>
  <p:transition spd="slow">
    <p:push dir="u"/>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8"/>
          <a:stretch>
            <a:fillRect/>
          </a:stretch>
        </a:blipFill>
        <a:effectLst/>
      </p:bgPr>
    </p:bg>
    <p:spTree>
      <p:nvGrpSpPr>
        <p:cNvPr id="1" name=""/>
        <p:cNvGrpSpPr/>
        <p:nvPr/>
      </p:nvGrpSpPr>
      <p:grpSpPr>
        <a:xfrm>
          <a:off x="0" y="0"/>
          <a:ext cx="0" cy="0"/>
        </a:xfrm>
      </p:grpSpPr>
      <p:pic>
        <p:nvPicPr>
          <p:cNvPr id="37" name="图片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30" y="4553882"/>
            <a:ext cx="2051175" cy="1565730"/>
          </a:xfrm>
          <a:prstGeom prst="rect">
            <a:avLst/>
          </a:prstGeom>
        </p:spPr>
      </p:pic>
      <p:pic>
        <p:nvPicPr>
          <p:cNvPr id="4" name="图片 3" descr="0c7f59f265b22ee22ebc09c0e7cee410"/>
          <p:cNvPicPr>
            <a:picLocks noChangeAspect="1"/>
          </p:cNvPicPr>
          <p:nvPr/>
        </p:nvPicPr>
        <p:blipFill>
          <a:blip r:embed="rId3"/>
          <a:stretch>
            <a:fillRect/>
          </a:stretch>
        </p:blipFill>
        <p:spPr>
          <a:xfrm flipH="1">
            <a:off x="8449310" y="1542415"/>
            <a:ext cx="3742690" cy="5253355"/>
          </a:xfrm>
          <a:prstGeom prst="rect">
            <a:avLst/>
          </a:prstGeom>
        </p:spPr>
      </p:pic>
      <p:pic>
        <p:nvPicPr>
          <p:cNvPr id="5" name="图片 4" descr="c14a5568428d7af0389dfd8fa9340977 副本 3"/>
          <p:cNvPicPr>
            <a:picLocks noChangeAspect="1"/>
          </p:cNvPicPr>
          <p:nvPr/>
        </p:nvPicPr>
        <p:blipFill>
          <a:blip r:embed="rId4"/>
          <a:stretch>
            <a:fillRect/>
          </a:stretch>
        </p:blipFill>
        <p:spPr>
          <a:xfrm flipH="1">
            <a:off x="0" y="-24765"/>
            <a:ext cx="2749550" cy="5794375"/>
          </a:xfrm>
          <a:prstGeom prst="rect">
            <a:avLst/>
          </a:prstGeom>
        </p:spPr>
      </p:pic>
      <p:grpSp>
        <p:nvGrpSpPr>
          <p:cNvPr id="29" name="组合 28"/>
          <p:cNvGrpSpPr/>
          <p:nvPr/>
        </p:nvGrpSpPr>
        <p:grpSpPr>
          <a:xfrm>
            <a:off x="2749550" y="645861"/>
            <a:ext cx="2028190" cy="3628959"/>
            <a:chOff x="2748292" y="1240221"/>
            <a:chExt cx="2229116" cy="3628959"/>
          </a:xfrm>
        </p:grpSpPr>
        <p:grpSp>
          <p:nvGrpSpPr>
            <p:cNvPr id="22" name="组合 21"/>
            <p:cNvGrpSpPr/>
            <p:nvPr/>
          </p:nvGrpSpPr>
          <p:grpSpPr>
            <a:xfrm>
              <a:off x="2749550" y="1240221"/>
              <a:ext cx="2106229" cy="3628959"/>
              <a:chOff x="2749550" y="1240221"/>
              <a:chExt cx="2106229" cy="3628959"/>
            </a:xfrm>
          </p:grpSpPr>
          <p:grpSp>
            <p:nvGrpSpPr>
              <p:cNvPr id="20" name="组合 19"/>
              <p:cNvGrpSpPr/>
              <p:nvPr/>
            </p:nvGrpSpPr>
            <p:grpSpPr>
              <a:xfrm>
                <a:off x="2749550" y="1240221"/>
                <a:ext cx="2106229" cy="3628959"/>
                <a:chOff x="2749550" y="1240221"/>
                <a:chExt cx="2106229" cy="3628959"/>
              </a:xfrm>
            </p:grpSpPr>
            <p:sp>
              <p:nvSpPr>
                <p:cNvPr id="17" name="矩形 16"/>
                <p:cNvSpPr/>
                <p:nvPr/>
              </p:nvSpPr>
              <p:spPr>
                <a:xfrm>
                  <a:off x="2749550" y="1240221"/>
                  <a:ext cx="2106229" cy="3615558"/>
                </a:xfrm>
                <a:prstGeom prst="rect">
                  <a:avLst/>
                </a:prstGeom>
                <a:noFill/>
                <a:ln w="28575">
                  <a:gradFill>
                    <a:gsLst>
                      <a:gs pos="0">
                        <a:srgbClr val="E7DABC"/>
                      </a:gs>
                      <a:gs pos="48000">
                        <a:srgbClr val="BEA575"/>
                      </a:gs>
                      <a:gs pos="100000">
                        <a:srgbClr val="D2960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flipH="1">
                  <a:off x="3211830" y="1245870"/>
                  <a:ext cx="0" cy="3623310"/>
                </a:xfrm>
                <a:custGeom>
                  <a:gdLst>
                    <a:gd name="connsiteX0" fmla="*/ 0 w 0"/>
                    <a:gd name="connsiteY0" fmla="*/ 0 h 3623310"/>
                    <a:gd name="connsiteX1" fmla="*/ 0 w 0"/>
                    <a:gd name="connsiteY1" fmla="*/ 3623310 h 3623310"/>
                  </a:gdLst>
                  <a:cxnLst>
                    <a:cxn ang="0">
                      <a:pos x="connsiteX0" y="connsiteY0"/>
                    </a:cxn>
                    <a:cxn ang="0">
                      <a:pos x="connsiteX1" y="connsiteY1"/>
                    </a:cxn>
                  </a:cxnLst>
                  <a:rect l="l" t="t" r="r" b="b"/>
                  <a:pathLst>
                    <a:path h="3623310">
                      <a:moveTo>
                        <a:pt x="0" y="0"/>
                      </a:moveTo>
                      <a:lnTo>
                        <a:pt x="0" y="3623310"/>
                      </a:lnTo>
                    </a:path>
                  </a:pathLst>
                </a:custGeom>
                <a:noFill/>
                <a:ln w="19050">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任意多边形 18"/>
                <p:cNvSpPr/>
                <p:nvPr/>
              </p:nvSpPr>
              <p:spPr>
                <a:xfrm flipH="1">
                  <a:off x="4423410" y="1240221"/>
                  <a:ext cx="0" cy="3623310"/>
                </a:xfrm>
                <a:custGeom>
                  <a:gdLst>
                    <a:gd name="connsiteX0" fmla="*/ 0 w 0"/>
                    <a:gd name="connsiteY0" fmla="*/ 0 h 3623310"/>
                    <a:gd name="connsiteX1" fmla="*/ 0 w 0"/>
                    <a:gd name="connsiteY1" fmla="*/ 3623310 h 3623310"/>
                  </a:gdLst>
                  <a:cxnLst>
                    <a:cxn ang="0">
                      <a:pos x="connsiteX0" y="connsiteY0"/>
                    </a:cxn>
                    <a:cxn ang="0">
                      <a:pos x="connsiteX1" y="connsiteY1"/>
                    </a:cxn>
                  </a:cxnLst>
                  <a:rect l="l" t="t" r="r" b="b"/>
                  <a:pathLst>
                    <a:path h="3623310">
                      <a:moveTo>
                        <a:pt x="0" y="0"/>
                      </a:moveTo>
                      <a:lnTo>
                        <a:pt x="0" y="3623310"/>
                      </a:lnTo>
                    </a:path>
                  </a:pathLst>
                </a:custGeom>
                <a:noFill/>
                <a:ln w="19050">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3261560" y="1315435"/>
                <a:ext cx="1217761" cy="3484179"/>
              </a:xfrm>
              <a:prstGeom prst="rect">
                <a:avLst/>
              </a:prstGeom>
              <a:noFill/>
            </p:spPr>
            <p:txBody>
              <a:bodyPr vert="eaVert" wrap="square" rtlCol="0">
                <a:spAutoFit/>
              </a:bodyPr>
              <a:lstStyle/>
              <a:p>
                <a:pPr algn="ctr"/>
                <a:r>
                  <a:rPr lang="zh-CN" altLang="en-US" sz="60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谢谢观赏</a:t>
                </a:r>
                <a:endParaRPr lang="zh-CN" altLang="en-US" sz="60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grpSp>
        <p:sp>
          <p:nvSpPr>
            <p:cNvPr id="23" name="任意多边形 22"/>
            <p:cNvSpPr/>
            <p:nvPr/>
          </p:nvSpPr>
          <p:spPr>
            <a:xfrm>
              <a:off x="2868930" y="3080384"/>
              <a:ext cx="251460" cy="0"/>
            </a:xfrm>
            <a:custGeom>
              <a:gdLst>
                <a:gd name="connsiteX0" fmla="*/ 0 w 251460"/>
                <a:gd name="connsiteY0" fmla="*/ 0 h 0"/>
                <a:gd name="connsiteX1" fmla="*/ 251460 w 251460"/>
                <a:gd name="connsiteY1" fmla="*/ 0 h 0"/>
              </a:gdLst>
              <a:cxnLst>
                <a:cxn ang="0">
                  <a:pos x="connsiteX0" y="connsiteY0"/>
                </a:cxn>
                <a:cxn ang="0">
                  <a:pos x="connsiteX1" y="connsiteY1"/>
                </a:cxn>
              </a:cxnLst>
              <a:rect l="l" t="t" r="r" b="b"/>
              <a:pathLst>
                <a:path w="251460">
                  <a:moveTo>
                    <a:pt x="0" y="0"/>
                  </a:moveTo>
                  <a:lnTo>
                    <a:pt x="251460" y="0"/>
                  </a:lnTo>
                </a:path>
              </a:pathLst>
            </a:custGeom>
            <a:noFill/>
            <a:ln w="3175">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a:off x="4514850" y="3070860"/>
              <a:ext cx="251460" cy="0"/>
            </a:xfrm>
            <a:custGeom>
              <a:gdLst>
                <a:gd name="connsiteX0" fmla="*/ 0 w 251460"/>
                <a:gd name="connsiteY0" fmla="*/ 0 h 0"/>
                <a:gd name="connsiteX1" fmla="*/ 251460 w 251460"/>
                <a:gd name="connsiteY1" fmla="*/ 0 h 0"/>
              </a:gdLst>
              <a:cxnLst>
                <a:cxn ang="0">
                  <a:pos x="connsiteX0" y="connsiteY0"/>
                </a:cxn>
                <a:cxn ang="0">
                  <a:pos x="connsiteX1" y="connsiteY1"/>
                </a:cxn>
              </a:cxnLst>
              <a:rect l="l" t="t" r="r" b="b"/>
              <a:pathLst>
                <a:path w="251460">
                  <a:moveTo>
                    <a:pt x="0" y="0"/>
                  </a:moveTo>
                  <a:lnTo>
                    <a:pt x="251460" y="0"/>
                  </a:lnTo>
                </a:path>
              </a:pathLst>
            </a:custGeom>
            <a:noFill/>
            <a:ln w="3175">
              <a:gradFill>
                <a:gsLst>
                  <a:gs pos="0">
                    <a:srgbClr val="F8B259"/>
                  </a:gs>
                  <a:gs pos="74000">
                    <a:srgbClr val="D29602"/>
                  </a:gs>
                  <a:gs pos="100000">
                    <a:srgbClr val="BEA575"/>
                  </a:gs>
                </a:gsLst>
                <a:lin ang="132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文本框 24"/>
            <p:cNvSpPr txBox="1"/>
            <p:nvPr/>
          </p:nvSpPr>
          <p:spPr>
            <a:xfrm>
              <a:off x="2749550" y="1369661"/>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毕业答辩</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6" name="文本框 25"/>
            <p:cNvSpPr txBox="1"/>
            <p:nvPr/>
          </p:nvSpPr>
          <p:spPr>
            <a:xfrm>
              <a:off x="4423410" y="1405857"/>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毕业设计</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7" name="文本框 26"/>
            <p:cNvSpPr txBox="1"/>
            <p:nvPr/>
          </p:nvSpPr>
          <p:spPr>
            <a:xfrm>
              <a:off x="2748292" y="3161380"/>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论文答辩</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28" name="文本框 27"/>
            <p:cNvSpPr txBox="1"/>
            <p:nvPr/>
          </p:nvSpPr>
          <p:spPr>
            <a:xfrm>
              <a:off x="4413407" y="3161380"/>
              <a:ext cx="553998" cy="1642110"/>
            </a:xfrm>
            <a:prstGeom prst="rect">
              <a:avLst/>
            </a:prstGeom>
            <a:noFill/>
          </p:spPr>
          <p:txBody>
            <a:bodyPr vert="eaVert" wrap="square" rtlCol="0">
              <a:spAutoFit/>
            </a:bodyPr>
            <a:lstStyle/>
            <a:p>
              <a:pPr algn="ctr"/>
              <a:r>
                <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方案设计</a:t>
              </a:r>
              <a:endParaRPr lang="zh-CN" altLang="en-US" sz="2400"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grpSp>
      <p:sp>
        <p:nvSpPr>
          <p:cNvPr id="30" name="文本框 29"/>
          <p:cNvSpPr txBox="1"/>
          <p:nvPr/>
        </p:nvSpPr>
        <p:spPr>
          <a:xfrm>
            <a:off x="4781050" y="674369"/>
            <a:ext cx="369332" cy="3623310"/>
          </a:xfrm>
          <a:prstGeom prst="rect">
            <a:avLst/>
          </a:prstGeom>
          <a:noFill/>
        </p:spPr>
        <p:txBody>
          <a:bodyPr vert="eaVert" wrap="square" rtlCol="0">
            <a:spAutoFit/>
          </a:bodyPr>
          <a:lstStyle/>
          <a:p>
            <a:pPr algn="ctr"/>
            <a:r>
              <a:rPr lang="en-US" altLang="zh-CN" sz="1200" spc="100">
                <a:solidFill>
                  <a:srgbClr val="F8B259"/>
                </a:solidFill>
                <a:latin typeface="Arial Unicode MS" panose="020b0604020202020204" pitchFamily="34" charset="-122"/>
                <a:ea typeface="Arial Unicode MS" panose="020b0604020202020204" pitchFamily="34" charset="-122"/>
                <a:cs typeface="Arial Unicode MS" panose="020b0604020202020204" pitchFamily="34" charset="-122"/>
              </a:rPr>
              <a:t>CHINESE STYLE GRADUATION DEFENSE</a:t>
            </a:r>
            <a:endParaRPr lang="zh-CN" altLang="en-US" sz="1400" spc="100">
              <a:solidFill>
                <a:srgbClr val="F8B259"/>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596674" y="4365339"/>
            <a:ext cx="6005513" cy="1061829"/>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200000"/>
              </a:lnSpc>
              <a:spcBef>
                <a:spcPct val="0"/>
              </a:spcBef>
              <a:spcAft>
                <a:spcPct val="0"/>
              </a:spcAft>
              <a:defRPr/>
            </a:pPr>
            <a:r>
              <a:rPr lang="en-US" altLang="zh-CN" sz="1050" kern="0" err="1">
                <a:solidFill>
                  <a:prstClr val="white"/>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Lorem ipsum dolor sit amet, consectetuer adipiscing elit. Lorem ipsum dolor sit amet, consectetuer adipiscing elit. </a:t>
            </a:r>
            <a:endParaRPr lang="en-US" altLang="zh-CN" sz="1050" kern="0">
              <a:solidFill>
                <a:prstClr val="white"/>
              </a:solidFill>
              <a:latin typeface="Calibri Light"/>
              <a:ea typeface="微软雅黑" panose="020b0503020204020204" charset="-122"/>
              <a:cs typeface="Arial" panose="020b0604020202020204" pitchFamily="34" charset="0"/>
              <a:sym typeface="Calibri"/>
            </a:endParaRPr>
          </a:p>
        </p:txBody>
      </p:sp>
      <p:pic>
        <p:nvPicPr>
          <p:cNvPr id="32" name="图片 31"/>
          <p:cNvPicPr>
            <a:picLocks noChangeAspect="1"/>
          </p:cNvPicPr>
          <p:nvPr/>
        </p:nvPicPr>
        <p:blipFill>
          <a:blip r:embed="rId5"/>
          <a:stretch>
            <a:fillRect/>
          </a:stretch>
        </p:blipFill>
        <p:spPr>
          <a:xfrm>
            <a:off x="5276009" y="2177960"/>
            <a:ext cx="2689994" cy="2053362"/>
          </a:xfrm>
          <a:prstGeom prst="rect">
            <a:avLst/>
          </a:prstGeom>
        </p:spPr>
      </p:pic>
      <p:pic>
        <p:nvPicPr>
          <p:cNvPr id="33" name="图片 32"/>
          <p:cNvPicPr>
            <a:picLocks noChangeAspect="1"/>
          </p:cNvPicPr>
          <p:nvPr/>
        </p:nvPicPr>
        <p:blipFill>
          <a:blip r:embed="rId6"/>
          <a:stretch>
            <a:fillRect/>
          </a:stretch>
        </p:blipFill>
        <p:spPr>
          <a:xfrm>
            <a:off x="1114078" y="3429001"/>
            <a:ext cx="1792312" cy="896156"/>
          </a:xfrm>
          <a:prstGeom prst="rect">
            <a:avLst/>
          </a:prstGeom>
        </p:spPr>
      </p:pic>
      <p:pic>
        <p:nvPicPr>
          <p:cNvPr id="34" name="图片 33"/>
          <p:cNvPicPr>
            <a:picLocks noChangeAspect="1"/>
          </p:cNvPicPr>
          <p:nvPr/>
        </p:nvPicPr>
        <p:blipFill>
          <a:blip r:embed="rId7"/>
          <a:stretch>
            <a:fillRect/>
          </a:stretch>
        </p:blipFill>
        <p:spPr>
          <a:xfrm>
            <a:off x="4919011" y="1771346"/>
            <a:ext cx="1429356" cy="714678"/>
          </a:xfrm>
          <a:prstGeom prst="rect">
            <a:avLst/>
          </a:prstGeom>
        </p:spPr>
      </p:pic>
      <p:sp>
        <p:nvSpPr>
          <p:cNvPr id="35" name="文本框 24"/>
          <p:cNvSpPr txBox="1"/>
          <p:nvPr/>
        </p:nvSpPr>
        <p:spPr>
          <a:xfrm>
            <a:off x="2593654" y="5494828"/>
            <a:ext cx="2412685" cy="3683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答辩人：</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PPT</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汇</a:t>
            </a:r>
            <a:endPar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
        <p:nvSpPr>
          <p:cNvPr id="36" name="文本框 23"/>
          <p:cNvSpPr txBox="1"/>
          <p:nvPr/>
        </p:nvSpPr>
        <p:spPr>
          <a:xfrm>
            <a:off x="2596829" y="5864111"/>
            <a:ext cx="3278346"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答辩时间：</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XX</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年</a:t>
            </a:r>
            <a:r>
              <a:rPr lang="en-US" altLang="zh-CN"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XX</a:t>
            </a:r>
            <a:r>
              <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rPr>
              <a:t>月</a:t>
            </a:r>
            <a:endParaRPr lang="zh-CN" altLang="en-US" spc="400">
              <a:gradFill>
                <a:gsLst>
                  <a:gs pos="0">
                    <a:srgbClr val="E7DABC"/>
                  </a:gs>
                  <a:gs pos="46000">
                    <a:srgbClr val="F8B259"/>
                  </a:gs>
                  <a:gs pos="74000">
                    <a:srgbClr val="D29602"/>
                  </a:gs>
                  <a:gs pos="100000">
                    <a:srgbClr val="F8B259"/>
                  </a:gs>
                </a:gsLst>
                <a:lin ang="19200000" scaled="0"/>
              </a:gradFill>
              <a:latin typeface="方正启体繁体" panose="03000509000000000000" pitchFamily="65" charset="-122"/>
              <a:ea typeface="方正启体繁体" panose="03000509000000000000" pitchFamily="65" charset="-122"/>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7653" y="3067213"/>
            <a:ext cx="447475" cy="492699"/>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4" name="矩形 3"/>
          <p:cNvSpPr/>
          <p:nvPr/>
        </p:nvSpPr>
        <p:spPr>
          <a:xfrm>
            <a:off x="3649175" y="3069595"/>
            <a:ext cx="7016771" cy="492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32" tIns="0" rIns="134932"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1526056" y="2494780"/>
            <a:ext cx="6981068" cy="58076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 name="直角三角形 5"/>
          <p:cNvSpPr/>
          <p:nvPr/>
        </p:nvSpPr>
        <p:spPr>
          <a:xfrm>
            <a:off x="8507123" y="2491211"/>
            <a:ext cx="640268" cy="58433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92" tIns="45694" rIns="91392" bIns="45694" anchor="ctr"/>
          <a:lstStyle/>
          <a:p>
            <a:pPr algn="ctr" fontAlgn="base">
              <a:defRPr/>
            </a:pPr>
            <a:endParaRPr lang="zh-CN" altLang="en-US" sz="135" strike="noStrike" noProof="1">
              <a:solidFill>
                <a:prstClr val="white"/>
              </a:solidFill>
            </a:endParaRPr>
          </a:p>
        </p:txBody>
      </p:sp>
      <p:sp>
        <p:nvSpPr>
          <p:cNvPr id="38917" name="矩形 11"/>
          <p:cNvSpPr/>
          <p:nvPr/>
        </p:nvSpPr>
        <p:spPr>
          <a:xfrm>
            <a:off x="2916081" y="3797929"/>
            <a:ext cx="6268204" cy="1268639"/>
          </a:xfrm>
          <a:prstGeom prst="rect">
            <a:avLst/>
          </a:prstGeom>
          <a:noFill/>
          <a:ln w="25400">
            <a:noFill/>
          </a:ln>
        </p:spPr>
        <p:txBody>
          <a:bodyPr lIns="91392" tIns="45694" rIns="91392" bIns="45694" anchor="ctr"/>
          <a:lstStyle/>
          <a:p>
            <a:pPr eaLnBrk="0" hangingPunct="0">
              <a:lnSpc>
                <a:spcPts val="2400"/>
              </a:lnSpc>
            </a:pP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模板下载：</a:t>
            </a:r>
            <a:r>
              <a:rPr lang="en-US" altLang="zh-CN" sz="1055" b="1">
                <a:solidFill>
                  <a:srgbClr val="FFC000"/>
                </a:solidFill>
                <a:latin typeface="微软雅黑" panose="020b0503020204020204" charset="-122"/>
                <a:ea typeface="微软雅黑" panose="020b0503020204020204" charset="-122"/>
                <a:hlinkClick r:id="rId3"/>
              </a:rPr>
              <a:t>www.ppthui.com/muban/</a:t>
            </a:r>
            <a:r>
              <a:rPr lang="en-US" altLang="zh-CN" sz="1055" b="1">
                <a:solidFill>
                  <a:srgbClr val="FFC000"/>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行业</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4"/>
              </a:rPr>
              <a:t>www.ppthui.com/hangye/</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r>
              <a:rPr lang="zh-CN" altLang="en-US" sz="1055" b="1">
                <a:solidFill>
                  <a:srgbClr val="4A452A"/>
                </a:solidFill>
                <a:latin typeface="微软雅黑" panose="020b0503020204020204" charset="-122"/>
                <a:ea typeface="微软雅黑" panose="020b0503020204020204" charset="-122"/>
              </a:rPr>
              <a:t>工作</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5"/>
              </a:rPr>
              <a:t>www.ppthui.com/gongzuo/</a:t>
            </a:r>
            <a:r>
              <a:rPr lang="en-US" altLang="zh-CN" sz="1055" b="1">
                <a:solidFill>
                  <a:srgbClr val="4A452A"/>
                </a:solidFill>
                <a:latin typeface="微软雅黑" panose="020b0503020204020204" charset="-122"/>
                <a:ea typeface="微软雅黑" panose="020b0503020204020204" charset="-122"/>
              </a:rPr>
              <a:t>         </a:t>
            </a:r>
            <a:r>
              <a:rPr lang="zh-CN" altLang="en-US" sz="1055" b="1">
                <a:solidFill>
                  <a:srgbClr val="4A452A"/>
                </a:solidFill>
                <a:latin typeface="微软雅黑" panose="020b0503020204020204" charset="-122"/>
                <a:ea typeface="微软雅黑" panose="020b0503020204020204" charset="-122"/>
              </a:rPr>
              <a:t>节日</a:t>
            </a:r>
            <a:r>
              <a:rPr lang="en-US" altLang="zh-CN" sz="1055" b="1">
                <a:solidFill>
                  <a:srgbClr val="4A452A"/>
                </a:solidFill>
                <a:latin typeface="微软雅黑" panose="020b0503020204020204" charset="-122"/>
                <a:ea typeface="微软雅黑" panose="020b0503020204020204" charset="-122"/>
              </a:rPr>
              <a:t>PPT</a:t>
            </a:r>
            <a:r>
              <a:rPr lang="zh-CN" altLang="en-US" sz="1055" b="1">
                <a:solidFill>
                  <a:srgbClr val="4A452A"/>
                </a:solidFill>
                <a:latin typeface="微软雅黑" panose="020b0503020204020204" charset="-122"/>
                <a:ea typeface="微软雅黑" panose="020b0503020204020204" charset="-122"/>
              </a:rPr>
              <a:t>模板：</a:t>
            </a:r>
            <a:r>
              <a:rPr lang="en-US" altLang="zh-CN" sz="1055" b="1">
                <a:solidFill>
                  <a:srgbClr val="4A452A"/>
                </a:solidFill>
                <a:latin typeface="微软雅黑" panose="020b0503020204020204" charset="-122"/>
                <a:ea typeface="微软雅黑" panose="020b0503020204020204" charset="-122"/>
                <a:hlinkClick r:id="rId6"/>
              </a:rPr>
              <a:t>www.ppthui.com/jieri/</a:t>
            </a:r>
            <a:endParaRPr lang="en-US" altLang="zh-CN" sz="1055" b="1">
              <a:solidFill>
                <a:srgbClr val="4A452A"/>
              </a:solidFill>
              <a:latin typeface="微软雅黑" panose="020b0503020204020204" charset="-122"/>
              <a:ea typeface="微软雅黑" panose="020b0503020204020204" charset="-122"/>
            </a:endParaRPr>
          </a:p>
          <a:p>
            <a:pPr eaLnBrk="0" hangingPunct="0">
              <a:lnSpc>
                <a:spcPts val="2400"/>
              </a:lnSpc>
            </a:pPr>
            <a:endParaRPr lang="en-US" altLang="zh-CN" sz="1055" b="1">
              <a:solidFill>
                <a:srgbClr val="4A452A"/>
              </a:solidFill>
              <a:latin typeface="微软雅黑" panose="020b0503020204020204" charset="-122"/>
              <a:ea typeface="微软雅黑" panose="020b0503020204020204" charset="-122"/>
            </a:endParaRPr>
          </a:p>
        </p:txBody>
      </p:sp>
      <p:pic>
        <p:nvPicPr>
          <p:cNvPr id="38918" name="Picture 2" descr="C:\Users\20999\Desktop\PPT宣传页背景.png"/>
          <p:cNvPicPr>
            <a:picLocks noChangeAspect="1"/>
          </p:cNvPicPr>
          <p:nvPr/>
        </p:nvPicPr>
        <p:blipFill>
          <a:blip r:embed="rId7"/>
          <a:stretch>
            <a:fillRect/>
          </a:stretch>
        </p:blipFill>
        <p:spPr>
          <a:xfrm>
            <a:off x="4622671" y="975035"/>
            <a:ext cx="2856217" cy="1428109"/>
          </a:xfrm>
          <a:prstGeom prst="rect">
            <a:avLst/>
          </a:prstGeom>
          <a:noFill/>
          <a:ln w="9525">
            <a:noFill/>
          </a:ln>
        </p:spPr>
      </p:pic>
    </p:spTree>
  </p:cSld>
  <p:clrMapOvr>
    <a:masterClrMapping/>
  </p:clrMapOvr>
  <p:transition spd="med" advClick="0" advTm="0">
    <p:push dir="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panose="020b0503020204020204" charset="-122"/>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PPT模板下载：</a:t>
            </a:r>
            <a:r>
              <a:rPr lang="en-US" altLang="zh-CN" sz="1200">
                <a:latin typeface="微软雅黑" panose="020b0503020204020204" charset="-122"/>
                <a:ea typeface="微软雅黑" panose="020b0503020204020204" charset="-122"/>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行业PPT模板：</a:t>
            </a:r>
            <a:r>
              <a:rPr lang="en-US" altLang="zh-CN" sz="1200">
                <a:latin typeface="微软雅黑" panose="020b0503020204020204" charset="-122"/>
                <a:ea typeface="微软雅黑" panose="020b0503020204020204" charset="-122"/>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工作PPT模板：</a:t>
            </a:r>
            <a:r>
              <a:rPr lang="en-US" altLang="zh-CN" sz="1200">
                <a:latin typeface="微软雅黑" panose="020b0503020204020204" charset="-122"/>
                <a:ea typeface="微软雅黑" panose="020b0503020204020204" charset="-122"/>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节日PPT模板：</a:t>
            </a:r>
            <a:r>
              <a:rPr lang="en-US" altLang="zh-CN" sz="1200">
                <a:latin typeface="微软雅黑" panose="020b0503020204020204" charset="-122"/>
                <a:ea typeface="微软雅黑" panose="020b0503020204020204" charset="-122"/>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panose="020b0503020204020204" charset="-122"/>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panose="020b0503020204020204" charset="-122"/>
                <a:cs typeface="微软雅黑" panose="020b0503020204020204" charset="-122"/>
              </a:rPr>
              <a:t>党政军事PPT：</a:t>
            </a:r>
            <a:r>
              <a:rPr lang="en-US" altLang="zh-CN" sz="1200">
                <a:latin typeface="微软雅黑" panose="020b0503020204020204" charset="-122"/>
                <a:ea typeface="微软雅黑" panose="020b0503020204020204" charset="-122"/>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solidFill>
                  <a:srgbClr val="4A452A"/>
                </a:solidFill>
                <a:latin typeface="微软雅黑" panose="020b0503020204020204" charset="-122"/>
                <a:ea typeface="微软雅黑" panose="020b0503020204020204" charset="-122"/>
                <a:cs typeface="微软雅黑" panose="020b0503020204020204" charset="-122"/>
              </a:rPr>
              <a:t>    </a:t>
            </a:r>
            <a:r>
              <a:rPr lang="en-US" altLang="zh-CN" sz="1200" b="1">
                <a:latin typeface="微软雅黑" panose="020b0503020204020204" charset="-122"/>
                <a:ea typeface="微软雅黑" panose="020b0503020204020204" charset="-122"/>
                <a:cs typeface="微软雅黑" panose="020b0503020204020204" charset="-122"/>
              </a:rPr>
              <a:t>教育说课课件：</a:t>
            </a:r>
            <a:r>
              <a:rPr lang="en-US" altLang="zh-CN" sz="1200">
                <a:latin typeface="微软雅黑" panose="020b0503020204020204" charset="-122"/>
                <a:ea typeface="微软雅黑" panose="020b0503020204020204" charset="-122"/>
                <a:cs typeface="微软雅黑" panose="020b0503020204020204" charset="-122"/>
                <a:hlinkClick r:id="rId9"/>
              </a:rPr>
              <a:t>www.ppthui.com/jiaoyu/</a:t>
            </a:r>
            <a:endParaRPr lang="en-US" altLang="zh-CN" sz="1200">
              <a:latin typeface="微软雅黑" panose="020b0503020204020204" charset="-122"/>
              <a:ea typeface="微软雅黑" panose="020b0503020204020204" charset="-122"/>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模板：</a:t>
            </a:r>
            <a:r>
              <a:rPr lang="zh-CN" altLang="en-US" sz="1200">
                <a:latin typeface="微软雅黑" panose="020b0503020204020204" charset="-122"/>
                <a:ea typeface="微软雅黑" panose="020b0503020204020204" charset="-122"/>
                <a:cs typeface="微软雅黑" panose="020b0503020204020204" charset="-122"/>
                <a:hlinkClick r:id="rId11" action="ppaction://hlinkfile"/>
              </a:rPr>
              <a:t>简洁模板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2" action="ppaction://hlinkfile"/>
              </a:rPr>
              <a:t>商务模板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3" action="ppaction://hlinkfile"/>
              </a:rPr>
              <a:t>自然风景</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4" action="ppaction://hlinkfile"/>
              </a:rPr>
              <a:t>时尚模板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5" action="ppaction://hlinkfile"/>
              </a:rPr>
              <a:t>古典模板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6" action="ppaction://hlinkfile"/>
              </a:rPr>
              <a:t>浪漫爱情</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7" action="ppaction://hlinkfile"/>
              </a:rPr>
              <a:t>卡通动漫</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8" action="ppaction://hlinkfile"/>
              </a:rPr>
              <a:t>艺术设计</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19" action="ppaction://hlinkfile"/>
              </a:rPr>
              <a:t>主题班会</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0" action="ppaction://hlinkfile"/>
              </a:rPr>
              <a:t>背景图片</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行业</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21" action="ppaction://hlinkfile"/>
              </a:rPr>
              <a:t>党政军事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2" action="ppaction://hlinkfile"/>
              </a:rPr>
              <a:t>科技模板</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3" action="ppaction://hlinkfile"/>
              </a:rPr>
              <a:t>工业机械</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4" action="ppaction://hlinkfile"/>
              </a:rPr>
              <a:t>医学医疗</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5" action="ppaction://hlinkfile"/>
              </a:rPr>
              <a:t>旅游旅行</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金融理财</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7" action="ppaction://hlinkfile"/>
              </a:rPr>
              <a:t>餐饮美食</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8" action="ppaction://hlinkfile"/>
              </a:rPr>
              <a:t>教育培训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9" action="ppaction://hlinkfile"/>
              </a:rPr>
              <a:t>教学说课</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0" action="ppaction://hlinkfile"/>
              </a:rPr>
              <a:t>营销销售</a:t>
            </a:r>
            <a:endParaRPr lang="zh-CN" altLang="en-US" sz="1200">
              <a:latin typeface="微软雅黑" panose="020b0503020204020204" charset="-122"/>
              <a:ea typeface="微软雅黑" panose="020b0503020204020204" charset="-122"/>
              <a:cs typeface="微软雅黑" panose="020b0503020204020204" charset="-122"/>
            </a:endParaRPr>
          </a:p>
          <a:p>
            <a:endParaRPr lang="zh-CN" altLang="en-US" sz="1200">
              <a:latin typeface="微软雅黑" panose="020b0503020204020204" charset="-122"/>
              <a:ea typeface="微软雅黑" panose="020b0503020204020204" charset="-122"/>
              <a:cs typeface="微软雅黑" panose="020b0503020204020204" charset="-122"/>
            </a:endParaRPr>
          </a:p>
          <a:p>
            <a:r>
              <a:rPr lang="zh-CN" altLang="en-US" sz="1200" b="1">
                <a:latin typeface="微软雅黑" panose="020b0503020204020204" charset="-122"/>
                <a:ea typeface="微软雅黑" panose="020b0503020204020204" charset="-122"/>
                <a:cs typeface="微软雅黑" panose="020b0503020204020204" charset="-122"/>
              </a:rPr>
              <a:t>工作</a:t>
            </a:r>
            <a:r>
              <a:rPr lang="en-US" altLang="zh-CN" sz="1200" b="1">
                <a:latin typeface="微软雅黑" panose="020b0503020204020204" charset="-122"/>
                <a:ea typeface="微软雅黑" panose="020b0503020204020204" charset="-122"/>
                <a:cs typeface="微软雅黑" panose="020b0503020204020204" charset="-122"/>
              </a:rPr>
              <a:t>PPT</a:t>
            </a:r>
            <a:r>
              <a:rPr lang="zh-CN" altLang="en-US" sz="1200" b="1">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hlinkClick r:id="rId31" action="ppaction://hlinkfile"/>
              </a:rPr>
              <a:t>工作汇报</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2" action="ppaction://hlinkfile"/>
              </a:rPr>
              <a:t>毕业答辩</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3" action="ppaction://hlinkfile"/>
              </a:rPr>
              <a:t>工作培训</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4" action="ppaction://hlinkfile"/>
              </a:rPr>
              <a:t>述职报告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5" action="ppaction://hlinkfile"/>
              </a:rPr>
              <a:t>分析报告</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6" action="ppaction://hlinkfile"/>
              </a:rPr>
              <a:t>个人简历</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7" action="ppaction://hlinkfile"/>
              </a:rPr>
              <a:t>公司简介</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26" action="ppaction://hlinkfile"/>
              </a:rPr>
              <a:t>商业金融</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8" action="ppaction://hlinkfile"/>
              </a:rPr>
              <a:t>工作总结</a:t>
            </a:r>
            <a:r>
              <a:rPr lang="zh-CN" altLang="en-US" sz="1200">
                <a:latin typeface="微软雅黑" panose="020b0503020204020204" charset="-122"/>
                <a:ea typeface="微软雅黑" panose="020b0503020204020204" charset="-122"/>
                <a:cs typeface="微软雅黑" panose="020b0503020204020204" charset="-122"/>
              </a:rPr>
              <a:t>丨</a:t>
            </a:r>
            <a:r>
              <a:rPr lang="zh-CN" altLang="en-US" sz="1200">
                <a:latin typeface="微软雅黑" panose="020b0503020204020204" charset="-122"/>
                <a:ea typeface="微软雅黑" panose="020b0503020204020204" charset="-122"/>
                <a:cs typeface="微软雅黑" panose="020b0503020204020204" charset="-122"/>
                <a:hlinkClick r:id="rId39" action="ppaction://hlinkfile"/>
              </a:rPr>
              <a:t>团队管理</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900">
              <a:latin typeface="微软雅黑" panose="020b0503020204020204" charset="-122"/>
              <a:ea typeface="微软雅黑" panose="020b0503020204020204" charset="-122"/>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c14a5568428d7af0389dfd8fa9340977 副本 2"/>
          <p:cNvPicPr>
            <a:picLocks noChangeAspect="1"/>
          </p:cNvPicPr>
          <p:nvPr/>
        </p:nvPicPr>
        <p:blipFill>
          <a:blip r:embed="rId2"/>
          <a:stretch>
            <a:fillRect/>
          </a:stretch>
        </p:blipFill>
        <p:spPr>
          <a:xfrm>
            <a:off x="8260080" y="0"/>
            <a:ext cx="1562100" cy="5372100"/>
          </a:xfrm>
          <a:prstGeom prst="rect">
            <a:avLst/>
          </a:prstGeom>
        </p:spPr>
      </p:pic>
      <p:pic>
        <p:nvPicPr>
          <p:cNvPr id="4" name="图片 3" descr="c14a5568428d7af0389dfd8fa9340977 副本 3"/>
          <p:cNvPicPr>
            <a:picLocks noChangeAspect="1"/>
          </p:cNvPicPr>
          <p:nvPr/>
        </p:nvPicPr>
        <p:blipFill>
          <a:blip r:embed="rId3"/>
          <a:stretch>
            <a:fillRect/>
          </a:stretch>
        </p:blipFill>
        <p:spPr>
          <a:xfrm>
            <a:off x="2174875" y="2845435"/>
            <a:ext cx="1745615" cy="4012565"/>
          </a:xfrm>
          <a:prstGeom prst="rect">
            <a:avLst/>
          </a:prstGeom>
        </p:spPr>
      </p:pic>
      <p:sp>
        <p:nvSpPr>
          <p:cNvPr id="2" name="矩形 1"/>
          <p:cNvSpPr/>
          <p:nvPr/>
        </p:nvSpPr>
        <p:spPr>
          <a:xfrm>
            <a:off x="3920490" y="0"/>
            <a:ext cx="4339590" cy="6858000"/>
          </a:xfrm>
          <a:prstGeom prst="rect">
            <a:avLst/>
          </a:prstGeom>
          <a:blipFill rotWithShape="1">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c7f59f265b22ee22ebc09c0e7cee410"/>
          <p:cNvPicPr>
            <a:picLocks noChangeAspect="1"/>
          </p:cNvPicPr>
          <p:nvPr/>
        </p:nvPicPr>
        <p:blipFill>
          <a:blip r:embed="rId5"/>
          <a:stretch>
            <a:fillRect/>
          </a:stretch>
        </p:blipFill>
        <p:spPr>
          <a:xfrm>
            <a:off x="3288348" y="258445"/>
            <a:ext cx="5603875" cy="5567680"/>
          </a:xfrm>
          <a:prstGeom prst="rect">
            <a:avLst/>
          </a:prstGeom>
        </p:spPr>
      </p:pic>
      <p:pic>
        <p:nvPicPr>
          <p:cNvPr id="6" name="图片 5" descr="ace61726b350b4ac3cd63cd464f02cdb"/>
          <p:cNvPicPr>
            <a:picLocks noChangeAspect="1"/>
          </p:cNvPicPr>
          <p:nvPr/>
        </p:nvPicPr>
        <p:blipFill>
          <a:blip r:embed="rId6"/>
          <a:srcRect l="-1279" r="0"/>
          <a:stretch>
            <a:fillRect/>
          </a:stretch>
        </p:blipFill>
        <p:spPr>
          <a:xfrm>
            <a:off x="3153410" y="-34290"/>
            <a:ext cx="2112010" cy="1077595"/>
          </a:xfrm>
          <a:prstGeom prst="rect">
            <a:avLst/>
          </a:prstGeom>
        </p:spPr>
      </p:pic>
      <p:sp>
        <p:nvSpPr>
          <p:cNvPr id="8" name="文本框 7"/>
          <p:cNvSpPr txBox="1"/>
          <p:nvPr/>
        </p:nvSpPr>
        <p:spPr>
          <a:xfrm>
            <a:off x="4245610" y="5649595"/>
            <a:ext cx="3689350" cy="835660"/>
          </a:xfrm>
          <a:prstGeom prst="rect">
            <a:avLst/>
          </a:prstGeom>
          <a:noFill/>
        </p:spPr>
        <p:txBody>
          <a:bodyPr wrap="square" rtlCol="0">
            <a:spAutoFit/>
          </a:bodyPr>
          <a:lstStyle/>
          <a:p>
            <a:pPr algn="ctr">
              <a:lnSpc>
                <a:spcPct val="110000"/>
              </a:lnSpc>
            </a:pPr>
            <a:r>
              <a:rPr lang="zh-CN" altLang="en-US" sz="28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sym typeface="+mn-ea"/>
              </a:rPr>
              <a:t>点击此处添加标题</a:t>
            </a:r>
            <a:endParaRPr lang="zh-CN" altLang="en-US" sz="32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sym typeface="+mn-ea"/>
            </a:endParaRPr>
          </a:p>
          <a:p>
            <a:pPr algn="ctr">
              <a:lnSpc>
                <a:spcPct val="110000"/>
              </a:lnSpc>
            </a:pPr>
            <a:r>
              <a:rPr lang="zh-CN" altLang="en-US" sz="16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sym typeface="+mn-ea"/>
              </a:rPr>
              <a:t>Click here to add the title</a:t>
            </a:r>
            <a:endParaRPr lang="zh-CN" altLang="en-US" sz="16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sym typeface="+mn-ea"/>
            </a:endParaRPr>
          </a:p>
        </p:txBody>
      </p:sp>
    </p:spTree>
  </p:cSld>
  <p:clrMapOvr>
    <a:masterClrMapping/>
  </p:clrMapOvr>
  <p:transition spd="slow">
    <p:wipe/>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3" name="椭圆 12"/>
          <p:cNvSpPr/>
          <p:nvPr/>
        </p:nvSpPr>
        <p:spPr>
          <a:xfrm>
            <a:off x="-591151" y="3660619"/>
            <a:ext cx="1182301" cy="1182301"/>
          </a:xfrm>
          <a:prstGeom prst="ellipse">
            <a:avLst/>
          </a:prstGeom>
          <a:solidFill>
            <a:srgbClr val="02245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10000"/>
                </a:lnSpc>
              </a:pPr>
              <a:r>
                <a:rPr lang="zh-CN" altLang="en-US" sz="2000">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schemeClr val="bg1"/>
                    </a:gs>
                    <a:gs pos="100000">
                      <a:srgbClr val="C29749"/>
                    </a:gs>
                  </a:gsLst>
                  <a:lin ang="13500000" scaled="0"/>
                </a:gradFill>
                <a:latin typeface="方正启体繁体" panose="03000509000000000000" pitchFamily="65" charset="-122"/>
                <a:ea typeface="方正启体繁体" panose="03000509000000000000" pitchFamily="65" charset="-122"/>
              </a:endParaRPr>
            </a:p>
            <a:p>
              <a:pPr algn="l">
                <a:lnSpc>
                  <a:spcPct val="110000"/>
                </a:lnSpc>
              </a:pPr>
              <a:r>
                <a:rPr lang="zh-CN" altLang="en-US" sz="12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schemeClr val="bg1"/>
                    </a:gs>
                    <a:gs pos="100000">
                      <a:srgbClr val="C29749"/>
                    </a:gs>
                  </a:gsLst>
                  <a:lin ang="13500000" scaled="0"/>
                </a:gradFill>
                <a:uFillTx/>
                <a:latin typeface="+mj-l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lvl="0" fontAlgn="base">
              <a:lnSpc>
                <a:spcPct val="160000"/>
              </a:lnSpc>
              <a:spcBef>
                <a:spcPct val="0"/>
              </a:spcBef>
              <a:spcAft>
                <a:spcPct val="0"/>
              </a:spcAft>
              <a:defRPr/>
            </a:pPr>
            <a:r>
              <a:rPr kumimoji="0" lang="en-US" altLang="zh-CN" sz="1050" b="0" i="0" u="none" strike="noStrike" kern="0" cap="none" spc="0" normalizeH="0" baseline="0" noProof="0" err="1">
                <a:ln>
                  <a:noFill/>
                </a:ln>
                <a:solidFill>
                  <a:schemeClr val="tx1">
                    <a:lumMod val="85000"/>
                    <a:lumOff val="15000"/>
                  </a:schemeClr>
                </a:solidFill>
                <a:effectLst/>
                <a:uLnTx/>
                <a:uFillTx/>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kumimoji="0" lang="en-US" altLang="zh-CN" sz="1050" b="0" i="0" u="none" strike="noStrike" kern="0" cap="none" spc="0" normalizeH="0" baseline="0" noProof="0">
              <a:ln>
                <a:noFill/>
              </a:ln>
              <a:solidFill>
                <a:schemeClr val="tx1">
                  <a:lumMod val="85000"/>
                  <a:lumOff val="15000"/>
                </a:schemeClr>
              </a:solidFill>
              <a:effectLst/>
              <a:uLnTx/>
              <a:uFillTx/>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10" name="组合 9"/>
          <p:cNvGrpSpPr/>
          <p:nvPr/>
        </p:nvGrpSpPr>
        <p:grpSpPr>
          <a:xfrm>
            <a:off x="1304640" y="2626995"/>
            <a:ext cx="9321319" cy="704193"/>
            <a:chOff x="1304640" y="2626995"/>
            <a:chExt cx="9321319" cy="704193"/>
          </a:xfrm>
        </p:grpSpPr>
        <p:sp>
          <p:nvSpPr>
            <p:cNvPr id="6" name="矩形 5"/>
            <p:cNvSpPr/>
            <p:nvPr/>
          </p:nvSpPr>
          <p:spPr>
            <a:xfrm>
              <a:off x="1304640" y="2626995"/>
              <a:ext cx="9141745" cy="7041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V="1">
              <a:off x="10446385" y="3124357"/>
              <a:ext cx="179574" cy="206830"/>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1767095" y="1242695"/>
            <a:ext cx="2680138" cy="1828800"/>
          </a:xfrm>
          <a:prstGeom prst="rect">
            <a:avLst/>
          </a:prstGeom>
          <a:blipFill>
            <a:blip r:embed="rId6"/>
            <a:stretch>
              <a:fillRect/>
            </a:stretch>
          </a:blip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535443" y="1231593"/>
            <a:ext cx="2680138" cy="1828800"/>
          </a:xfrm>
          <a:prstGeom prst="rect">
            <a:avLst/>
          </a:prstGeom>
          <a:blipFill>
            <a:blip r:embed="rId7"/>
            <a:stretch>
              <a:fillRect/>
            </a:stretch>
          </a:blip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21724" y="1231593"/>
            <a:ext cx="2680138" cy="1828800"/>
          </a:xfrm>
          <a:prstGeom prst="rect">
            <a:avLst/>
          </a:prstGeom>
          <a:blipFill>
            <a:blip r:embed="rId8"/>
            <a:stretch>
              <a:fillRect/>
            </a:stretch>
          </a:blip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128602" y="3579904"/>
            <a:ext cx="2318631" cy="2510762"/>
            <a:chOff x="13409733" y="1988287"/>
            <a:chExt cx="2318631" cy="2931440"/>
          </a:xfrm>
        </p:grpSpPr>
        <p:sp>
          <p:nvSpPr>
            <p:cNvPr id="17" name="矩形 16"/>
            <p:cNvSpPr/>
            <p:nvPr/>
          </p:nvSpPr>
          <p:spPr>
            <a:xfrm>
              <a:off x="15330436" y="1988287"/>
              <a:ext cx="397929" cy="2879700"/>
            </a:xfrm>
            <a:prstGeom prst="rect">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latin typeface="方正启体繁体" panose="03000509000000000000" pitchFamily="65" charset="-122"/>
                  <a:ea typeface="方正启体繁体" panose="03000509000000000000" pitchFamily="65" charset="-122"/>
                </a:rPr>
                <a:t>点击此处添加标题</a:t>
              </a:r>
              <a:endParaRPr lang="zh-CN" altLang="en-US">
                <a:latin typeface="方正启体繁体" panose="03000509000000000000" pitchFamily="65" charset="-122"/>
                <a:ea typeface="方正启体繁体" panose="03000509000000000000" pitchFamily="65" charset="-122"/>
              </a:endParaRPr>
            </a:p>
          </p:txBody>
        </p:sp>
        <p:sp>
          <p:nvSpPr>
            <p:cNvPr id="18" name="文本框 30"/>
            <p:cNvSpPr txBox="1"/>
            <p:nvPr/>
          </p:nvSpPr>
          <p:spPr>
            <a:xfrm>
              <a:off x="13409733" y="2033423"/>
              <a:ext cx="2012859" cy="2886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80000"/>
                </a:lnSpc>
              </a:pPr>
              <a:r>
                <a:rPr lang="zh-CN" altLang="en-US" sz="1100">
                  <a:solidFill>
                    <a:schemeClr val="tx1"/>
                  </a:solidFill>
                  <a:latin typeface="Arial" panose="020b0604020202020204" pitchFamily="34" charset="0"/>
                </a:rPr>
                <a:t>Lorem ipsum dolor sit amet, consectetuer adipiscing elit. Aenean commodo ligula eget dolor；Lorem ipsum dolor sit amet, consectetuer adipiscing elit. </a:t>
              </a:r>
              <a:r>
                <a:rPr lang="zh-CN" altLang="en-US" sz="1100">
                  <a:solidFill>
                    <a:prstClr val="black"/>
                  </a:solidFill>
                  <a:latin typeface="Arial" panose="020b0604020202020204" pitchFamily="34" charset="0"/>
                </a:rPr>
                <a:t>dolor；Lorem ipsum dolor sit amet, </a:t>
              </a:r>
              <a:endParaRPr lang="zh-CN" altLang="en-US" sz="1100">
                <a:solidFill>
                  <a:schemeClr val="tx1"/>
                </a:solidFill>
                <a:latin typeface="Arial" panose="020b0604020202020204" pitchFamily="34" charset="0"/>
              </a:endParaRPr>
            </a:p>
          </p:txBody>
        </p:sp>
      </p:grpSp>
      <p:grpSp>
        <p:nvGrpSpPr>
          <p:cNvPr id="19" name="组合 18"/>
          <p:cNvGrpSpPr/>
          <p:nvPr/>
        </p:nvGrpSpPr>
        <p:grpSpPr>
          <a:xfrm>
            <a:off x="4896950" y="3568210"/>
            <a:ext cx="2318631" cy="2510762"/>
            <a:chOff x="13409733" y="1988287"/>
            <a:chExt cx="2318631" cy="2931440"/>
          </a:xfrm>
        </p:grpSpPr>
        <p:sp>
          <p:nvSpPr>
            <p:cNvPr id="20" name="矩形 19"/>
            <p:cNvSpPr/>
            <p:nvPr/>
          </p:nvSpPr>
          <p:spPr>
            <a:xfrm>
              <a:off x="15330436" y="1988287"/>
              <a:ext cx="397929" cy="2879700"/>
            </a:xfrm>
            <a:prstGeom prst="rect">
              <a:avLst/>
            </a:prstGeom>
            <a:solidFill>
              <a:srgbClr val="F7A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solidFill>
                    <a:schemeClr val="tx1"/>
                  </a:solidFill>
                  <a:latin typeface="方正启体繁体" panose="03000509000000000000" pitchFamily="65" charset="-122"/>
                  <a:ea typeface="方正启体繁体" panose="03000509000000000000" pitchFamily="65" charset="-122"/>
                </a:rPr>
                <a:t>点击此处添加标题</a:t>
              </a:r>
              <a:endParaRPr lang="zh-CN" altLang="en-US">
                <a:solidFill>
                  <a:schemeClr val="tx1"/>
                </a:solidFill>
                <a:latin typeface="方正启体繁体" panose="03000509000000000000" pitchFamily="65" charset="-122"/>
                <a:ea typeface="方正启体繁体" panose="03000509000000000000" pitchFamily="65" charset="-122"/>
              </a:endParaRPr>
            </a:p>
          </p:txBody>
        </p:sp>
        <p:sp>
          <p:nvSpPr>
            <p:cNvPr id="21" name="文本框 30"/>
            <p:cNvSpPr txBox="1"/>
            <p:nvPr/>
          </p:nvSpPr>
          <p:spPr>
            <a:xfrm>
              <a:off x="13409733" y="2033423"/>
              <a:ext cx="2012859" cy="2886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80000"/>
                </a:lnSpc>
              </a:pPr>
              <a:r>
                <a:rPr lang="zh-CN" altLang="en-US" sz="1100">
                  <a:solidFill>
                    <a:schemeClr val="tx1"/>
                  </a:solidFill>
                  <a:latin typeface="Arial" panose="020b0604020202020204" pitchFamily="34" charset="0"/>
                </a:rPr>
                <a:t>Lorem ipsum dolor sit amet, consectetuer adipiscing elit. Aenean commodo ligula eget dolor；Lorem ipsum dolor sit amet, consectetuer adipiscing elit. </a:t>
              </a:r>
              <a:r>
                <a:rPr lang="zh-CN" altLang="en-US" sz="1100">
                  <a:solidFill>
                    <a:prstClr val="black"/>
                  </a:solidFill>
                  <a:latin typeface="Arial" panose="020b0604020202020204" pitchFamily="34" charset="0"/>
                </a:rPr>
                <a:t>dolor；Lorem ipsum dolor sit amet, </a:t>
              </a:r>
              <a:endParaRPr lang="zh-CN" altLang="en-US" sz="1100">
                <a:solidFill>
                  <a:schemeClr val="tx1"/>
                </a:solidFill>
                <a:latin typeface="Arial" panose="020b0604020202020204" pitchFamily="34" charset="0"/>
              </a:endParaRPr>
            </a:p>
          </p:txBody>
        </p:sp>
      </p:grpSp>
      <p:grpSp>
        <p:nvGrpSpPr>
          <p:cNvPr id="22" name="组合 21"/>
          <p:cNvGrpSpPr/>
          <p:nvPr/>
        </p:nvGrpSpPr>
        <p:grpSpPr>
          <a:xfrm>
            <a:off x="7671195" y="3568210"/>
            <a:ext cx="2318631" cy="2510762"/>
            <a:chOff x="13409733" y="1988287"/>
            <a:chExt cx="2318631" cy="2931440"/>
          </a:xfrm>
        </p:grpSpPr>
        <p:sp>
          <p:nvSpPr>
            <p:cNvPr id="23" name="矩形 22"/>
            <p:cNvSpPr/>
            <p:nvPr/>
          </p:nvSpPr>
          <p:spPr>
            <a:xfrm>
              <a:off x="15330436" y="1988287"/>
              <a:ext cx="397929" cy="2879700"/>
            </a:xfrm>
            <a:prstGeom prst="rect">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a:latin typeface="方正启体繁体" panose="03000509000000000000" pitchFamily="65" charset="-122"/>
                  <a:ea typeface="方正启体繁体" panose="03000509000000000000" pitchFamily="65" charset="-122"/>
                </a:rPr>
                <a:t>点击此处添加标题</a:t>
              </a:r>
              <a:endParaRPr lang="zh-CN" altLang="en-US">
                <a:latin typeface="方正启体繁体" panose="03000509000000000000" pitchFamily="65" charset="-122"/>
                <a:ea typeface="方正启体繁体" panose="03000509000000000000" pitchFamily="65" charset="-122"/>
              </a:endParaRPr>
            </a:p>
          </p:txBody>
        </p:sp>
        <p:sp>
          <p:nvSpPr>
            <p:cNvPr id="24" name="文本框 30"/>
            <p:cNvSpPr txBox="1"/>
            <p:nvPr/>
          </p:nvSpPr>
          <p:spPr>
            <a:xfrm>
              <a:off x="13409733" y="2033423"/>
              <a:ext cx="2012859" cy="2886304"/>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80000"/>
                </a:lnSpc>
              </a:pPr>
              <a:r>
                <a:rPr lang="zh-CN" altLang="en-US" sz="1100">
                  <a:solidFill>
                    <a:schemeClr val="tx1"/>
                  </a:solidFill>
                  <a:latin typeface="Arial" panose="020b0604020202020204" pitchFamily="34" charset="0"/>
                </a:rPr>
                <a:t>Lorem ipsum dolor sit amet, consectetuer adipiscing elit. Aenean commodo ligula eget dolor；Lorem ipsum dolor sit amet, consectetuer adipiscing elit. </a:t>
              </a:r>
              <a:r>
                <a:rPr lang="zh-CN" altLang="en-US" sz="1100">
                  <a:solidFill>
                    <a:prstClr val="black"/>
                  </a:solidFill>
                  <a:latin typeface="Arial" panose="020b0604020202020204" pitchFamily="34" charset="0"/>
                </a:rPr>
                <a:t>dolor；Lorem ipsum dolor sit amet, </a:t>
              </a:r>
              <a:endParaRPr lang="zh-CN" altLang="en-US" sz="1100">
                <a:solidFill>
                  <a:schemeClr val="tx1"/>
                </a:solidFill>
                <a:latin typeface="Arial" panose="020b0604020202020204" pitchFamily="34" charset="0"/>
              </a:endParaRPr>
            </a:p>
          </p:txBody>
        </p:sp>
      </p:grpSp>
      <p:pic>
        <p:nvPicPr>
          <p:cNvPr id="25" name="图片 24"/>
          <p:cNvPicPr>
            <a:picLocks noChangeAspect="1"/>
          </p:cNvPicPr>
          <p:nvPr/>
        </p:nvPicPr>
        <p:blipFill>
          <a:blip r:embed="rId9"/>
          <a:stretch>
            <a:fillRect/>
          </a:stretch>
        </p:blipFill>
        <p:spPr>
          <a:xfrm>
            <a:off x="11824" y="4455795"/>
            <a:ext cx="2192397" cy="1673530"/>
          </a:xfrm>
          <a:prstGeom prst="rect">
            <a:avLst/>
          </a:prstGeom>
          <a:effectLst>
            <a:outerShdw blurRad="63500" sx="101000" sy="101000" algn="ctr" rotWithShape="0">
              <a:prstClr val="black">
                <a:alpha val="60000"/>
              </a:prstClr>
            </a:outerShdw>
          </a:effectLst>
        </p:spPr>
      </p:pic>
    </p:spTree>
  </p:cSld>
  <p:clrMapOvr>
    <a:masterClrMapping/>
  </p:clrMapOvr>
  <mc:AlternateContent>
    <mc:Choice xmlns:p14="http://schemas.microsoft.com/office/powerpoint/2010/main" Requires="p14">
      <p:transition spd="slow" p14:dur="1500">
        <p:split orient="vert"/>
      </p:transition>
    </mc:Choice>
    <mc:Fallback>
      <p:transition spd="slow">
        <p:split orient="vert"/>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26" name="Group 40"/>
          <p:cNvGrpSpPr/>
          <p:nvPr/>
        </p:nvGrpSpPr>
        <p:grpSpPr>
          <a:xfrm>
            <a:off x="4073989" y="1443037"/>
            <a:ext cx="3886321" cy="4247572"/>
            <a:chOff x="4169105" y="1685131"/>
            <a:chExt cx="4341484" cy="4745037"/>
          </a:xfrm>
          <a:effectLst>
            <a:outerShdw blurRad="63500" sx="101000" sy="101000" algn="ctr" rotWithShape="0">
              <a:prstClr val="black">
                <a:alpha val="40000"/>
              </a:prstClr>
            </a:outerShdw>
          </a:effectLst>
        </p:grpSpPr>
        <p:sp>
          <p:nvSpPr>
            <p:cNvPr id="27" name="Freeform 5"/>
            <p:cNvSpPr/>
            <p:nvPr/>
          </p:nvSpPr>
          <p:spPr bwMode="auto">
            <a:xfrm flipH="1">
              <a:off x="6770688" y="3544093"/>
              <a:ext cx="446088" cy="1365250"/>
            </a:xfrm>
            <a:custGeom>
              <a:gdLst>
                <a:gd name="T0" fmla="*/ 281 w 281"/>
                <a:gd name="T1" fmla="*/ 84 h 860"/>
                <a:gd name="T2" fmla="*/ 271 w 281"/>
                <a:gd name="T3" fmla="*/ 165 h 860"/>
                <a:gd name="T4" fmla="*/ 196 w 281"/>
                <a:gd name="T5" fmla="*/ 0 h 860"/>
                <a:gd name="T6" fmla="*/ 196 w 281"/>
                <a:gd name="T7" fmla="*/ 0 h 860"/>
                <a:gd name="T8" fmla="*/ 175 w 281"/>
                <a:gd name="T9" fmla="*/ 35 h 860"/>
                <a:gd name="T10" fmla="*/ 155 w 281"/>
                <a:gd name="T11" fmla="*/ 70 h 860"/>
                <a:gd name="T12" fmla="*/ 135 w 281"/>
                <a:gd name="T13" fmla="*/ 106 h 860"/>
                <a:gd name="T14" fmla="*/ 117 w 281"/>
                <a:gd name="T15" fmla="*/ 141 h 860"/>
                <a:gd name="T16" fmla="*/ 99 w 281"/>
                <a:gd name="T17" fmla="*/ 179 h 860"/>
                <a:gd name="T18" fmla="*/ 84 w 281"/>
                <a:gd name="T19" fmla="*/ 215 h 860"/>
                <a:gd name="T20" fmla="*/ 70 w 281"/>
                <a:gd name="T21" fmla="*/ 252 h 860"/>
                <a:gd name="T22" fmla="*/ 56 w 281"/>
                <a:gd name="T23" fmla="*/ 291 h 860"/>
                <a:gd name="T24" fmla="*/ 44 w 281"/>
                <a:gd name="T25" fmla="*/ 328 h 860"/>
                <a:gd name="T26" fmla="*/ 34 w 281"/>
                <a:gd name="T27" fmla="*/ 366 h 860"/>
                <a:gd name="T28" fmla="*/ 24 w 281"/>
                <a:gd name="T29" fmla="*/ 406 h 860"/>
                <a:gd name="T30" fmla="*/ 17 w 281"/>
                <a:gd name="T31" fmla="*/ 446 h 860"/>
                <a:gd name="T32" fmla="*/ 10 w 281"/>
                <a:gd name="T33" fmla="*/ 485 h 860"/>
                <a:gd name="T34" fmla="*/ 5 w 281"/>
                <a:gd name="T35" fmla="*/ 526 h 860"/>
                <a:gd name="T36" fmla="*/ 2 w 281"/>
                <a:gd name="T37" fmla="*/ 566 h 860"/>
                <a:gd name="T38" fmla="*/ 0 w 281"/>
                <a:gd name="T39" fmla="*/ 607 h 860"/>
                <a:gd name="T40" fmla="*/ 0 w 281"/>
                <a:gd name="T41" fmla="*/ 607 h 860"/>
                <a:gd name="T42" fmla="*/ 1 w 281"/>
                <a:gd name="T43" fmla="*/ 615 h 860"/>
                <a:gd name="T44" fmla="*/ 3 w 281"/>
                <a:gd name="T45" fmla="*/ 630 h 860"/>
                <a:gd name="T46" fmla="*/ 13 w 281"/>
                <a:gd name="T47" fmla="*/ 670 h 860"/>
                <a:gd name="T48" fmla="*/ 19 w 281"/>
                <a:gd name="T49" fmla="*/ 690 h 860"/>
                <a:gd name="T50" fmla="*/ 24 w 281"/>
                <a:gd name="T51" fmla="*/ 708 h 860"/>
                <a:gd name="T52" fmla="*/ 30 w 281"/>
                <a:gd name="T53" fmla="*/ 723 h 860"/>
                <a:gd name="T54" fmla="*/ 32 w 281"/>
                <a:gd name="T55" fmla="*/ 729 h 860"/>
                <a:gd name="T56" fmla="*/ 35 w 281"/>
                <a:gd name="T57" fmla="*/ 732 h 860"/>
                <a:gd name="T58" fmla="*/ 35 w 281"/>
                <a:gd name="T59" fmla="*/ 732 h 860"/>
                <a:gd name="T60" fmla="*/ 29 w 281"/>
                <a:gd name="T61" fmla="*/ 730 h 860"/>
                <a:gd name="T62" fmla="*/ 24 w 281"/>
                <a:gd name="T63" fmla="*/ 727 h 860"/>
                <a:gd name="T64" fmla="*/ 20 w 281"/>
                <a:gd name="T65" fmla="*/ 725 h 860"/>
                <a:gd name="T66" fmla="*/ 17 w 281"/>
                <a:gd name="T67" fmla="*/ 722 h 860"/>
                <a:gd name="T68" fmla="*/ 11 w 281"/>
                <a:gd name="T69" fmla="*/ 714 h 860"/>
                <a:gd name="T70" fmla="*/ 6 w 281"/>
                <a:gd name="T71" fmla="*/ 707 h 860"/>
                <a:gd name="T72" fmla="*/ 2 w 281"/>
                <a:gd name="T73" fmla="*/ 697 h 860"/>
                <a:gd name="T74" fmla="*/ 2 w 281"/>
                <a:gd name="T75" fmla="*/ 696 h 860"/>
                <a:gd name="T76" fmla="*/ 2 w 281"/>
                <a:gd name="T77" fmla="*/ 700 h 860"/>
                <a:gd name="T78" fmla="*/ 2 w 281"/>
                <a:gd name="T79" fmla="*/ 700 h 860"/>
                <a:gd name="T80" fmla="*/ 5 w 281"/>
                <a:gd name="T81" fmla="*/ 740 h 860"/>
                <a:gd name="T82" fmla="*/ 10 w 281"/>
                <a:gd name="T83" fmla="*/ 779 h 860"/>
                <a:gd name="T84" fmla="*/ 17 w 281"/>
                <a:gd name="T85" fmla="*/ 820 h 860"/>
                <a:gd name="T86" fmla="*/ 24 w 281"/>
                <a:gd name="T87" fmla="*/ 860 h 860"/>
                <a:gd name="T88" fmla="*/ 24 w 281"/>
                <a:gd name="T89" fmla="*/ 860 h 860"/>
                <a:gd name="T90" fmla="*/ 149 w 281"/>
                <a:gd name="T91" fmla="*/ 731 h 860"/>
                <a:gd name="T92" fmla="*/ 273 w 281"/>
                <a:gd name="T93" fmla="*/ 598 h 860"/>
                <a:gd name="T94" fmla="*/ 273 w 281"/>
                <a:gd name="T95" fmla="*/ 598 h 860"/>
                <a:gd name="T96" fmla="*/ 273 w 281"/>
                <a:gd name="T97" fmla="*/ 534 h 860"/>
                <a:gd name="T98" fmla="*/ 273 w 281"/>
                <a:gd name="T99" fmla="*/ 469 h 860"/>
                <a:gd name="T100" fmla="*/ 276 w 281"/>
                <a:gd name="T101" fmla="*/ 340 h 860"/>
                <a:gd name="T102" fmla="*/ 280 w 281"/>
                <a:gd name="T103" fmla="*/ 211 h 860"/>
                <a:gd name="T104" fmla="*/ 281 w 281"/>
                <a:gd name="T105" fmla="*/ 148 h 860"/>
                <a:gd name="T106" fmla="*/ 281 w 281"/>
                <a:gd name="T107" fmla="*/ 84 h 860"/>
                <a:gd name="T108" fmla="*/ 281 w 281"/>
                <a:gd name="T109" fmla="*/ 84 h 8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1" h="860">
                  <a:moveTo>
                    <a:pt x="281" y="84"/>
                  </a:moveTo>
                  <a:lnTo>
                    <a:pt x="271" y="165"/>
                  </a:lnTo>
                  <a:lnTo>
                    <a:pt x="196" y="0"/>
                  </a:lnTo>
                  <a:lnTo>
                    <a:pt x="196" y="0"/>
                  </a:lnTo>
                  <a:lnTo>
                    <a:pt x="175" y="35"/>
                  </a:lnTo>
                  <a:lnTo>
                    <a:pt x="155" y="70"/>
                  </a:lnTo>
                  <a:lnTo>
                    <a:pt x="135" y="106"/>
                  </a:lnTo>
                  <a:lnTo>
                    <a:pt x="117" y="141"/>
                  </a:lnTo>
                  <a:lnTo>
                    <a:pt x="99" y="179"/>
                  </a:lnTo>
                  <a:lnTo>
                    <a:pt x="84" y="215"/>
                  </a:lnTo>
                  <a:lnTo>
                    <a:pt x="70" y="252"/>
                  </a:lnTo>
                  <a:lnTo>
                    <a:pt x="56" y="291"/>
                  </a:lnTo>
                  <a:lnTo>
                    <a:pt x="44" y="328"/>
                  </a:lnTo>
                  <a:lnTo>
                    <a:pt x="34" y="366"/>
                  </a:lnTo>
                  <a:lnTo>
                    <a:pt x="24" y="406"/>
                  </a:lnTo>
                  <a:lnTo>
                    <a:pt x="17" y="446"/>
                  </a:lnTo>
                  <a:lnTo>
                    <a:pt x="10" y="485"/>
                  </a:lnTo>
                  <a:lnTo>
                    <a:pt x="5" y="526"/>
                  </a:lnTo>
                  <a:lnTo>
                    <a:pt x="2" y="566"/>
                  </a:lnTo>
                  <a:lnTo>
                    <a:pt x="0" y="607"/>
                  </a:lnTo>
                  <a:lnTo>
                    <a:pt x="0" y="607"/>
                  </a:lnTo>
                  <a:lnTo>
                    <a:pt x="1" y="615"/>
                  </a:lnTo>
                  <a:lnTo>
                    <a:pt x="3" y="630"/>
                  </a:lnTo>
                  <a:lnTo>
                    <a:pt x="13" y="670"/>
                  </a:lnTo>
                  <a:lnTo>
                    <a:pt x="19" y="690"/>
                  </a:lnTo>
                  <a:lnTo>
                    <a:pt x="24" y="708"/>
                  </a:lnTo>
                  <a:lnTo>
                    <a:pt x="30" y="723"/>
                  </a:lnTo>
                  <a:lnTo>
                    <a:pt x="32" y="729"/>
                  </a:lnTo>
                  <a:lnTo>
                    <a:pt x="35" y="732"/>
                  </a:lnTo>
                  <a:lnTo>
                    <a:pt x="35" y="732"/>
                  </a:lnTo>
                  <a:lnTo>
                    <a:pt x="29" y="730"/>
                  </a:lnTo>
                  <a:lnTo>
                    <a:pt x="24" y="727"/>
                  </a:lnTo>
                  <a:lnTo>
                    <a:pt x="20" y="725"/>
                  </a:lnTo>
                  <a:lnTo>
                    <a:pt x="17" y="722"/>
                  </a:lnTo>
                  <a:lnTo>
                    <a:pt x="11" y="714"/>
                  </a:lnTo>
                  <a:lnTo>
                    <a:pt x="6" y="707"/>
                  </a:lnTo>
                  <a:lnTo>
                    <a:pt x="2" y="697"/>
                  </a:lnTo>
                  <a:lnTo>
                    <a:pt x="2" y="696"/>
                  </a:lnTo>
                  <a:lnTo>
                    <a:pt x="2" y="700"/>
                  </a:lnTo>
                  <a:lnTo>
                    <a:pt x="2" y="700"/>
                  </a:lnTo>
                  <a:lnTo>
                    <a:pt x="5" y="740"/>
                  </a:lnTo>
                  <a:lnTo>
                    <a:pt x="10" y="779"/>
                  </a:lnTo>
                  <a:lnTo>
                    <a:pt x="17" y="820"/>
                  </a:lnTo>
                  <a:lnTo>
                    <a:pt x="24" y="860"/>
                  </a:lnTo>
                  <a:lnTo>
                    <a:pt x="24" y="860"/>
                  </a:lnTo>
                  <a:lnTo>
                    <a:pt x="149" y="731"/>
                  </a:lnTo>
                  <a:lnTo>
                    <a:pt x="273" y="598"/>
                  </a:lnTo>
                  <a:lnTo>
                    <a:pt x="273" y="598"/>
                  </a:lnTo>
                  <a:lnTo>
                    <a:pt x="273" y="534"/>
                  </a:lnTo>
                  <a:lnTo>
                    <a:pt x="273" y="469"/>
                  </a:lnTo>
                  <a:lnTo>
                    <a:pt x="276" y="340"/>
                  </a:lnTo>
                  <a:lnTo>
                    <a:pt x="280" y="211"/>
                  </a:lnTo>
                  <a:lnTo>
                    <a:pt x="281" y="148"/>
                  </a:lnTo>
                  <a:lnTo>
                    <a:pt x="281" y="84"/>
                  </a:lnTo>
                  <a:lnTo>
                    <a:pt x="281" y="84"/>
                  </a:lnTo>
                  <a:close/>
                </a:path>
              </a:pathLst>
            </a:custGeom>
            <a:solidFill>
              <a:srgbClr val="02245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28" name="Freeform 8"/>
            <p:cNvSpPr/>
            <p:nvPr/>
          </p:nvSpPr>
          <p:spPr bwMode="auto">
            <a:xfrm flipH="1">
              <a:off x="5680076" y="2386806"/>
              <a:ext cx="57150" cy="38100"/>
            </a:xfrm>
            <a:custGeom>
              <a:gdLst>
                <a:gd name="T0" fmla="*/ 0 w 36"/>
                <a:gd name="T1" fmla="*/ 24 h 24"/>
                <a:gd name="T2" fmla="*/ 0 w 36"/>
                <a:gd name="T3" fmla="*/ 24 h 24"/>
                <a:gd name="T4" fmla="*/ 12 w 36"/>
                <a:gd name="T5" fmla="*/ 21 h 24"/>
                <a:gd name="T6" fmla="*/ 24 w 36"/>
                <a:gd name="T7" fmla="*/ 16 h 24"/>
                <a:gd name="T8" fmla="*/ 24 w 36"/>
                <a:gd name="T9" fmla="*/ 16 h 24"/>
                <a:gd name="T10" fmla="*/ 36 w 36"/>
                <a:gd name="T11" fmla="*/ 0 h 24"/>
                <a:gd name="T12" fmla="*/ 36 w 36"/>
                <a:gd name="T13" fmla="*/ 0 h 24"/>
                <a:gd name="T14" fmla="*/ 0 w 36"/>
                <a:gd name="T15" fmla="*/ 24 h 24"/>
                <a:gd name="T16" fmla="*/ 0 w 36"/>
                <a:gd name="T17" fmla="*/ 2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4">
                  <a:moveTo>
                    <a:pt x="0" y="24"/>
                  </a:moveTo>
                  <a:lnTo>
                    <a:pt x="0" y="24"/>
                  </a:lnTo>
                  <a:lnTo>
                    <a:pt x="12" y="21"/>
                  </a:lnTo>
                  <a:lnTo>
                    <a:pt x="24" y="16"/>
                  </a:lnTo>
                  <a:lnTo>
                    <a:pt x="24" y="16"/>
                  </a:lnTo>
                  <a:lnTo>
                    <a:pt x="36" y="0"/>
                  </a:lnTo>
                  <a:lnTo>
                    <a:pt x="36" y="0"/>
                  </a:lnTo>
                  <a:lnTo>
                    <a:pt x="0" y="24"/>
                  </a:lnTo>
                  <a:lnTo>
                    <a:pt x="0" y="24"/>
                  </a:lnTo>
                  <a:close/>
                </a:path>
              </a:pathLst>
            </a:custGeom>
            <a:solidFill>
              <a:srgbClr val="E51E2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29" name="Freeform 9"/>
            <p:cNvSpPr/>
            <p:nvPr/>
          </p:nvSpPr>
          <p:spPr bwMode="auto">
            <a:xfrm flipH="1">
              <a:off x="5651501" y="2367756"/>
              <a:ext cx="47625" cy="44450"/>
            </a:xfrm>
            <a:custGeom>
              <a:gdLst>
                <a:gd name="T0" fmla="*/ 29 w 30"/>
                <a:gd name="T1" fmla="*/ 6 h 28"/>
                <a:gd name="T2" fmla="*/ 29 w 30"/>
                <a:gd name="T3" fmla="*/ 6 h 28"/>
                <a:gd name="T4" fmla="*/ 30 w 30"/>
                <a:gd name="T5" fmla="*/ 0 h 28"/>
                <a:gd name="T6" fmla="*/ 30 w 30"/>
                <a:gd name="T7" fmla="*/ 0 h 28"/>
                <a:gd name="T8" fmla="*/ 12 w 30"/>
                <a:gd name="T9" fmla="*/ 12 h 28"/>
                <a:gd name="T10" fmla="*/ 12 w 30"/>
                <a:gd name="T11" fmla="*/ 12 h 28"/>
                <a:gd name="T12" fmla="*/ 0 w 30"/>
                <a:gd name="T13" fmla="*/ 28 h 28"/>
                <a:gd name="T14" fmla="*/ 0 w 30"/>
                <a:gd name="T15" fmla="*/ 28 h 28"/>
                <a:gd name="T16" fmla="*/ 8 w 30"/>
                <a:gd name="T17" fmla="*/ 24 h 28"/>
                <a:gd name="T18" fmla="*/ 17 w 30"/>
                <a:gd name="T19" fmla="*/ 19 h 28"/>
                <a:gd name="T20" fmla="*/ 23 w 30"/>
                <a:gd name="T21" fmla="*/ 12 h 28"/>
                <a:gd name="T22" fmla="*/ 29 w 30"/>
                <a:gd name="T23" fmla="*/ 6 h 28"/>
                <a:gd name="T24" fmla="*/ 29 w 30"/>
                <a:gd name="T25" fmla="*/ 6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8">
                  <a:moveTo>
                    <a:pt x="29" y="6"/>
                  </a:moveTo>
                  <a:lnTo>
                    <a:pt x="29" y="6"/>
                  </a:lnTo>
                  <a:lnTo>
                    <a:pt x="30" y="0"/>
                  </a:lnTo>
                  <a:lnTo>
                    <a:pt x="30" y="0"/>
                  </a:lnTo>
                  <a:lnTo>
                    <a:pt x="12" y="12"/>
                  </a:lnTo>
                  <a:lnTo>
                    <a:pt x="12" y="12"/>
                  </a:lnTo>
                  <a:lnTo>
                    <a:pt x="0" y="28"/>
                  </a:lnTo>
                  <a:lnTo>
                    <a:pt x="0" y="28"/>
                  </a:lnTo>
                  <a:lnTo>
                    <a:pt x="8" y="24"/>
                  </a:lnTo>
                  <a:lnTo>
                    <a:pt x="17" y="19"/>
                  </a:lnTo>
                  <a:lnTo>
                    <a:pt x="23" y="12"/>
                  </a:lnTo>
                  <a:lnTo>
                    <a:pt x="29" y="6"/>
                  </a:lnTo>
                  <a:lnTo>
                    <a:pt x="29" y="6"/>
                  </a:lnTo>
                  <a:close/>
                </a:path>
              </a:pathLst>
            </a:custGeom>
            <a:solidFill>
              <a:srgbClr val="F370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0" name="Freeform 11"/>
            <p:cNvSpPr/>
            <p:nvPr/>
          </p:nvSpPr>
          <p:spPr bwMode="auto">
            <a:xfrm flipH="1">
              <a:off x="5645151" y="2366168"/>
              <a:ext cx="7938" cy="11112"/>
            </a:xfrm>
            <a:custGeom>
              <a:gdLst>
                <a:gd name="T0" fmla="*/ 1 w 5"/>
                <a:gd name="T1" fmla="*/ 1 h 7"/>
                <a:gd name="T2" fmla="*/ 1 w 5"/>
                <a:gd name="T3" fmla="*/ 1 h 7"/>
                <a:gd name="T4" fmla="*/ 0 w 5"/>
                <a:gd name="T5" fmla="*/ 7 h 7"/>
                <a:gd name="T6" fmla="*/ 0 w 5"/>
                <a:gd name="T7" fmla="*/ 7 h 7"/>
                <a:gd name="T8" fmla="*/ 5 w 5"/>
                <a:gd name="T9" fmla="*/ 0 h 7"/>
                <a:gd name="T10" fmla="*/ 5 w 5"/>
                <a:gd name="T11" fmla="*/ 0 h 7"/>
                <a:gd name="T12" fmla="*/ 1 w 5"/>
                <a:gd name="T13" fmla="*/ 1 h 7"/>
                <a:gd name="T14" fmla="*/ 1 w 5"/>
                <a:gd name="T15" fmla="*/ 1 h 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1" y="1"/>
                  </a:moveTo>
                  <a:lnTo>
                    <a:pt x="1" y="1"/>
                  </a:lnTo>
                  <a:lnTo>
                    <a:pt x="0" y="7"/>
                  </a:lnTo>
                  <a:lnTo>
                    <a:pt x="0" y="7"/>
                  </a:lnTo>
                  <a:lnTo>
                    <a:pt x="5" y="0"/>
                  </a:lnTo>
                  <a:lnTo>
                    <a:pt x="5" y="0"/>
                  </a:lnTo>
                  <a:lnTo>
                    <a:pt x="1" y="1"/>
                  </a:lnTo>
                  <a:lnTo>
                    <a:pt x="1" y="1"/>
                  </a:lnTo>
                  <a:close/>
                </a:path>
              </a:pathLst>
            </a:custGeom>
            <a:solidFill>
              <a:srgbClr val="F896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2" name="Freeform 38"/>
            <p:cNvSpPr/>
            <p:nvPr/>
          </p:nvSpPr>
          <p:spPr bwMode="auto">
            <a:xfrm flipH="1">
              <a:off x="5408612" y="2364581"/>
              <a:ext cx="1374776" cy="2128837"/>
            </a:xfrm>
            <a:custGeom>
              <a:gdLst>
                <a:gd name="connsiteX0" fmla="*/ 1130300 w 1374776"/>
                <a:gd name="connsiteY0" fmla="*/ 12700 h 2128837"/>
                <a:gd name="connsiteX1" fmla="*/ 1120775 w 1374776"/>
                <a:gd name="connsiteY1" fmla="*/ 22225 h 2128837"/>
                <a:gd name="connsiteX2" fmla="*/ 1111250 w 1374776"/>
                <a:gd name="connsiteY2" fmla="*/ 33338 h 2128837"/>
                <a:gd name="connsiteX3" fmla="*/ 1096963 w 1374776"/>
                <a:gd name="connsiteY3" fmla="*/ 41275 h 2128837"/>
                <a:gd name="connsiteX4" fmla="*/ 1084263 w 1374776"/>
                <a:gd name="connsiteY4" fmla="*/ 47625 h 2128837"/>
                <a:gd name="connsiteX5" fmla="*/ 1084262 w 1374776"/>
                <a:gd name="connsiteY5" fmla="*/ 47625 h 2128837"/>
                <a:gd name="connsiteX6" fmla="*/ 1065213 w 1374776"/>
                <a:gd name="connsiteY6" fmla="*/ 55563 h 2128837"/>
                <a:gd name="connsiteX7" fmla="*/ 1046163 w 1374776"/>
                <a:gd name="connsiteY7" fmla="*/ 60325 h 2128837"/>
                <a:gd name="connsiteX8" fmla="*/ 969963 w 1374776"/>
                <a:gd name="connsiteY8" fmla="*/ 112713 h 2128837"/>
                <a:gd name="connsiteX9" fmla="*/ 895350 w 1374776"/>
                <a:gd name="connsiteY9" fmla="*/ 165100 h 2128837"/>
                <a:gd name="connsiteX10" fmla="*/ 820738 w 1374776"/>
                <a:gd name="connsiteY10" fmla="*/ 219075 h 2128837"/>
                <a:gd name="connsiteX11" fmla="*/ 747713 w 1374776"/>
                <a:gd name="connsiteY11" fmla="*/ 274638 h 2128837"/>
                <a:gd name="connsiteX12" fmla="*/ 738188 w 1374776"/>
                <a:gd name="connsiteY12" fmla="*/ 287338 h 2128837"/>
                <a:gd name="connsiteX13" fmla="*/ 723900 w 1374776"/>
                <a:gd name="connsiteY13" fmla="*/ 317500 h 2128837"/>
                <a:gd name="connsiteX14" fmla="*/ 687388 w 1374776"/>
                <a:gd name="connsiteY14" fmla="*/ 404813 h 2128837"/>
                <a:gd name="connsiteX15" fmla="*/ 646113 w 1374776"/>
                <a:gd name="connsiteY15" fmla="*/ 506413 h 2128837"/>
                <a:gd name="connsiteX16" fmla="*/ 628650 w 1374776"/>
                <a:gd name="connsiteY16" fmla="*/ 550863 h 2128837"/>
                <a:gd name="connsiteX17" fmla="*/ 619125 w 1374776"/>
                <a:gd name="connsiteY17" fmla="*/ 584200 h 2128837"/>
                <a:gd name="connsiteX18" fmla="*/ 614363 w 1374776"/>
                <a:gd name="connsiteY18" fmla="*/ 576263 h 2128837"/>
                <a:gd name="connsiteX19" fmla="*/ 614363 w 1374776"/>
                <a:gd name="connsiteY19" fmla="*/ 565150 h 2128837"/>
                <a:gd name="connsiteX20" fmla="*/ 620713 w 1374776"/>
                <a:gd name="connsiteY20" fmla="*/ 533400 h 2128837"/>
                <a:gd name="connsiteX21" fmla="*/ 627063 w 1374776"/>
                <a:gd name="connsiteY21" fmla="*/ 492125 h 2128837"/>
                <a:gd name="connsiteX22" fmla="*/ 638175 w 1374776"/>
                <a:gd name="connsiteY22" fmla="*/ 447675 h 2128837"/>
                <a:gd name="connsiteX23" fmla="*/ 657225 w 1374776"/>
                <a:gd name="connsiteY23" fmla="*/ 371475 h 2128837"/>
                <a:gd name="connsiteX24" fmla="*/ 663575 w 1374776"/>
                <a:gd name="connsiteY24" fmla="*/ 347663 h 2128837"/>
                <a:gd name="connsiteX25" fmla="*/ 663575 w 1374776"/>
                <a:gd name="connsiteY25" fmla="*/ 342900 h 2128837"/>
                <a:gd name="connsiteX26" fmla="*/ 661988 w 1374776"/>
                <a:gd name="connsiteY26" fmla="*/ 341313 h 2128837"/>
                <a:gd name="connsiteX27" fmla="*/ 598488 w 1374776"/>
                <a:gd name="connsiteY27" fmla="*/ 392113 h 2128837"/>
                <a:gd name="connsiteX28" fmla="*/ 538163 w 1374776"/>
                <a:gd name="connsiteY28" fmla="*/ 442912 h 2128837"/>
                <a:gd name="connsiteX29" fmla="*/ 538163 w 1374776"/>
                <a:gd name="connsiteY29" fmla="*/ 442912 h 2128837"/>
                <a:gd name="connsiteX30" fmla="*/ 444500 w 1374776"/>
                <a:gd name="connsiteY30" fmla="*/ 525462 h 2128837"/>
                <a:gd name="connsiteX31" fmla="*/ 352425 w 1374776"/>
                <a:gd name="connsiteY31" fmla="*/ 611187 h 2128837"/>
                <a:gd name="connsiteX32" fmla="*/ 274638 w 1374776"/>
                <a:gd name="connsiteY32" fmla="*/ 687387 h 2128837"/>
                <a:gd name="connsiteX33" fmla="*/ 203200 w 1374776"/>
                <a:gd name="connsiteY33" fmla="*/ 762000 h 2128837"/>
                <a:gd name="connsiteX34" fmla="*/ 131762 w 1374776"/>
                <a:gd name="connsiteY34" fmla="*/ 841375 h 2128837"/>
                <a:gd name="connsiteX35" fmla="*/ 63500 w 1374776"/>
                <a:gd name="connsiteY35" fmla="*/ 922337 h 2128837"/>
                <a:gd name="connsiteX36" fmla="*/ 25400 w 1374776"/>
                <a:gd name="connsiteY36" fmla="*/ 1220787 h 2128837"/>
                <a:gd name="connsiteX37" fmla="*/ 12700 w 1374776"/>
                <a:gd name="connsiteY37" fmla="*/ 1312862 h 2128837"/>
                <a:gd name="connsiteX38" fmla="*/ 12700 w 1374776"/>
                <a:gd name="connsiteY38" fmla="*/ 1414462 h 2128837"/>
                <a:gd name="connsiteX39" fmla="*/ 11112 w 1374776"/>
                <a:gd name="connsiteY39" fmla="*/ 1514475 h 2128837"/>
                <a:gd name="connsiteX40" fmla="*/ 4762 w 1374776"/>
                <a:gd name="connsiteY40" fmla="*/ 1719262 h 2128837"/>
                <a:gd name="connsiteX41" fmla="*/ 0 w 1374776"/>
                <a:gd name="connsiteY41" fmla="*/ 1924050 h 2128837"/>
                <a:gd name="connsiteX42" fmla="*/ 0 w 1374776"/>
                <a:gd name="connsiteY42" fmla="*/ 2027237 h 2128837"/>
                <a:gd name="connsiteX43" fmla="*/ 0 w 1374776"/>
                <a:gd name="connsiteY43" fmla="*/ 2128837 h 2128837"/>
                <a:gd name="connsiteX44" fmla="*/ 117475 w 1374776"/>
                <a:gd name="connsiteY44" fmla="*/ 2006600 h 2128837"/>
                <a:gd name="connsiteX45" fmla="*/ 123825 w 1374776"/>
                <a:gd name="connsiteY45" fmla="*/ 1920875 h 2128837"/>
                <a:gd name="connsiteX46" fmla="*/ 136525 w 1374776"/>
                <a:gd name="connsiteY46" fmla="*/ 1835150 h 2128837"/>
                <a:gd name="connsiteX47" fmla="*/ 150812 w 1374776"/>
                <a:gd name="connsiteY47" fmla="*/ 1749425 h 2128837"/>
                <a:gd name="connsiteX48" fmla="*/ 168275 w 1374776"/>
                <a:gd name="connsiteY48" fmla="*/ 1663700 h 2128837"/>
                <a:gd name="connsiteX49" fmla="*/ 185737 w 1374776"/>
                <a:gd name="connsiteY49" fmla="*/ 1579562 h 2128837"/>
                <a:gd name="connsiteX50" fmla="*/ 206375 w 1374776"/>
                <a:gd name="connsiteY50" fmla="*/ 1495425 h 2128837"/>
                <a:gd name="connsiteX51" fmla="*/ 228600 w 1374776"/>
                <a:gd name="connsiteY51" fmla="*/ 1411287 h 2128837"/>
                <a:gd name="connsiteX52" fmla="*/ 252412 w 1374776"/>
                <a:gd name="connsiteY52" fmla="*/ 1328737 h 2128837"/>
                <a:gd name="connsiteX53" fmla="*/ 266163 w 1374776"/>
                <a:gd name="connsiteY53" fmla="*/ 1282162 h 2128837"/>
                <a:gd name="connsiteX54" fmla="*/ 252412 w 1374776"/>
                <a:gd name="connsiteY54" fmla="*/ 1328738 h 2128837"/>
                <a:gd name="connsiteX55" fmla="*/ 228600 w 1374776"/>
                <a:gd name="connsiteY55" fmla="*/ 1411288 h 2128837"/>
                <a:gd name="connsiteX56" fmla="*/ 206375 w 1374776"/>
                <a:gd name="connsiteY56" fmla="*/ 1495425 h 2128837"/>
                <a:gd name="connsiteX57" fmla="*/ 185737 w 1374776"/>
                <a:gd name="connsiteY57" fmla="*/ 1579563 h 2128837"/>
                <a:gd name="connsiteX58" fmla="*/ 168275 w 1374776"/>
                <a:gd name="connsiteY58" fmla="*/ 1663700 h 2128837"/>
                <a:gd name="connsiteX59" fmla="*/ 150812 w 1374776"/>
                <a:gd name="connsiteY59" fmla="*/ 1749425 h 2128837"/>
                <a:gd name="connsiteX60" fmla="*/ 136525 w 1374776"/>
                <a:gd name="connsiteY60" fmla="*/ 1835150 h 2128837"/>
                <a:gd name="connsiteX61" fmla="*/ 123825 w 1374776"/>
                <a:gd name="connsiteY61" fmla="*/ 1920875 h 2128837"/>
                <a:gd name="connsiteX62" fmla="*/ 117475 w 1374776"/>
                <a:gd name="connsiteY62" fmla="*/ 2006600 h 2128837"/>
                <a:gd name="connsiteX63" fmla="*/ 441325 w 1374776"/>
                <a:gd name="connsiteY63" fmla="*/ 1658938 h 2128837"/>
                <a:gd name="connsiteX64" fmla="*/ 441325 w 1374776"/>
                <a:gd name="connsiteY64" fmla="*/ 1658937 h 2128837"/>
                <a:gd name="connsiteX65" fmla="*/ 730250 w 1374776"/>
                <a:gd name="connsiteY65" fmla="*/ 1346200 h 2128837"/>
                <a:gd name="connsiteX66" fmla="*/ 1020762 w 1374776"/>
                <a:gd name="connsiteY66" fmla="*/ 1027112 h 2128837"/>
                <a:gd name="connsiteX67" fmla="*/ 1023938 w 1374776"/>
                <a:gd name="connsiteY67" fmla="*/ 898525 h 2128837"/>
                <a:gd name="connsiteX68" fmla="*/ 1030288 w 1374776"/>
                <a:gd name="connsiteY68" fmla="*/ 771525 h 2128837"/>
                <a:gd name="connsiteX69" fmla="*/ 1036638 w 1374776"/>
                <a:gd name="connsiteY69" fmla="*/ 644525 h 2128837"/>
                <a:gd name="connsiteX70" fmla="*/ 1047750 w 1374776"/>
                <a:gd name="connsiteY70" fmla="*/ 515937 h 2128837"/>
                <a:gd name="connsiteX71" fmla="*/ 1060450 w 1374776"/>
                <a:gd name="connsiteY71" fmla="*/ 390525 h 2128837"/>
                <a:gd name="connsiteX72" fmla="*/ 1069975 w 1374776"/>
                <a:gd name="connsiteY72" fmla="*/ 327025 h 2128837"/>
                <a:gd name="connsiteX73" fmla="*/ 1077913 w 1374776"/>
                <a:gd name="connsiteY73" fmla="*/ 263525 h 2128837"/>
                <a:gd name="connsiteX74" fmla="*/ 1089025 w 1374776"/>
                <a:gd name="connsiteY74" fmla="*/ 200025 h 2128837"/>
                <a:gd name="connsiteX75" fmla="*/ 1101725 w 1374776"/>
                <a:gd name="connsiteY75" fmla="*/ 138113 h 2128837"/>
                <a:gd name="connsiteX76" fmla="*/ 1116013 w 1374776"/>
                <a:gd name="connsiteY76" fmla="*/ 74613 h 2128837"/>
                <a:gd name="connsiteX77" fmla="*/ 1138238 w 1374776"/>
                <a:gd name="connsiteY77" fmla="*/ 0 h 2128837"/>
                <a:gd name="connsiteX78" fmla="*/ 1138238 w 1374776"/>
                <a:gd name="connsiteY78" fmla="*/ 1588 h 2128837"/>
                <a:gd name="connsiteX79" fmla="*/ 1130301 w 1374776"/>
                <a:gd name="connsiteY79" fmla="*/ 12700 h 2128837"/>
                <a:gd name="connsiteX80" fmla="*/ 1116013 w 1374776"/>
                <a:gd name="connsiteY80" fmla="*/ 74613 h 2128837"/>
                <a:gd name="connsiteX81" fmla="*/ 1101726 w 1374776"/>
                <a:gd name="connsiteY81" fmla="*/ 138113 h 2128837"/>
                <a:gd name="connsiteX82" fmla="*/ 1089026 w 1374776"/>
                <a:gd name="connsiteY82" fmla="*/ 200025 h 2128837"/>
                <a:gd name="connsiteX83" fmla="*/ 1077913 w 1374776"/>
                <a:gd name="connsiteY83" fmla="*/ 263525 h 2128837"/>
                <a:gd name="connsiteX84" fmla="*/ 1069976 w 1374776"/>
                <a:gd name="connsiteY84" fmla="*/ 327025 h 2128837"/>
                <a:gd name="connsiteX85" fmla="*/ 1060451 w 1374776"/>
                <a:gd name="connsiteY85" fmla="*/ 390525 h 2128837"/>
                <a:gd name="connsiteX86" fmla="*/ 1047751 w 1374776"/>
                <a:gd name="connsiteY86" fmla="*/ 515937 h 2128837"/>
                <a:gd name="connsiteX87" fmla="*/ 1036638 w 1374776"/>
                <a:gd name="connsiteY87" fmla="*/ 644525 h 2128837"/>
                <a:gd name="connsiteX88" fmla="*/ 1030288 w 1374776"/>
                <a:gd name="connsiteY88" fmla="*/ 771525 h 2128837"/>
                <a:gd name="connsiteX89" fmla="*/ 1023938 w 1374776"/>
                <a:gd name="connsiteY89" fmla="*/ 898525 h 2128837"/>
                <a:gd name="connsiteX90" fmla="*/ 1020763 w 1374776"/>
                <a:gd name="connsiteY90" fmla="*/ 1027112 h 2128837"/>
                <a:gd name="connsiteX91" fmla="*/ 1357314 w 1374776"/>
                <a:gd name="connsiteY91" fmla="*/ 649287 h 2128837"/>
                <a:gd name="connsiteX92" fmla="*/ 1374776 w 1374776"/>
                <a:gd name="connsiteY92" fmla="*/ 520700 h 21288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374776" h="2128837">
                  <a:moveTo>
                    <a:pt x="1130300" y="12700"/>
                  </a:moveTo>
                  <a:lnTo>
                    <a:pt x="1120775" y="22225"/>
                  </a:lnTo>
                  <a:lnTo>
                    <a:pt x="1111250" y="33338"/>
                  </a:lnTo>
                  <a:lnTo>
                    <a:pt x="1096963" y="41275"/>
                  </a:lnTo>
                  <a:lnTo>
                    <a:pt x="1084263" y="47625"/>
                  </a:lnTo>
                  <a:lnTo>
                    <a:pt x="1084262" y="47625"/>
                  </a:lnTo>
                  <a:lnTo>
                    <a:pt x="1065213" y="55563"/>
                  </a:lnTo>
                  <a:lnTo>
                    <a:pt x="1046163" y="60325"/>
                  </a:lnTo>
                  <a:lnTo>
                    <a:pt x="969963" y="112713"/>
                  </a:lnTo>
                  <a:lnTo>
                    <a:pt x="895350" y="165100"/>
                  </a:lnTo>
                  <a:lnTo>
                    <a:pt x="820738" y="219075"/>
                  </a:lnTo>
                  <a:lnTo>
                    <a:pt x="747713" y="274638"/>
                  </a:lnTo>
                  <a:lnTo>
                    <a:pt x="738188" y="287338"/>
                  </a:lnTo>
                  <a:lnTo>
                    <a:pt x="723900" y="317500"/>
                  </a:lnTo>
                  <a:lnTo>
                    <a:pt x="687388" y="404813"/>
                  </a:lnTo>
                  <a:lnTo>
                    <a:pt x="646113" y="506413"/>
                  </a:lnTo>
                  <a:lnTo>
                    <a:pt x="628650" y="550863"/>
                  </a:lnTo>
                  <a:lnTo>
                    <a:pt x="619125" y="584200"/>
                  </a:lnTo>
                  <a:lnTo>
                    <a:pt x="614363" y="576263"/>
                  </a:lnTo>
                  <a:lnTo>
                    <a:pt x="614363" y="565150"/>
                  </a:lnTo>
                  <a:lnTo>
                    <a:pt x="620713" y="533400"/>
                  </a:lnTo>
                  <a:lnTo>
                    <a:pt x="627063" y="492125"/>
                  </a:lnTo>
                  <a:lnTo>
                    <a:pt x="638175" y="447675"/>
                  </a:lnTo>
                  <a:lnTo>
                    <a:pt x="657225" y="371475"/>
                  </a:lnTo>
                  <a:lnTo>
                    <a:pt x="663575" y="347663"/>
                  </a:lnTo>
                  <a:lnTo>
                    <a:pt x="663575" y="342900"/>
                  </a:lnTo>
                  <a:lnTo>
                    <a:pt x="661988" y="341313"/>
                  </a:lnTo>
                  <a:lnTo>
                    <a:pt x="598488" y="392113"/>
                  </a:lnTo>
                  <a:lnTo>
                    <a:pt x="538163" y="442912"/>
                  </a:lnTo>
                  <a:lnTo>
                    <a:pt x="538163" y="442912"/>
                  </a:lnTo>
                  <a:lnTo>
                    <a:pt x="444500" y="525462"/>
                  </a:lnTo>
                  <a:lnTo>
                    <a:pt x="352425" y="611187"/>
                  </a:lnTo>
                  <a:lnTo>
                    <a:pt x="274638" y="687387"/>
                  </a:lnTo>
                  <a:lnTo>
                    <a:pt x="203200" y="762000"/>
                  </a:lnTo>
                  <a:lnTo>
                    <a:pt x="131762" y="841375"/>
                  </a:lnTo>
                  <a:lnTo>
                    <a:pt x="63500" y="922337"/>
                  </a:lnTo>
                  <a:lnTo>
                    <a:pt x="25400" y="1220787"/>
                  </a:lnTo>
                  <a:lnTo>
                    <a:pt x="12700" y="1312862"/>
                  </a:lnTo>
                  <a:lnTo>
                    <a:pt x="12700" y="1414462"/>
                  </a:lnTo>
                  <a:lnTo>
                    <a:pt x="11112" y="1514475"/>
                  </a:lnTo>
                  <a:lnTo>
                    <a:pt x="4762" y="1719262"/>
                  </a:lnTo>
                  <a:lnTo>
                    <a:pt x="0" y="1924050"/>
                  </a:lnTo>
                  <a:lnTo>
                    <a:pt x="0" y="2027237"/>
                  </a:lnTo>
                  <a:lnTo>
                    <a:pt x="0" y="2128837"/>
                  </a:lnTo>
                  <a:lnTo>
                    <a:pt x="117475" y="2006600"/>
                  </a:lnTo>
                  <a:lnTo>
                    <a:pt x="123825" y="1920875"/>
                  </a:lnTo>
                  <a:lnTo>
                    <a:pt x="136525" y="1835150"/>
                  </a:lnTo>
                  <a:lnTo>
                    <a:pt x="150812" y="1749425"/>
                  </a:lnTo>
                  <a:lnTo>
                    <a:pt x="168275" y="1663700"/>
                  </a:lnTo>
                  <a:lnTo>
                    <a:pt x="185737" y="1579562"/>
                  </a:lnTo>
                  <a:lnTo>
                    <a:pt x="206375" y="1495425"/>
                  </a:lnTo>
                  <a:lnTo>
                    <a:pt x="228600" y="1411287"/>
                  </a:lnTo>
                  <a:lnTo>
                    <a:pt x="252412" y="1328737"/>
                  </a:lnTo>
                  <a:lnTo>
                    <a:pt x="266163" y="1282162"/>
                  </a:lnTo>
                  <a:lnTo>
                    <a:pt x="252412" y="1328738"/>
                  </a:lnTo>
                  <a:lnTo>
                    <a:pt x="228600" y="1411288"/>
                  </a:lnTo>
                  <a:lnTo>
                    <a:pt x="206375" y="1495425"/>
                  </a:lnTo>
                  <a:lnTo>
                    <a:pt x="185737" y="1579563"/>
                  </a:lnTo>
                  <a:lnTo>
                    <a:pt x="168275" y="1663700"/>
                  </a:lnTo>
                  <a:lnTo>
                    <a:pt x="150812" y="1749425"/>
                  </a:lnTo>
                  <a:lnTo>
                    <a:pt x="136525" y="1835150"/>
                  </a:lnTo>
                  <a:lnTo>
                    <a:pt x="123825" y="1920875"/>
                  </a:lnTo>
                  <a:lnTo>
                    <a:pt x="117475" y="2006600"/>
                  </a:lnTo>
                  <a:lnTo>
                    <a:pt x="441325" y="1658938"/>
                  </a:lnTo>
                  <a:lnTo>
                    <a:pt x="441325" y="1658937"/>
                  </a:lnTo>
                  <a:lnTo>
                    <a:pt x="730250" y="1346200"/>
                  </a:lnTo>
                  <a:lnTo>
                    <a:pt x="1020762" y="1027112"/>
                  </a:lnTo>
                  <a:lnTo>
                    <a:pt x="1023938" y="898525"/>
                  </a:lnTo>
                  <a:lnTo>
                    <a:pt x="1030288" y="771525"/>
                  </a:lnTo>
                  <a:lnTo>
                    <a:pt x="1036638" y="644525"/>
                  </a:lnTo>
                  <a:lnTo>
                    <a:pt x="1047750" y="515937"/>
                  </a:lnTo>
                  <a:lnTo>
                    <a:pt x="1060450" y="390525"/>
                  </a:lnTo>
                  <a:lnTo>
                    <a:pt x="1069975" y="327025"/>
                  </a:lnTo>
                  <a:lnTo>
                    <a:pt x="1077913" y="263525"/>
                  </a:lnTo>
                  <a:lnTo>
                    <a:pt x="1089025" y="200025"/>
                  </a:lnTo>
                  <a:lnTo>
                    <a:pt x="1101725" y="138113"/>
                  </a:lnTo>
                  <a:lnTo>
                    <a:pt x="1116013" y="74613"/>
                  </a:lnTo>
                  <a:close/>
                  <a:moveTo>
                    <a:pt x="1138238" y="0"/>
                  </a:moveTo>
                  <a:lnTo>
                    <a:pt x="1138238" y="1588"/>
                  </a:lnTo>
                  <a:lnTo>
                    <a:pt x="1130301" y="12700"/>
                  </a:lnTo>
                  <a:lnTo>
                    <a:pt x="1116013" y="74613"/>
                  </a:lnTo>
                  <a:lnTo>
                    <a:pt x="1101726" y="138113"/>
                  </a:lnTo>
                  <a:lnTo>
                    <a:pt x="1089026" y="200025"/>
                  </a:lnTo>
                  <a:lnTo>
                    <a:pt x="1077913" y="263525"/>
                  </a:lnTo>
                  <a:lnTo>
                    <a:pt x="1069976" y="327025"/>
                  </a:lnTo>
                  <a:lnTo>
                    <a:pt x="1060451" y="390525"/>
                  </a:lnTo>
                  <a:lnTo>
                    <a:pt x="1047751" y="515937"/>
                  </a:lnTo>
                  <a:lnTo>
                    <a:pt x="1036638" y="644525"/>
                  </a:lnTo>
                  <a:lnTo>
                    <a:pt x="1030288" y="771525"/>
                  </a:lnTo>
                  <a:lnTo>
                    <a:pt x="1023938" y="898525"/>
                  </a:lnTo>
                  <a:lnTo>
                    <a:pt x="1020763" y="1027112"/>
                  </a:lnTo>
                  <a:lnTo>
                    <a:pt x="1357314" y="649287"/>
                  </a:lnTo>
                  <a:lnTo>
                    <a:pt x="1374776" y="520700"/>
                  </a:lnTo>
                  <a:close/>
                </a:path>
              </a:pathLst>
            </a:custGeom>
            <a:solidFill>
              <a:srgbClr val="F7A83F"/>
            </a:solidFill>
            <a:ln>
              <a:noFill/>
            </a:ln>
          </p:spPr>
          <p:txBody>
            <a:bodyPr vert="horz" wrap="square" lIns="91440" tIns="45720" rIns="91440" bIns="4572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3" name="Freeform 37"/>
            <p:cNvSpPr/>
            <p:nvPr/>
          </p:nvSpPr>
          <p:spPr bwMode="auto">
            <a:xfrm flipH="1">
              <a:off x="4273551" y="1685131"/>
              <a:ext cx="1152525" cy="1328737"/>
            </a:xfrm>
            <a:custGeom>
              <a:gdLst>
                <a:gd name="connsiteX0" fmla="*/ 1117600 w 1152525"/>
                <a:gd name="connsiteY0" fmla="*/ 0 h 1328737"/>
                <a:gd name="connsiteX1" fmla="*/ 1100138 w 1152525"/>
                <a:gd name="connsiteY1" fmla="*/ 1588 h 1328737"/>
                <a:gd name="connsiteX2" fmla="*/ 1084263 w 1152525"/>
                <a:gd name="connsiteY2" fmla="*/ 7938 h 1328737"/>
                <a:gd name="connsiteX3" fmla="*/ 989013 w 1152525"/>
                <a:gd name="connsiteY3" fmla="*/ 44450 h 1328737"/>
                <a:gd name="connsiteX4" fmla="*/ 876300 w 1152525"/>
                <a:gd name="connsiteY4" fmla="*/ 93663 h 1328737"/>
                <a:gd name="connsiteX5" fmla="*/ 747713 w 1152525"/>
                <a:gd name="connsiteY5" fmla="*/ 152400 h 1328737"/>
                <a:gd name="connsiteX6" fmla="*/ 606425 w 1152525"/>
                <a:gd name="connsiteY6" fmla="*/ 219075 h 1328737"/>
                <a:gd name="connsiteX7" fmla="*/ 492125 w 1152525"/>
                <a:gd name="connsiteY7" fmla="*/ 276225 h 1328737"/>
                <a:gd name="connsiteX8" fmla="*/ 369888 w 1152525"/>
                <a:gd name="connsiteY8" fmla="*/ 338138 h 1328737"/>
                <a:gd name="connsiteX9" fmla="*/ 242887 w 1152525"/>
                <a:gd name="connsiteY9" fmla="*/ 406400 h 1328737"/>
                <a:gd name="connsiteX10" fmla="*/ 114300 w 1152525"/>
                <a:gd name="connsiteY10" fmla="*/ 477838 h 1328737"/>
                <a:gd name="connsiteX11" fmla="*/ 19050 w 1152525"/>
                <a:gd name="connsiteY11" fmla="*/ 1204912 h 1328737"/>
                <a:gd name="connsiteX12" fmla="*/ 17462 w 1152525"/>
                <a:gd name="connsiteY12" fmla="*/ 1200150 h 1328737"/>
                <a:gd name="connsiteX13" fmla="*/ 0 w 1152525"/>
                <a:gd name="connsiteY13" fmla="*/ 1328737 h 1328737"/>
                <a:gd name="connsiteX14" fmla="*/ 349250 w 1152525"/>
                <a:gd name="connsiteY14" fmla="*/ 935037 h 1328737"/>
                <a:gd name="connsiteX15" fmla="*/ 349250 w 1152525"/>
                <a:gd name="connsiteY15" fmla="*/ 935037 h 1328737"/>
                <a:gd name="connsiteX16" fmla="*/ 441325 w 1152525"/>
                <a:gd name="connsiteY16" fmla="*/ 830262 h 1328737"/>
                <a:gd name="connsiteX17" fmla="*/ 800100 w 1152525"/>
                <a:gd name="connsiteY17" fmla="*/ 415925 h 1328737"/>
                <a:gd name="connsiteX18" fmla="*/ 1152525 w 1152525"/>
                <a:gd name="connsiteY18" fmla="*/ 7938 h 1328737"/>
                <a:gd name="connsiteX19" fmla="*/ 1136650 w 1152525"/>
                <a:gd name="connsiteY19" fmla="*/ 1588 h 13287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2525" h="1328737">
                  <a:moveTo>
                    <a:pt x="1117600" y="0"/>
                  </a:moveTo>
                  <a:lnTo>
                    <a:pt x="1100138" y="1588"/>
                  </a:lnTo>
                  <a:lnTo>
                    <a:pt x="1084263" y="7938"/>
                  </a:lnTo>
                  <a:lnTo>
                    <a:pt x="989013" y="44450"/>
                  </a:lnTo>
                  <a:lnTo>
                    <a:pt x="876300" y="93663"/>
                  </a:lnTo>
                  <a:lnTo>
                    <a:pt x="747713" y="152400"/>
                  </a:lnTo>
                  <a:lnTo>
                    <a:pt x="606425" y="219075"/>
                  </a:lnTo>
                  <a:lnTo>
                    <a:pt x="492125" y="276225"/>
                  </a:lnTo>
                  <a:lnTo>
                    <a:pt x="369888" y="338138"/>
                  </a:lnTo>
                  <a:lnTo>
                    <a:pt x="242887" y="406400"/>
                  </a:lnTo>
                  <a:lnTo>
                    <a:pt x="114300" y="477838"/>
                  </a:lnTo>
                  <a:lnTo>
                    <a:pt x="19050" y="1204912"/>
                  </a:lnTo>
                  <a:lnTo>
                    <a:pt x="17462" y="1200150"/>
                  </a:lnTo>
                  <a:lnTo>
                    <a:pt x="0" y="1328737"/>
                  </a:lnTo>
                  <a:lnTo>
                    <a:pt x="349250" y="935037"/>
                  </a:lnTo>
                  <a:lnTo>
                    <a:pt x="349250" y="935037"/>
                  </a:lnTo>
                  <a:lnTo>
                    <a:pt x="441325" y="830262"/>
                  </a:lnTo>
                  <a:lnTo>
                    <a:pt x="800100" y="415925"/>
                  </a:lnTo>
                  <a:lnTo>
                    <a:pt x="1152525" y="7938"/>
                  </a:lnTo>
                  <a:lnTo>
                    <a:pt x="1136650" y="1588"/>
                  </a:lnTo>
                  <a:close/>
                </a:path>
              </a:pathLst>
            </a:custGeom>
            <a:solidFill>
              <a:schemeClr val="bg1">
                <a:lumMod val="85000"/>
              </a:schemeClr>
            </a:solidFill>
            <a:ln>
              <a:noFill/>
            </a:ln>
          </p:spPr>
          <p:txBody>
            <a:bodyPr vert="horz" wrap="square" lIns="91440" tIns="45720" rIns="91440" bIns="4572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4" name="Freeform 15"/>
            <p:cNvSpPr/>
            <p:nvPr/>
          </p:nvSpPr>
          <p:spPr bwMode="auto">
            <a:xfrm flipH="1">
              <a:off x="7267576" y="4961731"/>
              <a:ext cx="393700" cy="366712"/>
            </a:xfrm>
            <a:custGeom>
              <a:gdLst>
                <a:gd name="T0" fmla="*/ 0 w 248"/>
                <a:gd name="T1" fmla="*/ 81 h 231"/>
                <a:gd name="T2" fmla="*/ 173 w 248"/>
                <a:gd name="T3" fmla="*/ 231 h 231"/>
                <a:gd name="T4" fmla="*/ 248 w 248"/>
                <a:gd name="T5" fmla="*/ 156 h 231"/>
                <a:gd name="T6" fmla="*/ 70 w 248"/>
                <a:gd name="T7" fmla="*/ 0 h 231"/>
                <a:gd name="T8" fmla="*/ 0 w 248"/>
                <a:gd name="T9" fmla="*/ 81 h 231"/>
              </a:gdLst>
              <a:cxnLst>
                <a:cxn ang="0">
                  <a:pos x="T0" y="T1"/>
                </a:cxn>
                <a:cxn ang="0">
                  <a:pos x="T2" y="T3"/>
                </a:cxn>
                <a:cxn ang="0">
                  <a:pos x="T4" y="T5"/>
                </a:cxn>
                <a:cxn ang="0">
                  <a:pos x="T6" y="T7"/>
                </a:cxn>
                <a:cxn ang="0">
                  <a:pos x="T8" y="T9"/>
                </a:cxn>
              </a:cxnLst>
              <a:rect l="0" t="0" r="r" b="b"/>
              <a:pathLst>
                <a:path w="248" h="231">
                  <a:moveTo>
                    <a:pt x="0" y="81"/>
                  </a:moveTo>
                  <a:lnTo>
                    <a:pt x="173" y="231"/>
                  </a:lnTo>
                  <a:lnTo>
                    <a:pt x="248" y="156"/>
                  </a:lnTo>
                  <a:lnTo>
                    <a:pt x="70" y="0"/>
                  </a:lnTo>
                  <a:lnTo>
                    <a:pt x="0" y="81"/>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5" name="Freeform 17"/>
            <p:cNvSpPr/>
            <p:nvPr/>
          </p:nvSpPr>
          <p:spPr bwMode="auto">
            <a:xfrm flipH="1">
              <a:off x="6962776" y="5026818"/>
              <a:ext cx="1547813" cy="1403350"/>
            </a:xfrm>
            <a:custGeom>
              <a:gdLst>
                <a:gd name="T0" fmla="*/ 975 w 975"/>
                <a:gd name="T1" fmla="*/ 47 h 884"/>
                <a:gd name="T2" fmla="*/ 975 w 975"/>
                <a:gd name="T3" fmla="*/ 47 h 884"/>
                <a:gd name="T4" fmla="*/ 962 w 975"/>
                <a:gd name="T5" fmla="*/ 35 h 884"/>
                <a:gd name="T6" fmla="*/ 947 w 975"/>
                <a:gd name="T7" fmla="*/ 25 h 884"/>
                <a:gd name="T8" fmla="*/ 931 w 975"/>
                <a:gd name="T9" fmla="*/ 19 h 884"/>
                <a:gd name="T10" fmla="*/ 915 w 975"/>
                <a:gd name="T11" fmla="*/ 12 h 884"/>
                <a:gd name="T12" fmla="*/ 899 w 975"/>
                <a:gd name="T13" fmla="*/ 7 h 884"/>
                <a:gd name="T14" fmla="*/ 882 w 975"/>
                <a:gd name="T15" fmla="*/ 4 h 884"/>
                <a:gd name="T16" fmla="*/ 866 w 975"/>
                <a:gd name="T17" fmla="*/ 2 h 884"/>
                <a:gd name="T18" fmla="*/ 849 w 975"/>
                <a:gd name="T19" fmla="*/ 0 h 884"/>
                <a:gd name="T20" fmla="*/ 849 w 975"/>
                <a:gd name="T21" fmla="*/ 0 h 884"/>
                <a:gd name="T22" fmla="*/ 716 w 975"/>
                <a:gd name="T23" fmla="*/ 136 h 884"/>
                <a:gd name="T24" fmla="*/ 586 w 975"/>
                <a:gd name="T25" fmla="*/ 269 h 884"/>
                <a:gd name="T26" fmla="*/ 459 w 975"/>
                <a:gd name="T27" fmla="*/ 396 h 884"/>
                <a:gd name="T28" fmla="*/ 335 w 975"/>
                <a:gd name="T29" fmla="*/ 520 h 884"/>
                <a:gd name="T30" fmla="*/ 0 w 975"/>
                <a:gd name="T31" fmla="*/ 884 h 884"/>
                <a:gd name="T32" fmla="*/ 339 w 975"/>
                <a:gd name="T33" fmla="*/ 738 h 884"/>
                <a:gd name="T34" fmla="*/ 778 w 975"/>
                <a:gd name="T35" fmla="*/ 246 h 884"/>
                <a:gd name="T36" fmla="*/ 877 w 975"/>
                <a:gd name="T37" fmla="*/ 330 h 884"/>
                <a:gd name="T38" fmla="*/ 946 w 975"/>
                <a:gd name="T39" fmla="*/ 249 h 884"/>
                <a:gd name="T40" fmla="*/ 850 w 975"/>
                <a:gd name="T41" fmla="*/ 167 h 884"/>
                <a:gd name="T42" fmla="*/ 864 w 975"/>
                <a:gd name="T43" fmla="*/ 150 h 884"/>
                <a:gd name="T44" fmla="*/ 867 w 975"/>
                <a:gd name="T45" fmla="*/ 150 h 884"/>
                <a:gd name="T46" fmla="*/ 911 w 975"/>
                <a:gd name="T47" fmla="*/ 99 h 884"/>
                <a:gd name="T48" fmla="*/ 937 w 975"/>
                <a:gd name="T49" fmla="*/ 69 h 884"/>
                <a:gd name="T50" fmla="*/ 936 w 975"/>
                <a:gd name="T51" fmla="*/ 68 h 884"/>
                <a:gd name="T52" fmla="*/ 955 w 975"/>
                <a:gd name="T53" fmla="*/ 45 h 884"/>
                <a:gd name="T54" fmla="*/ 955 w 975"/>
                <a:gd name="T55" fmla="*/ 45 h 884"/>
                <a:gd name="T56" fmla="*/ 975 w 975"/>
                <a:gd name="T57" fmla="*/ 47 h 884"/>
                <a:gd name="T58" fmla="*/ 975 w 975"/>
                <a:gd name="T59" fmla="*/ 47 h 8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5" h="884">
                  <a:moveTo>
                    <a:pt x="975" y="47"/>
                  </a:moveTo>
                  <a:lnTo>
                    <a:pt x="975" y="47"/>
                  </a:lnTo>
                  <a:lnTo>
                    <a:pt x="962" y="35"/>
                  </a:lnTo>
                  <a:lnTo>
                    <a:pt x="947" y="25"/>
                  </a:lnTo>
                  <a:lnTo>
                    <a:pt x="931" y="19"/>
                  </a:lnTo>
                  <a:lnTo>
                    <a:pt x="915" y="12"/>
                  </a:lnTo>
                  <a:lnTo>
                    <a:pt x="899" y="7"/>
                  </a:lnTo>
                  <a:lnTo>
                    <a:pt x="882" y="4"/>
                  </a:lnTo>
                  <a:lnTo>
                    <a:pt x="866" y="2"/>
                  </a:lnTo>
                  <a:lnTo>
                    <a:pt x="849" y="0"/>
                  </a:lnTo>
                  <a:lnTo>
                    <a:pt x="849" y="0"/>
                  </a:lnTo>
                  <a:lnTo>
                    <a:pt x="716" y="136"/>
                  </a:lnTo>
                  <a:lnTo>
                    <a:pt x="586" y="269"/>
                  </a:lnTo>
                  <a:lnTo>
                    <a:pt x="459" y="396"/>
                  </a:lnTo>
                  <a:lnTo>
                    <a:pt x="335" y="520"/>
                  </a:lnTo>
                  <a:lnTo>
                    <a:pt x="0" y="884"/>
                  </a:lnTo>
                  <a:lnTo>
                    <a:pt x="339" y="738"/>
                  </a:lnTo>
                  <a:lnTo>
                    <a:pt x="778" y="246"/>
                  </a:lnTo>
                  <a:lnTo>
                    <a:pt x="877" y="330"/>
                  </a:lnTo>
                  <a:lnTo>
                    <a:pt x="946" y="249"/>
                  </a:lnTo>
                  <a:lnTo>
                    <a:pt x="850" y="167"/>
                  </a:lnTo>
                  <a:lnTo>
                    <a:pt x="864" y="150"/>
                  </a:lnTo>
                  <a:lnTo>
                    <a:pt x="867" y="150"/>
                  </a:lnTo>
                  <a:lnTo>
                    <a:pt x="911" y="99"/>
                  </a:lnTo>
                  <a:lnTo>
                    <a:pt x="937" y="69"/>
                  </a:lnTo>
                  <a:lnTo>
                    <a:pt x="936" y="68"/>
                  </a:lnTo>
                  <a:lnTo>
                    <a:pt x="955" y="45"/>
                  </a:lnTo>
                  <a:lnTo>
                    <a:pt x="955" y="45"/>
                  </a:lnTo>
                  <a:lnTo>
                    <a:pt x="975" y="47"/>
                  </a:lnTo>
                  <a:lnTo>
                    <a:pt x="975" y="4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6" name="Freeform 39"/>
            <p:cNvSpPr/>
            <p:nvPr/>
          </p:nvSpPr>
          <p:spPr bwMode="auto">
            <a:xfrm flipH="1">
              <a:off x="5162550" y="3917156"/>
              <a:ext cx="2000250" cy="1185862"/>
            </a:xfrm>
            <a:custGeom>
              <a:gdLst>
                <a:gd name="connsiteX0" fmla="*/ 977907 w 2000250"/>
                <a:gd name="connsiteY0" fmla="*/ 571442 h 1185862"/>
                <a:gd name="connsiteX1" fmla="*/ 979488 w 2000250"/>
                <a:gd name="connsiteY1" fmla="*/ 571500 h 1185862"/>
                <a:gd name="connsiteX2" fmla="*/ 979487 w 2000250"/>
                <a:gd name="connsiteY2" fmla="*/ 571500 h 1185862"/>
                <a:gd name="connsiteX3" fmla="*/ 1139825 w 2000250"/>
                <a:gd name="connsiteY3" fmla="*/ 0 h 1185862"/>
                <a:gd name="connsiteX4" fmla="*/ 1068388 w 2000250"/>
                <a:gd name="connsiteY4" fmla="*/ 0 h 1185862"/>
                <a:gd name="connsiteX5" fmla="*/ 1055688 w 2000250"/>
                <a:gd name="connsiteY5" fmla="*/ 0 h 1185862"/>
                <a:gd name="connsiteX6" fmla="*/ 1041400 w 2000250"/>
                <a:gd name="connsiteY6" fmla="*/ 1588 h 1185862"/>
                <a:gd name="connsiteX7" fmla="*/ 809625 w 2000250"/>
                <a:gd name="connsiteY7" fmla="*/ 254000 h 1185862"/>
                <a:gd name="connsiteX8" fmla="*/ 581025 w 2000250"/>
                <a:gd name="connsiteY8" fmla="*/ 498475 h 1185862"/>
                <a:gd name="connsiteX9" fmla="*/ 625475 w 2000250"/>
                <a:gd name="connsiteY9" fmla="*/ 512763 h 1185862"/>
                <a:gd name="connsiteX10" fmla="*/ 671513 w 2000250"/>
                <a:gd name="connsiteY10" fmla="*/ 527050 h 1185862"/>
                <a:gd name="connsiteX11" fmla="*/ 714375 w 2000250"/>
                <a:gd name="connsiteY11" fmla="*/ 538163 h 1185862"/>
                <a:gd name="connsiteX12" fmla="*/ 758825 w 2000250"/>
                <a:gd name="connsiteY12" fmla="*/ 547688 h 1185862"/>
                <a:gd name="connsiteX13" fmla="*/ 803275 w 2000250"/>
                <a:gd name="connsiteY13" fmla="*/ 555625 h 1185862"/>
                <a:gd name="connsiteX14" fmla="*/ 847725 w 2000250"/>
                <a:gd name="connsiteY14" fmla="*/ 561975 h 1185862"/>
                <a:gd name="connsiteX15" fmla="*/ 852331 w 2000250"/>
                <a:gd name="connsiteY15" fmla="*/ 562469 h 1185862"/>
                <a:gd name="connsiteX16" fmla="*/ 847725 w 2000250"/>
                <a:gd name="connsiteY16" fmla="*/ 561975 h 1185862"/>
                <a:gd name="connsiteX17" fmla="*/ 803275 w 2000250"/>
                <a:gd name="connsiteY17" fmla="*/ 555625 h 1185862"/>
                <a:gd name="connsiteX18" fmla="*/ 758825 w 2000250"/>
                <a:gd name="connsiteY18" fmla="*/ 547688 h 1185862"/>
                <a:gd name="connsiteX19" fmla="*/ 714375 w 2000250"/>
                <a:gd name="connsiteY19" fmla="*/ 538163 h 1185862"/>
                <a:gd name="connsiteX20" fmla="*/ 671512 w 2000250"/>
                <a:gd name="connsiteY20" fmla="*/ 527050 h 1185862"/>
                <a:gd name="connsiteX21" fmla="*/ 625475 w 2000250"/>
                <a:gd name="connsiteY21" fmla="*/ 512763 h 1185862"/>
                <a:gd name="connsiteX22" fmla="*/ 581024 w 2000250"/>
                <a:gd name="connsiteY22" fmla="*/ 498475 h 1185862"/>
                <a:gd name="connsiteX23" fmla="*/ 265112 w 2000250"/>
                <a:gd name="connsiteY23" fmla="*/ 831850 h 1185862"/>
                <a:gd name="connsiteX24" fmla="*/ 315912 w 2000250"/>
                <a:gd name="connsiteY24" fmla="*/ 830262 h 1185862"/>
                <a:gd name="connsiteX25" fmla="*/ 315912 w 2000250"/>
                <a:gd name="connsiteY25" fmla="*/ 830262 h 1185862"/>
                <a:gd name="connsiteX26" fmla="*/ 265112 w 2000250"/>
                <a:gd name="connsiteY26" fmla="*/ 831850 h 1185862"/>
                <a:gd name="connsiteX27" fmla="*/ 0 w 2000250"/>
                <a:gd name="connsiteY27" fmla="*/ 1109662 h 1185862"/>
                <a:gd name="connsiteX28" fmla="*/ 26987 w 2000250"/>
                <a:gd name="connsiteY28" fmla="*/ 1112837 h 1185862"/>
                <a:gd name="connsiteX29" fmla="*/ 52387 w 2000250"/>
                <a:gd name="connsiteY29" fmla="*/ 1116012 h 1185862"/>
                <a:gd name="connsiteX30" fmla="*/ 79375 w 2000250"/>
                <a:gd name="connsiteY30" fmla="*/ 1120775 h 1185862"/>
                <a:gd name="connsiteX31" fmla="*/ 104775 w 2000250"/>
                <a:gd name="connsiteY31" fmla="*/ 1128712 h 1185862"/>
                <a:gd name="connsiteX32" fmla="*/ 130175 w 2000250"/>
                <a:gd name="connsiteY32" fmla="*/ 1139825 h 1185862"/>
                <a:gd name="connsiteX33" fmla="*/ 155575 w 2000250"/>
                <a:gd name="connsiteY33" fmla="*/ 1149350 h 1185862"/>
                <a:gd name="connsiteX34" fmla="*/ 179387 w 2000250"/>
                <a:gd name="connsiteY34" fmla="*/ 1165225 h 1185862"/>
                <a:gd name="connsiteX35" fmla="*/ 200025 w 2000250"/>
                <a:gd name="connsiteY35" fmla="*/ 1184275 h 1185862"/>
                <a:gd name="connsiteX36" fmla="*/ 249237 w 2000250"/>
                <a:gd name="connsiteY36" fmla="*/ 1185862 h 1185862"/>
                <a:gd name="connsiteX37" fmla="*/ 296862 w 2000250"/>
                <a:gd name="connsiteY37" fmla="*/ 1185862 h 1185862"/>
                <a:gd name="connsiteX38" fmla="*/ 344487 w 2000250"/>
                <a:gd name="connsiteY38" fmla="*/ 1185862 h 1185862"/>
                <a:gd name="connsiteX39" fmla="*/ 390525 w 2000250"/>
                <a:gd name="connsiteY39" fmla="*/ 1184275 h 1185862"/>
                <a:gd name="connsiteX40" fmla="*/ 438150 w 2000250"/>
                <a:gd name="connsiteY40" fmla="*/ 1182687 h 1185862"/>
                <a:gd name="connsiteX41" fmla="*/ 484187 w 2000250"/>
                <a:gd name="connsiteY41" fmla="*/ 1177925 h 1185862"/>
                <a:gd name="connsiteX42" fmla="*/ 528637 w 2000250"/>
                <a:gd name="connsiteY42" fmla="*/ 1173162 h 1185862"/>
                <a:gd name="connsiteX43" fmla="*/ 574675 w 2000250"/>
                <a:gd name="connsiteY43" fmla="*/ 1165225 h 1185862"/>
                <a:gd name="connsiteX44" fmla="*/ 619125 w 2000250"/>
                <a:gd name="connsiteY44" fmla="*/ 1158875 h 1185862"/>
                <a:gd name="connsiteX45" fmla="*/ 661988 w 2000250"/>
                <a:gd name="connsiteY45" fmla="*/ 1149350 h 1185862"/>
                <a:gd name="connsiteX46" fmla="*/ 706438 w 2000250"/>
                <a:gd name="connsiteY46" fmla="*/ 1139825 h 1185862"/>
                <a:gd name="connsiteX47" fmla="*/ 749300 w 2000250"/>
                <a:gd name="connsiteY47" fmla="*/ 1128712 h 1185862"/>
                <a:gd name="connsiteX48" fmla="*/ 790575 w 2000250"/>
                <a:gd name="connsiteY48" fmla="*/ 1116012 h 1185862"/>
                <a:gd name="connsiteX49" fmla="*/ 835025 w 2000250"/>
                <a:gd name="connsiteY49" fmla="*/ 1103312 h 1185862"/>
                <a:gd name="connsiteX50" fmla="*/ 876300 w 2000250"/>
                <a:gd name="connsiteY50" fmla="*/ 1089025 h 1185862"/>
                <a:gd name="connsiteX51" fmla="*/ 917575 w 2000250"/>
                <a:gd name="connsiteY51" fmla="*/ 1073150 h 1185862"/>
                <a:gd name="connsiteX52" fmla="*/ 609600 w 2000250"/>
                <a:gd name="connsiteY52" fmla="*/ 898525 h 1185862"/>
                <a:gd name="connsiteX53" fmla="*/ 654050 w 2000250"/>
                <a:gd name="connsiteY53" fmla="*/ 896937 h 1185862"/>
                <a:gd name="connsiteX54" fmla="*/ 654050 w 2000250"/>
                <a:gd name="connsiteY54" fmla="*/ 896937 h 1185862"/>
                <a:gd name="connsiteX55" fmla="*/ 1292225 w 2000250"/>
                <a:gd name="connsiteY55" fmla="*/ 873125 h 1185862"/>
                <a:gd name="connsiteX56" fmla="*/ 1336675 w 2000250"/>
                <a:gd name="connsiteY56" fmla="*/ 842962 h 1185862"/>
                <a:gd name="connsiteX57" fmla="*/ 1381125 w 2000250"/>
                <a:gd name="connsiteY57" fmla="*/ 809625 h 1185862"/>
                <a:gd name="connsiteX58" fmla="*/ 1423987 w 2000250"/>
                <a:gd name="connsiteY58" fmla="*/ 777875 h 1185862"/>
                <a:gd name="connsiteX59" fmla="*/ 1465262 w 2000250"/>
                <a:gd name="connsiteY59" fmla="*/ 741362 h 1185862"/>
                <a:gd name="connsiteX60" fmla="*/ 1506537 w 2000250"/>
                <a:gd name="connsiteY60" fmla="*/ 708025 h 1185862"/>
                <a:gd name="connsiteX61" fmla="*/ 1547812 w 2000250"/>
                <a:gd name="connsiteY61" fmla="*/ 669925 h 1185862"/>
                <a:gd name="connsiteX62" fmla="*/ 1587500 w 2000250"/>
                <a:gd name="connsiteY62" fmla="*/ 631825 h 1185862"/>
                <a:gd name="connsiteX63" fmla="*/ 1627187 w 2000250"/>
                <a:gd name="connsiteY63" fmla="*/ 595312 h 1185862"/>
                <a:gd name="connsiteX64" fmla="*/ 1665287 w 2000250"/>
                <a:gd name="connsiteY64" fmla="*/ 555625 h 1185862"/>
                <a:gd name="connsiteX65" fmla="*/ 1703387 w 2000250"/>
                <a:gd name="connsiteY65" fmla="*/ 515938 h 1185862"/>
                <a:gd name="connsiteX66" fmla="*/ 1778000 w 2000250"/>
                <a:gd name="connsiteY66" fmla="*/ 431800 h 1185862"/>
                <a:gd name="connsiteX67" fmla="*/ 1849437 w 2000250"/>
                <a:gd name="connsiteY67" fmla="*/ 344488 h 1185862"/>
                <a:gd name="connsiteX68" fmla="*/ 1919287 w 2000250"/>
                <a:gd name="connsiteY68" fmla="*/ 257176 h 1185862"/>
                <a:gd name="connsiteX69" fmla="*/ 1919288 w 2000250"/>
                <a:gd name="connsiteY69" fmla="*/ 257175 h 1185862"/>
                <a:gd name="connsiteX70" fmla="*/ 1958975 w 2000250"/>
                <a:gd name="connsiteY70" fmla="*/ 201813 h 1185862"/>
                <a:gd name="connsiteX71" fmla="*/ 2000250 w 2000250"/>
                <a:gd name="connsiteY71" fmla="*/ 146050 h 1185862"/>
                <a:gd name="connsiteX72" fmla="*/ 1597025 w 2000250"/>
                <a:gd name="connsiteY72" fmla="*/ 34925 h 1185862"/>
                <a:gd name="connsiteX73" fmla="*/ 1604963 w 2000250"/>
                <a:gd name="connsiteY73" fmla="*/ 33338 h 1185862"/>
                <a:gd name="connsiteX74" fmla="*/ 1538288 w 2000250"/>
                <a:gd name="connsiteY74" fmla="*/ 28575 h 1185862"/>
                <a:gd name="connsiteX75" fmla="*/ 1473200 w 2000250"/>
                <a:gd name="connsiteY75" fmla="*/ 23813 h 1185862"/>
                <a:gd name="connsiteX76" fmla="*/ 1343025 w 2000250"/>
                <a:gd name="connsiteY76" fmla="*/ 12700 h 1185862"/>
                <a:gd name="connsiteX77" fmla="*/ 1276350 w 2000250"/>
                <a:gd name="connsiteY77" fmla="*/ 7938 h 1185862"/>
                <a:gd name="connsiteX78" fmla="*/ 1208088 w 2000250"/>
                <a:gd name="connsiteY78" fmla="*/ 4763 h 11858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000250" h="1185862">
                  <a:moveTo>
                    <a:pt x="977907" y="571442"/>
                  </a:moveTo>
                  <a:lnTo>
                    <a:pt x="979488" y="571500"/>
                  </a:lnTo>
                  <a:lnTo>
                    <a:pt x="979487" y="571500"/>
                  </a:lnTo>
                  <a:close/>
                  <a:moveTo>
                    <a:pt x="1139825" y="0"/>
                  </a:moveTo>
                  <a:lnTo>
                    <a:pt x="1068388" y="0"/>
                  </a:lnTo>
                  <a:lnTo>
                    <a:pt x="1055688" y="0"/>
                  </a:lnTo>
                  <a:lnTo>
                    <a:pt x="1041400" y="1588"/>
                  </a:lnTo>
                  <a:lnTo>
                    <a:pt x="809625" y="254000"/>
                  </a:lnTo>
                  <a:lnTo>
                    <a:pt x="581025" y="498475"/>
                  </a:lnTo>
                  <a:lnTo>
                    <a:pt x="625475" y="512763"/>
                  </a:lnTo>
                  <a:lnTo>
                    <a:pt x="671513" y="527050"/>
                  </a:lnTo>
                  <a:lnTo>
                    <a:pt x="714375" y="538163"/>
                  </a:lnTo>
                  <a:lnTo>
                    <a:pt x="758825" y="547688"/>
                  </a:lnTo>
                  <a:lnTo>
                    <a:pt x="803275" y="555625"/>
                  </a:lnTo>
                  <a:lnTo>
                    <a:pt x="847725" y="561975"/>
                  </a:lnTo>
                  <a:lnTo>
                    <a:pt x="852331" y="562469"/>
                  </a:lnTo>
                  <a:lnTo>
                    <a:pt x="847725" y="561975"/>
                  </a:lnTo>
                  <a:lnTo>
                    <a:pt x="803275" y="555625"/>
                  </a:lnTo>
                  <a:lnTo>
                    <a:pt x="758825" y="547688"/>
                  </a:lnTo>
                  <a:lnTo>
                    <a:pt x="714375" y="538163"/>
                  </a:lnTo>
                  <a:lnTo>
                    <a:pt x="671512" y="527050"/>
                  </a:lnTo>
                  <a:lnTo>
                    <a:pt x="625475" y="512763"/>
                  </a:lnTo>
                  <a:lnTo>
                    <a:pt x="581024" y="498475"/>
                  </a:lnTo>
                  <a:lnTo>
                    <a:pt x="265112" y="831850"/>
                  </a:lnTo>
                  <a:lnTo>
                    <a:pt x="315912" y="830262"/>
                  </a:lnTo>
                  <a:lnTo>
                    <a:pt x="315912" y="830262"/>
                  </a:lnTo>
                  <a:lnTo>
                    <a:pt x="265112" y="831850"/>
                  </a:lnTo>
                  <a:lnTo>
                    <a:pt x="0" y="1109662"/>
                  </a:lnTo>
                  <a:lnTo>
                    <a:pt x="26987" y="1112837"/>
                  </a:lnTo>
                  <a:lnTo>
                    <a:pt x="52387" y="1116012"/>
                  </a:lnTo>
                  <a:lnTo>
                    <a:pt x="79375" y="1120775"/>
                  </a:lnTo>
                  <a:lnTo>
                    <a:pt x="104775" y="1128712"/>
                  </a:lnTo>
                  <a:lnTo>
                    <a:pt x="130175" y="1139825"/>
                  </a:lnTo>
                  <a:lnTo>
                    <a:pt x="155575" y="1149350"/>
                  </a:lnTo>
                  <a:lnTo>
                    <a:pt x="179387" y="1165225"/>
                  </a:lnTo>
                  <a:lnTo>
                    <a:pt x="200025" y="1184275"/>
                  </a:lnTo>
                  <a:lnTo>
                    <a:pt x="249237" y="1185862"/>
                  </a:lnTo>
                  <a:lnTo>
                    <a:pt x="296862" y="1185862"/>
                  </a:lnTo>
                  <a:lnTo>
                    <a:pt x="344487" y="1185862"/>
                  </a:lnTo>
                  <a:lnTo>
                    <a:pt x="390525" y="1184275"/>
                  </a:lnTo>
                  <a:lnTo>
                    <a:pt x="438150" y="1182687"/>
                  </a:lnTo>
                  <a:lnTo>
                    <a:pt x="484187" y="1177925"/>
                  </a:lnTo>
                  <a:lnTo>
                    <a:pt x="528637" y="1173162"/>
                  </a:lnTo>
                  <a:lnTo>
                    <a:pt x="574675" y="1165225"/>
                  </a:lnTo>
                  <a:lnTo>
                    <a:pt x="619125" y="1158875"/>
                  </a:lnTo>
                  <a:lnTo>
                    <a:pt x="661988" y="1149350"/>
                  </a:lnTo>
                  <a:lnTo>
                    <a:pt x="706438" y="1139825"/>
                  </a:lnTo>
                  <a:lnTo>
                    <a:pt x="749300" y="1128712"/>
                  </a:lnTo>
                  <a:lnTo>
                    <a:pt x="790575" y="1116012"/>
                  </a:lnTo>
                  <a:lnTo>
                    <a:pt x="835025" y="1103312"/>
                  </a:lnTo>
                  <a:lnTo>
                    <a:pt x="876300" y="1089025"/>
                  </a:lnTo>
                  <a:lnTo>
                    <a:pt x="917575" y="1073150"/>
                  </a:lnTo>
                  <a:lnTo>
                    <a:pt x="609600" y="898525"/>
                  </a:lnTo>
                  <a:lnTo>
                    <a:pt x="654050" y="896937"/>
                  </a:lnTo>
                  <a:lnTo>
                    <a:pt x="654050" y="896937"/>
                  </a:lnTo>
                  <a:lnTo>
                    <a:pt x="1292225" y="873125"/>
                  </a:lnTo>
                  <a:lnTo>
                    <a:pt x="1336675" y="842962"/>
                  </a:lnTo>
                  <a:lnTo>
                    <a:pt x="1381125" y="809625"/>
                  </a:lnTo>
                  <a:lnTo>
                    <a:pt x="1423987" y="777875"/>
                  </a:lnTo>
                  <a:lnTo>
                    <a:pt x="1465262" y="741362"/>
                  </a:lnTo>
                  <a:lnTo>
                    <a:pt x="1506537" y="708025"/>
                  </a:lnTo>
                  <a:lnTo>
                    <a:pt x="1547812" y="669925"/>
                  </a:lnTo>
                  <a:lnTo>
                    <a:pt x="1587500" y="631825"/>
                  </a:lnTo>
                  <a:lnTo>
                    <a:pt x="1627187" y="595312"/>
                  </a:lnTo>
                  <a:lnTo>
                    <a:pt x="1665287" y="555625"/>
                  </a:lnTo>
                  <a:lnTo>
                    <a:pt x="1703387" y="515938"/>
                  </a:lnTo>
                  <a:lnTo>
                    <a:pt x="1778000" y="431800"/>
                  </a:lnTo>
                  <a:lnTo>
                    <a:pt x="1849437" y="344488"/>
                  </a:lnTo>
                  <a:lnTo>
                    <a:pt x="1919287" y="257176"/>
                  </a:lnTo>
                  <a:lnTo>
                    <a:pt x="1919288" y="257175"/>
                  </a:lnTo>
                  <a:lnTo>
                    <a:pt x="1958975" y="201813"/>
                  </a:lnTo>
                  <a:lnTo>
                    <a:pt x="2000250" y="146050"/>
                  </a:lnTo>
                  <a:lnTo>
                    <a:pt x="1597025" y="34925"/>
                  </a:lnTo>
                  <a:lnTo>
                    <a:pt x="1604963" y="33338"/>
                  </a:lnTo>
                  <a:lnTo>
                    <a:pt x="1538288" y="28575"/>
                  </a:lnTo>
                  <a:lnTo>
                    <a:pt x="1473200" y="23813"/>
                  </a:lnTo>
                  <a:lnTo>
                    <a:pt x="1343025" y="12700"/>
                  </a:lnTo>
                  <a:lnTo>
                    <a:pt x="1276350" y="7938"/>
                  </a:lnTo>
                  <a:lnTo>
                    <a:pt x="1208088" y="4763"/>
                  </a:lnTo>
                  <a:close/>
                </a:path>
              </a:pathLst>
            </a:custGeom>
            <a:solidFill>
              <a:srgbClr val="F7A83F"/>
            </a:solidFill>
            <a:ln>
              <a:noFill/>
            </a:ln>
          </p:spPr>
          <p:txBody>
            <a:bodyPr vert="horz" wrap="square" lIns="91440" tIns="45720" rIns="91440" bIns="4572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sp>
          <p:nvSpPr>
            <p:cNvPr id="37" name="Freeform 36"/>
            <p:cNvSpPr/>
            <p:nvPr/>
          </p:nvSpPr>
          <p:spPr bwMode="auto">
            <a:xfrm flipH="1">
              <a:off x="4169105" y="1711046"/>
              <a:ext cx="1903412" cy="2182812"/>
            </a:xfrm>
            <a:custGeom>
              <a:gdLst>
                <a:gd name="connsiteX0" fmla="*/ 1498600 w 1903412"/>
                <a:gd name="connsiteY0" fmla="*/ 1282700 h 2182812"/>
                <a:gd name="connsiteX1" fmla="*/ 1477963 w 1903412"/>
                <a:gd name="connsiteY1" fmla="*/ 1303338 h 2182812"/>
                <a:gd name="connsiteX2" fmla="*/ 1457325 w 1903412"/>
                <a:gd name="connsiteY2" fmla="*/ 1323975 h 2182812"/>
                <a:gd name="connsiteX3" fmla="*/ 1435100 w 1903412"/>
                <a:gd name="connsiteY3" fmla="*/ 1343025 h 2182812"/>
                <a:gd name="connsiteX4" fmla="*/ 1412875 w 1903412"/>
                <a:gd name="connsiteY4" fmla="*/ 1363663 h 2182812"/>
                <a:gd name="connsiteX5" fmla="*/ 1389063 w 1903412"/>
                <a:gd name="connsiteY5" fmla="*/ 1379538 h 2182812"/>
                <a:gd name="connsiteX6" fmla="*/ 1365250 w 1903412"/>
                <a:gd name="connsiteY6" fmla="*/ 1397000 h 2182812"/>
                <a:gd name="connsiteX7" fmla="*/ 1341438 w 1903412"/>
                <a:gd name="connsiteY7" fmla="*/ 1412875 h 2182812"/>
                <a:gd name="connsiteX8" fmla="*/ 1316038 w 1903412"/>
                <a:gd name="connsiteY8" fmla="*/ 1427163 h 2182812"/>
                <a:gd name="connsiteX9" fmla="*/ 1290638 w 1903412"/>
                <a:gd name="connsiteY9" fmla="*/ 1439863 h 2182812"/>
                <a:gd name="connsiteX10" fmla="*/ 1263650 w 1903412"/>
                <a:gd name="connsiteY10" fmla="*/ 1452563 h 2182812"/>
                <a:gd name="connsiteX11" fmla="*/ 1236662 w 1903412"/>
                <a:gd name="connsiteY11" fmla="*/ 1465263 h 2182812"/>
                <a:gd name="connsiteX12" fmla="*/ 1211262 w 1903412"/>
                <a:gd name="connsiteY12" fmla="*/ 1476375 h 2182812"/>
                <a:gd name="connsiteX13" fmla="*/ 1182687 w 1903412"/>
                <a:gd name="connsiteY13" fmla="*/ 1485900 h 2182812"/>
                <a:gd name="connsiteX14" fmla="*/ 1155700 w 1903412"/>
                <a:gd name="connsiteY14" fmla="*/ 1492250 h 2182812"/>
                <a:gd name="connsiteX15" fmla="*/ 1128712 w 1903412"/>
                <a:gd name="connsiteY15" fmla="*/ 1500188 h 2182812"/>
                <a:gd name="connsiteX16" fmla="*/ 1100137 w 1903412"/>
                <a:gd name="connsiteY16" fmla="*/ 1506538 h 2182812"/>
                <a:gd name="connsiteX17" fmla="*/ 1073150 w 1903412"/>
                <a:gd name="connsiteY17" fmla="*/ 1509713 h 2182812"/>
                <a:gd name="connsiteX18" fmla="*/ 1044575 w 1903412"/>
                <a:gd name="connsiteY18" fmla="*/ 1516063 h 2182812"/>
                <a:gd name="connsiteX19" fmla="*/ 1016000 w 1903412"/>
                <a:gd name="connsiteY19" fmla="*/ 1517650 h 2182812"/>
                <a:gd name="connsiteX20" fmla="*/ 987425 w 1903412"/>
                <a:gd name="connsiteY20" fmla="*/ 1519238 h 2182812"/>
                <a:gd name="connsiteX21" fmla="*/ 958850 w 1903412"/>
                <a:gd name="connsiteY21" fmla="*/ 1519238 h 2182812"/>
                <a:gd name="connsiteX22" fmla="*/ 930275 w 1903412"/>
                <a:gd name="connsiteY22" fmla="*/ 1517650 h 2182812"/>
                <a:gd name="connsiteX23" fmla="*/ 903287 w 1903412"/>
                <a:gd name="connsiteY23" fmla="*/ 1514475 h 2182812"/>
                <a:gd name="connsiteX24" fmla="*/ 874712 w 1903412"/>
                <a:gd name="connsiteY24" fmla="*/ 1509713 h 2182812"/>
                <a:gd name="connsiteX25" fmla="*/ 846137 w 1903412"/>
                <a:gd name="connsiteY25" fmla="*/ 1504950 h 2182812"/>
                <a:gd name="connsiteX26" fmla="*/ 817562 w 1903412"/>
                <a:gd name="connsiteY26" fmla="*/ 1500188 h 2182812"/>
                <a:gd name="connsiteX27" fmla="*/ 790575 w 1903412"/>
                <a:gd name="connsiteY27" fmla="*/ 1490663 h 2182812"/>
                <a:gd name="connsiteX28" fmla="*/ 760412 w 1903412"/>
                <a:gd name="connsiteY28" fmla="*/ 1481138 h 2182812"/>
                <a:gd name="connsiteX29" fmla="*/ 733425 w 1903412"/>
                <a:gd name="connsiteY29" fmla="*/ 1471613 h 2182812"/>
                <a:gd name="connsiteX30" fmla="*/ 708025 w 1903412"/>
                <a:gd name="connsiteY30" fmla="*/ 1460500 h 2182812"/>
                <a:gd name="connsiteX31" fmla="*/ 681037 w 1903412"/>
                <a:gd name="connsiteY31" fmla="*/ 1446213 h 2182812"/>
                <a:gd name="connsiteX32" fmla="*/ 654050 w 1903412"/>
                <a:gd name="connsiteY32" fmla="*/ 1431925 h 2182812"/>
                <a:gd name="connsiteX33" fmla="*/ 285750 w 1903412"/>
                <a:gd name="connsiteY33" fmla="*/ 1839913 h 2182812"/>
                <a:gd name="connsiteX34" fmla="*/ 0 w 1903412"/>
                <a:gd name="connsiteY34" fmla="*/ 2151062 h 2182812"/>
                <a:gd name="connsiteX35" fmla="*/ 14287 w 1903412"/>
                <a:gd name="connsiteY35" fmla="*/ 2149475 h 2182812"/>
                <a:gd name="connsiteX36" fmla="*/ 26987 w 1903412"/>
                <a:gd name="connsiteY36" fmla="*/ 2149475 h 2182812"/>
                <a:gd name="connsiteX37" fmla="*/ 98425 w 1903412"/>
                <a:gd name="connsiteY37" fmla="*/ 2149475 h 2182812"/>
                <a:gd name="connsiteX38" fmla="*/ 166687 w 1903412"/>
                <a:gd name="connsiteY38" fmla="*/ 2154237 h 2182812"/>
                <a:gd name="connsiteX39" fmla="*/ 234950 w 1903412"/>
                <a:gd name="connsiteY39" fmla="*/ 2157412 h 2182812"/>
                <a:gd name="connsiteX40" fmla="*/ 301625 w 1903412"/>
                <a:gd name="connsiteY40" fmla="*/ 2162175 h 2182812"/>
                <a:gd name="connsiteX41" fmla="*/ 431800 w 1903412"/>
                <a:gd name="connsiteY41" fmla="*/ 2173287 h 2182812"/>
                <a:gd name="connsiteX42" fmla="*/ 496887 w 1903412"/>
                <a:gd name="connsiteY42" fmla="*/ 2178050 h 2182812"/>
                <a:gd name="connsiteX43" fmla="*/ 563562 w 1903412"/>
                <a:gd name="connsiteY43" fmla="*/ 2182812 h 2182812"/>
                <a:gd name="connsiteX44" fmla="*/ 1138237 w 1903412"/>
                <a:gd name="connsiteY44" fmla="*/ 2012950 h 2182812"/>
                <a:gd name="connsiteX45" fmla="*/ 1204912 w 1903412"/>
                <a:gd name="connsiteY45" fmla="*/ 1898650 h 2182812"/>
                <a:gd name="connsiteX46" fmla="*/ 1266825 w 1903412"/>
                <a:gd name="connsiteY46" fmla="*/ 1779588 h 2182812"/>
                <a:gd name="connsiteX47" fmla="*/ 1327150 w 1903412"/>
                <a:gd name="connsiteY47" fmla="*/ 1662113 h 2182812"/>
                <a:gd name="connsiteX48" fmla="*/ 1384300 w 1903412"/>
                <a:gd name="connsiteY48" fmla="*/ 1543050 h 2182812"/>
                <a:gd name="connsiteX49" fmla="*/ 1384300 w 1903412"/>
                <a:gd name="connsiteY49" fmla="*/ 1539875 h 2182812"/>
                <a:gd name="connsiteX50" fmla="*/ 1382713 w 1903412"/>
                <a:gd name="connsiteY50" fmla="*/ 1539875 h 2182812"/>
                <a:gd name="connsiteX51" fmla="*/ 1371600 w 1903412"/>
                <a:gd name="connsiteY51" fmla="*/ 1541463 h 2182812"/>
                <a:gd name="connsiteX52" fmla="*/ 1330325 w 1903412"/>
                <a:gd name="connsiteY52" fmla="*/ 1555750 h 2182812"/>
                <a:gd name="connsiteX53" fmla="*/ 1306513 w 1903412"/>
                <a:gd name="connsiteY53" fmla="*/ 1562100 h 2182812"/>
                <a:gd name="connsiteX54" fmla="*/ 1296988 w 1903412"/>
                <a:gd name="connsiteY54" fmla="*/ 1566863 h 2182812"/>
                <a:gd name="connsiteX55" fmla="*/ 1285875 w 1903412"/>
                <a:gd name="connsiteY55" fmla="*/ 1568450 h 2182812"/>
                <a:gd name="connsiteX56" fmla="*/ 1274763 w 1903412"/>
                <a:gd name="connsiteY56" fmla="*/ 1568450 h 2182812"/>
                <a:gd name="connsiteX57" fmla="*/ 1266825 w 1903412"/>
                <a:gd name="connsiteY57" fmla="*/ 1566863 h 2182812"/>
                <a:gd name="connsiteX58" fmla="*/ 1260475 w 1903412"/>
                <a:gd name="connsiteY58" fmla="*/ 1560513 h 2182812"/>
                <a:gd name="connsiteX59" fmla="*/ 1257300 w 1903412"/>
                <a:gd name="connsiteY59" fmla="*/ 1555750 h 2182812"/>
                <a:gd name="connsiteX60" fmla="*/ 1265238 w 1903412"/>
                <a:gd name="connsiteY60" fmla="*/ 1552575 h 2182812"/>
                <a:gd name="connsiteX61" fmla="*/ 1277938 w 1903412"/>
                <a:gd name="connsiteY61" fmla="*/ 1546225 h 2182812"/>
                <a:gd name="connsiteX62" fmla="*/ 1304925 w 1903412"/>
                <a:gd name="connsiteY62" fmla="*/ 1533525 h 2182812"/>
                <a:gd name="connsiteX63" fmla="*/ 1333500 w 1903412"/>
                <a:gd name="connsiteY63" fmla="*/ 1516063 h 2182812"/>
                <a:gd name="connsiteX64" fmla="*/ 1362075 w 1903412"/>
                <a:gd name="connsiteY64" fmla="*/ 1495425 h 2182812"/>
                <a:gd name="connsiteX65" fmla="*/ 1387475 w 1903412"/>
                <a:gd name="connsiteY65" fmla="*/ 1476375 h 2182812"/>
                <a:gd name="connsiteX66" fmla="*/ 1409700 w 1903412"/>
                <a:gd name="connsiteY66" fmla="*/ 1460500 h 2182812"/>
                <a:gd name="connsiteX67" fmla="*/ 1425575 w 1903412"/>
                <a:gd name="connsiteY67" fmla="*/ 1446213 h 2182812"/>
                <a:gd name="connsiteX68" fmla="*/ 1433513 w 1903412"/>
                <a:gd name="connsiteY68" fmla="*/ 1438275 h 2182812"/>
                <a:gd name="connsiteX69" fmla="*/ 1438275 w 1903412"/>
                <a:gd name="connsiteY69" fmla="*/ 1422400 h 2182812"/>
                <a:gd name="connsiteX70" fmla="*/ 1610017 w 1903412"/>
                <a:gd name="connsiteY70" fmla="*/ 907758 h 2182812"/>
                <a:gd name="connsiteX71" fmla="*/ 1577976 w 1903412"/>
                <a:gd name="connsiteY71" fmla="*/ 939800 h 2182812"/>
                <a:gd name="connsiteX72" fmla="*/ 1574107 w 1903412"/>
                <a:gd name="connsiteY72" fmla="*/ 943535 h 2182812"/>
                <a:gd name="connsiteX73" fmla="*/ 1577975 w 1903412"/>
                <a:gd name="connsiteY73" fmla="*/ 939800 h 2182812"/>
                <a:gd name="connsiteX74" fmla="*/ 1724025 w 1903412"/>
                <a:gd name="connsiteY74" fmla="*/ 669925 h 2182812"/>
                <a:gd name="connsiteX75" fmla="*/ 1666875 w 1903412"/>
                <a:gd name="connsiteY75" fmla="*/ 693738 h 2182812"/>
                <a:gd name="connsiteX76" fmla="*/ 1611313 w 1903412"/>
                <a:gd name="connsiteY76" fmla="*/ 714375 h 2182812"/>
                <a:gd name="connsiteX77" fmla="*/ 1552575 w 1903412"/>
                <a:gd name="connsiteY77" fmla="*/ 733425 h 2182812"/>
                <a:gd name="connsiteX78" fmla="*/ 1524000 w 1903412"/>
                <a:gd name="connsiteY78" fmla="*/ 739775 h 2182812"/>
                <a:gd name="connsiteX79" fmla="*/ 1495425 w 1903412"/>
                <a:gd name="connsiteY79" fmla="*/ 747713 h 2182812"/>
                <a:gd name="connsiteX80" fmla="*/ 1466850 w 1903412"/>
                <a:gd name="connsiteY80" fmla="*/ 752475 h 2182812"/>
                <a:gd name="connsiteX81" fmla="*/ 1436688 w 1903412"/>
                <a:gd name="connsiteY81" fmla="*/ 755650 h 2182812"/>
                <a:gd name="connsiteX82" fmla="*/ 1408113 w 1903412"/>
                <a:gd name="connsiteY82" fmla="*/ 760413 h 2182812"/>
                <a:gd name="connsiteX83" fmla="*/ 1379538 w 1903412"/>
                <a:gd name="connsiteY83" fmla="*/ 760413 h 2182812"/>
                <a:gd name="connsiteX84" fmla="*/ 1347788 w 1903412"/>
                <a:gd name="connsiteY84" fmla="*/ 760413 h 2182812"/>
                <a:gd name="connsiteX85" fmla="*/ 1317625 w 1903412"/>
                <a:gd name="connsiteY85" fmla="*/ 757238 h 2182812"/>
                <a:gd name="connsiteX86" fmla="*/ 1289050 w 1903412"/>
                <a:gd name="connsiteY86" fmla="*/ 754063 h 2182812"/>
                <a:gd name="connsiteX87" fmla="*/ 1258888 w 1903412"/>
                <a:gd name="connsiteY87" fmla="*/ 747713 h 2182812"/>
                <a:gd name="connsiteX88" fmla="*/ 1204912 w 1903412"/>
                <a:gd name="connsiteY88" fmla="*/ 808038 h 2182812"/>
                <a:gd name="connsiteX89" fmla="*/ 995362 w 1903412"/>
                <a:gd name="connsiteY89" fmla="*/ 1047750 h 2182812"/>
                <a:gd name="connsiteX90" fmla="*/ 784225 w 1903412"/>
                <a:gd name="connsiteY90" fmla="*/ 1284287 h 2182812"/>
                <a:gd name="connsiteX91" fmla="*/ 784225 w 1903412"/>
                <a:gd name="connsiteY91" fmla="*/ 1284287 h 2182812"/>
                <a:gd name="connsiteX92" fmla="*/ 654050 w 1903412"/>
                <a:gd name="connsiteY92" fmla="*/ 1431925 h 2182812"/>
                <a:gd name="connsiteX93" fmla="*/ 681037 w 1903412"/>
                <a:gd name="connsiteY93" fmla="*/ 1446212 h 2182812"/>
                <a:gd name="connsiteX94" fmla="*/ 708025 w 1903412"/>
                <a:gd name="connsiteY94" fmla="*/ 1460500 h 2182812"/>
                <a:gd name="connsiteX95" fmla="*/ 733425 w 1903412"/>
                <a:gd name="connsiteY95" fmla="*/ 1471612 h 2182812"/>
                <a:gd name="connsiteX96" fmla="*/ 760412 w 1903412"/>
                <a:gd name="connsiteY96" fmla="*/ 1481137 h 2182812"/>
                <a:gd name="connsiteX97" fmla="*/ 790575 w 1903412"/>
                <a:gd name="connsiteY97" fmla="*/ 1490662 h 2182812"/>
                <a:gd name="connsiteX98" fmla="*/ 817562 w 1903412"/>
                <a:gd name="connsiteY98" fmla="*/ 1500187 h 2182812"/>
                <a:gd name="connsiteX99" fmla="*/ 846137 w 1903412"/>
                <a:gd name="connsiteY99" fmla="*/ 1504950 h 2182812"/>
                <a:gd name="connsiteX100" fmla="*/ 874712 w 1903412"/>
                <a:gd name="connsiteY100" fmla="*/ 1509712 h 2182812"/>
                <a:gd name="connsiteX101" fmla="*/ 903287 w 1903412"/>
                <a:gd name="connsiteY101" fmla="*/ 1514475 h 2182812"/>
                <a:gd name="connsiteX102" fmla="*/ 930275 w 1903412"/>
                <a:gd name="connsiteY102" fmla="*/ 1517650 h 2182812"/>
                <a:gd name="connsiteX103" fmla="*/ 958850 w 1903412"/>
                <a:gd name="connsiteY103" fmla="*/ 1519237 h 2182812"/>
                <a:gd name="connsiteX104" fmla="*/ 987425 w 1903412"/>
                <a:gd name="connsiteY104" fmla="*/ 1519237 h 2182812"/>
                <a:gd name="connsiteX105" fmla="*/ 1016000 w 1903412"/>
                <a:gd name="connsiteY105" fmla="*/ 1517650 h 2182812"/>
                <a:gd name="connsiteX106" fmla="*/ 1044575 w 1903412"/>
                <a:gd name="connsiteY106" fmla="*/ 1516062 h 2182812"/>
                <a:gd name="connsiteX107" fmla="*/ 1073150 w 1903412"/>
                <a:gd name="connsiteY107" fmla="*/ 1509712 h 2182812"/>
                <a:gd name="connsiteX108" fmla="*/ 1100138 w 1903412"/>
                <a:gd name="connsiteY108" fmla="*/ 1506537 h 2182812"/>
                <a:gd name="connsiteX109" fmla="*/ 1128713 w 1903412"/>
                <a:gd name="connsiteY109" fmla="*/ 1500187 h 2182812"/>
                <a:gd name="connsiteX110" fmla="*/ 1155700 w 1903412"/>
                <a:gd name="connsiteY110" fmla="*/ 1492250 h 2182812"/>
                <a:gd name="connsiteX111" fmla="*/ 1182688 w 1903412"/>
                <a:gd name="connsiteY111" fmla="*/ 1485900 h 2182812"/>
                <a:gd name="connsiteX112" fmla="*/ 1211263 w 1903412"/>
                <a:gd name="connsiteY112" fmla="*/ 1476375 h 2182812"/>
                <a:gd name="connsiteX113" fmla="*/ 1236663 w 1903412"/>
                <a:gd name="connsiteY113" fmla="*/ 1465262 h 2182812"/>
                <a:gd name="connsiteX114" fmla="*/ 1263650 w 1903412"/>
                <a:gd name="connsiteY114" fmla="*/ 1452562 h 2182812"/>
                <a:gd name="connsiteX115" fmla="*/ 1290638 w 1903412"/>
                <a:gd name="connsiteY115" fmla="*/ 1439862 h 2182812"/>
                <a:gd name="connsiteX116" fmla="*/ 1316038 w 1903412"/>
                <a:gd name="connsiteY116" fmla="*/ 1427162 h 2182812"/>
                <a:gd name="connsiteX117" fmla="*/ 1341438 w 1903412"/>
                <a:gd name="connsiteY117" fmla="*/ 1412875 h 2182812"/>
                <a:gd name="connsiteX118" fmla="*/ 1365250 w 1903412"/>
                <a:gd name="connsiteY118" fmla="*/ 1397000 h 2182812"/>
                <a:gd name="connsiteX119" fmla="*/ 1389063 w 1903412"/>
                <a:gd name="connsiteY119" fmla="*/ 1379537 h 2182812"/>
                <a:gd name="connsiteX120" fmla="*/ 1412875 w 1903412"/>
                <a:gd name="connsiteY120" fmla="*/ 1363662 h 2182812"/>
                <a:gd name="connsiteX121" fmla="*/ 1435100 w 1903412"/>
                <a:gd name="connsiteY121" fmla="*/ 1343025 h 2182812"/>
                <a:gd name="connsiteX122" fmla="*/ 1457325 w 1903412"/>
                <a:gd name="connsiteY122" fmla="*/ 1323975 h 2182812"/>
                <a:gd name="connsiteX123" fmla="*/ 1477963 w 1903412"/>
                <a:gd name="connsiteY123" fmla="*/ 1303337 h 2182812"/>
                <a:gd name="connsiteX124" fmla="*/ 1498601 w 1903412"/>
                <a:gd name="connsiteY124" fmla="*/ 1282700 h 2182812"/>
                <a:gd name="connsiteX125" fmla="*/ 1557338 w 1903412"/>
                <a:gd name="connsiteY125" fmla="*/ 1136650 h 2182812"/>
                <a:gd name="connsiteX126" fmla="*/ 1614488 w 1903412"/>
                <a:gd name="connsiteY126" fmla="*/ 989012 h 2182812"/>
                <a:gd name="connsiteX127" fmla="*/ 1665288 w 1903412"/>
                <a:gd name="connsiteY127" fmla="*/ 846137 h 2182812"/>
                <a:gd name="connsiteX128" fmla="*/ 1624013 w 1903412"/>
                <a:gd name="connsiteY128" fmla="*/ 893762 h 2182812"/>
                <a:gd name="connsiteX129" fmla="*/ 1624013 w 1903412"/>
                <a:gd name="connsiteY129" fmla="*/ 893763 h 2182812"/>
                <a:gd name="connsiteX130" fmla="*/ 1665288 w 1903412"/>
                <a:gd name="connsiteY130" fmla="*/ 846138 h 2182812"/>
                <a:gd name="connsiteX131" fmla="*/ 1903412 w 1903412"/>
                <a:gd name="connsiteY131" fmla="*/ 0 h 2182812"/>
                <a:gd name="connsiteX132" fmla="*/ 1584325 w 1903412"/>
                <a:gd name="connsiteY132" fmla="*/ 373062 h 2182812"/>
                <a:gd name="connsiteX133" fmla="*/ 1258887 w 1903412"/>
                <a:gd name="connsiteY133" fmla="*/ 747712 h 2182812"/>
                <a:gd name="connsiteX134" fmla="*/ 1289050 w 1903412"/>
                <a:gd name="connsiteY134" fmla="*/ 754062 h 2182812"/>
                <a:gd name="connsiteX135" fmla="*/ 1317625 w 1903412"/>
                <a:gd name="connsiteY135" fmla="*/ 757237 h 2182812"/>
                <a:gd name="connsiteX136" fmla="*/ 1347787 w 1903412"/>
                <a:gd name="connsiteY136" fmla="*/ 760412 h 2182812"/>
                <a:gd name="connsiteX137" fmla="*/ 1379537 w 1903412"/>
                <a:gd name="connsiteY137" fmla="*/ 760412 h 2182812"/>
                <a:gd name="connsiteX138" fmla="*/ 1408112 w 1903412"/>
                <a:gd name="connsiteY138" fmla="*/ 760412 h 2182812"/>
                <a:gd name="connsiteX139" fmla="*/ 1436687 w 1903412"/>
                <a:gd name="connsiteY139" fmla="*/ 755650 h 2182812"/>
                <a:gd name="connsiteX140" fmla="*/ 1466850 w 1903412"/>
                <a:gd name="connsiteY140" fmla="*/ 752475 h 2182812"/>
                <a:gd name="connsiteX141" fmla="*/ 1495425 w 1903412"/>
                <a:gd name="connsiteY141" fmla="*/ 747712 h 2182812"/>
                <a:gd name="connsiteX142" fmla="*/ 1524000 w 1903412"/>
                <a:gd name="connsiteY142" fmla="*/ 739775 h 2182812"/>
                <a:gd name="connsiteX143" fmla="*/ 1552575 w 1903412"/>
                <a:gd name="connsiteY143" fmla="*/ 733425 h 2182812"/>
                <a:gd name="connsiteX144" fmla="*/ 1611312 w 1903412"/>
                <a:gd name="connsiteY144" fmla="*/ 714375 h 2182812"/>
                <a:gd name="connsiteX145" fmla="*/ 1666875 w 1903412"/>
                <a:gd name="connsiteY145" fmla="*/ 693737 h 2182812"/>
                <a:gd name="connsiteX146" fmla="*/ 1724025 w 1903412"/>
                <a:gd name="connsiteY146" fmla="*/ 669925 h 2182812"/>
                <a:gd name="connsiteX147" fmla="*/ 1754187 w 1903412"/>
                <a:gd name="connsiteY147" fmla="*/ 571500 h 2182812"/>
                <a:gd name="connsiteX148" fmla="*/ 1782762 w 1903412"/>
                <a:gd name="connsiteY148" fmla="*/ 476250 h 2182812"/>
                <a:gd name="connsiteX149" fmla="*/ 1831975 w 1903412"/>
                <a:gd name="connsiteY149" fmla="*/ 301625 h 2182812"/>
                <a:gd name="connsiteX150" fmla="*/ 1871662 w 1903412"/>
                <a:gd name="connsiteY150" fmla="*/ 150813 h 2182812"/>
                <a:gd name="connsiteX151" fmla="*/ 1901825 w 1903412"/>
                <a:gd name="connsiteY151" fmla="*/ 28575 h 2182812"/>
                <a:gd name="connsiteX152" fmla="*/ 1903412 w 1903412"/>
                <a:gd name="connsiteY152" fmla="*/ 14288 h 21828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903411" h="2182812">
                  <a:moveTo>
                    <a:pt x="1498600" y="1282700"/>
                  </a:moveTo>
                  <a:lnTo>
                    <a:pt x="1477963" y="1303338"/>
                  </a:lnTo>
                  <a:lnTo>
                    <a:pt x="1457325" y="1323975"/>
                  </a:lnTo>
                  <a:lnTo>
                    <a:pt x="1435100" y="1343025"/>
                  </a:lnTo>
                  <a:lnTo>
                    <a:pt x="1412875" y="1363663"/>
                  </a:lnTo>
                  <a:lnTo>
                    <a:pt x="1389063" y="1379538"/>
                  </a:lnTo>
                  <a:lnTo>
                    <a:pt x="1365250" y="1397000"/>
                  </a:lnTo>
                  <a:lnTo>
                    <a:pt x="1341438" y="1412875"/>
                  </a:lnTo>
                  <a:lnTo>
                    <a:pt x="1316038" y="1427163"/>
                  </a:lnTo>
                  <a:lnTo>
                    <a:pt x="1290638" y="1439863"/>
                  </a:lnTo>
                  <a:lnTo>
                    <a:pt x="1263650" y="1452563"/>
                  </a:lnTo>
                  <a:lnTo>
                    <a:pt x="1236662" y="1465263"/>
                  </a:lnTo>
                  <a:lnTo>
                    <a:pt x="1211262" y="1476375"/>
                  </a:lnTo>
                  <a:lnTo>
                    <a:pt x="1182687" y="1485900"/>
                  </a:lnTo>
                  <a:lnTo>
                    <a:pt x="1155700" y="1492250"/>
                  </a:lnTo>
                  <a:lnTo>
                    <a:pt x="1128712" y="1500188"/>
                  </a:lnTo>
                  <a:lnTo>
                    <a:pt x="1100137" y="1506538"/>
                  </a:lnTo>
                  <a:lnTo>
                    <a:pt x="1073150" y="1509713"/>
                  </a:lnTo>
                  <a:lnTo>
                    <a:pt x="1044575" y="1516063"/>
                  </a:lnTo>
                  <a:lnTo>
                    <a:pt x="1016000" y="1517650"/>
                  </a:lnTo>
                  <a:lnTo>
                    <a:pt x="987425" y="1519238"/>
                  </a:lnTo>
                  <a:lnTo>
                    <a:pt x="958850" y="1519238"/>
                  </a:lnTo>
                  <a:lnTo>
                    <a:pt x="930275" y="1517650"/>
                  </a:lnTo>
                  <a:lnTo>
                    <a:pt x="903287" y="1514475"/>
                  </a:lnTo>
                  <a:lnTo>
                    <a:pt x="874712" y="1509713"/>
                  </a:lnTo>
                  <a:lnTo>
                    <a:pt x="846137" y="1504950"/>
                  </a:lnTo>
                  <a:lnTo>
                    <a:pt x="817562" y="1500188"/>
                  </a:lnTo>
                  <a:lnTo>
                    <a:pt x="790575" y="1490663"/>
                  </a:lnTo>
                  <a:lnTo>
                    <a:pt x="760412" y="1481138"/>
                  </a:lnTo>
                  <a:lnTo>
                    <a:pt x="733425" y="1471613"/>
                  </a:lnTo>
                  <a:lnTo>
                    <a:pt x="708025" y="1460500"/>
                  </a:lnTo>
                  <a:lnTo>
                    <a:pt x="681037" y="1446213"/>
                  </a:lnTo>
                  <a:lnTo>
                    <a:pt x="654050" y="1431925"/>
                  </a:lnTo>
                  <a:lnTo>
                    <a:pt x="285750" y="1839913"/>
                  </a:lnTo>
                  <a:lnTo>
                    <a:pt x="0" y="2151062"/>
                  </a:lnTo>
                  <a:lnTo>
                    <a:pt x="14287" y="2149475"/>
                  </a:lnTo>
                  <a:lnTo>
                    <a:pt x="26987" y="2149475"/>
                  </a:lnTo>
                  <a:lnTo>
                    <a:pt x="98425" y="2149475"/>
                  </a:lnTo>
                  <a:lnTo>
                    <a:pt x="166687" y="2154237"/>
                  </a:lnTo>
                  <a:lnTo>
                    <a:pt x="234950" y="2157412"/>
                  </a:lnTo>
                  <a:lnTo>
                    <a:pt x="301625" y="2162175"/>
                  </a:lnTo>
                  <a:lnTo>
                    <a:pt x="431800" y="2173287"/>
                  </a:lnTo>
                  <a:lnTo>
                    <a:pt x="496887" y="2178050"/>
                  </a:lnTo>
                  <a:lnTo>
                    <a:pt x="563562" y="2182812"/>
                  </a:lnTo>
                  <a:lnTo>
                    <a:pt x="1138237" y="2012950"/>
                  </a:lnTo>
                  <a:lnTo>
                    <a:pt x="1204912" y="1898650"/>
                  </a:lnTo>
                  <a:lnTo>
                    <a:pt x="1266825" y="1779588"/>
                  </a:lnTo>
                  <a:lnTo>
                    <a:pt x="1327150" y="1662113"/>
                  </a:lnTo>
                  <a:lnTo>
                    <a:pt x="1384300" y="1543050"/>
                  </a:lnTo>
                  <a:lnTo>
                    <a:pt x="1384300" y="1539875"/>
                  </a:lnTo>
                  <a:lnTo>
                    <a:pt x="1382713" y="1539875"/>
                  </a:lnTo>
                  <a:lnTo>
                    <a:pt x="1371600" y="1541463"/>
                  </a:lnTo>
                  <a:lnTo>
                    <a:pt x="1330325" y="1555750"/>
                  </a:lnTo>
                  <a:lnTo>
                    <a:pt x="1306513" y="1562100"/>
                  </a:lnTo>
                  <a:lnTo>
                    <a:pt x="1296988" y="1566863"/>
                  </a:lnTo>
                  <a:lnTo>
                    <a:pt x="1285875" y="1568450"/>
                  </a:lnTo>
                  <a:lnTo>
                    <a:pt x="1274763" y="1568450"/>
                  </a:lnTo>
                  <a:lnTo>
                    <a:pt x="1266825" y="1566863"/>
                  </a:lnTo>
                  <a:lnTo>
                    <a:pt x="1260475" y="1560513"/>
                  </a:lnTo>
                  <a:lnTo>
                    <a:pt x="1257300" y="1555750"/>
                  </a:lnTo>
                  <a:lnTo>
                    <a:pt x="1265238" y="1552575"/>
                  </a:lnTo>
                  <a:lnTo>
                    <a:pt x="1277938" y="1546225"/>
                  </a:lnTo>
                  <a:lnTo>
                    <a:pt x="1304925" y="1533525"/>
                  </a:lnTo>
                  <a:lnTo>
                    <a:pt x="1333500" y="1516063"/>
                  </a:lnTo>
                  <a:lnTo>
                    <a:pt x="1362075" y="1495425"/>
                  </a:lnTo>
                  <a:lnTo>
                    <a:pt x="1387475" y="1476375"/>
                  </a:lnTo>
                  <a:lnTo>
                    <a:pt x="1409700" y="1460500"/>
                  </a:lnTo>
                  <a:lnTo>
                    <a:pt x="1425575" y="1446213"/>
                  </a:lnTo>
                  <a:lnTo>
                    <a:pt x="1433513" y="1438275"/>
                  </a:lnTo>
                  <a:lnTo>
                    <a:pt x="1438275" y="1422400"/>
                  </a:lnTo>
                  <a:close/>
                  <a:moveTo>
                    <a:pt x="1610017" y="907758"/>
                  </a:moveTo>
                  <a:lnTo>
                    <a:pt x="1577976" y="939800"/>
                  </a:lnTo>
                  <a:lnTo>
                    <a:pt x="1574107" y="943535"/>
                  </a:lnTo>
                  <a:lnTo>
                    <a:pt x="1577975" y="939800"/>
                  </a:lnTo>
                  <a:close/>
                  <a:moveTo>
                    <a:pt x="1724025" y="669925"/>
                  </a:moveTo>
                  <a:lnTo>
                    <a:pt x="1666875" y="693738"/>
                  </a:lnTo>
                  <a:lnTo>
                    <a:pt x="1611313" y="714375"/>
                  </a:lnTo>
                  <a:lnTo>
                    <a:pt x="1552575" y="733425"/>
                  </a:lnTo>
                  <a:lnTo>
                    <a:pt x="1524000" y="739775"/>
                  </a:lnTo>
                  <a:lnTo>
                    <a:pt x="1495425" y="747713"/>
                  </a:lnTo>
                  <a:lnTo>
                    <a:pt x="1466850" y="752475"/>
                  </a:lnTo>
                  <a:lnTo>
                    <a:pt x="1436688" y="755650"/>
                  </a:lnTo>
                  <a:lnTo>
                    <a:pt x="1408113" y="760413"/>
                  </a:lnTo>
                  <a:lnTo>
                    <a:pt x="1379538" y="760413"/>
                  </a:lnTo>
                  <a:lnTo>
                    <a:pt x="1347788" y="760413"/>
                  </a:lnTo>
                  <a:lnTo>
                    <a:pt x="1317625" y="757238"/>
                  </a:lnTo>
                  <a:lnTo>
                    <a:pt x="1289050" y="754063"/>
                  </a:lnTo>
                  <a:lnTo>
                    <a:pt x="1258888" y="747713"/>
                  </a:lnTo>
                  <a:lnTo>
                    <a:pt x="1204912" y="808038"/>
                  </a:lnTo>
                  <a:lnTo>
                    <a:pt x="995362" y="1047750"/>
                  </a:lnTo>
                  <a:lnTo>
                    <a:pt x="784225" y="1284287"/>
                  </a:lnTo>
                  <a:lnTo>
                    <a:pt x="784225" y="1284287"/>
                  </a:lnTo>
                  <a:lnTo>
                    <a:pt x="654050" y="1431925"/>
                  </a:lnTo>
                  <a:lnTo>
                    <a:pt x="681037" y="1446212"/>
                  </a:lnTo>
                  <a:lnTo>
                    <a:pt x="708025" y="1460500"/>
                  </a:lnTo>
                  <a:lnTo>
                    <a:pt x="733425" y="1471612"/>
                  </a:lnTo>
                  <a:lnTo>
                    <a:pt x="760412" y="1481137"/>
                  </a:lnTo>
                  <a:lnTo>
                    <a:pt x="790575" y="1490662"/>
                  </a:lnTo>
                  <a:lnTo>
                    <a:pt x="817562" y="1500187"/>
                  </a:lnTo>
                  <a:lnTo>
                    <a:pt x="846137" y="1504950"/>
                  </a:lnTo>
                  <a:lnTo>
                    <a:pt x="874712" y="1509712"/>
                  </a:lnTo>
                  <a:lnTo>
                    <a:pt x="903287" y="1514475"/>
                  </a:lnTo>
                  <a:lnTo>
                    <a:pt x="930275" y="1517650"/>
                  </a:lnTo>
                  <a:lnTo>
                    <a:pt x="958850" y="1519237"/>
                  </a:lnTo>
                  <a:lnTo>
                    <a:pt x="987425" y="1519237"/>
                  </a:lnTo>
                  <a:lnTo>
                    <a:pt x="1016000" y="1517650"/>
                  </a:lnTo>
                  <a:lnTo>
                    <a:pt x="1044575" y="1516062"/>
                  </a:lnTo>
                  <a:lnTo>
                    <a:pt x="1073150" y="1509712"/>
                  </a:lnTo>
                  <a:lnTo>
                    <a:pt x="1100138" y="1506537"/>
                  </a:lnTo>
                  <a:lnTo>
                    <a:pt x="1128713" y="1500187"/>
                  </a:lnTo>
                  <a:lnTo>
                    <a:pt x="1155700" y="1492250"/>
                  </a:lnTo>
                  <a:lnTo>
                    <a:pt x="1182688" y="1485900"/>
                  </a:lnTo>
                  <a:lnTo>
                    <a:pt x="1211263" y="1476375"/>
                  </a:lnTo>
                  <a:lnTo>
                    <a:pt x="1236663" y="1465262"/>
                  </a:lnTo>
                  <a:lnTo>
                    <a:pt x="1263650" y="1452562"/>
                  </a:lnTo>
                  <a:lnTo>
                    <a:pt x="1290638" y="1439862"/>
                  </a:lnTo>
                  <a:lnTo>
                    <a:pt x="1316038" y="1427162"/>
                  </a:lnTo>
                  <a:lnTo>
                    <a:pt x="1341438" y="1412875"/>
                  </a:lnTo>
                  <a:lnTo>
                    <a:pt x="1365250" y="1397000"/>
                  </a:lnTo>
                  <a:lnTo>
                    <a:pt x="1389063" y="1379537"/>
                  </a:lnTo>
                  <a:lnTo>
                    <a:pt x="1412875" y="1363662"/>
                  </a:lnTo>
                  <a:lnTo>
                    <a:pt x="1435100" y="1343025"/>
                  </a:lnTo>
                  <a:lnTo>
                    <a:pt x="1457325" y="1323975"/>
                  </a:lnTo>
                  <a:lnTo>
                    <a:pt x="1477963" y="1303337"/>
                  </a:lnTo>
                  <a:lnTo>
                    <a:pt x="1498601" y="1282700"/>
                  </a:lnTo>
                  <a:lnTo>
                    <a:pt x="1557338" y="1136650"/>
                  </a:lnTo>
                  <a:lnTo>
                    <a:pt x="1614488" y="989012"/>
                  </a:lnTo>
                  <a:lnTo>
                    <a:pt x="1665288" y="846137"/>
                  </a:lnTo>
                  <a:lnTo>
                    <a:pt x="1624013" y="893762"/>
                  </a:lnTo>
                  <a:lnTo>
                    <a:pt x="1624013" y="893763"/>
                  </a:lnTo>
                  <a:lnTo>
                    <a:pt x="1665288" y="846138"/>
                  </a:lnTo>
                  <a:close/>
                  <a:moveTo>
                    <a:pt x="1903412" y="0"/>
                  </a:moveTo>
                  <a:lnTo>
                    <a:pt x="1584325" y="373062"/>
                  </a:lnTo>
                  <a:lnTo>
                    <a:pt x="1258887" y="747712"/>
                  </a:lnTo>
                  <a:lnTo>
                    <a:pt x="1289050" y="754062"/>
                  </a:lnTo>
                  <a:lnTo>
                    <a:pt x="1317625" y="757237"/>
                  </a:lnTo>
                  <a:lnTo>
                    <a:pt x="1347787" y="760412"/>
                  </a:lnTo>
                  <a:lnTo>
                    <a:pt x="1379537" y="760412"/>
                  </a:lnTo>
                  <a:lnTo>
                    <a:pt x="1408112" y="760412"/>
                  </a:lnTo>
                  <a:lnTo>
                    <a:pt x="1436687" y="755650"/>
                  </a:lnTo>
                  <a:lnTo>
                    <a:pt x="1466850" y="752475"/>
                  </a:lnTo>
                  <a:lnTo>
                    <a:pt x="1495425" y="747712"/>
                  </a:lnTo>
                  <a:lnTo>
                    <a:pt x="1524000" y="739775"/>
                  </a:lnTo>
                  <a:lnTo>
                    <a:pt x="1552575" y="733425"/>
                  </a:lnTo>
                  <a:lnTo>
                    <a:pt x="1611312" y="714375"/>
                  </a:lnTo>
                  <a:lnTo>
                    <a:pt x="1666875" y="693737"/>
                  </a:lnTo>
                  <a:lnTo>
                    <a:pt x="1724025" y="669925"/>
                  </a:lnTo>
                  <a:lnTo>
                    <a:pt x="1754187" y="571500"/>
                  </a:lnTo>
                  <a:lnTo>
                    <a:pt x="1782762" y="476250"/>
                  </a:lnTo>
                  <a:lnTo>
                    <a:pt x="1831975" y="301625"/>
                  </a:lnTo>
                  <a:lnTo>
                    <a:pt x="1871662" y="150813"/>
                  </a:lnTo>
                  <a:lnTo>
                    <a:pt x="1901825" y="28575"/>
                  </a:lnTo>
                  <a:lnTo>
                    <a:pt x="1903412" y="14288"/>
                  </a:lnTo>
                  <a:close/>
                </a:path>
              </a:pathLst>
            </a:custGeom>
            <a:solidFill>
              <a:srgbClr val="022454"/>
            </a:solidFill>
            <a:ln>
              <a:noFill/>
            </a:ln>
          </p:spPr>
          <p:txBody>
            <a:bodyPr vert="horz" wrap="square" lIns="91440" tIns="45720" rIns="91440" bIns="4572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800" b="0" i="0" u="none" strike="noStrike" kern="1200" cap="none" spc="0" normalizeH="0" baseline="0" noProof="0">
                <a:ln>
                  <a:noFill/>
                </a:ln>
                <a:solidFill>
                  <a:sysClr val="windowText" lastClr="000000"/>
                </a:solidFill>
                <a:effectLst/>
                <a:uLnTx/>
                <a:uFillTx/>
                <a:latin typeface="Montserrat Light"/>
                <a:ea typeface="+mn-ea"/>
                <a:cs typeface="+mn-cs"/>
              </a:endParaRPr>
            </a:p>
          </p:txBody>
        </p:sp>
      </p:grpSp>
      <p:sp>
        <p:nvSpPr>
          <p:cNvPr id="38" name="Oval 41"/>
          <p:cNvSpPr/>
          <p:nvPr/>
        </p:nvSpPr>
        <p:spPr>
          <a:xfrm>
            <a:off x="4381125" y="2680635"/>
            <a:ext cx="426472" cy="426472"/>
          </a:xfrm>
          <a:prstGeom prst="ellipse">
            <a:avLst/>
          </a:prstGeom>
          <a:solidFill>
            <a:srgbClr val="022454"/>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39" name="Oval 42"/>
          <p:cNvSpPr/>
          <p:nvPr/>
        </p:nvSpPr>
        <p:spPr>
          <a:xfrm>
            <a:off x="4666721" y="1594112"/>
            <a:ext cx="426472" cy="426472"/>
          </a:xfrm>
          <a:prstGeom prst="ellipse">
            <a:avLst/>
          </a:prstGeom>
          <a:solidFill>
            <a:schemeClr val="bg1">
              <a:lumMod val="85000"/>
            </a:schemeClr>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40" name="Oval 43"/>
          <p:cNvSpPr/>
          <p:nvPr/>
        </p:nvSpPr>
        <p:spPr>
          <a:xfrm>
            <a:off x="5404255" y="4077622"/>
            <a:ext cx="426472" cy="426472"/>
          </a:xfrm>
          <a:prstGeom prst="ellipse">
            <a:avLst/>
          </a:prstGeom>
          <a:solidFill>
            <a:srgbClr val="F7A83F"/>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41" name="Oval 44"/>
          <p:cNvSpPr/>
          <p:nvPr/>
        </p:nvSpPr>
        <p:spPr>
          <a:xfrm>
            <a:off x="5755981" y="2319685"/>
            <a:ext cx="426472" cy="426472"/>
          </a:xfrm>
          <a:prstGeom prst="ellipse">
            <a:avLst/>
          </a:prstGeom>
          <a:solidFill>
            <a:srgbClr val="F7A83F"/>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42" name="Oval 45"/>
          <p:cNvSpPr/>
          <p:nvPr/>
        </p:nvSpPr>
        <p:spPr>
          <a:xfrm>
            <a:off x="6634455" y="3530434"/>
            <a:ext cx="426472" cy="426472"/>
          </a:xfrm>
          <a:prstGeom prst="ellipse">
            <a:avLst/>
          </a:prstGeom>
          <a:solidFill>
            <a:srgbClr val="022454"/>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14" name="任意多边形 13"/>
          <p:cNvSpPr/>
          <p:nvPr/>
        </p:nvSpPr>
        <p:spPr>
          <a:xfrm flipH="1">
            <a:off x="3440430" y="2960370"/>
            <a:ext cx="925830" cy="0"/>
          </a:xfrm>
          <a:custGeom>
            <a:gdLst>
              <a:gd name="connsiteX0" fmla="*/ 0 w 925830"/>
              <a:gd name="connsiteY0" fmla="*/ 0 h 0"/>
              <a:gd name="connsiteX1" fmla="*/ 925830 w 925830"/>
              <a:gd name="connsiteY1" fmla="*/ 0 h 0"/>
            </a:gdLst>
            <a:cxnLst>
              <a:cxn ang="0">
                <a:pos x="connsiteX0" y="connsiteY0"/>
              </a:cxn>
              <a:cxn ang="0">
                <a:pos x="connsiteX1" y="connsiteY1"/>
              </a:cxn>
            </a:cxnLst>
            <a:rect l="l" t="t" r="r" b="b"/>
            <a:pathLst>
              <a:path w="925830">
                <a:moveTo>
                  <a:pt x="0" y="0"/>
                </a:moveTo>
                <a:lnTo>
                  <a:pt x="925830" y="0"/>
                </a:lnTo>
              </a:path>
            </a:pathLst>
          </a:custGeom>
          <a:noFill/>
          <a:ln w="3175">
            <a:solidFill>
              <a:schemeClr val="tx1">
                <a:lumMod val="50000"/>
                <a:lumOff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p:nvSpPr>
        <p:spPr>
          <a:xfrm flipH="1">
            <a:off x="4463002" y="4317796"/>
            <a:ext cx="925830" cy="0"/>
          </a:xfrm>
          <a:custGeom>
            <a:gdLst>
              <a:gd name="connsiteX0" fmla="*/ 0 w 925830"/>
              <a:gd name="connsiteY0" fmla="*/ 0 h 0"/>
              <a:gd name="connsiteX1" fmla="*/ 925830 w 925830"/>
              <a:gd name="connsiteY1" fmla="*/ 0 h 0"/>
            </a:gdLst>
            <a:cxnLst>
              <a:cxn ang="0">
                <a:pos x="connsiteX0" y="connsiteY0"/>
              </a:cxn>
              <a:cxn ang="0">
                <a:pos x="connsiteX1" y="connsiteY1"/>
              </a:cxn>
            </a:cxnLst>
            <a:rect l="l" t="t" r="r" b="b"/>
            <a:pathLst>
              <a:path w="925830">
                <a:moveTo>
                  <a:pt x="0" y="0"/>
                </a:moveTo>
                <a:lnTo>
                  <a:pt x="925830" y="0"/>
                </a:lnTo>
              </a:path>
            </a:pathLst>
          </a:custGeom>
          <a:noFill/>
          <a:ln w="3175">
            <a:solidFill>
              <a:schemeClr val="tx1">
                <a:lumMod val="50000"/>
                <a:lumOff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a:off x="5146613" y="1719842"/>
            <a:ext cx="925830" cy="0"/>
          </a:xfrm>
          <a:custGeom>
            <a:gdLst>
              <a:gd name="connsiteX0" fmla="*/ 0 w 925830"/>
              <a:gd name="connsiteY0" fmla="*/ 0 h 0"/>
              <a:gd name="connsiteX1" fmla="*/ 925830 w 925830"/>
              <a:gd name="connsiteY1" fmla="*/ 0 h 0"/>
            </a:gdLst>
            <a:cxnLst>
              <a:cxn ang="0">
                <a:pos x="connsiteX0" y="connsiteY0"/>
              </a:cxn>
              <a:cxn ang="0">
                <a:pos x="connsiteX1" y="connsiteY1"/>
              </a:cxn>
            </a:cxnLst>
            <a:rect l="l" t="t" r="r" b="b"/>
            <a:pathLst>
              <a:path w="925830">
                <a:moveTo>
                  <a:pt x="0" y="0"/>
                </a:moveTo>
                <a:lnTo>
                  <a:pt x="925830" y="0"/>
                </a:lnTo>
              </a:path>
            </a:pathLst>
          </a:custGeom>
          <a:noFill/>
          <a:ln w="3175">
            <a:solidFill>
              <a:schemeClr val="tx1">
                <a:lumMod val="50000"/>
                <a:lumOff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6290909" y="2588166"/>
            <a:ext cx="925830" cy="0"/>
          </a:xfrm>
          <a:custGeom>
            <a:gdLst>
              <a:gd name="connsiteX0" fmla="*/ 0 w 925830"/>
              <a:gd name="connsiteY0" fmla="*/ 0 h 0"/>
              <a:gd name="connsiteX1" fmla="*/ 925830 w 925830"/>
              <a:gd name="connsiteY1" fmla="*/ 0 h 0"/>
            </a:gdLst>
            <a:cxnLst>
              <a:cxn ang="0">
                <a:pos x="connsiteX0" y="connsiteY0"/>
              </a:cxn>
              <a:cxn ang="0">
                <a:pos x="connsiteX1" y="connsiteY1"/>
              </a:cxn>
            </a:cxnLst>
            <a:rect l="l" t="t" r="r" b="b"/>
            <a:pathLst>
              <a:path w="925830">
                <a:moveTo>
                  <a:pt x="0" y="0"/>
                </a:moveTo>
                <a:lnTo>
                  <a:pt x="925830" y="0"/>
                </a:lnTo>
              </a:path>
            </a:pathLst>
          </a:custGeom>
          <a:noFill/>
          <a:ln w="3175">
            <a:solidFill>
              <a:schemeClr val="tx1">
                <a:lumMod val="50000"/>
                <a:lumOff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p:nvSpPr>
        <p:spPr>
          <a:xfrm>
            <a:off x="7060927" y="3718166"/>
            <a:ext cx="925830" cy="0"/>
          </a:xfrm>
          <a:custGeom>
            <a:gdLst>
              <a:gd name="connsiteX0" fmla="*/ 0 w 925830"/>
              <a:gd name="connsiteY0" fmla="*/ 0 h 0"/>
              <a:gd name="connsiteX1" fmla="*/ 925830 w 925830"/>
              <a:gd name="connsiteY1" fmla="*/ 0 h 0"/>
            </a:gdLst>
            <a:cxnLst>
              <a:cxn ang="0">
                <a:pos x="connsiteX0" y="connsiteY0"/>
              </a:cxn>
              <a:cxn ang="0">
                <a:pos x="connsiteX1" y="connsiteY1"/>
              </a:cxn>
            </a:cxnLst>
            <a:rect l="l" t="t" r="r" b="b"/>
            <a:pathLst>
              <a:path w="925830">
                <a:moveTo>
                  <a:pt x="0" y="0"/>
                </a:moveTo>
                <a:lnTo>
                  <a:pt x="925830" y="0"/>
                </a:lnTo>
              </a:path>
            </a:pathLst>
          </a:custGeom>
          <a:noFill/>
          <a:ln w="3175">
            <a:solidFill>
              <a:schemeClr val="tx1">
                <a:lumMod val="50000"/>
                <a:lumOff val="50000"/>
              </a:schemeClr>
            </a:solidFill>
            <a:prstDash val="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7427116" y="2252842"/>
            <a:ext cx="2884088" cy="1371458"/>
            <a:chOff x="635141" y="2419225"/>
            <a:chExt cx="2884088" cy="1371458"/>
          </a:xfrm>
        </p:grpSpPr>
        <p:sp>
          <p:nvSpPr>
            <p:cNvPr id="48"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9"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50" name="任意多边形 49"/>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51" name="组合 50"/>
          <p:cNvGrpSpPr/>
          <p:nvPr/>
        </p:nvGrpSpPr>
        <p:grpSpPr>
          <a:xfrm>
            <a:off x="6182453" y="908248"/>
            <a:ext cx="2884088" cy="1371458"/>
            <a:chOff x="635141" y="2419225"/>
            <a:chExt cx="2884088" cy="1371458"/>
          </a:xfrm>
        </p:grpSpPr>
        <p:sp>
          <p:nvSpPr>
            <p:cNvPr id="52"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53"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tx1">
                      <a:lumMod val="75000"/>
                      <a:lumOff val="25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tx1">
                    <a:lumMod val="75000"/>
                    <a:lumOff val="25000"/>
                  </a:schemeClr>
                </a:solidFill>
                <a:latin typeface="方正启体繁体" panose="03000509000000000000" pitchFamily="65" charset="-122"/>
                <a:ea typeface="方正启体繁体" panose="03000509000000000000" pitchFamily="65" charset="-122"/>
              </a:endParaRPr>
            </a:p>
          </p:txBody>
        </p:sp>
        <p:sp>
          <p:nvSpPr>
            <p:cNvPr id="54" name="任意多边形 53"/>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55" name="组合 54"/>
          <p:cNvGrpSpPr/>
          <p:nvPr/>
        </p:nvGrpSpPr>
        <p:grpSpPr>
          <a:xfrm>
            <a:off x="8193364" y="3605129"/>
            <a:ext cx="2884088" cy="1371458"/>
            <a:chOff x="635141" y="2419225"/>
            <a:chExt cx="2884088" cy="1371458"/>
          </a:xfrm>
        </p:grpSpPr>
        <p:sp>
          <p:nvSpPr>
            <p:cNvPr id="56"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57"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58" name="任意多边形 57"/>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59" name="组合 58"/>
          <p:cNvGrpSpPr/>
          <p:nvPr/>
        </p:nvGrpSpPr>
        <p:grpSpPr>
          <a:xfrm>
            <a:off x="558131" y="2504452"/>
            <a:ext cx="2984366" cy="1371705"/>
            <a:chOff x="635154" y="2418978"/>
            <a:chExt cx="2984366" cy="1371705"/>
          </a:xfrm>
        </p:grpSpPr>
        <p:sp>
          <p:nvSpPr>
            <p:cNvPr id="60"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61"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62" name="任意多边形 61"/>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63" name="组合 62"/>
          <p:cNvGrpSpPr/>
          <p:nvPr/>
        </p:nvGrpSpPr>
        <p:grpSpPr>
          <a:xfrm>
            <a:off x="1451082" y="3915389"/>
            <a:ext cx="2984366" cy="1371705"/>
            <a:chOff x="635154" y="2418978"/>
            <a:chExt cx="2984366" cy="1371705"/>
          </a:xfrm>
        </p:grpSpPr>
        <p:sp>
          <p:nvSpPr>
            <p:cNvPr id="64"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65"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rgbClr val="766626"/>
                  </a:solidFill>
                  <a:latin typeface="方正启体繁体" panose="03000509000000000000" pitchFamily="65" charset="-122"/>
                  <a:ea typeface="方正启体繁体" panose="03000509000000000000" pitchFamily="65" charset="-122"/>
                </a:rPr>
                <a:t>添加标题</a:t>
              </a:r>
              <a:endParaRPr lang="zh-CN" altLang="en-US" spc="300">
                <a:solidFill>
                  <a:srgbClr val="766626"/>
                </a:solidFill>
                <a:latin typeface="方正启体繁体" panose="03000509000000000000" pitchFamily="65" charset="-122"/>
                <a:ea typeface="方正启体繁体" panose="03000509000000000000" pitchFamily="65" charset="-122"/>
              </a:endParaRPr>
            </a:p>
          </p:txBody>
        </p:sp>
        <p:sp>
          <p:nvSpPr>
            <p:cNvPr id="66" name="任意多边形 65"/>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sp>
        <p:nvSpPr>
          <p:cNvPr id="67" name="文本框 66"/>
          <p:cNvSpPr txBox="1"/>
          <p:nvPr/>
        </p:nvSpPr>
        <p:spPr>
          <a:xfrm>
            <a:off x="1732303" y="2457417"/>
            <a:ext cx="636871" cy="369332"/>
          </a:xfrm>
          <a:prstGeom prst="rect">
            <a:avLst/>
          </a:prstGeom>
          <a:noFill/>
        </p:spPr>
        <p:txBody>
          <a:bodyPr wrap="square" rtlCol="0">
            <a:spAutoFit/>
          </a:bodyPr>
          <a:lstStyle/>
          <a:p>
            <a:pPr algn="ctr"/>
            <a:r>
              <a:rPr lang="en-US" altLang="zh-CN">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8" name="文本框 67"/>
          <p:cNvSpPr txBox="1"/>
          <p:nvPr/>
        </p:nvSpPr>
        <p:spPr>
          <a:xfrm>
            <a:off x="2555379" y="3906567"/>
            <a:ext cx="636871" cy="369332"/>
          </a:xfrm>
          <a:prstGeom prst="rect">
            <a:avLst/>
          </a:prstGeom>
          <a:noFill/>
        </p:spPr>
        <p:txBody>
          <a:bodyPr wrap="square" rtlCol="0">
            <a:spAutoFit/>
          </a:bodyPr>
          <a:lstStyle/>
          <a:p>
            <a:pPr algn="ctr"/>
            <a:r>
              <a:rPr lang="en-US" altLang="zh-CN">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69" name="文本框 68"/>
          <p:cNvSpPr txBox="1"/>
          <p:nvPr/>
        </p:nvSpPr>
        <p:spPr>
          <a:xfrm>
            <a:off x="7323439" y="888853"/>
            <a:ext cx="636871" cy="369332"/>
          </a:xfrm>
          <a:prstGeom prst="rect">
            <a:avLst/>
          </a:prstGeom>
          <a:noFill/>
        </p:spPr>
        <p:txBody>
          <a:bodyPr wrap="square" rtlCol="0">
            <a:spAutoFit/>
          </a:bodyPr>
          <a:lstStyle/>
          <a:p>
            <a:pPr algn="ctr"/>
            <a:r>
              <a:rPr lang="en-US" altLang="zh-CN">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0" name="文本框 69"/>
          <p:cNvSpPr txBox="1"/>
          <p:nvPr/>
        </p:nvSpPr>
        <p:spPr>
          <a:xfrm>
            <a:off x="8609273" y="2260310"/>
            <a:ext cx="636871" cy="369332"/>
          </a:xfrm>
          <a:prstGeom prst="rect">
            <a:avLst/>
          </a:prstGeom>
          <a:noFill/>
        </p:spPr>
        <p:txBody>
          <a:bodyPr wrap="square" rtlCol="0">
            <a:spAutoFit/>
          </a:bodyPr>
          <a:lstStyle/>
          <a:p>
            <a:pPr algn="ctr"/>
            <a:r>
              <a:rPr lang="en-US" altLang="zh-CN">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71" name="文本框 70"/>
          <p:cNvSpPr txBox="1"/>
          <p:nvPr/>
        </p:nvSpPr>
        <p:spPr>
          <a:xfrm>
            <a:off x="9399077" y="3571512"/>
            <a:ext cx="636871" cy="369332"/>
          </a:xfrm>
          <a:prstGeom prst="rect">
            <a:avLst/>
          </a:prstGeom>
          <a:noFill/>
        </p:spPr>
        <p:txBody>
          <a:bodyPr wrap="square" rtlCol="0">
            <a:spAutoFit/>
          </a:bodyPr>
          <a:lstStyle/>
          <a:p>
            <a:pPr algn="ctr"/>
            <a:r>
              <a:rPr lang="en-US" altLang="zh-CN">
                <a:latin typeface="Arial Unicode MS" panose="020b0604020202020204" pitchFamily="34" charset="-122"/>
                <a:ea typeface="Arial Unicode MS" panose="020b0604020202020204" pitchFamily="34" charset="-122"/>
                <a:cs typeface="Arial Unicode MS" panose="020b0604020202020204" pitchFamily="34" charset="-122"/>
              </a:rPr>
              <a:t>05</a:t>
            </a:r>
            <a:endParaRPr lang="zh-CN" altLang="en-US">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mc:Choice xmlns:p14="http://schemas.microsoft.com/office/powerpoint/2010/main" Requires="p14">
      <p:transition spd="slow" p14:dur="3400">
        <p14:reveal/>
      </p:transition>
    </mc:Choice>
    <mc:Fallback>
      <p:transition spd="slow">
        <p:fade/>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sp>
        <p:nvSpPr>
          <p:cNvPr id="6" name="椭圆 5"/>
          <p:cNvSpPr/>
          <p:nvPr/>
        </p:nvSpPr>
        <p:spPr>
          <a:xfrm>
            <a:off x="4073309" y="1671637"/>
            <a:ext cx="4000500" cy="4000500"/>
          </a:xfrm>
          <a:prstGeom prst="ellipse">
            <a:avLst/>
          </a:prstGeom>
          <a:blipFill>
            <a:blip r:embed="rId6"/>
            <a:stretch>
              <a:fillRect/>
            </a:stretch>
          </a:blipFill>
          <a:ln>
            <a:noFill/>
          </a:ln>
          <a:effectLst>
            <a:innerShdw blurRad="254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680460" y="2434590"/>
            <a:ext cx="914400" cy="914400"/>
          </a:xfrm>
          <a:prstGeom prst="ellipse">
            <a:avLst/>
          </a:prstGeom>
          <a:solidFill>
            <a:srgbClr val="0224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4137660" y="4572000"/>
            <a:ext cx="914400" cy="914400"/>
          </a:xfrm>
          <a:prstGeom prst="ellipse">
            <a:avLst/>
          </a:prstGeom>
          <a:solidFill>
            <a:srgbClr val="F7A8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393921" y="2398395"/>
            <a:ext cx="914400" cy="914400"/>
          </a:xfrm>
          <a:prstGeom prst="ellipse">
            <a:avLst/>
          </a:prstGeom>
          <a:solidFill>
            <a:srgbClr val="F7A83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936721" y="4572000"/>
            <a:ext cx="914400" cy="914400"/>
          </a:xfrm>
          <a:prstGeom prst="ellipse">
            <a:avLst/>
          </a:prstGeom>
          <a:solidFill>
            <a:srgbClr val="02245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windy_116269"/>
          <p:cNvSpPr>
            <a:spLocks noChangeAspect="1"/>
          </p:cNvSpPr>
          <p:nvPr/>
        </p:nvSpPr>
        <p:spPr bwMode="auto">
          <a:xfrm>
            <a:off x="3946473" y="2694361"/>
            <a:ext cx="382374" cy="381738"/>
          </a:xfrm>
          <a:custGeom>
            <a:gdLst>
              <a:gd name="connsiteX0" fmla="*/ 310840 w 581296"/>
              <a:gd name="connsiteY0" fmla="*/ 469472 h 580330"/>
              <a:gd name="connsiteX1" fmla="*/ 525407 w 581296"/>
              <a:gd name="connsiteY1" fmla="*/ 469472 h 580330"/>
              <a:gd name="connsiteX2" fmla="*/ 581296 w 581296"/>
              <a:gd name="connsiteY2" fmla="*/ 524812 h 580330"/>
              <a:gd name="connsiteX3" fmla="*/ 525407 w 581296"/>
              <a:gd name="connsiteY3" fmla="*/ 580330 h 580330"/>
              <a:gd name="connsiteX4" fmla="*/ 501112 w 581296"/>
              <a:gd name="connsiteY4" fmla="*/ 556169 h 580330"/>
              <a:gd name="connsiteX5" fmla="*/ 525407 w 581296"/>
              <a:gd name="connsiteY5" fmla="*/ 532007 h 580330"/>
              <a:gd name="connsiteX6" fmla="*/ 532616 w 581296"/>
              <a:gd name="connsiteY6" fmla="*/ 524901 h 580330"/>
              <a:gd name="connsiteX7" fmla="*/ 525407 w 581296"/>
              <a:gd name="connsiteY7" fmla="*/ 517795 h 580330"/>
              <a:gd name="connsiteX8" fmla="*/ 310840 w 581296"/>
              <a:gd name="connsiteY8" fmla="*/ 517795 h 580330"/>
              <a:gd name="connsiteX9" fmla="*/ 286544 w 581296"/>
              <a:gd name="connsiteY9" fmla="*/ 493633 h 580330"/>
              <a:gd name="connsiteX10" fmla="*/ 310840 w 581296"/>
              <a:gd name="connsiteY10" fmla="*/ 469472 h 580330"/>
              <a:gd name="connsiteX11" fmla="*/ 359824 w 581296"/>
              <a:gd name="connsiteY11" fmla="*/ 322202 h 580330"/>
              <a:gd name="connsiteX12" fmla="*/ 422311 w 581296"/>
              <a:gd name="connsiteY12" fmla="*/ 384406 h 580330"/>
              <a:gd name="connsiteX13" fmla="*/ 359824 w 581296"/>
              <a:gd name="connsiteY13" fmla="*/ 446342 h 580330"/>
              <a:gd name="connsiteX14" fmla="*/ 99994 w 581296"/>
              <a:gd name="connsiteY14" fmla="*/ 446342 h 580330"/>
              <a:gd name="connsiteX15" fmla="*/ 75694 w 581296"/>
              <a:gd name="connsiteY15" fmla="*/ 422172 h 580330"/>
              <a:gd name="connsiteX16" fmla="*/ 99994 w 581296"/>
              <a:gd name="connsiteY16" fmla="*/ 398001 h 580330"/>
              <a:gd name="connsiteX17" fmla="*/ 359824 w 581296"/>
              <a:gd name="connsiteY17" fmla="*/ 398001 h 580330"/>
              <a:gd name="connsiteX18" fmla="*/ 373710 w 581296"/>
              <a:gd name="connsiteY18" fmla="*/ 384317 h 580330"/>
              <a:gd name="connsiteX19" fmla="*/ 359824 w 581296"/>
              <a:gd name="connsiteY19" fmla="*/ 370543 h 580330"/>
              <a:gd name="connsiteX20" fmla="*/ 335434 w 581296"/>
              <a:gd name="connsiteY20" fmla="*/ 346373 h 580330"/>
              <a:gd name="connsiteX21" fmla="*/ 359824 w 581296"/>
              <a:gd name="connsiteY21" fmla="*/ 322202 h 580330"/>
              <a:gd name="connsiteX22" fmla="*/ 352344 w 581296"/>
              <a:gd name="connsiteY22" fmla="*/ 118836 h 580330"/>
              <a:gd name="connsiteX23" fmla="*/ 265921 w 581296"/>
              <a:gd name="connsiteY23" fmla="*/ 192519 h 580330"/>
              <a:gd name="connsiteX24" fmla="*/ 244471 w 581296"/>
              <a:gd name="connsiteY24" fmla="*/ 217762 h 580330"/>
              <a:gd name="connsiteX25" fmla="*/ 174870 w 581296"/>
              <a:gd name="connsiteY25" fmla="*/ 265225 h 580330"/>
              <a:gd name="connsiteX26" fmla="*/ 529728 w 581296"/>
              <a:gd name="connsiteY26" fmla="*/ 265225 h 580330"/>
              <a:gd name="connsiteX27" fmla="*/ 460216 w 581296"/>
              <a:gd name="connsiteY27" fmla="*/ 217762 h 580330"/>
              <a:gd name="connsiteX28" fmla="*/ 438677 w 581296"/>
              <a:gd name="connsiteY28" fmla="*/ 192875 h 580330"/>
              <a:gd name="connsiteX29" fmla="*/ 438677 w 581296"/>
              <a:gd name="connsiteY29" fmla="*/ 192341 h 580330"/>
              <a:gd name="connsiteX30" fmla="*/ 352344 w 581296"/>
              <a:gd name="connsiteY30" fmla="*/ 118836 h 580330"/>
              <a:gd name="connsiteX31" fmla="*/ 228628 w 581296"/>
              <a:gd name="connsiteY31" fmla="*/ 48085 h 580330"/>
              <a:gd name="connsiteX32" fmla="*/ 142295 w 581296"/>
              <a:gd name="connsiteY32" fmla="*/ 121769 h 580330"/>
              <a:gd name="connsiteX33" fmla="*/ 120756 w 581296"/>
              <a:gd name="connsiteY33" fmla="*/ 147011 h 580330"/>
              <a:gd name="connsiteX34" fmla="*/ 51244 w 581296"/>
              <a:gd name="connsiteY34" fmla="*/ 194474 h 580330"/>
              <a:gd name="connsiteX35" fmla="*/ 173713 w 581296"/>
              <a:gd name="connsiteY35" fmla="*/ 194474 h 580330"/>
              <a:gd name="connsiteX36" fmla="*/ 219283 w 581296"/>
              <a:gd name="connsiteY36" fmla="*/ 173587 h 580330"/>
              <a:gd name="connsiteX37" fmla="*/ 299832 w 581296"/>
              <a:gd name="connsiteY37" fmla="*/ 80350 h 580330"/>
              <a:gd name="connsiteX38" fmla="*/ 228628 w 581296"/>
              <a:gd name="connsiteY38" fmla="*/ 48085 h 580330"/>
              <a:gd name="connsiteX39" fmla="*/ 228628 w 581296"/>
              <a:gd name="connsiteY39" fmla="*/ 0 h 580330"/>
              <a:gd name="connsiteX40" fmla="*/ 350920 w 581296"/>
              <a:gd name="connsiteY40" fmla="*/ 70750 h 580330"/>
              <a:gd name="connsiteX41" fmla="*/ 352433 w 581296"/>
              <a:gd name="connsiteY41" fmla="*/ 70750 h 580330"/>
              <a:gd name="connsiteX42" fmla="*/ 485493 w 581296"/>
              <a:gd name="connsiteY42" fmla="*/ 173587 h 580330"/>
              <a:gd name="connsiteX43" fmla="*/ 580193 w 581296"/>
              <a:gd name="connsiteY43" fmla="*/ 263625 h 580330"/>
              <a:gd name="connsiteX44" fmla="*/ 538628 w 581296"/>
              <a:gd name="connsiteY44" fmla="*/ 313310 h 580330"/>
              <a:gd name="connsiteX45" fmla="*/ 166148 w 581296"/>
              <a:gd name="connsiteY45" fmla="*/ 313310 h 580330"/>
              <a:gd name="connsiteX46" fmla="*/ 124583 w 581296"/>
              <a:gd name="connsiteY46" fmla="*/ 263625 h 580330"/>
              <a:gd name="connsiteX47" fmla="*/ 132326 w 581296"/>
              <a:gd name="connsiteY47" fmla="*/ 242560 h 580330"/>
              <a:gd name="connsiteX48" fmla="*/ 42433 w 581296"/>
              <a:gd name="connsiteY48" fmla="*/ 242560 h 580330"/>
              <a:gd name="connsiteX49" fmla="*/ 957 w 581296"/>
              <a:gd name="connsiteY49" fmla="*/ 192875 h 580330"/>
              <a:gd name="connsiteX50" fmla="*/ 95657 w 581296"/>
              <a:gd name="connsiteY50" fmla="*/ 102837 h 580330"/>
              <a:gd name="connsiteX51" fmla="*/ 228628 w 581296"/>
              <a:gd name="connsiteY51" fmla="*/ 0 h 5803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296" h="580330">
                <a:moveTo>
                  <a:pt x="310840" y="469472"/>
                </a:moveTo>
                <a:lnTo>
                  <a:pt x="525407" y="469472"/>
                </a:lnTo>
                <a:cubicBezTo>
                  <a:pt x="556289" y="469472"/>
                  <a:pt x="581296" y="494344"/>
                  <a:pt x="581296" y="524812"/>
                </a:cubicBezTo>
                <a:cubicBezTo>
                  <a:pt x="581296" y="555458"/>
                  <a:pt x="556289" y="580330"/>
                  <a:pt x="525407" y="580330"/>
                </a:cubicBezTo>
                <a:cubicBezTo>
                  <a:pt x="511969" y="580330"/>
                  <a:pt x="501112" y="569582"/>
                  <a:pt x="501112" y="556169"/>
                </a:cubicBezTo>
                <a:cubicBezTo>
                  <a:pt x="501112" y="542844"/>
                  <a:pt x="511969" y="532007"/>
                  <a:pt x="525407" y="532007"/>
                </a:cubicBezTo>
                <a:cubicBezTo>
                  <a:pt x="529412" y="532007"/>
                  <a:pt x="532616" y="528809"/>
                  <a:pt x="532616" y="524901"/>
                </a:cubicBezTo>
                <a:cubicBezTo>
                  <a:pt x="532616" y="520993"/>
                  <a:pt x="529323" y="517795"/>
                  <a:pt x="525407" y="517795"/>
                </a:cubicBezTo>
                <a:lnTo>
                  <a:pt x="310840" y="517795"/>
                </a:lnTo>
                <a:cubicBezTo>
                  <a:pt x="297491" y="517795"/>
                  <a:pt x="286544" y="507046"/>
                  <a:pt x="286544" y="493633"/>
                </a:cubicBezTo>
                <a:cubicBezTo>
                  <a:pt x="286544" y="480309"/>
                  <a:pt x="297491" y="469472"/>
                  <a:pt x="310840" y="469472"/>
                </a:cubicBezTo>
                <a:close/>
                <a:moveTo>
                  <a:pt x="359824" y="322202"/>
                </a:moveTo>
                <a:cubicBezTo>
                  <a:pt x="394361" y="322202"/>
                  <a:pt x="422311" y="350194"/>
                  <a:pt x="422311" y="384406"/>
                </a:cubicBezTo>
                <a:cubicBezTo>
                  <a:pt x="422311" y="418795"/>
                  <a:pt x="394183" y="446609"/>
                  <a:pt x="359824" y="446342"/>
                </a:cubicBezTo>
                <a:lnTo>
                  <a:pt x="99994" y="446342"/>
                </a:lnTo>
                <a:cubicBezTo>
                  <a:pt x="86553" y="446342"/>
                  <a:pt x="75694" y="435590"/>
                  <a:pt x="75694" y="422172"/>
                </a:cubicBezTo>
                <a:cubicBezTo>
                  <a:pt x="75694" y="408843"/>
                  <a:pt x="86553" y="398001"/>
                  <a:pt x="99994" y="398001"/>
                </a:cubicBezTo>
                <a:lnTo>
                  <a:pt x="359824" y="398001"/>
                </a:lnTo>
                <a:cubicBezTo>
                  <a:pt x="367479" y="398001"/>
                  <a:pt x="373710" y="391870"/>
                  <a:pt x="373710" y="384317"/>
                </a:cubicBezTo>
                <a:cubicBezTo>
                  <a:pt x="373710" y="376674"/>
                  <a:pt x="367390" y="370543"/>
                  <a:pt x="359824" y="370543"/>
                </a:cubicBezTo>
                <a:cubicBezTo>
                  <a:pt x="346383" y="370543"/>
                  <a:pt x="335434" y="359791"/>
                  <a:pt x="335434" y="346373"/>
                </a:cubicBezTo>
                <a:cubicBezTo>
                  <a:pt x="335434" y="332954"/>
                  <a:pt x="346383" y="322202"/>
                  <a:pt x="359824" y="322202"/>
                </a:cubicBezTo>
                <a:close/>
                <a:moveTo>
                  <a:pt x="352344" y="118836"/>
                </a:moveTo>
                <a:cubicBezTo>
                  <a:pt x="304816" y="118836"/>
                  <a:pt x="266277" y="151900"/>
                  <a:pt x="265921" y="192519"/>
                </a:cubicBezTo>
                <a:cubicBezTo>
                  <a:pt x="266366" y="205140"/>
                  <a:pt x="257020" y="216339"/>
                  <a:pt x="244471" y="217762"/>
                </a:cubicBezTo>
                <a:cubicBezTo>
                  <a:pt x="212608" y="221495"/>
                  <a:pt x="186084" y="239982"/>
                  <a:pt x="174870" y="265225"/>
                </a:cubicBezTo>
                <a:lnTo>
                  <a:pt x="529728" y="265225"/>
                </a:lnTo>
                <a:cubicBezTo>
                  <a:pt x="518603" y="239804"/>
                  <a:pt x="491990" y="221317"/>
                  <a:pt x="460216" y="217762"/>
                </a:cubicBezTo>
                <a:cubicBezTo>
                  <a:pt x="447578" y="216339"/>
                  <a:pt x="438232" y="205496"/>
                  <a:pt x="438677" y="192875"/>
                </a:cubicBezTo>
                <a:lnTo>
                  <a:pt x="438677" y="192341"/>
                </a:lnTo>
                <a:cubicBezTo>
                  <a:pt x="438232" y="151633"/>
                  <a:pt x="399694" y="118836"/>
                  <a:pt x="352344" y="118836"/>
                </a:cubicBezTo>
                <a:close/>
                <a:moveTo>
                  <a:pt x="228628" y="48085"/>
                </a:moveTo>
                <a:cubicBezTo>
                  <a:pt x="181189" y="48085"/>
                  <a:pt x="142651" y="81150"/>
                  <a:pt x="142295" y="121769"/>
                </a:cubicBezTo>
                <a:cubicBezTo>
                  <a:pt x="142740" y="134390"/>
                  <a:pt x="133394" y="145589"/>
                  <a:pt x="120756" y="147011"/>
                </a:cubicBezTo>
                <a:cubicBezTo>
                  <a:pt x="88981" y="150744"/>
                  <a:pt x="62369" y="169232"/>
                  <a:pt x="51244" y="194474"/>
                </a:cubicBezTo>
                <a:lnTo>
                  <a:pt x="173713" y="194474"/>
                </a:lnTo>
                <a:cubicBezTo>
                  <a:pt x="187153" y="184964"/>
                  <a:pt x="202550" y="177853"/>
                  <a:pt x="219283" y="173587"/>
                </a:cubicBezTo>
                <a:cubicBezTo>
                  <a:pt x="226670" y="131546"/>
                  <a:pt x="257821" y="96526"/>
                  <a:pt x="299832" y="80350"/>
                </a:cubicBezTo>
                <a:cubicBezTo>
                  <a:pt x="284345" y="60884"/>
                  <a:pt x="258177" y="48085"/>
                  <a:pt x="228628" y="48085"/>
                </a:cubicBezTo>
                <a:close/>
                <a:moveTo>
                  <a:pt x="228628" y="0"/>
                </a:moveTo>
                <a:cubicBezTo>
                  <a:pt x="282653" y="0"/>
                  <a:pt x="329292" y="28976"/>
                  <a:pt x="350920" y="70750"/>
                </a:cubicBezTo>
                <a:lnTo>
                  <a:pt x="352433" y="70750"/>
                </a:lnTo>
                <a:cubicBezTo>
                  <a:pt x="419364" y="70750"/>
                  <a:pt x="475169" y="115369"/>
                  <a:pt x="485493" y="173587"/>
                </a:cubicBezTo>
                <a:cubicBezTo>
                  <a:pt x="532131" y="185586"/>
                  <a:pt x="568979" y="219895"/>
                  <a:pt x="580193" y="263625"/>
                </a:cubicBezTo>
                <a:cubicBezTo>
                  <a:pt x="583130" y="275180"/>
                  <a:pt x="580727" y="309488"/>
                  <a:pt x="538628" y="313310"/>
                </a:cubicBezTo>
                <a:lnTo>
                  <a:pt x="166148" y="313310"/>
                </a:lnTo>
                <a:cubicBezTo>
                  <a:pt x="152619" y="313310"/>
                  <a:pt x="118175" y="303711"/>
                  <a:pt x="124583" y="263625"/>
                </a:cubicBezTo>
                <a:cubicBezTo>
                  <a:pt x="125740" y="256159"/>
                  <a:pt x="128944" y="249315"/>
                  <a:pt x="132326" y="242560"/>
                </a:cubicBezTo>
                <a:lnTo>
                  <a:pt x="42433" y="242560"/>
                </a:lnTo>
                <a:cubicBezTo>
                  <a:pt x="-289" y="240427"/>
                  <a:pt x="-2069" y="204518"/>
                  <a:pt x="957" y="192875"/>
                </a:cubicBezTo>
                <a:cubicBezTo>
                  <a:pt x="11993" y="149144"/>
                  <a:pt x="48841" y="114836"/>
                  <a:pt x="95657" y="102837"/>
                </a:cubicBezTo>
                <a:cubicBezTo>
                  <a:pt x="105803" y="44619"/>
                  <a:pt x="161608" y="0"/>
                  <a:pt x="228628" y="0"/>
                </a:cubicBezTo>
                <a:close/>
              </a:path>
            </a:pathLst>
          </a:custGeom>
          <a:solidFill>
            <a:schemeClr val="bg1"/>
          </a:solidFill>
          <a:ln>
            <a:noFill/>
          </a:ln>
        </p:spPr>
        <p:txBody>
          <a:bodyPr/>
          <a:lstStyle/>
          <a:p/>
        </p:txBody>
      </p:sp>
      <p:sp>
        <p:nvSpPr>
          <p:cNvPr id="17" name="windy_116269"/>
          <p:cNvSpPr>
            <a:spLocks noChangeAspect="1"/>
          </p:cNvSpPr>
          <p:nvPr/>
        </p:nvSpPr>
        <p:spPr bwMode="auto">
          <a:xfrm>
            <a:off x="7659934" y="2694332"/>
            <a:ext cx="382374" cy="381796"/>
          </a:xfrm>
          <a:custGeom>
            <a:gdLst>
              <a:gd name="connsiteX0" fmla="*/ 303775 w 607639"/>
              <a:gd name="connsiteY0" fmla="*/ 498545 h 606722"/>
              <a:gd name="connsiteX1" fmla="*/ 329117 w 607639"/>
              <a:gd name="connsiteY1" fmla="*/ 523878 h 606722"/>
              <a:gd name="connsiteX2" fmla="*/ 329117 w 607639"/>
              <a:gd name="connsiteY2" fmla="*/ 581389 h 606722"/>
              <a:gd name="connsiteX3" fmla="*/ 303775 w 607639"/>
              <a:gd name="connsiteY3" fmla="*/ 606722 h 606722"/>
              <a:gd name="connsiteX4" fmla="*/ 278522 w 607639"/>
              <a:gd name="connsiteY4" fmla="*/ 581389 h 606722"/>
              <a:gd name="connsiteX5" fmla="*/ 278522 w 607639"/>
              <a:gd name="connsiteY5" fmla="*/ 523878 h 606722"/>
              <a:gd name="connsiteX6" fmla="*/ 303775 w 607639"/>
              <a:gd name="connsiteY6" fmla="*/ 498545 h 606722"/>
              <a:gd name="connsiteX7" fmla="*/ 230509 w 607639"/>
              <a:gd name="connsiteY7" fmla="*/ 484364 h 606722"/>
              <a:gd name="connsiteX8" fmla="*/ 244481 w 607639"/>
              <a:gd name="connsiteY8" fmla="*/ 517331 h 606722"/>
              <a:gd name="connsiteX9" fmla="*/ 233713 w 607639"/>
              <a:gd name="connsiteY9" fmla="*/ 543989 h 606722"/>
              <a:gd name="connsiteX10" fmla="*/ 200787 w 607639"/>
              <a:gd name="connsiteY10" fmla="*/ 557940 h 606722"/>
              <a:gd name="connsiteX11" fmla="*/ 186815 w 607639"/>
              <a:gd name="connsiteY11" fmla="*/ 525062 h 606722"/>
              <a:gd name="connsiteX12" fmla="*/ 197583 w 607639"/>
              <a:gd name="connsiteY12" fmla="*/ 498404 h 606722"/>
              <a:gd name="connsiteX13" fmla="*/ 230509 w 607639"/>
              <a:gd name="connsiteY13" fmla="*/ 484364 h 606722"/>
              <a:gd name="connsiteX14" fmla="*/ 147658 w 607639"/>
              <a:gd name="connsiteY14" fmla="*/ 434044 h 606722"/>
              <a:gd name="connsiteX15" fmla="*/ 165547 w 607639"/>
              <a:gd name="connsiteY15" fmla="*/ 441440 h 606722"/>
              <a:gd name="connsiteX16" fmla="*/ 165547 w 607639"/>
              <a:gd name="connsiteY16" fmla="*/ 477156 h 606722"/>
              <a:gd name="connsiteX17" fmla="*/ 110455 w 607639"/>
              <a:gd name="connsiteY17" fmla="*/ 532151 h 606722"/>
              <a:gd name="connsiteX18" fmla="*/ 74677 w 607639"/>
              <a:gd name="connsiteY18" fmla="*/ 532151 h 606722"/>
              <a:gd name="connsiteX19" fmla="*/ 74677 w 607639"/>
              <a:gd name="connsiteY19" fmla="*/ 496435 h 606722"/>
              <a:gd name="connsiteX20" fmla="*/ 129769 w 607639"/>
              <a:gd name="connsiteY20" fmla="*/ 441440 h 606722"/>
              <a:gd name="connsiteX21" fmla="*/ 147658 w 607639"/>
              <a:gd name="connsiteY21" fmla="*/ 434044 h 606722"/>
              <a:gd name="connsiteX22" fmla="*/ 480992 w 607639"/>
              <a:gd name="connsiteY22" fmla="*/ 379219 h 606722"/>
              <a:gd name="connsiteX23" fmla="*/ 506360 w 607639"/>
              <a:gd name="connsiteY23" fmla="*/ 379219 h 606722"/>
              <a:gd name="connsiteX24" fmla="*/ 531640 w 607639"/>
              <a:gd name="connsiteY24" fmla="*/ 404472 h 606722"/>
              <a:gd name="connsiteX25" fmla="*/ 506360 w 607639"/>
              <a:gd name="connsiteY25" fmla="*/ 429814 h 606722"/>
              <a:gd name="connsiteX26" fmla="*/ 480992 w 607639"/>
              <a:gd name="connsiteY26" fmla="*/ 429814 h 606722"/>
              <a:gd name="connsiteX27" fmla="*/ 455712 w 607639"/>
              <a:gd name="connsiteY27" fmla="*/ 404472 h 606722"/>
              <a:gd name="connsiteX28" fmla="*/ 480992 w 607639"/>
              <a:gd name="connsiteY28" fmla="*/ 379219 h 606722"/>
              <a:gd name="connsiteX29" fmla="*/ 109924 w 607639"/>
              <a:gd name="connsiteY29" fmla="*/ 366069 h 606722"/>
              <a:gd name="connsiteX30" fmla="*/ 123779 w 607639"/>
              <a:gd name="connsiteY30" fmla="*/ 379651 h 606722"/>
              <a:gd name="connsiteX31" fmla="*/ 110347 w 607639"/>
              <a:gd name="connsiteY31" fmla="*/ 412816 h 606722"/>
              <a:gd name="connsiteX32" fmla="*/ 83927 w 607639"/>
              <a:gd name="connsiteY32" fmla="*/ 424019 h 606722"/>
              <a:gd name="connsiteX33" fmla="*/ 50747 w 607639"/>
              <a:gd name="connsiteY33" fmla="*/ 410682 h 606722"/>
              <a:gd name="connsiteX34" fmla="*/ 64090 w 607639"/>
              <a:gd name="connsiteY34" fmla="*/ 377517 h 606722"/>
              <a:gd name="connsiteX35" fmla="*/ 90599 w 607639"/>
              <a:gd name="connsiteY35" fmla="*/ 366225 h 606722"/>
              <a:gd name="connsiteX36" fmla="*/ 109924 w 607639"/>
              <a:gd name="connsiteY36" fmla="*/ 366069 h 606722"/>
              <a:gd name="connsiteX37" fmla="*/ 430415 w 607639"/>
              <a:gd name="connsiteY37" fmla="*/ 303290 h 606722"/>
              <a:gd name="connsiteX38" fmla="*/ 506343 w 607639"/>
              <a:gd name="connsiteY38" fmla="*/ 303290 h 606722"/>
              <a:gd name="connsiteX39" fmla="*/ 607639 w 607639"/>
              <a:gd name="connsiteY39" fmla="*/ 404446 h 606722"/>
              <a:gd name="connsiteX40" fmla="*/ 506343 w 607639"/>
              <a:gd name="connsiteY40" fmla="*/ 505601 h 606722"/>
              <a:gd name="connsiteX41" fmla="*/ 480974 w 607639"/>
              <a:gd name="connsiteY41" fmla="*/ 480268 h 606722"/>
              <a:gd name="connsiteX42" fmla="*/ 506343 w 607639"/>
              <a:gd name="connsiteY42" fmla="*/ 455023 h 606722"/>
              <a:gd name="connsiteX43" fmla="*/ 556991 w 607639"/>
              <a:gd name="connsiteY43" fmla="*/ 404446 h 606722"/>
              <a:gd name="connsiteX44" fmla="*/ 506343 w 607639"/>
              <a:gd name="connsiteY44" fmla="*/ 353868 h 606722"/>
              <a:gd name="connsiteX45" fmla="*/ 430415 w 607639"/>
              <a:gd name="connsiteY45" fmla="*/ 353868 h 606722"/>
              <a:gd name="connsiteX46" fmla="*/ 405046 w 607639"/>
              <a:gd name="connsiteY46" fmla="*/ 328623 h 606722"/>
              <a:gd name="connsiteX47" fmla="*/ 430415 w 607639"/>
              <a:gd name="connsiteY47" fmla="*/ 303290 h 606722"/>
              <a:gd name="connsiteX48" fmla="*/ 25272 w 607639"/>
              <a:gd name="connsiteY48" fmla="*/ 278099 h 606722"/>
              <a:gd name="connsiteX49" fmla="*/ 83469 w 607639"/>
              <a:gd name="connsiteY49" fmla="*/ 278099 h 606722"/>
              <a:gd name="connsiteX50" fmla="*/ 108741 w 607639"/>
              <a:gd name="connsiteY50" fmla="*/ 303317 h 606722"/>
              <a:gd name="connsiteX51" fmla="*/ 83469 w 607639"/>
              <a:gd name="connsiteY51" fmla="*/ 328624 h 606722"/>
              <a:gd name="connsiteX52" fmla="*/ 25272 w 607639"/>
              <a:gd name="connsiteY52" fmla="*/ 328624 h 606722"/>
              <a:gd name="connsiteX53" fmla="*/ 0 w 607639"/>
              <a:gd name="connsiteY53" fmla="*/ 303317 h 606722"/>
              <a:gd name="connsiteX54" fmla="*/ 25272 w 607639"/>
              <a:gd name="connsiteY54" fmla="*/ 278099 h 606722"/>
              <a:gd name="connsiteX55" fmla="*/ 455718 w 607639"/>
              <a:gd name="connsiteY55" fmla="*/ 202241 h 606722"/>
              <a:gd name="connsiteX56" fmla="*/ 531615 w 607639"/>
              <a:gd name="connsiteY56" fmla="*/ 202241 h 606722"/>
              <a:gd name="connsiteX57" fmla="*/ 556973 w 607639"/>
              <a:gd name="connsiteY57" fmla="*/ 227504 h 606722"/>
              <a:gd name="connsiteX58" fmla="*/ 531615 w 607639"/>
              <a:gd name="connsiteY58" fmla="*/ 252766 h 606722"/>
              <a:gd name="connsiteX59" fmla="*/ 455718 w 607639"/>
              <a:gd name="connsiteY59" fmla="*/ 252766 h 606722"/>
              <a:gd name="connsiteX60" fmla="*/ 430449 w 607639"/>
              <a:gd name="connsiteY60" fmla="*/ 227504 h 606722"/>
              <a:gd name="connsiteX61" fmla="*/ 455718 w 607639"/>
              <a:gd name="connsiteY61" fmla="*/ 202241 h 606722"/>
              <a:gd name="connsiteX62" fmla="*/ 303787 w 607639"/>
              <a:gd name="connsiteY62" fmla="*/ 202241 h 606722"/>
              <a:gd name="connsiteX63" fmla="*/ 374187 w 607639"/>
              <a:gd name="connsiteY63" fmla="*/ 230777 h 606722"/>
              <a:gd name="connsiteX64" fmla="*/ 374810 w 607639"/>
              <a:gd name="connsiteY64" fmla="*/ 266514 h 606722"/>
              <a:gd name="connsiteX65" fmla="*/ 338943 w 607639"/>
              <a:gd name="connsiteY65" fmla="*/ 267136 h 606722"/>
              <a:gd name="connsiteX66" fmla="*/ 303787 w 607639"/>
              <a:gd name="connsiteY66" fmla="*/ 252735 h 606722"/>
              <a:gd name="connsiteX67" fmla="*/ 253235 w 607639"/>
              <a:gd name="connsiteY67" fmla="*/ 303317 h 606722"/>
              <a:gd name="connsiteX68" fmla="*/ 303787 w 607639"/>
              <a:gd name="connsiteY68" fmla="*/ 353900 h 606722"/>
              <a:gd name="connsiteX69" fmla="*/ 338943 w 607639"/>
              <a:gd name="connsiteY69" fmla="*/ 339587 h 606722"/>
              <a:gd name="connsiteX70" fmla="*/ 374810 w 607639"/>
              <a:gd name="connsiteY70" fmla="*/ 340209 h 606722"/>
              <a:gd name="connsiteX71" fmla="*/ 374187 w 607639"/>
              <a:gd name="connsiteY71" fmla="*/ 375946 h 606722"/>
              <a:gd name="connsiteX72" fmla="*/ 303787 w 607639"/>
              <a:gd name="connsiteY72" fmla="*/ 404482 h 606722"/>
              <a:gd name="connsiteX73" fmla="*/ 202593 w 607639"/>
              <a:gd name="connsiteY73" fmla="*/ 303317 h 606722"/>
              <a:gd name="connsiteX74" fmla="*/ 303787 w 607639"/>
              <a:gd name="connsiteY74" fmla="*/ 202241 h 606722"/>
              <a:gd name="connsiteX75" fmla="*/ 81794 w 607639"/>
              <a:gd name="connsiteY75" fmla="*/ 186528 h 606722"/>
              <a:gd name="connsiteX76" fmla="*/ 108497 w 607639"/>
              <a:gd name="connsiteY76" fmla="*/ 197285 h 606722"/>
              <a:gd name="connsiteX77" fmla="*/ 122471 w 607639"/>
              <a:gd name="connsiteY77" fmla="*/ 230177 h 606722"/>
              <a:gd name="connsiteX78" fmla="*/ 89538 w 607639"/>
              <a:gd name="connsiteY78" fmla="*/ 244134 h 606722"/>
              <a:gd name="connsiteX79" fmla="*/ 62835 w 607639"/>
              <a:gd name="connsiteY79" fmla="*/ 233377 h 606722"/>
              <a:gd name="connsiteX80" fmla="*/ 48861 w 607639"/>
              <a:gd name="connsiteY80" fmla="*/ 200485 h 606722"/>
              <a:gd name="connsiteX81" fmla="*/ 81794 w 607639"/>
              <a:gd name="connsiteY81" fmla="*/ 186528 h 606722"/>
              <a:gd name="connsiteX82" fmla="*/ 303776 w 607639"/>
              <a:gd name="connsiteY82" fmla="*/ 126383 h 606722"/>
              <a:gd name="connsiteX83" fmla="*/ 409141 w 607639"/>
              <a:gd name="connsiteY83" fmla="*/ 161308 h 606722"/>
              <a:gd name="connsiteX84" fmla="*/ 414392 w 607639"/>
              <a:gd name="connsiteY84" fmla="*/ 196588 h 606722"/>
              <a:gd name="connsiteX85" fmla="*/ 378973 w 607639"/>
              <a:gd name="connsiteY85" fmla="*/ 201831 h 606722"/>
              <a:gd name="connsiteX86" fmla="*/ 303776 w 607639"/>
              <a:gd name="connsiteY86" fmla="*/ 176948 h 606722"/>
              <a:gd name="connsiteX87" fmla="*/ 177230 w 607639"/>
              <a:gd name="connsiteY87" fmla="*/ 303317 h 606722"/>
              <a:gd name="connsiteX88" fmla="*/ 303776 w 607639"/>
              <a:gd name="connsiteY88" fmla="*/ 429774 h 606722"/>
              <a:gd name="connsiteX89" fmla="*/ 378973 w 607639"/>
              <a:gd name="connsiteY89" fmla="*/ 404802 h 606722"/>
              <a:gd name="connsiteX90" fmla="*/ 414392 w 607639"/>
              <a:gd name="connsiteY90" fmla="*/ 410046 h 606722"/>
              <a:gd name="connsiteX91" fmla="*/ 409141 w 607639"/>
              <a:gd name="connsiteY91" fmla="*/ 445414 h 606722"/>
              <a:gd name="connsiteX92" fmla="*/ 303776 w 607639"/>
              <a:gd name="connsiteY92" fmla="*/ 480339 h 606722"/>
              <a:gd name="connsiteX93" fmla="*/ 126594 w 607639"/>
              <a:gd name="connsiteY93" fmla="*/ 303317 h 606722"/>
              <a:gd name="connsiteX94" fmla="*/ 303776 w 607639"/>
              <a:gd name="connsiteY94" fmla="*/ 126383 h 606722"/>
              <a:gd name="connsiteX95" fmla="*/ 92566 w 607639"/>
              <a:gd name="connsiteY95" fmla="*/ 67125 h 606722"/>
              <a:gd name="connsiteX96" fmla="*/ 110455 w 607639"/>
              <a:gd name="connsiteY96" fmla="*/ 74587 h 606722"/>
              <a:gd name="connsiteX97" fmla="*/ 165547 w 607639"/>
              <a:gd name="connsiteY97" fmla="*/ 129485 h 606722"/>
              <a:gd name="connsiteX98" fmla="*/ 165547 w 607639"/>
              <a:gd name="connsiteY98" fmla="*/ 165284 h 606722"/>
              <a:gd name="connsiteX99" fmla="*/ 129769 w 607639"/>
              <a:gd name="connsiteY99" fmla="*/ 165284 h 606722"/>
              <a:gd name="connsiteX100" fmla="*/ 74677 w 607639"/>
              <a:gd name="connsiteY100" fmla="*/ 110297 h 606722"/>
              <a:gd name="connsiteX101" fmla="*/ 74677 w 607639"/>
              <a:gd name="connsiteY101" fmla="*/ 74587 h 606722"/>
              <a:gd name="connsiteX102" fmla="*/ 92566 w 607639"/>
              <a:gd name="connsiteY102" fmla="*/ 67125 h 606722"/>
              <a:gd name="connsiteX103" fmla="*/ 215678 w 607639"/>
              <a:gd name="connsiteY103" fmla="*/ 50428 h 606722"/>
              <a:gd name="connsiteX104" fmla="*/ 229540 w 607639"/>
              <a:gd name="connsiteY104" fmla="*/ 64004 h 606722"/>
              <a:gd name="connsiteX105" fmla="*/ 240844 w 607639"/>
              <a:gd name="connsiteY105" fmla="*/ 90490 h 606722"/>
              <a:gd name="connsiteX106" fmla="*/ 227404 w 607639"/>
              <a:gd name="connsiteY106" fmla="*/ 123642 h 606722"/>
              <a:gd name="connsiteX107" fmla="*/ 194205 w 607639"/>
              <a:gd name="connsiteY107" fmla="*/ 110222 h 606722"/>
              <a:gd name="connsiteX108" fmla="*/ 182901 w 607639"/>
              <a:gd name="connsiteY108" fmla="*/ 83824 h 606722"/>
              <a:gd name="connsiteX109" fmla="*/ 196341 w 607639"/>
              <a:gd name="connsiteY109" fmla="*/ 50584 h 606722"/>
              <a:gd name="connsiteX110" fmla="*/ 215678 w 607639"/>
              <a:gd name="connsiteY110" fmla="*/ 50428 h 606722"/>
              <a:gd name="connsiteX111" fmla="*/ 303775 w 607639"/>
              <a:gd name="connsiteY111" fmla="*/ 0 h 606722"/>
              <a:gd name="connsiteX112" fmla="*/ 329117 w 607639"/>
              <a:gd name="connsiteY112" fmla="*/ 25248 h 606722"/>
              <a:gd name="connsiteX113" fmla="*/ 329117 w 607639"/>
              <a:gd name="connsiteY113" fmla="*/ 82857 h 606722"/>
              <a:gd name="connsiteX114" fmla="*/ 303775 w 607639"/>
              <a:gd name="connsiteY114" fmla="*/ 108106 h 606722"/>
              <a:gd name="connsiteX115" fmla="*/ 278522 w 607639"/>
              <a:gd name="connsiteY115" fmla="*/ 82857 h 606722"/>
              <a:gd name="connsiteX116" fmla="*/ 278522 w 607639"/>
              <a:gd name="connsiteY116" fmla="*/ 25248 h 606722"/>
              <a:gd name="connsiteX117" fmla="*/ 303775 w 607639"/>
              <a:gd name="connsiteY117"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7639" h="606722">
                <a:moveTo>
                  <a:pt x="303775" y="498545"/>
                </a:moveTo>
                <a:cubicBezTo>
                  <a:pt x="317735" y="498545"/>
                  <a:pt x="329117" y="509923"/>
                  <a:pt x="329117" y="523878"/>
                </a:cubicBezTo>
                <a:lnTo>
                  <a:pt x="329117" y="581389"/>
                </a:lnTo>
                <a:cubicBezTo>
                  <a:pt x="329117" y="595344"/>
                  <a:pt x="317735" y="606722"/>
                  <a:pt x="303775" y="606722"/>
                </a:cubicBezTo>
                <a:cubicBezTo>
                  <a:pt x="289815" y="606722"/>
                  <a:pt x="278522" y="595344"/>
                  <a:pt x="278522" y="581389"/>
                </a:cubicBezTo>
                <a:lnTo>
                  <a:pt x="278522" y="523878"/>
                </a:lnTo>
                <a:cubicBezTo>
                  <a:pt x="278522" y="509923"/>
                  <a:pt x="289815" y="498545"/>
                  <a:pt x="303775" y="498545"/>
                </a:cubicBezTo>
                <a:close/>
                <a:moveTo>
                  <a:pt x="230509" y="484364"/>
                </a:moveTo>
                <a:cubicBezTo>
                  <a:pt x="243502" y="489607"/>
                  <a:pt x="249731" y="504358"/>
                  <a:pt x="244481" y="517331"/>
                </a:cubicBezTo>
                <a:lnTo>
                  <a:pt x="233713" y="543989"/>
                </a:lnTo>
                <a:cubicBezTo>
                  <a:pt x="228463" y="556874"/>
                  <a:pt x="213779" y="563183"/>
                  <a:pt x="200787" y="557940"/>
                </a:cubicBezTo>
                <a:cubicBezTo>
                  <a:pt x="187794" y="552698"/>
                  <a:pt x="181565" y="537947"/>
                  <a:pt x="186815" y="525062"/>
                </a:cubicBezTo>
                <a:lnTo>
                  <a:pt x="197583" y="498404"/>
                </a:lnTo>
                <a:cubicBezTo>
                  <a:pt x="202834" y="485430"/>
                  <a:pt x="217606" y="479210"/>
                  <a:pt x="230509" y="484364"/>
                </a:cubicBezTo>
                <a:close/>
                <a:moveTo>
                  <a:pt x="147658" y="434044"/>
                </a:moveTo>
                <a:cubicBezTo>
                  <a:pt x="154133" y="434044"/>
                  <a:pt x="160607" y="436509"/>
                  <a:pt x="165547" y="441440"/>
                </a:cubicBezTo>
                <a:cubicBezTo>
                  <a:pt x="175426" y="451302"/>
                  <a:pt x="175426" y="467294"/>
                  <a:pt x="165547" y="477156"/>
                </a:cubicBezTo>
                <a:lnTo>
                  <a:pt x="110455" y="532151"/>
                </a:lnTo>
                <a:cubicBezTo>
                  <a:pt x="100576" y="542013"/>
                  <a:pt x="84556" y="542013"/>
                  <a:pt x="74677" y="532151"/>
                </a:cubicBezTo>
                <a:cubicBezTo>
                  <a:pt x="64709" y="522289"/>
                  <a:pt x="64709" y="506297"/>
                  <a:pt x="74677" y="496435"/>
                </a:cubicBezTo>
                <a:lnTo>
                  <a:pt x="129769" y="441440"/>
                </a:lnTo>
                <a:cubicBezTo>
                  <a:pt x="134708" y="436509"/>
                  <a:pt x="141183" y="434044"/>
                  <a:pt x="147658" y="434044"/>
                </a:cubicBezTo>
                <a:close/>
                <a:moveTo>
                  <a:pt x="480992" y="379219"/>
                </a:moveTo>
                <a:lnTo>
                  <a:pt x="506360" y="379219"/>
                </a:lnTo>
                <a:cubicBezTo>
                  <a:pt x="520335" y="379219"/>
                  <a:pt x="531640" y="390512"/>
                  <a:pt x="531640" y="404472"/>
                </a:cubicBezTo>
                <a:cubicBezTo>
                  <a:pt x="531640" y="418432"/>
                  <a:pt x="520335" y="429814"/>
                  <a:pt x="506360" y="429814"/>
                </a:cubicBezTo>
                <a:lnTo>
                  <a:pt x="480992" y="429814"/>
                </a:lnTo>
                <a:cubicBezTo>
                  <a:pt x="467017" y="429814"/>
                  <a:pt x="455712" y="418432"/>
                  <a:pt x="455712" y="404472"/>
                </a:cubicBezTo>
                <a:cubicBezTo>
                  <a:pt x="455712" y="390512"/>
                  <a:pt x="467017" y="379219"/>
                  <a:pt x="480992" y="379219"/>
                </a:cubicBezTo>
                <a:close/>
                <a:moveTo>
                  <a:pt x="109924" y="366069"/>
                </a:moveTo>
                <a:cubicBezTo>
                  <a:pt x="115929" y="368492"/>
                  <a:pt x="121021" y="373205"/>
                  <a:pt x="123779" y="379651"/>
                </a:cubicBezTo>
                <a:cubicBezTo>
                  <a:pt x="129205" y="392455"/>
                  <a:pt x="123245" y="407303"/>
                  <a:pt x="110347" y="412816"/>
                </a:cubicBezTo>
                <a:lnTo>
                  <a:pt x="83927" y="424019"/>
                </a:lnTo>
                <a:cubicBezTo>
                  <a:pt x="71029" y="429532"/>
                  <a:pt x="56173" y="423486"/>
                  <a:pt x="50747" y="410682"/>
                </a:cubicBezTo>
                <a:cubicBezTo>
                  <a:pt x="45232" y="397790"/>
                  <a:pt x="51192" y="382941"/>
                  <a:pt x="64090" y="377517"/>
                </a:cubicBezTo>
                <a:lnTo>
                  <a:pt x="90599" y="366225"/>
                </a:lnTo>
                <a:cubicBezTo>
                  <a:pt x="97004" y="363513"/>
                  <a:pt x="103920" y="363646"/>
                  <a:pt x="109924" y="366069"/>
                </a:cubicBezTo>
                <a:close/>
                <a:moveTo>
                  <a:pt x="430415" y="303290"/>
                </a:moveTo>
                <a:lnTo>
                  <a:pt x="506343" y="303290"/>
                </a:lnTo>
                <a:cubicBezTo>
                  <a:pt x="562243" y="303290"/>
                  <a:pt x="607639" y="348623"/>
                  <a:pt x="607639" y="404446"/>
                </a:cubicBezTo>
                <a:cubicBezTo>
                  <a:pt x="607639" y="460357"/>
                  <a:pt x="562243" y="505601"/>
                  <a:pt x="506343" y="505601"/>
                </a:cubicBezTo>
                <a:cubicBezTo>
                  <a:pt x="492368" y="505601"/>
                  <a:pt x="480974" y="494312"/>
                  <a:pt x="480974" y="480268"/>
                </a:cubicBezTo>
                <a:cubicBezTo>
                  <a:pt x="480974" y="466312"/>
                  <a:pt x="492368" y="455023"/>
                  <a:pt x="506343" y="455023"/>
                </a:cubicBezTo>
                <a:cubicBezTo>
                  <a:pt x="534293" y="455023"/>
                  <a:pt x="556991" y="432357"/>
                  <a:pt x="556991" y="404446"/>
                </a:cubicBezTo>
                <a:cubicBezTo>
                  <a:pt x="556991" y="376534"/>
                  <a:pt x="534293" y="353868"/>
                  <a:pt x="506343" y="353868"/>
                </a:cubicBezTo>
                <a:lnTo>
                  <a:pt x="430415" y="353868"/>
                </a:lnTo>
                <a:cubicBezTo>
                  <a:pt x="416351" y="353868"/>
                  <a:pt x="405046" y="342579"/>
                  <a:pt x="405046" y="328623"/>
                </a:cubicBezTo>
                <a:cubicBezTo>
                  <a:pt x="405046" y="314668"/>
                  <a:pt x="416351" y="303290"/>
                  <a:pt x="430415" y="303290"/>
                </a:cubicBezTo>
                <a:close/>
                <a:moveTo>
                  <a:pt x="25272" y="278099"/>
                </a:moveTo>
                <a:lnTo>
                  <a:pt x="83469" y="278099"/>
                </a:lnTo>
                <a:cubicBezTo>
                  <a:pt x="97440" y="278099"/>
                  <a:pt x="108741" y="289376"/>
                  <a:pt x="108741" y="303317"/>
                </a:cubicBezTo>
                <a:cubicBezTo>
                  <a:pt x="108741" y="317258"/>
                  <a:pt x="97440" y="328624"/>
                  <a:pt x="83469" y="328624"/>
                </a:cubicBezTo>
                <a:lnTo>
                  <a:pt x="25272" y="328624"/>
                </a:lnTo>
                <a:cubicBezTo>
                  <a:pt x="11301" y="328624"/>
                  <a:pt x="0" y="317258"/>
                  <a:pt x="0" y="303317"/>
                </a:cubicBezTo>
                <a:cubicBezTo>
                  <a:pt x="0" y="289376"/>
                  <a:pt x="11301" y="278099"/>
                  <a:pt x="25272" y="278099"/>
                </a:cubicBezTo>
                <a:close/>
                <a:moveTo>
                  <a:pt x="455718" y="202241"/>
                </a:moveTo>
                <a:lnTo>
                  <a:pt x="531615" y="202241"/>
                </a:lnTo>
                <a:cubicBezTo>
                  <a:pt x="545584" y="202241"/>
                  <a:pt x="556973" y="213538"/>
                  <a:pt x="556973" y="227504"/>
                </a:cubicBezTo>
                <a:cubicBezTo>
                  <a:pt x="556973" y="241469"/>
                  <a:pt x="545584" y="252766"/>
                  <a:pt x="531615" y="252766"/>
                </a:cubicBezTo>
                <a:lnTo>
                  <a:pt x="455718" y="252766"/>
                </a:lnTo>
                <a:cubicBezTo>
                  <a:pt x="441749" y="252766"/>
                  <a:pt x="430449" y="241469"/>
                  <a:pt x="430449" y="227504"/>
                </a:cubicBezTo>
                <a:cubicBezTo>
                  <a:pt x="430449" y="213538"/>
                  <a:pt x="441749" y="202241"/>
                  <a:pt x="455718" y="202241"/>
                </a:cubicBezTo>
                <a:close/>
                <a:moveTo>
                  <a:pt x="303787" y="202241"/>
                </a:moveTo>
                <a:cubicBezTo>
                  <a:pt x="330398" y="202241"/>
                  <a:pt x="355408" y="212642"/>
                  <a:pt x="374187" y="230777"/>
                </a:cubicBezTo>
                <a:cubicBezTo>
                  <a:pt x="384244" y="240467"/>
                  <a:pt x="384511" y="256468"/>
                  <a:pt x="374810" y="266514"/>
                </a:cubicBezTo>
                <a:cubicBezTo>
                  <a:pt x="365020" y="276559"/>
                  <a:pt x="349000" y="276826"/>
                  <a:pt x="338943" y="267136"/>
                </a:cubicBezTo>
                <a:cubicBezTo>
                  <a:pt x="329508" y="257980"/>
                  <a:pt x="317137" y="252735"/>
                  <a:pt x="303787" y="252735"/>
                </a:cubicBezTo>
                <a:cubicBezTo>
                  <a:pt x="275841" y="252735"/>
                  <a:pt x="253235" y="275403"/>
                  <a:pt x="253235" y="303317"/>
                </a:cubicBezTo>
                <a:cubicBezTo>
                  <a:pt x="253235" y="331320"/>
                  <a:pt x="275841" y="353900"/>
                  <a:pt x="303787" y="353900"/>
                </a:cubicBezTo>
                <a:cubicBezTo>
                  <a:pt x="317137" y="353900"/>
                  <a:pt x="329508" y="348744"/>
                  <a:pt x="338943" y="339587"/>
                </a:cubicBezTo>
                <a:cubicBezTo>
                  <a:pt x="349000" y="329897"/>
                  <a:pt x="365020" y="330164"/>
                  <a:pt x="374810" y="340209"/>
                </a:cubicBezTo>
                <a:cubicBezTo>
                  <a:pt x="384511" y="350166"/>
                  <a:pt x="384244" y="366256"/>
                  <a:pt x="374187" y="375946"/>
                </a:cubicBezTo>
                <a:cubicBezTo>
                  <a:pt x="355408" y="394081"/>
                  <a:pt x="330398" y="404482"/>
                  <a:pt x="303787" y="404482"/>
                </a:cubicBezTo>
                <a:cubicBezTo>
                  <a:pt x="247895" y="404482"/>
                  <a:pt x="202593" y="359233"/>
                  <a:pt x="202593" y="303317"/>
                </a:cubicBezTo>
                <a:cubicBezTo>
                  <a:pt x="202593" y="247490"/>
                  <a:pt x="247895" y="202241"/>
                  <a:pt x="303787" y="202241"/>
                </a:cubicBezTo>
                <a:close/>
                <a:moveTo>
                  <a:pt x="81794" y="186528"/>
                </a:moveTo>
                <a:lnTo>
                  <a:pt x="108497" y="197285"/>
                </a:lnTo>
                <a:cubicBezTo>
                  <a:pt x="121492" y="202530"/>
                  <a:pt x="127723" y="217287"/>
                  <a:pt x="122471" y="230177"/>
                </a:cubicBezTo>
                <a:cubicBezTo>
                  <a:pt x="117220" y="243156"/>
                  <a:pt x="102533" y="249379"/>
                  <a:pt x="89538" y="244134"/>
                </a:cubicBezTo>
                <a:lnTo>
                  <a:pt x="62835" y="233377"/>
                </a:lnTo>
                <a:cubicBezTo>
                  <a:pt x="49840" y="228221"/>
                  <a:pt x="43609" y="213464"/>
                  <a:pt x="48861" y="200485"/>
                </a:cubicBezTo>
                <a:cubicBezTo>
                  <a:pt x="54023" y="187506"/>
                  <a:pt x="68799" y="181283"/>
                  <a:pt x="81794" y="186528"/>
                </a:cubicBezTo>
                <a:close/>
                <a:moveTo>
                  <a:pt x="303776" y="126383"/>
                </a:moveTo>
                <a:cubicBezTo>
                  <a:pt x="342220" y="126383"/>
                  <a:pt x="378795" y="138824"/>
                  <a:pt x="409141" y="161308"/>
                </a:cubicBezTo>
                <a:cubicBezTo>
                  <a:pt x="420354" y="169572"/>
                  <a:pt x="422757" y="185390"/>
                  <a:pt x="414392" y="196588"/>
                </a:cubicBezTo>
                <a:cubicBezTo>
                  <a:pt x="406027" y="207874"/>
                  <a:pt x="390186" y="210184"/>
                  <a:pt x="378973" y="201831"/>
                </a:cubicBezTo>
                <a:cubicBezTo>
                  <a:pt x="357259" y="185746"/>
                  <a:pt x="331185" y="176948"/>
                  <a:pt x="303776" y="176948"/>
                </a:cubicBezTo>
                <a:cubicBezTo>
                  <a:pt x="233918" y="176948"/>
                  <a:pt x="177230" y="233556"/>
                  <a:pt x="177230" y="303317"/>
                </a:cubicBezTo>
                <a:cubicBezTo>
                  <a:pt x="177230" y="373166"/>
                  <a:pt x="233918" y="429774"/>
                  <a:pt x="303776" y="429774"/>
                </a:cubicBezTo>
                <a:cubicBezTo>
                  <a:pt x="331185" y="429774"/>
                  <a:pt x="357259" y="420887"/>
                  <a:pt x="378973" y="404802"/>
                </a:cubicBezTo>
                <a:cubicBezTo>
                  <a:pt x="390186" y="396538"/>
                  <a:pt x="406027" y="398848"/>
                  <a:pt x="414392" y="410046"/>
                </a:cubicBezTo>
                <a:cubicBezTo>
                  <a:pt x="422757" y="421243"/>
                  <a:pt x="420354" y="437061"/>
                  <a:pt x="409141" y="445414"/>
                </a:cubicBezTo>
                <a:cubicBezTo>
                  <a:pt x="378795" y="467898"/>
                  <a:pt x="342220" y="480339"/>
                  <a:pt x="303776" y="480339"/>
                </a:cubicBezTo>
                <a:cubicBezTo>
                  <a:pt x="205974" y="480339"/>
                  <a:pt x="126594" y="401070"/>
                  <a:pt x="126594" y="303317"/>
                </a:cubicBezTo>
                <a:cubicBezTo>
                  <a:pt x="126594" y="205652"/>
                  <a:pt x="205974" y="126383"/>
                  <a:pt x="303776" y="126383"/>
                </a:cubicBezTo>
                <a:close/>
                <a:moveTo>
                  <a:pt x="92566" y="67125"/>
                </a:moveTo>
                <a:cubicBezTo>
                  <a:pt x="99041" y="67125"/>
                  <a:pt x="105516" y="69613"/>
                  <a:pt x="110455" y="74587"/>
                </a:cubicBezTo>
                <a:lnTo>
                  <a:pt x="165547" y="129485"/>
                </a:lnTo>
                <a:cubicBezTo>
                  <a:pt x="175426" y="139434"/>
                  <a:pt x="175426" y="155423"/>
                  <a:pt x="165547" y="165284"/>
                </a:cubicBezTo>
                <a:cubicBezTo>
                  <a:pt x="155668" y="175144"/>
                  <a:pt x="139648" y="175144"/>
                  <a:pt x="129769" y="165284"/>
                </a:cubicBezTo>
                <a:lnTo>
                  <a:pt x="74677" y="110297"/>
                </a:lnTo>
                <a:cubicBezTo>
                  <a:pt x="64709" y="100437"/>
                  <a:pt x="64709" y="84447"/>
                  <a:pt x="74677" y="74587"/>
                </a:cubicBezTo>
                <a:cubicBezTo>
                  <a:pt x="79617" y="69613"/>
                  <a:pt x="86091" y="67125"/>
                  <a:pt x="92566" y="67125"/>
                </a:cubicBezTo>
                <a:close/>
                <a:moveTo>
                  <a:pt x="215678" y="50428"/>
                </a:moveTo>
                <a:cubicBezTo>
                  <a:pt x="221685" y="52850"/>
                  <a:pt x="226781" y="57561"/>
                  <a:pt x="229540" y="64004"/>
                </a:cubicBezTo>
                <a:lnTo>
                  <a:pt x="240844" y="90490"/>
                </a:lnTo>
                <a:cubicBezTo>
                  <a:pt x="246273" y="103289"/>
                  <a:pt x="240310" y="118132"/>
                  <a:pt x="227404" y="123642"/>
                </a:cubicBezTo>
                <a:cubicBezTo>
                  <a:pt x="214498" y="129064"/>
                  <a:pt x="199634" y="123109"/>
                  <a:pt x="194205" y="110222"/>
                </a:cubicBezTo>
                <a:lnTo>
                  <a:pt x="182901" y="83824"/>
                </a:lnTo>
                <a:cubicBezTo>
                  <a:pt x="177472" y="70937"/>
                  <a:pt x="183435" y="56094"/>
                  <a:pt x="196341" y="50584"/>
                </a:cubicBezTo>
                <a:cubicBezTo>
                  <a:pt x="202750" y="47873"/>
                  <a:pt x="209670" y="48006"/>
                  <a:pt x="215678" y="50428"/>
                </a:cubicBezTo>
                <a:close/>
                <a:moveTo>
                  <a:pt x="303775" y="0"/>
                </a:moveTo>
                <a:cubicBezTo>
                  <a:pt x="317735" y="0"/>
                  <a:pt x="329117" y="11291"/>
                  <a:pt x="329117" y="25248"/>
                </a:cubicBezTo>
                <a:lnTo>
                  <a:pt x="329117" y="82857"/>
                </a:lnTo>
                <a:cubicBezTo>
                  <a:pt x="329117" y="96815"/>
                  <a:pt x="317735" y="108106"/>
                  <a:pt x="303775" y="108106"/>
                </a:cubicBezTo>
                <a:cubicBezTo>
                  <a:pt x="289815" y="108106"/>
                  <a:pt x="278522" y="96815"/>
                  <a:pt x="278522" y="82857"/>
                </a:cubicBezTo>
                <a:lnTo>
                  <a:pt x="278522" y="25248"/>
                </a:lnTo>
                <a:cubicBezTo>
                  <a:pt x="278522" y="11291"/>
                  <a:pt x="289815" y="0"/>
                  <a:pt x="303775" y="0"/>
                </a:cubicBezTo>
                <a:close/>
              </a:path>
            </a:pathLst>
          </a:custGeom>
          <a:solidFill>
            <a:schemeClr val="bg1"/>
          </a:solidFill>
          <a:ln>
            <a:noFill/>
          </a:ln>
        </p:spPr>
        <p:txBody>
          <a:bodyPr/>
          <a:lstStyle/>
          <a:p>
            <a:endParaRPr lang="zh-CN" altLang="en-US"/>
          </a:p>
        </p:txBody>
      </p:sp>
      <p:sp>
        <p:nvSpPr>
          <p:cNvPr id="19" name="windy_116269"/>
          <p:cNvSpPr>
            <a:spLocks noChangeAspect="1"/>
          </p:cNvSpPr>
          <p:nvPr/>
        </p:nvSpPr>
        <p:spPr bwMode="auto">
          <a:xfrm>
            <a:off x="4403673" y="4858377"/>
            <a:ext cx="382374" cy="381833"/>
          </a:xfrm>
          <a:custGeom>
            <a:gdLst>
              <a:gd name="connsiteX0" fmla="*/ 551443 w 607581"/>
              <a:gd name="connsiteY0" fmla="*/ 384935 h 606722"/>
              <a:gd name="connsiteX1" fmla="*/ 590153 w 607581"/>
              <a:gd name="connsiteY1" fmla="*/ 423325 h 606722"/>
              <a:gd name="connsiteX2" fmla="*/ 606172 w 607581"/>
              <a:gd name="connsiteY2" fmla="*/ 476022 h 606722"/>
              <a:gd name="connsiteX3" fmla="*/ 573245 w 607581"/>
              <a:gd name="connsiteY3" fmla="*/ 540095 h 606722"/>
              <a:gd name="connsiteX4" fmla="*/ 492176 w 607581"/>
              <a:gd name="connsiteY4" fmla="*/ 596702 h 606722"/>
              <a:gd name="connsiteX5" fmla="*/ 465568 w 607581"/>
              <a:gd name="connsiteY5" fmla="*/ 588437 h 606722"/>
              <a:gd name="connsiteX6" fmla="*/ 420005 w 607581"/>
              <a:gd name="connsiteY6" fmla="*/ 562933 h 606722"/>
              <a:gd name="connsiteX7" fmla="*/ 432108 w 607581"/>
              <a:gd name="connsiteY7" fmla="*/ 556624 h 606722"/>
              <a:gd name="connsiteX8" fmla="*/ 435667 w 607581"/>
              <a:gd name="connsiteY8" fmla="*/ 554402 h 606722"/>
              <a:gd name="connsiteX9" fmla="*/ 501787 w 607581"/>
              <a:gd name="connsiteY9" fmla="*/ 486242 h 606722"/>
              <a:gd name="connsiteX10" fmla="*/ 549129 w 607581"/>
              <a:gd name="connsiteY10" fmla="*/ 404041 h 606722"/>
              <a:gd name="connsiteX11" fmla="*/ 550820 w 607581"/>
              <a:gd name="connsiteY11" fmla="*/ 396310 h 606722"/>
              <a:gd name="connsiteX12" fmla="*/ 450159 w 607581"/>
              <a:gd name="connsiteY12" fmla="*/ 284943 h 606722"/>
              <a:gd name="connsiteX13" fmla="*/ 503202 w 607581"/>
              <a:gd name="connsiteY13" fmla="*/ 337287 h 606722"/>
              <a:gd name="connsiteX14" fmla="*/ 500443 w 607581"/>
              <a:gd name="connsiteY14" fmla="*/ 389453 h 606722"/>
              <a:gd name="connsiteX15" fmla="*/ 461373 w 607581"/>
              <a:gd name="connsiteY15" fmla="*/ 455839 h 606722"/>
              <a:gd name="connsiteX16" fmla="*/ 406816 w 607581"/>
              <a:gd name="connsiteY16" fmla="*/ 512715 h 606722"/>
              <a:gd name="connsiteX17" fmla="*/ 367123 w 607581"/>
              <a:gd name="connsiteY17" fmla="*/ 533333 h 606722"/>
              <a:gd name="connsiteX18" fmla="*/ 295034 w 607581"/>
              <a:gd name="connsiteY18" fmla="*/ 492897 h 606722"/>
              <a:gd name="connsiteX19" fmla="*/ 306604 w 607581"/>
              <a:gd name="connsiteY19" fmla="*/ 487832 h 606722"/>
              <a:gd name="connsiteX20" fmla="*/ 308918 w 607581"/>
              <a:gd name="connsiteY20" fmla="*/ 486677 h 606722"/>
              <a:gd name="connsiteX21" fmla="*/ 394624 w 607581"/>
              <a:gd name="connsiteY21" fmla="*/ 405628 h 606722"/>
              <a:gd name="connsiteX22" fmla="*/ 449091 w 607581"/>
              <a:gd name="connsiteY22" fmla="*/ 301028 h 606722"/>
              <a:gd name="connsiteX23" fmla="*/ 449714 w 607581"/>
              <a:gd name="connsiteY23" fmla="*/ 295963 h 606722"/>
              <a:gd name="connsiteX24" fmla="*/ 249938 w 607581"/>
              <a:gd name="connsiteY24" fmla="*/ 177120 h 606722"/>
              <a:gd name="connsiteX25" fmla="*/ 180332 w 607581"/>
              <a:gd name="connsiteY25" fmla="*/ 244306 h 606722"/>
              <a:gd name="connsiteX26" fmla="*/ 134582 w 607581"/>
              <a:gd name="connsiteY26" fmla="*/ 330511 h 606722"/>
              <a:gd name="connsiteX27" fmla="*/ 136807 w 607581"/>
              <a:gd name="connsiteY27" fmla="*/ 337532 h 606722"/>
              <a:gd name="connsiteX28" fmla="*/ 139744 w 607581"/>
              <a:gd name="connsiteY28" fmla="*/ 336110 h 606722"/>
              <a:gd name="connsiteX29" fmla="*/ 142326 w 607581"/>
              <a:gd name="connsiteY29" fmla="*/ 334599 h 606722"/>
              <a:gd name="connsiteX30" fmla="*/ 148111 w 607581"/>
              <a:gd name="connsiteY30" fmla="*/ 330955 h 606722"/>
              <a:gd name="connsiteX31" fmla="*/ 151582 w 607581"/>
              <a:gd name="connsiteY31" fmla="*/ 328467 h 606722"/>
              <a:gd name="connsiteX32" fmla="*/ 157902 w 607581"/>
              <a:gd name="connsiteY32" fmla="*/ 323757 h 606722"/>
              <a:gd name="connsiteX33" fmla="*/ 161908 w 607581"/>
              <a:gd name="connsiteY33" fmla="*/ 320469 h 606722"/>
              <a:gd name="connsiteX34" fmla="*/ 168850 w 607581"/>
              <a:gd name="connsiteY34" fmla="*/ 314514 h 606722"/>
              <a:gd name="connsiteX35" fmla="*/ 173301 w 607581"/>
              <a:gd name="connsiteY35" fmla="*/ 310426 h 606722"/>
              <a:gd name="connsiteX36" fmla="*/ 180866 w 607581"/>
              <a:gd name="connsiteY36" fmla="*/ 302961 h 606722"/>
              <a:gd name="connsiteX37" fmla="*/ 185406 w 607581"/>
              <a:gd name="connsiteY37" fmla="*/ 298340 h 606722"/>
              <a:gd name="connsiteX38" fmla="*/ 194129 w 607581"/>
              <a:gd name="connsiteY38" fmla="*/ 288742 h 606722"/>
              <a:gd name="connsiteX39" fmla="*/ 198134 w 607581"/>
              <a:gd name="connsiteY39" fmla="*/ 284120 h 606722"/>
              <a:gd name="connsiteX40" fmla="*/ 211308 w 607581"/>
              <a:gd name="connsiteY40" fmla="*/ 267679 h 606722"/>
              <a:gd name="connsiteX41" fmla="*/ 223502 w 607581"/>
              <a:gd name="connsiteY41" fmla="*/ 250527 h 606722"/>
              <a:gd name="connsiteX42" fmla="*/ 227062 w 607581"/>
              <a:gd name="connsiteY42" fmla="*/ 245017 h 606722"/>
              <a:gd name="connsiteX43" fmla="*/ 233738 w 607581"/>
              <a:gd name="connsiteY43" fmla="*/ 234353 h 606722"/>
              <a:gd name="connsiteX44" fmla="*/ 237031 w 607581"/>
              <a:gd name="connsiteY44" fmla="*/ 228487 h 606722"/>
              <a:gd name="connsiteX45" fmla="*/ 242018 w 607581"/>
              <a:gd name="connsiteY45" fmla="*/ 219334 h 606722"/>
              <a:gd name="connsiteX46" fmla="*/ 244775 w 607581"/>
              <a:gd name="connsiteY46" fmla="*/ 213912 h 606722"/>
              <a:gd name="connsiteX47" fmla="*/ 248602 w 607581"/>
              <a:gd name="connsiteY47" fmla="*/ 205647 h 606722"/>
              <a:gd name="connsiteX48" fmla="*/ 250650 w 607581"/>
              <a:gd name="connsiteY48" fmla="*/ 200937 h 606722"/>
              <a:gd name="connsiteX49" fmla="*/ 253498 w 607581"/>
              <a:gd name="connsiteY49" fmla="*/ 193383 h 606722"/>
              <a:gd name="connsiteX50" fmla="*/ 254833 w 607581"/>
              <a:gd name="connsiteY50" fmla="*/ 189562 h 606722"/>
              <a:gd name="connsiteX51" fmla="*/ 256791 w 607581"/>
              <a:gd name="connsiteY51" fmla="*/ 182719 h 606722"/>
              <a:gd name="connsiteX52" fmla="*/ 257503 w 607581"/>
              <a:gd name="connsiteY52" fmla="*/ 180053 h 606722"/>
              <a:gd name="connsiteX53" fmla="*/ 258037 w 607581"/>
              <a:gd name="connsiteY53" fmla="*/ 177120 h 606722"/>
              <a:gd name="connsiteX54" fmla="*/ 85360 w 607581"/>
              <a:gd name="connsiteY54" fmla="*/ 177120 h 606722"/>
              <a:gd name="connsiteX55" fmla="*/ 111172 w 607581"/>
              <a:gd name="connsiteY55" fmla="*/ 257548 h 606722"/>
              <a:gd name="connsiteX56" fmla="*/ 139922 w 607581"/>
              <a:gd name="connsiteY56" fmla="*/ 213912 h 606722"/>
              <a:gd name="connsiteX57" fmla="*/ 171254 w 607581"/>
              <a:gd name="connsiteY57" fmla="*/ 177120 h 606722"/>
              <a:gd name="connsiteX58" fmla="*/ 50646 w 607581"/>
              <a:gd name="connsiteY58" fmla="*/ 0 h 606722"/>
              <a:gd name="connsiteX59" fmla="*/ 75925 w 607581"/>
              <a:gd name="connsiteY59" fmla="*/ 25239 h 606722"/>
              <a:gd name="connsiteX60" fmla="*/ 75925 w 607581"/>
              <a:gd name="connsiteY60" fmla="*/ 126552 h 606722"/>
              <a:gd name="connsiteX61" fmla="*/ 238722 w 607581"/>
              <a:gd name="connsiteY61" fmla="*/ 126552 h 606722"/>
              <a:gd name="connsiteX62" fmla="*/ 291861 w 607581"/>
              <a:gd name="connsiteY62" fmla="*/ 128774 h 606722"/>
              <a:gd name="connsiteX63" fmla="*/ 297735 w 607581"/>
              <a:gd name="connsiteY63" fmla="*/ 134284 h 606722"/>
              <a:gd name="connsiteX64" fmla="*/ 298536 w 607581"/>
              <a:gd name="connsiteY64" fmla="*/ 135084 h 606722"/>
              <a:gd name="connsiteX65" fmla="*/ 401164 w 607581"/>
              <a:gd name="connsiteY65" fmla="*/ 236486 h 606722"/>
              <a:gd name="connsiteX66" fmla="*/ 399295 w 607581"/>
              <a:gd name="connsiteY66" fmla="*/ 291497 h 606722"/>
              <a:gd name="connsiteX67" fmla="*/ 354256 w 607581"/>
              <a:gd name="connsiteY67" fmla="*/ 375213 h 606722"/>
              <a:gd name="connsiteX68" fmla="*/ 285096 w 607581"/>
              <a:gd name="connsiteY68" fmla="*/ 442044 h 606722"/>
              <a:gd name="connsiteX69" fmla="*/ 239702 w 607581"/>
              <a:gd name="connsiteY69" fmla="*/ 461862 h 606722"/>
              <a:gd name="connsiteX70" fmla="*/ 107790 w 607581"/>
              <a:gd name="connsiteY70" fmla="*/ 387922 h 606722"/>
              <a:gd name="connsiteX71" fmla="*/ 99868 w 607581"/>
              <a:gd name="connsiteY71" fmla="*/ 383212 h 606722"/>
              <a:gd name="connsiteX72" fmla="*/ 82689 w 607581"/>
              <a:gd name="connsiteY72" fmla="*/ 334599 h 606722"/>
              <a:gd name="connsiteX73" fmla="*/ 75925 w 607581"/>
              <a:gd name="connsiteY73" fmla="*/ 313626 h 606722"/>
              <a:gd name="connsiteX74" fmla="*/ 75925 w 607581"/>
              <a:gd name="connsiteY74" fmla="*/ 556154 h 606722"/>
              <a:gd name="connsiteX75" fmla="*/ 101292 w 607581"/>
              <a:gd name="connsiteY75" fmla="*/ 581394 h 606722"/>
              <a:gd name="connsiteX76" fmla="*/ 75925 w 607581"/>
              <a:gd name="connsiteY76" fmla="*/ 606722 h 606722"/>
              <a:gd name="connsiteX77" fmla="*/ 25368 w 607581"/>
              <a:gd name="connsiteY77" fmla="*/ 606722 h 606722"/>
              <a:gd name="connsiteX78" fmla="*/ 0 w 607581"/>
              <a:gd name="connsiteY78" fmla="*/ 581394 h 606722"/>
              <a:gd name="connsiteX79" fmla="*/ 25368 w 607581"/>
              <a:gd name="connsiteY79" fmla="*/ 556154 h 606722"/>
              <a:gd name="connsiteX80" fmla="*/ 25368 w 607581"/>
              <a:gd name="connsiteY80" fmla="*/ 25239 h 606722"/>
              <a:gd name="connsiteX81" fmla="*/ 50646 w 607581"/>
              <a:gd name="connsiteY81"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7581" h="606722">
                <a:moveTo>
                  <a:pt x="551443" y="384935"/>
                </a:moveTo>
                <a:lnTo>
                  <a:pt x="590153" y="423325"/>
                </a:lnTo>
                <a:cubicBezTo>
                  <a:pt x="604659" y="435144"/>
                  <a:pt x="610532" y="454250"/>
                  <a:pt x="606172" y="476022"/>
                </a:cubicBezTo>
                <a:cubicBezTo>
                  <a:pt x="602434" y="494506"/>
                  <a:pt x="591399" y="516012"/>
                  <a:pt x="573245" y="540095"/>
                </a:cubicBezTo>
                <a:cubicBezTo>
                  <a:pt x="539429" y="584883"/>
                  <a:pt x="511842" y="596702"/>
                  <a:pt x="492176" y="596702"/>
                </a:cubicBezTo>
                <a:cubicBezTo>
                  <a:pt x="480340" y="596702"/>
                  <a:pt x="471352" y="592436"/>
                  <a:pt x="465568" y="588437"/>
                </a:cubicBezTo>
                <a:lnTo>
                  <a:pt x="420005" y="562933"/>
                </a:lnTo>
                <a:lnTo>
                  <a:pt x="432108" y="556624"/>
                </a:lnTo>
                <a:cubicBezTo>
                  <a:pt x="433353" y="556002"/>
                  <a:pt x="434599" y="555202"/>
                  <a:pt x="435667" y="554402"/>
                </a:cubicBezTo>
                <a:cubicBezTo>
                  <a:pt x="458093" y="537517"/>
                  <a:pt x="480963" y="513968"/>
                  <a:pt x="501787" y="486242"/>
                </a:cubicBezTo>
                <a:cubicBezTo>
                  <a:pt x="522699" y="458605"/>
                  <a:pt x="539073" y="430168"/>
                  <a:pt x="549129" y="404041"/>
                </a:cubicBezTo>
                <a:cubicBezTo>
                  <a:pt x="550108" y="401553"/>
                  <a:pt x="550642" y="398976"/>
                  <a:pt x="550820" y="396310"/>
                </a:cubicBezTo>
                <a:close/>
                <a:moveTo>
                  <a:pt x="450159" y="284943"/>
                </a:moveTo>
                <a:lnTo>
                  <a:pt x="503202" y="337287"/>
                </a:lnTo>
                <a:lnTo>
                  <a:pt x="500443" y="389453"/>
                </a:lnTo>
                <a:cubicBezTo>
                  <a:pt x="491988" y="410160"/>
                  <a:pt x="478282" y="433533"/>
                  <a:pt x="461373" y="455839"/>
                </a:cubicBezTo>
                <a:cubicBezTo>
                  <a:pt x="444018" y="478767"/>
                  <a:pt x="424794" y="498941"/>
                  <a:pt x="406816" y="512715"/>
                </a:cubicBezTo>
                <a:lnTo>
                  <a:pt x="367123" y="533333"/>
                </a:lnTo>
                <a:lnTo>
                  <a:pt x="295034" y="492897"/>
                </a:lnTo>
                <a:lnTo>
                  <a:pt x="306604" y="487832"/>
                </a:lnTo>
                <a:cubicBezTo>
                  <a:pt x="307405" y="487476"/>
                  <a:pt x="308206" y="487121"/>
                  <a:pt x="308918" y="486677"/>
                </a:cubicBezTo>
                <a:cubicBezTo>
                  <a:pt x="336240" y="471213"/>
                  <a:pt x="367479" y="441709"/>
                  <a:pt x="394624" y="405628"/>
                </a:cubicBezTo>
                <a:cubicBezTo>
                  <a:pt x="421857" y="369547"/>
                  <a:pt x="441704" y="331511"/>
                  <a:pt x="449091" y="301028"/>
                </a:cubicBezTo>
                <a:cubicBezTo>
                  <a:pt x="449447" y="299340"/>
                  <a:pt x="449714" y="297651"/>
                  <a:pt x="449714" y="295963"/>
                </a:cubicBezTo>
                <a:close/>
                <a:moveTo>
                  <a:pt x="249938" y="177120"/>
                </a:moveTo>
                <a:cubicBezTo>
                  <a:pt x="233382" y="186718"/>
                  <a:pt x="207658" y="208136"/>
                  <a:pt x="180332" y="244306"/>
                </a:cubicBezTo>
                <a:cubicBezTo>
                  <a:pt x="152562" y="281099"/>
                  <a:pt x="139032" y="312115"/>
                  <a:pt x="134582" y="330511"/>
                </a:cubicBezTo>
                <a:lnTo>
                  <a:pt x="136807" y="337532"/>
                </a:lnTo>
                <a:cubicBezTo>
                  <a:pt x="137786" y="337088"/>
                  <a:pt x="138676" y="336732"/>
                  <a:pt x="139744" y="336110"/>
                </a:cubicBezTo>
                <a:cubicBezTo>
                  <a:pt x="140545" y="335666"/>
                  <a:pt x="141435" y="335044"/>
                  <a:pt x="142326" y="334599"/>
                </a:cubicBezTo>
                <a:cubicBezTo>
                  <a:pt x="144195" y="333444"/>
                  <a:pt x="146064" y="332288"/>
                  <a:pt x="148111" y="330955"/>
                </a:cubicBezTo>
                <a:cubicBezTo>
                  <a:pt x="149268" y="330156"/>
                  <a:pt x="150425" y="329267"/>
                  <a:pt x="151582" y="328467"/>
                </a:cubicBezTo>
                <a:cubicBezTo>
                  <a:pt x="153630" y="327045"/>
                  <a:pt x="155677" y="325445"/>
                  <a:pt x="157902" y="323757"/>
                </a:cubicBezTo>
                <a:cubicBezTo>
                  <a:pt x="159148" y="322690"/>
                  <a:pt x="160572" y="321624"/>
                  <a:pt x="161908" y="320469"/>
                </a:cubicBezTo>
                <a:cubicBezTo>
                  <a:pt x="164133" y="318602"/>
                  <a:pt x="166447" y="316647"/>
                  <a:pt x="168850" y="314514"/>
                </a:cubicBezTo>
                <a:cubicBezTo>
                  <a:pt x="170274" y="313181"/>
                  <a:pt x="171788" y="311848"/>
                  <a:pt x="173301" y="310426"/>
                </a:cubicBezTo>
                <a:cubicBezTo>
                  <a:pt x="175704" y="308116"/>
                  <a:pt x="178285" y="305538"/>
                  <a:pt x="180866" y="302961"/>
                </a:cubicBezTo>
                <a:cubicBezTo>
                  <a:pt x="182380" y="301450"/>
                  <a:pt x="183893" y="299939"/>
                  <a:pt x="185406" y="298340"/>
                </a:cubicBezTo>
                <a:cubicBezTo>
                  <a:pt x="188254" y="295318"/>
                  <a:pt x="191192" y="292030"/>
                  <a:pt x="194129" y="288742"/>
                </a:cubicBezTo>
                <a:cubicBezTo>
                  <a:pt x="195464" y="287142"/>
                  <a:pt x="196799" y="285720"/>
                  <a:pt x="198134" y="284120"/>
                </a:cubicBezTo>
                <a:cubicBezTo>
                  <a:pt x="202496" y="278966"/>
                  <a:pt x="206946" y="273545"/>
                  <a:pt x="211308" y="267679"/>
                </a:cubicBezTo>
                <a:cubicBezTo>
                  <a:pt x="215758" y="261814"/>
                  <a:pt x="219763" y="256037"/>
                  <a:pt x="223502" y="250527"/>
                </a:cubicBezTo>
                <a:cubicBezTo>
                  <a:pt x="224748" y="248661"/>
                  <a:pt x="225816" y="246884"/>
                  <a:pt x="227062" y="245017"/>
                </a:cubicBezTo>
                <a:cubicBezTo>
                  <a:pt x="229376" y="241374"/>
                  <a:pt x="231691" y="237819"/>
                  <a:pt x="233738" y="234353"/>
                </a:cubicBezTo>
                <a:cubicBezTo>
                  <a:pt x="234895" y="232398"/>
                  <a:pt x="235963" y="230442"/>
                  <a:pt x="237031" y="228487"/>
                </a:cubicBezTo>
                <a:cubicBezTo>
                  <a:pt x="238811" y="225377"/>
                  <a:pt x="240503" y="222266"/>
                  <a:pt x="242018" y="219334"/>
                </a:cubicBezTo>
                <a:cubicBezTo>
                  <a:pt x="242995" y="217467"/>
                  <a:pt x="243885" y="215690"/>
                  <a:pt x="244775" y="213912"/>
                </a:cubicBezTo>
                <a:cubicBezTo>
                  <a:pt x="246110" y="211069"/>
                  <a:pt x="247445" y="208314"/>
                  <a:pt x="248602" y="205647"/>
                </a:cubicBezTo>
                <a:cubicBezTo>
                  <a:pt x="249225" y="204048"/>
                  <a:pt x="249938" y="202448"/>
                  <a:pt x="250650" y="200937"/>
                </a:cubicBezTo>
                <a:cubicBezTo>
                  <a:pt x="251718" y="198271"/>
                  <a:pt x="252608" y="195783"/>
                  <a:pt x="253498" y="193383"/>
                </a:cubicBezTo>
                <a:cubicBezTo>
                  <a:pt x="253943" y="192139"/>
                  <a:pt x="254477" y="190806"/>
                  <a:pt x="254833" y="189562"/>
                </a:cubicBezTo>
                <a:cubicBezTo>
                  <a:pt x="255634" y="187073"/>
                  <a:pt x="256257" y="184852"/>
                  <a:pt x="256791" y="182719"/>
                </a:cubicBezTo>
                <a:cubicBezTo>
                  <a:pt x="257058" y="181919"/>
                  <a:pt x="257325" y="180852"/>
                  <a:pt x="257503" y="180053"/>
                </a:cubicBezTo>
                <a:cubicBezTo>
                  <a:pt x="257770" y="178986"/>
                  <a:pt x="257859" y="178097"/>
                  <a:pt x="258037" y="177120"/>
                </a:cubicBezTo>
                <a:close/>
                <a:moveTo>
                  <a:pt x="85360" y="177120"/>
                </a:moveTo>
                <a:lnTo>
                  <a:pt x="111172" y="257548"/>
                </a:lnTo>
                <a:cubicBezTo>
                  <a:pt x="119361" y="243062"/>
                  <a:pt x="128974" y="228309"/>
                  <a:pt x="139922" y="213912"/>
                </a:cubicBezTo>
                <a:cubicBezTo>
                  <a:pt x="149713" y="200848"/>
                  <a:pt x="160305" y="188495"/>
                  <a:pt x="171254" y="177120"/>
                </a:cubicBezTo>
                <a:close/>
                <a:moveTo>
                  <a:pt x="50646" y="0"/>
                </a:moveTo>
                <a:cubicBezTo>
                  <a:pt x="64621" y="0"/>
                  <a:pt x="75925" y="11287"/>
                  <a:pt x="75925" y="25239"/>
                </a:cubicBezTo>
                <a:lnTo>
                  <a:pt x="75925" y="126552"/>
                </a:lnTo>
                <a:lnTo>
                  <a:pt x="238722" y="126552"/>
                </a:lnTo>
                <a:cubicBezTo>
                  <a:pt x="258660" y="118287"/>
                  <a:pt x="277174" y="117754"/>
                  <a:pt x="291861" y="128774"/>
                </a:cubicBezTo>
                <a:cubicBezTo>
                  <a:pt x="293908" y="130285"/>
                  <a:pt x="295866" y="132240"/>
                  <a:pt x="297735" y="134284"/>
                </a:cubicBezTo>
                <a:cubicBezTo>
                  <a:pt x="298002" y="134640"/>
                  <a:pt x="298269" y="134728"/>
                  <a:pt x="298536" y="135084"/>
                </a:cubicBezTo>
                <a:lnTo>
                  <a:pt x="401164" y="236486"/>
                </a:lnTo>
                <a:lnTo>
                  <a:pt x="399295" y="291497"/>
                </a:lnTo>
                <a:cubicBezTo>
                  <a:pt x="393064" y="314870"/>
                  <a:pt x="376330" y="345886"/>
                  <a:pt x="354256" y="375213"/>
                </a:cubicBezTo>
                <a:cubicBezTo>
                  <a:pt x="331826" y="404985"/>
                  <a:pt x="306013" y="429869"/>
                  <a:pt x="285096" y="442044"/>
                </a:cubicBezTo>
                <a:lnTo>
                  <a:pt x="239702" y="461862"/>
                </a:lnTo>
                <a:lnTo>
                  <a:pt x="107790" y="387922"/>
                </a:lnTo>
                <a:cubicBezTo>
                  <a:pt x="104764" y="386500"/>
                  <a:pt x="102182" y="384900"/>
                  <a:pt x="99868" y="383212"/>
                </a:cubicBezTo>
                <a:cubicBezTo>
                  <a:pt x="89721" y="375569"/>
                  <a:pt x="80108" y="361260"/>
                  <a:pt x="82689" y="334599"/>
                </a:cubicBezTo>
                <a:lnTo>
                  <a:pt x="75925" y="313626"/>
                </a:lnTo>
                <a:lnTo>
                  <a:pt x="75925" y="556154"/>
                </a:lnTo>
                <a:cubicBezTo>
                  <a:pt x="89988" y="556154"/>
                  <a:pt x="101292" y="567441"/>
                  <a:pt x="101292" y="581394"/>
                </a:cubicBezTo>
                <a:cubicBezTo>
                  <a:pt x="101292" y="595346"/>
                  <a:pt x="89988" y="606722"/>
                  <a:pt x="75925" y="606722"/>
                </a:cubicBezTo>
                <a:lnTo>
                  <a:pt x="25368" y="606722"/>
                </a:lnTo>
                <a:cubicBezTo>
                  <a:pt x="11393" y="606722"/>
                  <a:pt x="0" y="595346"/>
                  <a:pt x="0" y="581394"/>
                </a:cubicBezTo>
                <a:cubicBezTo>
                  <a:pt x="0" y="567441"/>
                  <a:pt x="11393" y="556154"/>
                  <a:pt x="25368" y="556154"/>
                </a:cubicBezTo>
                <a:lnTo>
                  <a:pt x="25368" y="25239"/>
                </a:lnTo>
                <a:cubicBezTo>
                  <a:pt x="25368" y="11287"/>
                  <a:pt x="36672" y="0"/>
                  <a:pt x="5064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1" name="windy_116269"/>
          <p:cNvSpPr>
            <a:spLocks noChangeAspect="1"/>
          </p:cNvSpPr>
          <p:nvPr/>
        </p:nvSpPr>
        <p:spPr bwMode="auto">
          <a:xfrm>
            <a:off x="7203222" y="4854911"/>
            <a:ext cx="381397" cy="382374"/>
          </a:xfrm>
          <a:custGeom>
            <a:gdLst>
              <a:gd name="connsiteX0" fmla="*/ 283655 w 606580"/>
              <a:gd name="connsiteY0" fmla="*/ 180789 h 608133"/>
              <a:gd name="connsiteX1" fmla="*/ 463969 w 606580"/>
              <a:gd name="connsiteY1" fmla="*/ 329895 h 608133"/>
              <a:gd name="connsiteX2" fmla="*/ 467288 w 606580"/>
              <a:gd name="connsiteY2" fmla="*/ 329803 h 608133"/>
              <a:gd name="connsiteX3" fmla="*/ 606580 w 606580"/>
              <a:gd name="connsiteY3" fmla="*/ 468968 h 608133"/>
              <a:gd name="connsiteX4" fmla="*/ 467288 w 606580"/>
              <a:gd name="connsiteY4" fmla="*/ 608133 h 608133"/>
              <a:gd name="connsiteX5" fmla="*/ 92278 w 606580"/>
              <a:gd name="connsiteY5" fmla="*/ 608133 h 608133"/>
              <a:gd name="connsiteX6" fmla="*/ 0 w 606580"/>
              <a:gd name="connsiteY6" fmla="*/ 508177 h 608133"/>
              <a:gd name="connsiteX7" fmla="*/ 100113 w 606580"/>
              <a:gd name="connsiteY7" fmla="*/ 408221 h 608133"/>
              <a:gd name="connsiteX8" fmla="*/ 105829 w 606580"/>
              <a:gd name="connsiteY8" fmla="*/ 408774 h 608133"/>
              <a:gd name="connsiteX9" fmla="*/ 100113 w 606580"/>
              <a:gd name="connsiteY9" fmla="*/ 364042 h 608133"/>
              <a:gd name="connsiteX10" fmla="*/ 283655 w 606580"/>
              <a:gd name="connsiteY10" fmla="*/ 180789 h 608133"/>
              <a:gd name="connsiteX11" fmla="*/ 399230 w 606580"/>
              <a:gd name="connsiteY11" fmla="*/ 97945 h 608133"/>
              <a:gd name="connsiteX12" fmla="*/ 506377 w 606580"/>
              <a:gd name="connsiteY12" fmla="*/ 204910 h 608133"/>
              <a:gd name="connsiteX13" fmla="*/ 476133 w 606580"/>
              <a:gd name="connsiteY13" fmla="*/ 235195 h 608133"/>
              <a:gd name="connsiteX14" fmla="*/ 445888 w 606580"/>
              <a:gd name="connsiteY14" fmla="*/ 204910 h 608133"/>
              <a:gd name="connsiteX15" fmla="*/ 399230 w 606580"/>
              <a:gd name="connsiteY15" fmla="*/ 158424 h 608133"/>
              <a:gd name="connsiteX16" fmla="*/ 368986 w 606580"/>
              <a:gd name="connsiteY16" fmla="*/ 128230 h 608133"/>
              <a:gd name="connsiteX17" fmla="*/ 399230 w 606580"/>
              <a:gd name="connsiteY17" fmla="*/ 97945 h 608133"/>
              <a:gd name="connsiteX18" fmla="*/ 403459 w 606580"/>
              <a:gd name="connsiteY18" fmla="*/ 0 h 608133"/>
              <a:gd name="connsiteX19" fmla="*/ 403552 w 606580"/>
              <a:gd name="connsiteY19" fmla="*/ 0 h 608133"/>
              <a:gd name="connsiteX20" fmla="*/ 604533 w 606580"/>
              <a:gd name="connsiteY20" fmla="*/ 200633 h 608133"/>
              <a:gd name="connsiteX21" fmla="*/ 574294 w 606580"/>
              <a:gd name="connsiteY21" fmla="*/ 230820 h 608133"/>
              <a:gd name="connsiteX22" fmla="*/ 574201 w 606580"/>
              <a:gd name="connsiteY22" fmla="*/ 230820 h 608133"/>
              <a:gd name="connsiteX23" fmla="*/ 543962 w 606580"/>
              <a:gd name="connsiteY23" fmla="*/ 200633 h 608133"/>
              <a:gd name="connsiteX24" fmla="*/ 403552 w 606580"/>
              <a:gd name="connsiteY24" fmla="*/ 60466 h 608133"/>
              <a:gd name="connsiteX25" fmla="*/ 403459 w 606580"/>
              <a:gd name="connsiteY25" fmla="*/ 60466 h 608133"/>
              <a:gd name="connsiteX26" fmla="*/ 373220 w 606580"/>
              <a:gd name="connsiteY26" fmla="*/ 30187 h 608133"/>
              <a:gd name="connsiteX27" fmla="*/ 403459 w 606580"/>
              <a:gd name="connsiteY27" fmla="*/ 0 h 6081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6580" h="608133">
                <a:moveTo>
                  <a:pt x="283655" y="180789"/>
                </a:moveTo>
                <a:cubicBezTo>
                  <a:pt x="373351" y="180789"/>
                  <a:pt x="447929" y="245034"/>
                  <a:pt x="463969" y="329895"/>
                </a:cubicBezTo>
                <a:cubicBezTo>
                  <a:pt x="465075" y="329895"/>
                  <a:pt x="466089" y="329803"/>
                  <a:pt x="467288" y="329803"/>
                </a:cubicBezTo>
                <a:cubicBezTo>
                  <a:pt x="544263" y="329803"/>
                  <a:pt x="606580" y="392022"/>
                  <a:pt x="606580" y="468968"/>
                </a:cubicBezTo>
                <a:cubicBezTo>
                  <a:pt x="606580" y="545730"/>
                  <a:pt x="544263" y="608133"/>
                  <a:pt x="467288" y="608133"/>
                </a:cubicBezTo>
                <a:lnTo>
                  <a:pt x="92278" y="608133"/>
                </a:lnTo>
                <a:cubicBezTo>
                  <a:pt x="40101" y="604636"/>
                  <a:pt x="0" y="561101"/>
                  <a:pt x="0" y="508177"/>
                </a:cubicBezTo>
                <a:cubicBezTo>
                  <a:pt x="0" y="452953"/>
                  <a:pt x="44802" y="408221"/>
                  <a:pt x="100113" y="408221"/>
                </a:cubicBezTo>
                <a:cubicBezTo>
                  <a:pt x="102049" y="408221"/>
                  <a:pt x="103893" y="408589"/>
                  <a:pt x="105829" y="408774"/>
                </a:cubicBezTo>
                <a:cubicBezTo>
                  <a:pt x="102234" y="394415"/>
                  <a:pt x="100113" y="379505"/>
                  <a:pt x="100113" y="364042"/>
                </a:cubicBezTo>
                <a:cubicBezTo>
                  <a:pt x="100113" y="262797"/>
                  <a:pt x="182251" y="180789"/>
                  <a:pt x="283655" y="180789"/>
                </a:cubicBezTo>
                <a:close/>
                <a:moveTo>
                  <a:pt x="399230" y="97945"/>
                </a:moveTo>
                <a:cubicBezTo>
                  <a:pt x="458336" y="97945"/>
                  <a:pt x="506377" y="145997"/>
                  <a:pt x="506377" y="204910"/>
                </a:cubicBezTo>
                <a:cubicBezTo>
                  <a:pt x="506377" y="221664"/>
                  <a:pt x="492822" y="235195"/>
                  <a:pt x="476133" y="235195"/>
                </a:cubicBezTo>
                <a:cubicBezTo>
                  <a:pt x="459443" y="235195"/>
                  <a:pt x="445888" y="221664"/>
                  <a:pt x="445888" y="204910"/>
                </a:cubicBezTo>
                <a:cubicBezTo>
                  <a:pt x="445888" y="179227"/>
                  <a:pt x="424957" y="158424"/>
                  <a:pt x="399230" y="158424"/>
                </a:cubicBezTo>
                <a:cubicBezTo>
                  <a:pt x="382541" y="158424"/>
                  <a:pt x="368986" y="144892"/>
                  <a:pt x="368986" y="128230"/>
                </a:cubicBezTo>
                <a:cubicBezTo>
                  <a:pt x="368986" y="111477"/>
                  <a:pt x="382541" y="97945"/>
                  <a:pt x="399230" y="97945"/>
                </a:cubicBezTo>
                <a:close/>
                <a:moveTo>
                  <a:pt x="403459" y="0"/>
                </a:moveTo>
                <a:lnTo>
                  <a:pt x="403552" y="0"/>
                </a:lnTo>
                <a:cubicBezTo>
                  <a:pt x="514276" y="0"/>
                  <a:pt x="604441" y="90009"/>
                  <a:pt x="604533" y="200633"/>
                </a:cubicBezTo>
                <a:cubicBezTo>
                  <a:pt x="604533" y="217291"/>
                  <a:pt x="590981" y="230820"/>
                  <a:pt x="574294" y="230820"/>
                </a:cubicBezTo>
                <a:lnTo>
                  <a:pt x="574201" y="230820"/>
                </a:lnTo>
                <a:cubicBezTo>
                  <a:pt x="557514" y="230820"/>
                  <a:pt x="543962" y="217291"/>
                  <a:pt x="543962" y="200633"/>
                </a:cubicBezTo>
                <a:cubicBezTo>
                  <a:pt x="543962" y="123325"/>
                  <a:pt x="480902" y="60466"/>
                  <a:pt x="403552" y="60466"/>
                </a:cubicBezTo>
                <a:lnTo>
                  <a:pt x="403459" y="60466"/>
                </a:lnTo>
                <a:cubicBezTo>
                  <a:pt x="386772" y="60466"/>
                  <a:pt x="373220" y="46937"/>
                  <a:pt x="373220" y="30187"/>
                </a:cubicBezTo>
                <a:cubicBezTo>
                  <a:pt x="373220" y="13529"/>
                  <a:pt x="386772" y="0"/>
                  <a:pt x="403459" y="0"/>
                </a:cubicBezTo>
                <a:close/>
              </a:path>
            </a:pathLst>
          </a:custGeom>
          <a:solidFill>
            <a:schemeClr val="bg1"/>
          </a:solidFill>
          <a:ln>
            <a:noFill/>
          </a:ln>
        </p:spPr>
        <p:txBody>
          <a:bodyPr/>
          <a:lstStyle/>
          <a:p>
            <a:endParaRPr lang="zh-CN" altLang="en-US"/>
          </a:p>
        </p:txBody>
      </p:sp>
      <p:sp>
        <p:nvSpPr>
          <p:cNvPr id="9" name="文本框 8"/>
          <p:cNvSpPr txBox="1"/>
          <p:nvPr/>
        </p:nvSpPr>
        <p:spPr>
          <a:xfrm>
            <a:off x="5030794" y="925033"/>
            <a:ext cx="2151162" cy="646331"/>
          </a:xfrm>
          <a:prstGeom prst="rect">
            <a:avLst/>
          </a:prstGeom>
          <a:noFill/>
        </p:spPr>
        <p:txBody>
          <a:bodyPr wrap="square" rtlCol="0">
            <a:spAutoFit/>
          </a:bodyPr>
          <a:lstStyle/>
          <a:p>
            <a:pPr algn="ctr"/>
            <a:r>
              <a:rPr lang="zh-CN" altLang="en-US" sz="2400" spc="200">
                <a:latin typeface="方正启体繁体" panose="03000509000000000000" pitchFamily="65" charset="-122"/>
                <a:ea typeface="方正启体繁体" panose="03000509000000000000" pitchFamily="65" charset="-122"/>
              </a:rPr>
              <a:t>金梅报春</a:t>
            </a:r>
            <a:endParaRPr lang="en-US" altLang="zh-CN" sz="2400" spc="200">
              <a:latin typeface="方正启体繁体" panose="03000509000000000000" pitchFamily="65" charset="-122"/>
              <a:ea typeface="方正启体繁体" panose="03000509000000000000" pitchFamily="65" charset="-122"/>
            </a:endParaRPr>
          </a:p>
          <a:p>
            <a:pPr algn="ctr"/>
            <a:r>
              <a:rPr lang="en-US" altLang="zh-CN" sz="1200">
                <a:latin typeface="+mj-lt"/>
                <a:ea typeface="方正启体繁体" panose="03000509000000000000" pitchFamily="65" charset="-122"/>
              </a:rPr>
              <a:t>JIN MEI BAO CHUN</a:t>
            </a:r>
            <a:endParaRPr lang="zh-CN" altLang="en-US" sz="1200">
              <a:latin typeface="+mj-lt"/>
              <a:ea typeface="方正启体繁体" panose="03000509000000000000" pitchFamily="65" charset="-122"/>
            </a:endParaRPr>
          </a:p>
        </p:txBody>
      </p:sp>
      <p:grpSp>
        <p:nvGrpSpPr>
          <p:cNvPr id="20" name="组合 19"/>
          <p:cNvGrpSpPr/>
          <p:nvPr/>
        </p:nvGrpSpPr>
        <p:grpSpPr>
          <a:xfrm>
            <a:off x="765683" y="2300182"/>
            <a:ext cx="2984366" cy="1371705"/>
            <a:chOff x="635154" y="2418978"/>
            <a:chExt cx="2984366" cy="1371705"/>
          </a:xfrm>
        </p:grpSpPr>
        <p:sp>
          <p:nvSpPr>
            <p:cNvPr id="22"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23"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24" name="任意多边形 23"/>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25" name="组合 24"/>
          <p:cNvGrpSpPr/>
          <p:nvPr/>
        </p:nvGrpSpPr>
        <p:grpSpPr>
          <a:xfrm>
            <a:off x="1155507" y="4436877"/>
            <a:ext cx="2984366" cy="1371705"/>
            <a:chOff x="635154" y="2418978"/>
            <a:chExt cx="2984366" cy="1371705"/>
          </a:xfrm>
        </p:grpSpPr>
        <p:sp>
          <p:nvSpPr>
            <p:cNvPr id="26"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27" name="文本框 4338"/>
            <p:cNvSpPr txBox="1"/>
            <p:nvPr/>
          </p:nvSpPr>
          <p:spPr>
            <a:xfrm>
              <a:off x="1588038" y="2418978"/>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28" name="任意多边形 27"/>
            <p:cNvSpPr/>
            <p:nvPr/>
          </p:nvSpPr>
          <p:spPr>
            <a:xfrm>
              <a:off x="3150084" y="2804297"/>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zh-CN" altLang="en-US"/>
            </a:p>
          </p:txBody>
        </p:sp>
      </p:grpSp>
      <p:grpSp>
        <p:nvGrpSpPr>
          <p:cNvPr id="29" name="组合 28"/>
          <p:cNvGrpSpPr/>
          <p:nvPr/>
        </p:nvGrpSpPr>
        <p:grpSpPr>
          <a:xfrm>
            <a:off x="8339822" y="2300182"/>
            <a:ext cx="2884088" cy="1371458"/>
            <a:chOff x="635141" y="2419225"/>
            <a:chExt cx="2884088" cy="1371458"/>
          </a:xfrm>
        </p:grpSpPr>
        <p:sp>
          <p:nvSpPr>
            <p:cNvPr id="30"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32"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accent4">
                      <a:lumMod val="50000"/>
                    </a:schemeClr>
                  </a:solidFill>
                  <a:latin typeface="方正启体繁体" panose="03000509000000000000" pitchFamily="65" charset="-122"/>
                  <a:ea typeface="方正启体繁体" panose="03000509000000000000" pitchFamily="65" charset="-122"/>
                </a:rPr>
                <a:t>添加标题</a:t>
              </a:r>
              <a:endParaRPr lang="zh-CN" altLang="en-US" spc="300">
                <a:solidFill>
                  <a:schemeClr val="accent4">
                    <a:lumMod val="50000"/>
                  </a:schemeClr>
                </a:solidFill>
                <a:latin typeface="方正启体繁体" panose="03000509000000000000" pitchFamily="65" charset="-122"/>
                <a:ea typeface="方正启体繁体" panose="03000509000000000000" pitchFamily="65" charset="-122"/>
              </a:endParaRPr>
            </a:p>
          </p:txBody>
        </p:sp>
        <p:sp>
          <p:nvSpPr>
            <p:cNvPr id="33" name="任意多边形 32"/>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grpSp>
        <p:nvGrpSpPr>
          <p:cNvPr id="34" name="组合 33"/>
          <p:cNvGrpSpPr/>
          <p:nvPr/>
        </p:nvGrpSpPr>
        <p:grpSpPr>
          <a:xfrm>
            <a:off x="7911098" y="4437124"/>
            <a:ext cx="2884088" cy="1371458"/>
            <a:chOff x="635141" y="2419225"/>
            <a:chExt cx="2884088" cy="1371458"/>
          </a:xfrm>
        </p:grpSpPr>
        <p:sp>
          <p:nvSpPr>
            <p:cNvPr id="35" name="文本框 4337"/>
            <p:cNvSpPr txBox="1"/>
            <p:nvPr/>
          </p:nvSpPr>
          <p:spPr>
            <a:xfrm>
              <a:off x="635154" y="2733471"/>
              <a:ext cx="2884075"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36"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rgbClr val="022454"/>
                  </a:solidFill>
                  <a:latin typeface="方正启体繁体" panose="03000509000000000000" pitchFamily="65" charset="-122"/>
                  <a:ea typeface="方正启体繁体" panose="03000509000000000000" pitchFamily="65" charset="-122"/>
                </a:rPr>
                <a:t>添加标题</a:t>
              </a:r>
              <a:endParaRPr lang="zh-CN" altLang="en-US" spc="300">
                <a:solidFill>
                  <a:srgbClr val="022454"/>
                </a:solidFill>
                <a:latin typeface="方正启体繁体" panose="03000509000000000000" pitchFamily="65" charset="-122"/>
                <a:ea typeface="方正启体繁体" panose="03000509000000000000" pitchFamily="65" charset="-122"/>
              </a:endParaRPr>
            </a:p>
          </p:txBody>
        </p:sp>
        <p:sp>
          <p:nvSpPr>
            <p:cNvPr id="37" name="任意多边形 36"/>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p>
          </p:txBody>
        </p:sp>
      </p:grpSp>
    </p:spTree>
  </p:cSld>
  <p:clrMapOvr>
    <a:masterClrMapping/>
  </p:clrMapOvr>
  <p:transition spd="med">
    <p:pull/>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c14a5568428d7af0389dfd8fa9340977 副本 2"/>
          <p:cNvPicPr>
            <a:picLocks noChangeAspect="1"/>
          </p:cNvPicPr>
          <p:nvPr/>
        </p:nvPicPr>
        <p:blipFill>
          <a:blip r:embed="rId2"/>
          <a:stretch>
            <a:fillRect/>
          </a:stretch>
        </p:blipFill>
        <p:spPr>
          <a:xfrm>
            <a:off x="8260080" y="0"/>
            <a:ext cx="1562100" cy="5372100"/>
          </a:xfrm>
          <a:prstGeom prst="rect">
            <a:avLst/>
          </a:prstGeom>
        </p:spPr>
      </p:pic>
      <p:pic>
        <p:nvPicPr>
          <p:cNvPr id="4" name="图片 3" descr="c14a5568428d7af0389dfd8fa9340977 副本 3"/>
          <p:cNvPicPr>
            <a:picLocks noChangeAspect="1"/>
          </p:cNvPicPr>
          <p:nvPr/>
        </p:nvPicPr>
        <p:blipFill>
          <a:blip r:embed="rId3"/>
          <a:stretch>
            <a:fillRect/>
          </a:stretch>
        </p:blipFill>
        <p:spPr>
          <a:xfrm>
            <a:off x="2174875" y="2845435"/>
            <a:ext cx="1745615" cy="4012565"/>
          </a:xfrm>
          <a:prstGeom prst="rect">
            <a:avLst/>
          </a:prstGeom>
        </p:spPr>
      </p:pic>
      <p:sp>
        <p:nvSpPr>
          <p:cNvPr id="2" name="矩形 1"/>
          <p:cNvSpPr/>
          <p:nvPr/>
        </p:nvSpPr>
        <p:spPr>
          <a:xfrm>
            <a:off x="3920490" y="0"/>
            <a:ext cx="4339590" cy="6858000"/>
          </a:xfrm>
          <a:prstGeom prst="rect">
            <a:avLst/>
          </a:prstGeom>
          <a:blipFill rotWithShape="1">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descr="0c7f59f265b22ee22ebc09c0e7cee410"/>
          <p:cNvPicPr>
            <a:picLocks noChangeAspect="1"/>
          </p:cNvPicPr>
          <p:nvPr/>
        </p:nvPicPr>
        <p:blipFill>
          <a:blip r:embed="rId5"/>
          <a:stretch>
            <a:fillRect/>
          </a:stretch>
        </p:blipFill>
        <p:spPr>
          <a:xfrm>
            <a:off x="3288348" y="258445"/>
            <a:ext cx="5603875" cy="5567680"/>
          </a:xfrm>
          <a:prstGeom prst="rect">
            <a:avLst/>
          </a:prstGeom>
        </p:spPr>
      </p:pic>
      <p:pic>
        <p:nvPicPr>
          <p:cNvPr id="6" name="图片 5" descr="ace61726b350b4ac3cd63cd464f02cdb"/>
          <p:cNvPicPr>
            <a:picLocks noChangeAspect="1"/>
          </p:cNvPicPr>
          <p:nvPr/>
        </p:nvPicPr>
        <p:blipFill>
          <a:blip r:embed="rId6"/>
          <a:srcRect l="-1279" r="0"/>
          <a:stretch>
            <a:fillRect/>
          </a:stretch>
        </p:blipFill>
        <p:spPr>
          <a:xfrm>
            <a:off x="3153410" y="-34290"/>
            <a:ext cx="2112010" cy="1077595"/>
          </a:xfrm>
          <a:prstGeom prst="rect">
            <a:avLst/>
          </a:prstGeom>
        </p:spPr>
      </p:pic>
      <p:sp>
        <p:nvSpPr>
          <p:cNvPr id="8" name="文本框 7"/>
          <p:cNvSpPr txBox="1"/>
          <p:nvPr/>
        </p:nvSpPr>
        <p:spPr>
          <a:xfrm>
            <a:off x="4245610" y="5649595"/>
            <a:ext cx="3689350" cy="835660"/>
          </a:xfrm>
          <a:prstGeom prst="rect">
            <a:avLst/>
          </a:prstGeom>
          <a:noFill/>
        </p:spPr>
        <p:txBody>
          <a:bodyPr wrap="square" rtlCol="0">
            <a:spAutoFit/>
          </a:bodyPr>
          <a:lstStyle/>
          <a:p>
            <a:pPr algn="ctr">
              <a:lnSpc>
                <a:spcPct val="110000"/>
              </a:lnSpc>
            </a:pPr>
            <a:r>
              <a:rPr lang="zh-CN" altLang="en-US" sz="28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rPr>
              <a:t>点击此处添加标题</a:t>
            </a:r>
            <a:endParaRPr lang="zh-CN" altLang="en-US" sz="32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sym typeface="+mn-ea"/>
            </a:endParaRPr>
          </a:p>
          <a:p>
            <a:pPr algn="ctr">
              <a:lnSpc>
                <a:spcPct val="110000"/>
              </a:lnSpc>
            </a:pPr>
            <a:r>
              <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rPr>
              <a:t>Click here to add the title</a:t>
            </a:r>
            <a:endParaRPr lang="zh-CN" altLang="en-US" sz="16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sym typeface="+mn-ea"/>
            </a:endParaRPr>
          </a:p>
        </p:txBody>
      </p:sp>
    </p:spTree>
  </p:cSld>
  <p:clrMapOvr>
    <a:masterClrMapping/>
  </p:clrMapOvr>
  <p:transition spd="slow">
    <p:cove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3" name="图片 2" descr="0c7f59f265b22ee22ebc09c0e7cee410"/>
          <p:cNvPicPr>
            <a:picLocks noChangeAspect="1"/>
          </p:cNvPicPr>
          <p:nvPr/>
        </p:nvPicPr>
        <p:blipFill>
          <a:blip r:embed="rId2"/>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4"/>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5"/>
          <a:stretch>
            <a:fillRect/>
          </a:stretch>
        </p:blipFill>
        <p:spPr>
          <a:xfrm>
            <a:off x="725667" y="121664"/>
            <a:ext cx="1157946" cy="578973"/>
          </a:xfrm>
          <a:prstGeom prst="rect">
            <a:avLst/>
          </a:prstGeom>
        </p:spPr>
      </p:pic>
      <p:grpSp>
        <p:nvGrpSpPr>
          <p:cNvPr id="6" name="组合 5"/>
          <p:cNvGrpSpPr/>
          <p:nvPr/>
        </p:nvGrpSpPr>
        <p:grpSpPr>
          <a:xfrm>
            <a:off x="1146392" y="2622929"/>
            <a:ext cx="9741516" cy="1910924"/>
            <a:chOff x="1225242" y="2473538"/>
            <a:chExt cx="9741516" cy="1910924"/>
          </a:xfrm>
        </p:grpSpPr>
        <p:sp>
          <p:nvSpPr>
            <p:cNvPr id="9" name="Freeform 4"/>
            <p:cNvSpPr/>
            <p:nvPr/>
          </p:nvSpPr>
          <p:spPr>
            <a:xfrm>
              <a:off x="5964358" y="2962780"/>
              <a:ext cx="2632841" cy="891879"/>
            </a:xfrm>
            <a:custGeom>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rgbClr val="F7A83F"/>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661967" tIns="72009" rIns="517948" bIns="72009"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40030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10" name="Freeform 10"/>
            <p:cNvSpPr/>
            <p:nvPr/>
          </p:nvSpPr>
          <p:spPr>
            <a:xfrm>
              <a:off x="1225242" y="2962780"/>
              <a:ext cx="2632841" cy="891879"/>
            </a:xfrm>
            <a:custGeom>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rgbClr val="F7A83F"/>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661967" tIns="72009" rIns="517948" bIns="72009"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40030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11" name="Freeform 16"/>
            <p:cNvSpPr/>
            <p:nvPr/>
          </p:nvSpPr>
          <p:spPr>
            <a:xfrm>
              <a:off x="8333917" y="2962780"/>
              <a:ext cx="2632841" cy="891879"/>
            </a:xfrm>
            <a:custGeom>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rgbClr val="022454"/>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661967" tIns="72009" rIns="517948" bIns="72009"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40030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12" name="Freeform 21"/>
            <p:cNvSpPr/>
            <p:nvPr/>
          </p:nvSpPr>
          <p:spPr>
            <a:xfrm>
              <a:off x="3594800" y="2962780"/>
              <a:ext cx="2632841" cy="891879"/>
            </a:xfrm>
            <a:custGeom>
              <a:gdLst>
                <a:gd name="connsiteX0" fmla="*/ 0 w 2229697"/>
                <a:gd name="connsiteY0" fmla="*/ 0 h 891879"/>
                <a:gd name="connsiteX1" fmla="*/ 1783758 w 2229697"/>
                <a:gd name="connsiteY1" fmla="*/ 0 h 891879"/>
                <a:gd name="connsiteX2" fmla="*/ 2229697 w 2229697"/>
                <a:gd name="connsiteY2" fmla="*/ 445940 h 891879"/>
                <a:gd name="connsiteX3" fmla="*/ 1783758 w 2229697"/>
                <a:gd name="connsiteY3" fmla="*/ 891879 h 891879"/>
                <a:gd name="connsiteX4" fmla="*/ 0 w 2229697"/>
                <a:gd name="connsiteY4" fmla="*/ 891879 h 891879"/>
                <a:gd name="connsiteX5" fmla="*/ 445940 w 2229697"/>
                <a:gd name="connsiteY5" fmla="*/ 445940 h 891879"/>
                <a:gd name="connsiteX6" fmla="*/ 0 w 2229697"/>
                <a:gd name="connsiteY6" fmla="*/ 0 h 8918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697" h="891879">
                  <a:moveTo>
                    <a:pt x="0" y="0"/>
                  </a:moveTo>
                  <a:lnTo>
                    <a:pt x="1783758" y="0"/>
                  </a:lnTo>
                  <a:lnTo>
                    <a:pt x="2229697" y="445940"/>
                  </a:lnTo>
                  <a:lnTo>
                    <a:pt x="1783758" y="891879"/>
                  </a:lnTo>
                  <a:lnTo>
                    <a:pt x="0" y="891879"/>
                  </a:lnTo>
                  <a:lnTo>
                    <a:pt x="445940" y="445940"/>
                  </a:lnTo>
                  <a:lnTo>
                    <a:pt x="0" y="0"/>
                  </a:lnTo>
                  <a:close/>
                </a:path>
              </a:pathLst>
            </a:custGeom>
            <a:solidFill>
              <a:srgbClr val="022454"/>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661967" tIns="72009" rIns="517948" bIns="72009" numCol="1" spcCol="1270" anchor="ctr" anchorCtr="0">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400300" rtl="0" eaLnBrk="1" fontAlgn="auto" latinLnBrk="0" hangingPunct="1">
                <a:lnSpc>
                  <a:spcPct val="90000"/>
                </a:lnSpc>
                <a:spcBef>
                  <a:spcPct val="0"/>
                </a:spcBef>
                <a:spcAft>
                  <a:spcPct val="35000"/>
                </a:spcAft>
                <a:buClrTx/>
                <a:buSzTx/>
                <a:buFontTx/>
                <a:buNone/>
                <a:defRPr/>
              </a:pPr>
              <a:endParaRPr kumimoji="0" lang="en-US" sz="5400" b="0" i="0" u="none" strike="noStrike" kern="1200" cap="none" spc="0" normalizeH="0" baseline="0" noProof="0">
                <a:ln>
                  <a:noFill/>
                </a:ln>
                <a:solidFill>
                  <a:sysClr val="window" lastClr="FFFFFF"/>
                </a:solidFill>
                <a:effectLst/>
                <a:uLnTx/>
                <a:uFillTx/>
                <a:latin typeface="Montserrat Light"/>
                <a:ea typeface="+mn-ea"/>
                <a:cs typeface="+mn-cs"/>
              </a:endParaRPr>
            </a:p>
          </p:txBody>
        </p:sp>
        <p:grpSp>
          <p:nvGrpSpPr>
            <p:cNvPr id="13" name="Group 3"/>
            <p:cNvGrpSpPr/>
            <p:nvPr/>
          </p:nvGrpSpPr>
          <p:grpSpPr>
            <a:xfrm>
              <a:off x="2173501" y="2473539"/>
              <a:ext cx="736323" cy="740549"/>
              <a:chOff x="2196402" y="2310062"/>
              <a:chExt cx="736323" cy="740549"/>
            </a:xfrm>
          </p:grpSpPr>
          <p:sp>
            <p:nvSpPr>
              <p:cNvPr id="26" name="Oval 12"/>
              <p:cNvSpPr/>
              <p:nvPr/>
            </p:nvSpPr>
            <p:spPr>
              <a:xfrm>
                <a:off x="2196402" y="2310062"/>
                <a:ext cx="736323" cy="740549"/>
              </a:xfrm>
              <a:prstGeom prst="ellipse">
                <a:avLst/>
              </a:prstGeom>
              <a:solidFill>
                <a:srgbClr val="F7A83F"/>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8800" b="0" i="0" u="none" strike="noStrike" kern="1200" cap="none" spc="0" normalizeH="0" baseline="0" noProof="0">
                  <a:ln>
                    <a:noFill/>
                  </a:ln>
                  <a:solidFill>
                    <a:sysClr val="window" lastClr="FFFFFF"/>
                  </a:solidFill>
                  <a:effectLst/>
                  <a:uLnTx/>
                  <a:uFillTx/>
                  <a:latin typeface="Montserrat Light"/>
                  <a:ea typeface="+mn-ea"/>
                  <a:cs typeface="+mn-cs"/>
                </a:endParaRPr>
              </a:p>
            </p:txBody>
          </p:sp>
          <p:grpSp>
            <p:nvGrpSpPr>
              <p:cNvPr id="27" name="Group 51"/>
              <p:cNvGrpSpPr/>
              <p:nvPr/>
            </p:nvGrpSpPr>
            <p:grpSpPr>
              <a:xfrm>
                <a:off x="2390129" y="2531838"/>
                <a:ext cx="348868" cy="348868"/>
                <a:chOff x="3510757" y="2582069"/>
                <a:chExt cx="464344" cy="464344"/>
              </a:xfrm>
              <a:solidFill>
                <a:sysClr val="window" lastClr="FFFFFF"/>
              </a:solidFill>
            </p:grpSpPr>
            <p:sp>
              <p:nvSpPr>
                <p:cNvPr id="28" name="AutoShape 126"/>
                <p:cNvSpPr/>
                <p:nvPr/>
              </p:nvSpPr>
              <p:spPr bwMode="auto">
                <a:xfrm>
                  <a:off x="3510757"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sp>
              <p:nvSpPr>
                <p:cNvPr id="29" name="AutoShape 127"/>
                <p:cNvSpPr/>
                <p:nvPr/>
              </p:nvSpPr>
              <p:spPr bwMode="auto">
                <a:xfrm>
                  <a:off x="3698875" y="2654300"/>
                  <a:ext cx="109538" cy="1087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20180" y="0"/>
                      </a:moveTo>
                      <a:cubicBezTo>
                        <a:pt x="9025" y="0"/>
                        <a:pt x="0" y="9025"/>
                        <a:pt x="0" y="20180"/>
                      </a:cubicBezTo>
                      <a:cubicBezTo>
                        <a:pt x="0" y="20954"/>
                        <a:pt x="644" y="21600"/>
                        <a:pt x="1440" y="21600"/>
                      </a:cubicBezTo>
                      <a:cubicBezTo>
                        <a:pt x="2235" y="21600"/>
                        <a:pt x="2880" y="20954"/>
                        <a:pt x="2880" y="20180"/>
                      </a:cubicBezTo>
                      <a:cubicBezTo>
                        <a:pt x="2880" y="10618"/>
                        <a:pt x="10617" y="2880"/>
                        <a:pt x="20180" y="2880"/>
                      </a:cubicBezTo>
                      <a:cubicBezTo>
                        <a:pt x="20955" y="2880"/>
                        <a:pt x="21599" y="2234"/>
                        <a:pt x="21599" y="1440"/>
                      </a:cubicBezTo>
                      <a:cubicBezTo>
                        <a:pt x="21599" y="645"/>
                        <a:pt x="20955" y="0"/>
                        <a:pt x="2018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grpSp>
          <p:nvGrpSpPr>
            <p:cNvPr id="14" name="Group 5"/>
            <p:cNvGrpSpPr/>
            <p:nvPr/>
          </p:nvGrpSpPr>
          <p:grpSpPr>
            <a:xfrm>
              <a:off x="4517386" y="3643913"/>
              <a:ext cx="736323" cy="740549"/>
              <a:chOff x="4540287" y="3480436"/>
              <a:chExt cx="736323" cy="740549"/>
            </a:xfrm>
          </p:grpSpPr>
          <p:sp>
            <p:nvSpPr>
              <p:cNvPr id="22" name="Oval 13"/>
              <p:cNvSpPr/>
              <p:nvPr/>
            </p:nvSpPr>
            <p:spPr>
              <a:xfrm>
                <a:off x="4540287" y="3480436"/>
                <a:ext cx="736323" cy="740549"/>
              </a:xfrm>
              <a:prstGeom prst="ellipse">
                <a:avLst/>
              </a:prstGeom>
              <a:solidFill>
                <a:srgbClr val="022454"/>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8800" b="0" i="0" u="none" strike="noStrike" kern="1200" cap="none" spc="0" normalizeH="0" baseline="0" noProof="0">
                  <a:ln>
                    <a:noFill/>
                  </a:ln>
                  <a:solidFill>
                    <a:sysClr val="window" lastClr="FFFFFF"/>
                  </a:solidFill>
                  <a:effectLst/>
                  <a:uLnTx/>
                  <a:uFillTx/>
                  <a:latin typeface="Montserrat Light"/>
                  <a:ea typeface="+mn-ea"/>
                  <a:cs typeface="+mn-cs"/>
                </a:endParaRPr>
              </a:p>
            </p:txBody>
          </p:sp>
          <p:grpSp>
            <p:nvGrpSpPr>
              <p:cNvPr id="23" name="Group 54"/>
              <p:cNvGrpSpPr/>
              <p:nvPr/>
            </p:nvGrpSpPr>
            <p:grpSpPr>
              <a:xfrm>
                <a:off x="4788580" y="3675977"/>
                <a:ext cx="239735" cy="349465"/>
                <a:chOff x="3582988" y="3510757"/>
                <a:chExt cx="319088" cy="465138"/>
              </a:xfrm>
              <a:solidFill>
                <a:sysClr val="window" lastClr="FFFFFF"/>
              </a:solidFill>
            </p:grpSpPr>
            <p:sp>
              <p:nvSpPr>
                <p:cNvPr id="24"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81"/>
                        <a:pt x="8839" y="19406"/>
                      </a:cubicBezTo>
                      <a:lnTo>
                        <a:pt x="13000" y="19048"/>
                      </a:lnTo>
                      <a:cubicBezTo>
                        <a:pt x="12398" y="2018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Montserrat Light"/>
                    <a:ea typeface="+mn-ea"/>
                    <a:cs typeface="+mn-cs"/>
                    <a:sym typeface="Gill Sans" charset="0"/>
                  </a:endParaRPr>
                </a:p>
              </p:txBody>
            </p:sp>
            <p:sp>
              <p:nvSpPr>
                <p:cNvPr id="25"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Montserrat Light"/>
                    <a:ea typeface="+mn-ea"/>
                    <a:cs typeface="+mn-cs"/>
                    <a:sym typeface="Gill Sans" charset="0"/>
                  </a:endParaRPr>
                </a:p>
              </p:txBody>
            </p:sp>
          </p:grpSp>
        </p:grpSp>
        <p:grpSp>
          <p:nvGrpSpPr>
            <p:cNvPr id="16" name="Group 6"/>
            <p:cNvGrpSpPr/>
            <p:nvPr/>
          </p:nvGrpSpPr>
          <p:grpSpPr>
            <a:xfrm>
              <a:off x="6912616" y="2473538"/>
              <a:ext cx="736323" cy="740549"/>
              <a:chOff x="6935517" y="2310061"/>
              <a:chExt cx="736323" cy="740549"/>
            </a:xfrm>
          </p:grpSpPr>
          <p:sp>
            <p:nvSpPr>
              <p:cNvPr id="20" name="Oval 14"/>
              <p:cNvSpPr/>
              <p:nvPr/>
            </p:nvSpPr>
            <p:spPr>
              <a:xfrm>
                <a:off x="6935517" y="2310061"/>
                <a:ext cx="736323" cy="740549"/>
              </a:xfrm>
              <a:prstGeom prst="ellipse">
                <a:avLst/>
              </a:prstGeom>
              <a:solidFill>
                <a:srgbClr val="F7A83F"/>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8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21" name="AutoShape 4"/>
              <p:cNvSpPr/>
              <p:nvPr/>
            </p:nvSpPr>
            <p:spPr bwMode="auto">
              <a:xfrm>
                <a:off x="7112904" y="2496949"/>
                <a:ext cx="371292" cy="37260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nvGrpSpPr>
            <p:cNvPr id="17" name="Group 7"/>
            <p:cNvGrpSpPr/>
            <p:nvPr/>
          </p:nvGrpSpPr>
          <p:grpSpPr>
            <a:xfrm>
              <a:off x="9282175" y="3643913"/>
              <a:ext cx="736323" cy="740549"/>
              <a:chOff x="9305076" y="3480436"/>
              <a:chExt cx="736323" cy="740549"/>
            </a:xfrm>
          </p:grpSpPr>
          <p:sp>
            <p:nvSpPr>
              <p:cNvPr id="18" name="Oval 15"/>
              <p:cNvSpPr/>
              <p:nvPr/>
            </p:nvSpPr>
            <p:spPr>
              <a:xfrm>
                <a:off x="9305076" y="3480436"/>
                <a:ext cx="736323" cy="740549"/>
              </a:xfrm>
              <a:prstGeom prst="ellipse">
                <a:avLst/>
              </a:prstGeom>
              <a:solidFill>
                <a:srgbClr val="022454"/>
              </a:solidFill>
              <a:ln w="28575" cap="flat" cmpd="sng" algn="ctr">
                <a:solidFill>
                  <a:sysClr val="window" lastClr="FFFFFF"/>
                </a:solidFill>
                <a:prstDash val="solid"/>
                <a:miter lim="800000"/>
              </a:ln>
              <a:effectLst/>
            </p:spPr>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8800" b="0" i="0" u="none" strike="noStrike" kern="1200" cap="none" spc="0" normalizeH="0" baseline="0" noProof="0">
                  <a:ln>
                    <a:noFill/>
                  </a:ln>
                  <a:solidFill>
                    <a:sysClr val="window" lastClr="FFFFFF"/>
                  </a:solidFill>
                  <a:effectLst/>
                  <a:uLnTx/>
                  <a:uFillTx/>
                  <a:latin typeface="Montserrat Light"/>
                  <a:ea typeface="+mn-ea"/>
                  <a:cs typeface="+mn-cs"/>
                </a:endParaRPr>
              </a:p>
            </p:txBody>
          </p:sp>
          <p:sp>
            <p:nvSpPr>
              <p:cNvPr id="19" name="AutoShape 29"/>
              <p:cNvSpPr/>
              <p:nvPr/>
            </p:nvSpPr>
            <p:spPr bwMode="auto">
              <a:xfrm>
                <a:off x="9477686" y="3676871"/>
                <a:ext cx="383755" cy="347676"/>
              </a:xfrm>
              <a:custGeom>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ysClr val="window" lastClr="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a:ln>
                    <a:noFill/>
                  </a:ln>
                  <a:solidFill>
                    <a:srgbClr val="FFFFFF"/>
                  </a:solidFill>
                  <a:effectLst>
                    <a:outerShdw blurRad="38100" dist="38100" dir="2700000" algn="tl">
                      <a:srgbClr val="000000"/>
                    </a:outerShdw>
                  </a:effectLst>
                  <a:uLnTx/>
                  <a:uFillTx/>
                  <a:latin typeface="Gill Sans" charset="0"/>
                  <a:ea typeface="+mn-ea"/>
                  <a:cs typeface="+mn-cs"/>
                  <a:sym typeface="Gill Sans" charset="0"/>
                </a:endParaRPr>
              </a:p>
            </p:txBody>
          </p:sp>
        </p:grpSp>
      </p:grpSp>
      <p:sp>
        <p:nvSpPr>
          <p:cNvPr id="7" name="文本框 6"/>
          <p:cNvSpPr txBox="1"/>
          <p:nvPr/>
        </p:nvSpPr>
        <p:spPr>
          <a:xfrm>
            <a:off x="1794276" y="3431366"/>
            <a:ext cx="1337071" cy="307777"/>
          </a:xfrm>
          <a:prstGeom prst="rect">
            <a:avLst/>
          </a:prstGeom>
          <a:noFill/>
        </p:spPr>
        <p:txBody>
          <a:bodyPr wrap="square" rtlCol="0">
            <a:spAutoFit/>
          </a:bodyPr>
          <a:lstStyle/>
          <a:p>
            <a:pPr algn="ctr"/>
            <a:r>
              <a:rPr lang="en-US" altLang="zh-CN"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OPTION 1</a:t>
            </a:r>
            <a:endParaRPr lang="zh-CN" altLang="en-US"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2" name="文本框 31"/>
          <p:cNvSpPr txBox="1"/>
          <p:nvPr/>
        </p:nvSpPr>
        <p:spPr>
          <a:xfrm>
            <a:off x="4108044" y="3415781"/>
            <a:ext cx="1337071" cy="307777"/>
          </a:xfrm>
          <a:prstGeom prst="rect">
            <a:avLst/>
          </a:prstGeom>
          <a:noFill/>
        </p:spPr>
        <p:txBody>
          <a:bodyPr wrap="square" rtlCol="0">
            <a:spAutoFit/>
          </a:bodyPr>
          <a:lstStyle/>
          <a:p>
            <a:pPr algn="ctr"/>
            <a:r>
              <a:rPr lang="en-US" altLang="zh-CN"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OPTION 2</a:t>
            </a:r>
            <a:endParaRPr lang="zh-CN" altLang="en-US"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3" name="文本框 32"/>
          <p:cNvSpPr txBox="1"/>
          <p:nvPr/>
        </p:nvSpPr>
        <p:spPr>
          <a:xfrm>
            <a:off x="6528263" y="3439048"/>
            <a:ext cx="1337071" cy="307777"/>
          </a:xfrm>
          <a:prstGeom prst="rect">
            <a:avLst/>
          </a:prstGeom>
          <a:noFill/>
        </p:spPr>
        <p:txBody>
          <a:bodyPr wrap="square" rtlCol="0">
            <a:spAutoFit/>
          </a:bodyPr>
          <a:lstStyle/>
          <a:p>
            <a:pPr algn="ctr"/>
            <a:r>
              <a:rPr lang="en-US" altLang="zh-CN"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OPTION 3</a:t>
            </a:r>
            <a:endParaRPr lang="zh-CN" altLang="en-US"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4" name="文本框 33"/>
          <p:cNvSpPr txBox="1"/>
          <p:nvPr/>
        </p:nvSpPr>
        <p:spPr>
          <a:xfrm>
            <a:off x="8897821" y="3428416"/>
            <a:ext cx="1337071" cy="307777"/>
          </a:xfrm>
          <a:prstGeom prst="rect">
            <a:avLst/>
          </a:prstGeom>
          <a:noFill/>
        </p:spPr>
        <p:txBody>
          <a:bodyPr wrap="square" rtlCol="0">
            <a:spAutoFit/>
          </a:bodyPr>
          <a:lstStyle/>
          <a:p>
            <a:pPr algn="ctr"/>
            <a:r>
              <a:rPr lang="en-US" altLang="zh-CN"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OPTION 4</a:t>
            </a:r>
            <a:endParaRPr lang="zh-CN" altLang="en-US" sz="14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35" name="组合 34"/>
          <p:cNvGrpSpPr/>
          <p:nvPr/>
        </p:nvGrpSpPr>
        <p:grpSpPr>
          <a:xfrm>
            <a:off x="1254722" y="4323245"/>
            <a:ext cx="2339163" cy="1693624"/>
            <a:chOff x="1879242" y="1904032"/>
            <a:chExt cx="2339163" cy="1693624"/>
          </a:xfrm>
        </p:grpSpPr>
        <p:sp>
          <p:nvSpPr>
            <p:cNvPr id="36" name="文本框 4337"/>
            <p:cNvSpPr txBox="1"/>
            <p:nvPr/>
          </p:nvSpPr>
          <p:spPr>
            <a:xfrm>
              <a:off x="1879242" y="2218817"/>
              <a:ext cx="2339163" cy="13788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37" name="圆角矩形 36"/>
            <p:cNvSpPr/>
            <p:nvPr/>
          </p:nvSpPr>
          <p:spPr>
            <a:xfrm>
              <a:off x="2298422" y="1904032"/>
              <a:ext cx="1500802" cy="314785"/>
            </a:xfrm>
            <a:prstGeom prst="roundRect">
              <a:avLst>
                <a:gd name="adj" fmla="val 50000"/>
              </a:avLst>
            </a:prstGeom>
            <a:solidFill>
              <a:srgbClr val="F7A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solidFill>
                    <a:schemeClr val="tx1"/>
                  </a:solidFill>
                  <a:latin typeface="方正启体繁体" panose="03000509000000000000" pitchFamily="65" charset="-122"/>
                  <a:ea typeface="方正启体繁体" panose="03000509000000000000" pitchFamily="65" charset="-122"/>
                </a:rPr>
                <a:t>添加标题</a:t>
              </a:r>
              <a:endParaRPr lang="zh-CN" altLang="en-US" spc="300">
                <a:solidFill>
                  <a:schemeClr val="tx1"/>
                </a:solidFill>
                <a:latin typeface="方正启体繁体" panose="03000509000000000000" pitchFamily="65" charset="-122"/>
                <a:ea typeface="方正启体繁体" panose="03000509000000000000" pitchFamily="65" charset="-122"/>
              </a:endParaRPr>
            </a:p>
          </p:txBody>
        </p:sp>
      </p:grpSp>
      <p:grpSp>
        <p:nvGrpSpPr>
          <p:cNvPr id="38" name="组合 37"/>
          <p:cNvGrpSpPr/>
          <p:nvPr/>
        </p:nvGrpSpPr>
        <p:grpSpPr>
          <a:xfrm>
            <a:off x="3378694" y="1331919"/>
            <a:ext cx="2339163" cy="1693624"/>
            <a:chOff x="1879242" y="1904032"/>
            <a:chExt cx="2339163" cy="1693624"/>
          </a:xfrm>
        </p:grpSpPr>
        <p:sp>
          <p:nvSpPr>
            <p:cNvPr id="39" name="文本框 4337"/>
            <p:cNvSpPr txBox="1"/>
            <p:nvPr/>
          </p:nvSpPr>
          <p:spPr>
            <a:xfrm>
              <a:off x="1879242" y="2218817"/>
              <a:ext cx="2339163" cy="13788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0" name="圆角矩形 39"/>
            <p:cNvSpPr/>
            <p:nvPr/>
          </p:nvSpPr>
          <p:spPr>
            <a:xfrm>
              <a:off x="2298422" y="1904032"/>
              <a:ext cx="1500802" cy="314785"/>
            </a:xfrm>
            <a:prstGeom prst="roundRect">
              <a:avLst>
                <a:gd name="adj" fmla="val 50000"/>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solidFill>
                    <a:schemeClr val="bg1"/>
                  </a:solidFill>
                  <a:latin typeface="方正启体繁体" panose="03000509000000000000" pitchFamily="65" charset="-122"/>
                  <a:ea typeface="方正启体繁体" panose="03000509000000000000" pitchFamily="65" charset="-122"/>
                </a:rPr>
                <a:t>添加标题</a:t>
              </a:r>
              <a:endParaRPr lang="zh-CN" altLang="en-US" spc="300">
                <a:solidFill>
                  <a:schemeClr val="bg1"/>
                </a:solidFill>
                <a:latin typeface="方正启体繁体" panose="03000509000000000000" pitchFamily="65" charset="-122"/>
                <a:ea typeface="方正启体繁体" panose="03000509000000000000" pitchFamily="65" charset="-122"/>
              </a:endParaRPr>
            </a:p>
          </p:txBody>
        </p:sp>
      </p:grpSp>
      <p:grpSp>
        <p:nvGrpSpPr>
          <p:cNvPr id="41" name="组合 40"/>
          <p:cNvGrpSpPr/>
          <p:nvPr/>
        </p:nvGrpSpPr>
        <p:grpSpPr>
          <a:xfrm>
            <a:off x="6017150" y="4306404"/>
            <a:ext cx="2339163" cy="1693624"/>
            <a:chOff x="1879242" y="1904032"/>
            <a:chExt cx="2339163" cy="1693624"/>
          </a:xfrm>
        </p:grpSpPr>
        <p:sp>
          <p:nvSpPr>
            <p:cNvPr id="42" name="文本框 4337"/>
            <p:cNvSpPr txBox="1"/>
            <p:nvPr/>
          </p:nvSpPr>
          <p:spPr>
            <a:xfrm>
              <a:off x="1879242" y="2218817"/>
              <a:ext cx="2339163" cy="13788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3" name="圆角矩形 42"/>
            <p:cNvSpPr/>
            <p:nvPr/>
          </p:nvSpPr>
          <p:spPr>
            <a:xfrm>
              <a:off x="2298422" y="1904032"/>
              <a:ext cx="1500802" cy="314785"/>
            </a:xfrm>
            <a:prstGeom prst="roundRect">
              <a:avLst>
                <a:gd name="adj" fmla="val 50000"/>
              </a:avLst>
            </a:prstGeom>
            <a:solidFill>
              <a:srgbClr val="F7A8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solidFill>
                    <a:schemeClr val="tx1"/>
                  </a:solidFill>
                  <a:latin typeface="方正启体繁体" panose="03000509000000000000" pitchFamily="65" charset="-122"/>
                  <a:ea typeface="方正启体繁体" panose="03000509000000000000" pitchFamily="65" charset="-122"/>
                </a:rPr>
                <a:t>添加标题</a:t>
              </a:r>
              <a:endParaRPr lang="zh-CN" altLang="en-US" spc="300">
                <a:solidFill>
                  <a:schemeClr val="tx1"/>
                </a:solidFill>
                <a:latin typeface="方正启体繁体" panose="03000509000000000000" pitchFamily="65" charset="-122"/>
                <a:ea typeface="方正启体繁体" panose="03000509000000000000" pitchFamily="65" charset="-122"/>
              </a:endParaRPr>
            </a:p>
          </p:txBody>
        </p:sp>
      </p:grpSp>
      <p:grpSp>
        <p:nvGrpSpPr>
          <p:cNvPr id="44" name="组合 43"/>
          <p:cNvGrpSpPr/>
          <p:nvPr/>
        </p:nvGrpSpPr>
        <p:grpSpPr>
          <a:xfrm>
            <a:off x="8048048" y="1299504"/>
            <a:ext cx="2339163" cy="1693624"/>
            <a:chOff x="1879242" y="1904032"/>
            <a:chExt cx="2339163" cy="1693624"/>
          </a:xfrm>
        </p:grpSpPr>
        <p:sp>
          <p:nvSpPr>
            <p:cNvPr id="45" name="文本框 4337"/>
            <p:cNvSpPr txBox="1"/>
            <p:nvPr/>
          </p:nvSpPr>
          <p:spPr>
            <a:xfrm>
              <a:off x="1879242" y="2218817"/>
              <a:ext cx="2339163" cy="13788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lnSpc>
                  <a:spcPct val="190000"/>
                </a:lnSpc>
                <a:defRPr/>
              </a:pPr>
              <a:r>
                <a:rPr lang="en-US" altLang="zh-CN" sz="1100" kern="0">
                  <a:solidFill>
                    <a:prstClr val="black"/>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a:t>
              </a:r>
              <a:endParaRPr lang="zh-CN" altLang="en-US" sz="1100" kern="0">
                <a:solidFill>
                  <a:prstClr val="black"/>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46" name="圆角矩形 45"/>
            <p:cNvSpPr/>
            <p:nvPr/>
          </p:nvSpPr>
          <p:spPr>
            <a:xfrm>
              <a:off x="2298422" y="1904032"/>
              <a:ext cx="1500802" cy="314785"/>
            </a:xfrm>
            <a:prstGeom prst="roundRect">
              <a:avLst>
                <a:gd name="adj" fmla="val 50000"/>
              </a:avLst>
            </a:prstGeom>
            <a:solidFill>
              <a:srgbClr val="022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zh-CN" altLang="en-US" spc="300">
                  <a:solidFill>
                    <a:schemeClr val="bg1"/>
                  </a:solidFill>
                  <a:latin typeface="方正启体繁体" panose="03000509000000000000" pitchFamily="65" charset="-122"/>
                  <a:ea typeface="方正启体繁体" panose="03000509000000000000" pitchFamily="65" charset="-122"/>
                </a:rPr>
                <a:t>添加标题</a:t>
              </a:r>
              <a:endParaRPr lang="zh-CN" altLang="en-US" spc="300">
                <a:solidFill>
                  <a:schemeClr val="bg1"/>
                </a:solidFill>
                <a:latin typeface="方正启体繁体" panose="03000509000000000000" pitchFamily="65" charset="-122"/>
                <a:ea typeface="方正启体繁体" panose="03000509000000000000" pitchFamily="65" charset="-122"/>
              </a:endParaRPr>
            </a:p>
          </p:txBody>
        </p:sp>
      </p:grpSp>
    </p:spTree>
  </p:cSld>
  <p:clrMapOvr>
    <a:masterClrMapping/>
  </p:clrMapOvr>
  <mc:AlternateContent>
    <mc:Choice xmlns:p15="http://schemas.microsoft.com/office/powerpoint/2012/main" Requires="p15">
      <p:transition spd="slow" p14:dur="3250">
        <p15:prstTrans prst="origami"/>
      </p:transition>
    </mc:Choice>
    <mc:Fallback>
      <p:transition spd="slow">
        <p:fade/>
      </p:transition>
    </mc:Fallback>
  </mc:AlternateConten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图片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7552" y="3348056"/>
            <a:ext cx="1618599" cy="2450154"/>
          </a:xfrm>
          <a:prstGeom prst="rect">
            <a:avLst/>
          </a:prstGeom>
        </p:spPr>
      </p:pic>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696" y="358973"/>
            <a:ext cx="1618599" cy="2450154"/>
          </a:xfrm>
          <a:prstGeom prst="rect">
            <a:avLst/>
          </a:prstGeom>
        </p:spPr>
      </p:pic>
      <p:pic>
        <p:nvPicPr>
          <p:cNvPr id="3" name="图片 2" descr="0c7f59f265b22ee22ebc09c0e7cee410"/>
          <p:cNvPicPr>
            <a:picLocks noChangeAspect="1"/>
          </p:cNvPicPr>
          <p:nvPr/>
        </p:nvPicPr>
        <p:blipFill>
          <a:blip r:embed="rId3"/>
          <a:srcRect r="48958"/>
          <a:stretch>
            <a:fillRect/>
          </a:stretch>
        </p:blipFill>
        <p:spPr>
          <a:xfrm>
            <a:off x="11198860" y="4890135"/>
            <a:ext cx="1010920" cy="1967865"/>
          </a:xfrm>
          <a:prstGeom prst="rect">
            <a:avLst/>
          </a:prstGeom>
          <a:effectLst>
            <a:outerShdw blurRad="50800" dist="38100" dir="13500000" algn="br" rotWithShape="0">
              <a:prstClr val="black">
                <a:alpha val="40000"/>
              </a:prstClr>
            </a:outerShdw>
          </a:effectLst>
        </p:spPr>
      </p:pic>
      <p:grpSp>
        <p:nvGrpSpPr>
          <p:cNvPr id="4" name="组合 3"/>
          <p:cNvGrpSpPr/>
          <p:nvPr/>
        </p:nvGrpSpPr>
        <p:grpSpPr>
          <a:xfrm>
            <a:off x="208915" y="0"/>
            <a:ext cx="780415" cy="2626995"/>
            <a:chOff x="539" y="0"/>
            <a:chExt cx="1229" cy="4137"/>
          </a:xfrm>
        </p:grpSpPr>
        <p:sp>
          <p:nvSpPr>
            <p:cNvPr id="2" name="矩形 1"/>
            <p:cNvSpPr/>
            <p:nvPr/>
          </p:nvSpPr>
          <p:spPr>
            <a:xfrm>
              <a:off x="539" y="0"/>
              <a:ext cx="1229" cy="4137"/>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30"/>
            <p:cNvSpPr txBox="1"/>
            <p:nvPr/>
          </p:nvSpPr>
          <p:spPr>
            <a:xfrm>
              <a:off x="584" y="408"/>
              <a:ext cx="1140" cy="3729"/>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zh-CN" altLang="en-US" sz="2000">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rPr>
                <a:t>点击此处添加标题</a:t>
              </a:r>
              <a:endParaRPr lang="zh-CN" altLang="en-US">
                <a:gradFill>
                  <a:gsLst>
                    <a:gs pos="0">
                      <a:srgbClr val="EEC77D"/>
                    </a:gs>
                    <a:gs pos="52000">
                      <a:srgbClr val="E1CBA4">
                        <a:alpha val="100000"/>
                      </a:srgbClr>
                    </a:gs>
                    <a:gs pos="35000">
                      <a:prstClr val="white"/>
                    </a:gs>
                    <a:gs pos="100000">
                      <a:srgbClr val="C29749"/>
                    </a:gs>
                  </a:gsLst>
                  <a:lin ang="13500000" scaled="0"/>
                </a:gradFill>
                <a:latin typeface="方正启体繁体" panose="03000509000000000000" pitchFamily="65" charset="-122"/>
                <a:ea typeface="方正启体繁体" panose="03000509000000000000" pitchFamily="65" charset="-122"/>
              </a:endParaRPr>
            </a:p>
            <a:p>
              <a:pPr>
                <a:lnSpc>
                  <a:spcPct val="110000"/>
                </a:lnSpc>
              </a:pPr>
              <a:r>
                <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rPr>
                <a:t>Click here to add the title</a:t>
              </a:r>
              <a:endParaRPr lang="zh-CN" altLang="en-US" sz="1200" spc="200">
                <a:gradFill>
                  <a:gsLst>
                    <a:gs pos="0">
                      <a:srgbClr val="EEC77D"/>
                    </a:gs>
                    <a:gs pos="52000">
                      <a:srgbClr val="E1CBA4">
                        <a:alpha val="100000"/>
                      </a:srgbClr>
                    </a:gs>
                    <a:gs pos="35000">
                      <a:prstClr val="white"/>
                    </a:gs>
                    <a:gs pos="100000">
                      <a:srgbClr val="C29749"/>
                    </a:gs>
                  </a:gsLst>
                  <a:lin ang="13500000" scaled="0"/>
                </a:gradFill>
                <a:latin typeface="Calibri Light"/>
                <a:ea typeface="新蒂文征明简繁" panose="03000600000000000000" charset="-122"/>
              </a:endParaRPr>
            </a:p>
          </p:txBody>
        </p:sp>
      </p:grpSp>
      <p:pic>
        <p:nvPicPr>
          <p:cNvPr id="5" name="图片 4" descr="c14a5568428d7af0389dfd8fa9340977 副本 3"/>
          <p:cNvPicPr>
            <a:picLocks noChangeAspect="1"/>
          </p:cNvPicPr>
          <p:nvPr/>
        </p:nvPicPr>
        <p:blipFill>
          <a:blip r:embed="rId5"/>
          <a:srcRect t="37269"/>
          <a:stretch>
            <a:fillRect/>
          </a:stretch>
        </p:blipFill>
        <p:spPr>
          <a:xfrm>
            <a:off x="10446385" y="-15875"/>
            <a:ext cx="1745615" cy="2517140"/>
          </a:xfrm>
          <a:prstGeom prst="rect">
            <a:avLst/>
          </a:prstGeom>
        </p:spPr>
      </p:pic>
      <p:sp>
        <p:nvSpPr>
          <p:cNvPr id="31"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67095" y="126591"/>
            <a:ext cx="4250055" cy="607695"/>
          </a:xfrm>
          <a:prstGeom prst="rect">
            <a:avLst/>
          </a:prstGeom>
          <a:noFill/>
          <a:ln>
            <a:noFill/>
          </a:ln>
        </p:spPr>
        <p:txBody>
          <a:bodyPr wrap="square">
            <a:spAutoFit/>
          </a:bodyPr>
          <a:lstStyle>
            <a:lvl1pPr defTabSz="521970">
              <a:buFont typeface="Arial" panose="020b0604020202020204" pitchFamily="34" charset="0"/>
              <a:defRPr sz="1300">
                <a:solidFill>
                  <a:srgbClr val="000000"/>
                </a:solidFill>
                <a:latin typeface="Calibri"/>
                <a:ea typeface="宋体" panose="02010600030101010101" pitchFamily="2" charset="-122"/>
              </a:defRPr>
            </a:lvl1pPr>
            <a:lvl2pPr defTabSz="521970">
              <a:buFont typeface="Arial" panose="020b0604020202020204" pitchFamily="34" charset="0"/>
              <a:defRPr sz="1300">
                <a:solidFill>
                  <a:srgbClr val="000000"/>
                </a:solidFill>
                <a:latin typeface="Calibri"/>
                <a:ea typeface="宋体" panose="02010600030101010101" pitchFamily="2" charset="-122"/>
              </a:defRPr>
            </a:lvl2pPr>
            <a:lvl3pPr defTabSz="521970">
              <a:buFont typeface="Arial" panose="020b0604020202020204" pitchFamily="34" charset="0"/>
              <a:defRPr sz="1300">
                <a:solidFill>
                  <a:srgbClr val="000000"/>
                </a:solidFill>
                <a:latin typeface="Calibri"/>
                <a:ea typeface="宋体" panose="02010600030101010101" pitchFamily="2" charset="-122"/>
              </a:defRPr>
            </a:lvl3pPr>
            <a:lvl4pPr defTabSz="521970">
              <a:buFont typeface="Arial" panose="020b0604020202020204" pitchFamily="34" charset="0"/>
              <a:defRPr sz="1300">
                <a:solidFill>
                  <a:srgbClr val="000000"/>
                </a:solidFill>
                <a:latin typeface="Calibri"/>
                <a:ea typeface="宋体" panose="02010600030101010101" pitchFamily="2" charset="-122"/>
              </a:defRPr>
            </a:lvl4pPr>
            <a:lvl5pPr defTabSz="521970">
              <a:buFont typeface="Arial" panose="020b0604020202020204" pitchFamily="34" charset="0"/>
              <a:defRPr sz="1300">
                <a:solidFill>
                  <a:srgbClr val="000000"/>
                </a:solidFill>
                <a:latin typeface="Calibri"/>
                <a:ea typeface="宋体" panose="02010600030101010101" pitchFamily="2" charset="-122"/>
              </a:defRPr>
            </a:lvl5pPr>
            <a:lvl6pPr marL="18288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6pPr>
            <a:lvl7pPr marL="22860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7pPr>
            <a:lvl8pPr marL="27432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8pPr>
            <a:lvl9pPr marL="3200400" indent="457200" defTabSz="521970" eaLnBrk="0" fontAlgn="base" hangingPunct="0">
              <a:spcBef>
                <a:spcPct val="0"/>
              </a:spcBef>
              <a:spcAft>
                <a:spcPct val="0"/>
              </a:spcAft>
              <a:buFont typeface="Arial" panose="020b0604020202020204" pitchFamily="34" charset="0"/>
              <a:defRPr sz="1300">
                <a:solidFill>
                  <a:srgbClr val="000000"/>
                </a:solidFill>
                <a:latin typeface="Calibri"/>
                <a:ea typeface="宋体" panose="02010600030101010101" pitchFamily="2" charset="-122"/>
              </a:defRPr>
            </a:lvl9pPr>
          </a:lstStyle>
          <a:p>
            <a:pPr fontAlgn="base">
              <a:lnSpc>
                <a:spcPct val="160000"/>
              </a:lnSpc>
              <a:spcBef>
                <a:spcPct val="0"/>
              </a:spcBef>
              <a:spcAft>
                <a:spcPct val="0"/>
              </a:spcAft>
              <a:defRPr/>
            </a:pPr>
            <a:r>
              <a:rPr lang="en-US" altLang="zh-CN" sz="1050" kern="0" err="1">
                <a:solidFill>
                  <a:prstClr val="black">
                    <a:lumMod val="85000"/>
                    <a:lumOff val="15000"/>
                  </a:prstClr>
                </a:solidFill>
                <a:latin typeface="Calibri Light"/>
                <a:ea typeface="微软雅黑" panose="020b0503020204020204" charset="-122"/>
                <a:cs typeface="Arial" panose="020b0604020202020204" pitchFamily="34" charset="0"/>
                <a:sym typeface="Calibri"/>
              </a:rPr>
              <a:t>Lorem ipsum dolor sit amet, consectetuer adipiscing elit. Aenean commodo ligula eget dolor Aenean massa. </a:t>
            </a:r>
            <a:endParaRPr lang="en-US" altLang="zh-CN" sz="1050" kern="0">
              <a:solidFill>
                <a:prstClr val="black">
                  <a:lumMod val="85000"/>
                  <a:lumOff val="15000"/>
                </a:prstClr>
              </a:solidFill>
              <a:latin typeface="Calibri Light"/>
              <a:ea typeface="微软雅黑" panose="020b0503020204020204" charset="-122"/>
              <a:cs typeface="Arial" panose="020b0604020202020204" pitchFamily="34" charset="0"/>
              <a:sym typeface="Calibri"/>
            </a:endParaRPr>
          </a:p>
        </p:txBody>
      </p:sp>
      <p:pic>
        <p:nvPicPr>
          <p:cNvPr id="8" name="图片 7"/>
          <p:cNvPicPr>
            <a:picLocks noChangeAspect="1"/>
          </p:cNvPicPr>
          <p:nvPr/>
        </p:nvPicPr>
        <p:blipFill>
          <a:blip r:embed="rId6"/>
          <a:stretch>
            <a:fillRect/>
          </a:stretch>
        </p:blipFill>
        <p:spPr>
          <a:xfrm>
            <a:off x="725667" y="121664"/>
            <a:ext cx="1157946" cy="578973"/>
          </a:xfrm>
          <a:prstGeom prst="rect">
            <a:avLst/>
          </a:prstGeom>
        </p:spPr>
      </p:pic>
      <p:sp>
        <p:nvSpPr>
          <p:cNvPr id="6" name="矩形 5"/>
          <p:cNvSpPr/>
          <p:nvPr/>
        </p:nvSpPr>
        <p:spPr>
          <a:xfrm>
            <a:off x="1382231" y="2501265"/>
            <a:ext cx="9064153" cy="3059563"/>
          </a:xfrm>
          <a:prstGeom prst="rect">
            <a:avLst/>
          </a:prstGeom>
          <a:solidFill>
            <a:srgbClr val="0224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67095" y="1818759"/>
            <a:ext cx="3985119" cy="3058594"/>
          </a:xfrm>
          <a:prstGeom prst="rect">
            <a:avLst/>
          </a:prstGeom>
          <a:blipFill>
            <a:blip r:embed="rId7"/>
            <a:stretch>
              <a:fillRect/>
            </a:stretch>
          </a:blipFill>
          <a:ln>
            <a:noFill/>
          </a:ln>
          <a:effectLst>
            <a:outerShdw blurRad="1778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106739" y="2695135"/>
            <a:ext cx="4129460" cy="1371458"/>
            <a:chOff x="635141" y="2419225"/>
            <a:chExt cx="4129460" cy="1371458"/>
          </a:xfrm>
        </p:grpSpPr>
        <p:sp>
          <p:nvSpPr>
            <p:cNvPr id="12" name="文本框 4337"/>
            <p:cNvSpPr txBox="1"/>
            <p:nvPr/>
          </p:nvSpPr>
          <p:spPr>
            <a:xfrm>
              <a:off x="635154" y="2733471"/>
              <a:ext cx="4129447"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schemeClr val="bg1"/>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a:t>
              </a:r>
              <a:r>
                <a:rPr lang="en-US" altLang="zh-CN" sz="1100" kern="0">
                  <a:solidFill>
                    <a:prstClr val="white"/>
                  </a:solidFill>
                  <a:latin typeface="Calibri Light" panose="020f0302020204030204" pitchFamily="34" charset="0"/>
                  <a:cs typeface="Arial" panose="020b0604020202020204" pitchFamily="34" charset="0"/>
                  <a:sym typeface="+mn-ea"/>
                </a:rPr>
                <a:t> Lorem ipsum dolor sit amet, consectetuer adipiscing elit</a:t>
              </a:r>
              <a:endParaRPr lang="zh-CN" altLang="en-US" sz="1100" kern="0">
                <a:solidFill>
                  <a:schemeClr val="bg1"/>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3"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bg1"/>
                  </a:solidFill>
                  <a:latin typeface="方正启体繁体" panose="03000509000000000000" pitchFamily="65" charset="-122"/>
                  <a:ea typeface="方正启体繁体" panose="03000509000000000000" pitchFamily="65" charset="-122"/>
                </a:rPr>
                <a:t>添加标题</a:t>
              </a:r>
              <a:endParaRPr lang="zh-CN" altLang="en-US" spc="300">
                <a:solidFill>
                  <a:schemeClr val="bg1"/>
                </a:solidFill>
                <a:latin typeface="方正启体繁体" panose="03000509000000000000" pitchFamily="65" charset="-122"/>
                <a:ea typeface="方正启体繁体" panose="03000509000000000000" pitchFamily="65" charset="-122"/>
              </a:endParaRPr>
            </a:p>
          </p:txBody>
        </p:sp>
        <p:sp>
          <p:nvSpPr>
            <p:cNvPr id="14" name="任意多边形 13"/>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grpSp>
        <p:nvGrpSpPr>
          <p:cNvPr id="16" name="组合 15"/>
          <p:cNvGrpSpPr/>
          <p:nvPr/>
        </p:nvGrpSpPr>
        <p:grpSpPr>
          <a:xfrm>
            <a:off x="6106739" y="4031046"/>
            <a:ext cx="4129460" cy="1371458"/>
            <a:chOff x="635141" y="2419225"/>
            <a:chExt cx="4129460" cy="1371458"/>
          </a:xfrm>
        </p:grpSpPr>
        <p:sp>
          <p:nvSpPr>
            <p:cNvPr id="17" name="文本框 4337"/>
            <p:cNvSpPr txBox="1"/>
            <p:nvPr/>
          </p:nvSpPr>
          <p:spPr>
            <a:xfrm>
              <a:off x="635155" y="2733471"/>
              <a:ext cx="4129446" cy="105721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90000"/>
                </a:lnSpc>
                <a:defRPr/>
              </a:pPr>
              <a:r>
                <a:rPr lang="en-US" altLang="zh-CN" sz="1100" kern="0">
                  <a:solidFill>
                    <a:schemeClr val="bg1"/>
                  </a:solidFill>
                  <a:latin typeface="Calibri Light" panose="020f0302020204030204" pitchFamily="34" charset="0"/>
                  <a:cs typeface="Arial" panose="020b0604020202020204" pitchFamily="34" charset="0"/>
                  <a:sym typeface="+mn-ea"/>
                </a:rPr>
                <a:t>Lorem ipsum dolor sit amet, consectetuer adipiscing elit. Aenean commodo ligula eget dolor. Lorem ipsum dolor sit amet. Lorem ipsum dolor sit amet, consectetuer adipiscing elit</a:t>
              </a:r>
              <a:endParaRPr lang="zh-CN" altLang="en-US" sz="1100" kern="0">
                <a:solidFill>
                  <a:schemeClr val="bg1"/>
                </a:solidFill>
                <a:latin typeface="Calibri Light" panose="020f0302020204030204" pitchFamily="34" charset="0"/>
                <a:ea typeface="微软雅黑" panose="020b0503020204020204" charset="-122"/>
                <a:cs typeface="Arial" panose="020b0604020202020204" pitchFamily="34" charset="0"/>
                <a:sym typeface="+mn-ea"/>
              </a:endParaRPr>
            </a:p>
          </p:txBody>
        </p:sp>
        <p:sp>
          <p:nvSpPr>
            <p:cNvPr id="18" name="文本框 4338"/>
            <p:cNvSpPr txBox="1"/>
            <p:nvPr/>
          </p:nvSpPr>
          <p:spPr>
            <a:xfrm>
              <a:off x="635141" y="2419225"/>
              <a:ext cx="203148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pc="300">
                  <a:solidFill>
                    <a:schemeClr val="bg1"/>
                  </a:solidFill>
                  <a:latin typeface="方正启体繁体" panose="03000509000000000000" pitchFamily="65" charset="-122"/>
                  <a:ea typeface="方正启体繁体" panose="03000509000000000000" pitchFamily="65" charset="-122"/>
                </a:rPr>
                <a:t>添加标题</a:t>
              </a:r>
              <a:endParaRPr lang="zh-CN" altLang="en-US" spc="300">
                <a:solidFill>
                  <a:schemeClr val="bg1"/>
                </a:solidFill>
                <a:latin typeface="方正启体繁体" panose="03000509000000000000" pitchFamily="65" charset="-122"/>
                <a:ea typeface="方正启体繁体" panose="03000509000000000000" pitchFamily="65" charset="-122"/>
              </a:endParaRPr>
            </a:p>
          </p:txBody>
        </p:sp>
        <p:sp>
          <p:nvSpPr>
            <p:cNvPr id="19" name="任意多边形 18"/>
            <p:cNvSpPr/>
            <p:nvPr/>
          </p:nvSpPr>
          <p:spPr>
            <a:xfrm>
              <a:off x="726831" y="2796025"/>
              <a:ext cx="269630" cy="0"/>
            </a:xfrm>
            <a:custGeom>
              <a:gdLst>
                <a:gd name="connsiteX0" fmla="*/ 0 w 269630"/>
                <a:gd name="connsiteY0" fmla="*/ 0 h 0"/>
                <a:gd name="connsiteX1" fmla="*/ 269630 w 269630"/>
                <a:gd name="connsiteY1" fmla="*/ 0 h 0"/>
              </a:gdLst>
              <a:cxnLst>
                <a:cxn ang="0">
                  <a:pos x="connsiteX0" y="connsiteY0"/>
                </a:cxn>
                <a:cxn ang="0">
                  <a:pos x="connsiteX1" y="connsiteY1"/>
                </a:cxn>
              </a:cxnLst>
              <a:rect l="l" t="t" r="r" b="b"/>
              <a:pathLst>
                <a:path w="269630">
                  <a:moveTo>
                    <a:pt x="0" y="0"/>
                  </a:moveTo>
                  <a:lnTo>
                    <a:pt x="269630" y="0"/>
                  </a:ln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a:solidFill>
                  <a:schemeClr val="bg1"/>
                </a:solidFill>
              </a:endParaRPr>
            </a:p>
          </p:txBody>
        </p:sp>
      </p:grpSp>
    </p:spTree>
  </p:cSld>
  <p:clrMapOvr>
    <a:masterClrMapping/>
  </p:clrMapOvr>
  <mc:AlternateContent>
    <mc:Choice xmlns:p15="http://schemas.microsoft.com/office/powerpoint/2012/main" Requires="p15">
      <p:transition spd="slow" p14:dur="1250">
        <p15:prstTrans prst="airplane"/>
      </p:transition>
    </mc:Choice>
    <mc:Fallback>
      <p:transition spd="slow">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panose="020b0503020204020204" charset="-122"/>
        <a:cs typeface="Arial"/>
      </a:majorFont>
      <a:minorFont>
        <a:latin typeface="Arial"/>
        <a:ea typeface="微软雅黑" panose="020b0503020204020204" charset="-122"/>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r="http://schemas.openxmlformats.org/officeDocument/2006/relationships" xmlns:a="http://schemas.openxmlformats.org/drawingml/2006/main">
  <a:clrScheme name="插画小清新18-圣诞篇">
    <a:dk1>
      <a:sysClr val="windowText" lastClr="000000"/>
    </a:dk1>
    <a:lt1>
      <a:sysClr val="window" lastClr="FFFFFF"/>
    </a:lt1>
    <a:dk2>
      <a:srgbClr val="44546A"/>
    </a:dk2>
    <a:lt2>
      <a:srgbClr val="FFFEF5"/>
    </a:lt2>
    <a:accent1>
      <a:srgbClr val="FC6460"/>
    </a:accent1>
    <a:accent2>
      <a:srgbClr val="FC8B60"/>
    </a:accent2>
    <a:accent3>
      <a:srgbClr val="BD8864"/>
    </a:accent3>
    <a:accent4>
      <a:srgbClr val="F3A174"/>
    </a:accent4>
    <a:accent5>
      <a:srgbClr val="879765"/>
    </a:accent5>
    <a:accent6>
      <a:srgbClr val="009F71"/>
    </a:accent6>
    <a:hlink>
      <a:srgbClr val="E23954"/>
    </a:hlink>
    <a:folHlink>
      <a:srgbClr val="954F72"/>
    </a:folHlink>
  </a:clrScheme>
  <a:fontScheme name="常用3">
    <a:majorFont>
      <a:latin typeface="Arial"/>
      <a:ea typeface="微软雅黑" panose="020b0503020204020204" charset="-122"/>
      <a:cs typeface="Arial"/>
    </a:majorFont>
    <a:minorFont>
      <a:latin typeface="Calibri Light"/>
      <a:ea typeface="微软雅黑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191</Paragraphs>
  <Slides>22</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22</vt:i4>
      </vt:variant>
    </vt:vector>
  </HeadingPairs>
  <TitlesOfParts>
    <vt:vector baseType="lpstr" size="39">
      <vt:lpstr>Arial</vt:lpstr>
      <vt:lpstr>Calibri Light</vt:lpstr>
      <vt:lpstr>Calibri</vt:lpstr>
      <vt:lpstr>方正启体繁体</vt:lpstr>
      <vt:lpstr>Arial Unicode MS</vt:lpstr>
      <vt:lpstr>宋体</vt:lpstr>
      <vt:lpstr>微软雅黑</vt:lpstr>
      <vt:lpstr>新蒂文征明简繁</vt:lpstr>
      <vt:lpstr>Montserrat Light</vt:lpstr>
      <vt:lpstr>Gill Sans</vt:lpstr>
      <vt:lpstr>Helvetica Light</vt:lpstr>
      <vt:lpstr>Kontrapunkt Bob Bold</vt:lpstr>
      <vt:lpstr>微软雅黑 Light</vt:lpstr>
      <vt:lpstr>Microsoft YaHei UI</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2021-01-15T04:06:03Z</dcterms:created>
  <dcterms:modified xsi:type="dcterms:W3CDTF">2023-05-08T06:23:51Z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2052-11.1.0.9929</vt:lpwstr>
  </property>
</Properties>
</file>