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1" r:id="rId2"/>
  </p:sldMasterIdLst>
  <p:notesMasterIdLst>
    <p:notesMasterId r:id="rId3"/>
  </p:notesMasterIdLst>
  <p:sldIdLst>
    <p:sldId id="256" r:id="rId4"/>
    <p:sldId id="259" r:id="rId5"/>
    <p:sldId id="257" r:id="rId6"/>
    <p:sldId id="258" r:id="rId7"/>
    <p:sldId id="260" r:id="rId8"/>
    <p:sldId id="271" r:id="rId9"/>
    <p:sldId id="272" r:id="rId10"/>
    <p:sldId id="263" r:id="rId11"/>
    <p:sldId id="268" r:id="rId12"/>
    <p:sldId id="269" r:id="rId13"/>
    <p:sldId id="265" r:id="rId14"/>
    <p:sldId id="273" r:id="rId15"/>
    <p:sldId id="274" r:id="rId16"/>
    <p:sldId id="276" r:id="rId17"/>
    <p:sldId id="288" r:id="rId18"/>
    <p:sldId id="266" r:id="rId19"/>
    <p:sldId id="275" r:id="rId20"/>
    <p:sldId id="277" r:id="rId21"/>
    <p:sldId id="278" r:id="rId22"/>
    <p:sldId id="267" r:id="rId23"/>
    <p:sldId id="280" r:id="rId24"/>
    <p:sldId id="290" r:id="rId25"/>
    <p:sldId id="291" r:id="rId26"/>
    <p:sldId id="289" r:id="rId27"/>
    <p:sldId id="281" r:id="rId28"/>
    <p:sldId id="264" r:id="rId29"/>
    <p:sldId id="301" r:id="rId30"/>
    <p:sldId id="316" r:id="rId31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tags" Target="tags/tag61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27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28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1143000" y="2498193"/>
            <a:ext cx="2895600" cy="93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en-US" altLang="zh-CN" sz="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4305300" y="681037"/>
            <a:ext cx="2895600" cy="93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en-US" altLang="zh-CN" sz="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标题 1"/>
          <p:cNvSpPr txBox="1"/>
          <p:nvPr userDrawn="1"/>
        </p:nvSpPr>
        <p:spPr>
          <a:xfrm>
            <a:off x="838200" y="2498193"/>
            <a:ext cx="2895600" cy="93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en-US" altLang="zh-CN" sz="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标题 1"/>
          <p:cNvSpPr txBox="1"/>
          <p:nvPr userDrawn="1"/>
        </p:nvSpPr>
        <p:spPr>
          <a:xfrm>
            <a:off x="838200" y="5608105"/>
            <a:ext cx="2895600" cy="93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en-US" altLang="zh-CN" sz="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1143000" y="3424237"/>
            <a:ext cx="2895600" cy="93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en-US" altLang="zh-CN" sz="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838200" y="2498193"/>
            <a:ext cx="2895600" cy="93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en-US" altLang="zh-CN" sz="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055F8-43B2-4013-A0B8-589520F13419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5468-B581-47E9-ADA0-342BD1345EB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1.mp3" TargetMode="Interna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Relationship Id="rId8" Type="http://schemas.openxmlformats.org/officeDocument/2006/relationships/image" Target="../media/image7.png" /><Relationship Id="rId9" Type="http://schemas.microsoft.com/office/2007/relationships/media" Target="../media/media1.mp3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9.jpeg" /><Relationship Id="rId11" Type="http://schemas.openxmlformats.org/officeDocument/2006/relationships/image" Target="../media/image20.jpeg" /><Relationship Id="rId12" Type="http://schemas.openxmlformats.org/officeDocument/2006/relationships/image" Target="../media/image21.jpeg" /><Relationship Id="rId13" Type="http://schemas.openxmlformats.org/officeDocument/2006/relationships/image" Target="../media/image22.jpeg" /><Relationship Id="rId14" Type="http://schemas.openxmlformats.org/officeDocument/2006/relationships/image" Target="../media/image23.jpeg" /><Relationship Id="rId15" Type="http://schemas.openxmlformats.org/officeDocument/2006/relationships/image" Target="../media/image24.jpeg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18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25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26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2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9.png" /><Relationship Id="rId8" Type="http://schemas.openxmlformats.org/officeDocument/2006/relationships/image" Target="../media/image10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28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29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30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31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image" Target="../media/image31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4.png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1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5.png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1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6.png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Relationship Id="rId9" Type="http://schemas.openxmlformats.org/officeDocument/2006/relationships/image" Target="../media/image13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Relationship Id="rId6" Type="http://schemas.openxmlformats.org/officeDocument/2006/relationships/image" Target="../media/image8.png" /><Relationship Id="rId7" Type="http://schemas.openxmlformats.org/officeDocument/2006/relationships/image" Target="../media/image12.png" /><Relationship Id="rId8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516879" y="4513690"/>
            <a:ext cx="3522149" cy="19837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79379" y="1470257"/>
            <a:ext cx="903324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速写风家长会</a:t>
            </a:r>
            <a:endParaRPr lang="zh-CN" altLang="en-US" sz="11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66671" y="3385250"/>
            <a:ext cx="499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小学生家长会模板</a:t>
            </a:r>
            <a:endParaRPr lang="zh-CN" altLang="en-US" sz="36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21421" y="4590934"/>
            <a:ext cx="194106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汇报人：</a:t>
            </a:r>
            <a:r>
              <a:rPr lang="en-US" altLang="zh-CN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PPT</a:t>
            </a:r>
            <a:r>
              <a:rPr lang="zh-CN" altLang="en-US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汇</a:t>
            </a:r>
            <a:endParaRPr lang="zh-CN" altLang="en-US" sz="16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40615" y="4590934"/>
            <a:ext cx="194106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时间：</a:t>
            </a:r>
            <a:r>
              <a:rPr lang="en-US" altLang="zh-CN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2021.4.10</a:t>
            </a:r>
            <a:endParaRPr lang="zh-CN" altLang="en-US" sz="16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446205" y="5401864"/>
            <a:ext cx="594666" cy="650766"/>
          </a:xfrm>
          <a:prstGeom prst="rect">
            <a:avLst/>
          </a:prstGeom>
        </p:spPr>
      </p:pic>
      <p:pic>
        <p:nvPicPr>
          <p:cNvPr id="3" name="pd-5b76833cec776267">
            <a:hlinkClick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020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0731" y="-156171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200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25E-06 4.81481E-06 L 0.20313 -0.472" pathEditMode="relative" rAng="0" ptsTypes="AA">
                                      <p:cBhvr>
                                        <p:cTn id="70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61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1" grpId="2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33175" y="1875311"/>
            <a:ext cx="2486772" cy="1296844"/>
            <a:chOff x="1668268" y="1693633"/>
            <a:chExt cx="2486772" cy="1296844"/>
          </a:xfrm>
        </p:grpSpPr>
        <p:grpSp>
          <p:nvGrpSpPr>
            <p:cNvPr id="12" name="组合 1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668268" y="2036370"/>
              <a:ext cx="24867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60863" y="4906116"/>
            <a:ext cx="2514765" cy="1081401"/>
            <a:chOff x="1668268" y="1693633"/>
            <a:chExt cx="2514765" cy="1081401"/>
          </a:xfrm>
        </p:grpSpPr>
        <p:grpSp>
          <p:nvGrpSpPr>
            <p:cNvPr id="20" name="组合 1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668268" y="2036370"/>
              <a:ext cx="25147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152062" y="1956724"/>
            <a:ext cx="2407790" cy="1296844"/>
            <a:chOff x="1668268" y="1693633"/>
            <a:chExt cx="2407790" cy="1296844"/>
          </a:xfrm>
        </p:grpSpPr>
        <p:grpSp>
          <p:nvGrpSpPr>
            <p:cNvPr id="25" name="组合 2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668268" y="2036370"/>
              <a:ext cx="24077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086603" y="1840924"/>
            <a:ext cx="2247773" cy="1735792"/>
            <a:chOff x="4086603" y="1840924"/>
            <a:chExt cx="2247773" cy="1735792"/>
          </a:xfrm>
        </p:grpSpPr>
        <p:sp>
          <p:nvSpPr>
            <p:cNvPr id="65" name="íŝlïďé"/>
            <p:cNvSpPr/>
            <p:nvPr/>
          </p:nvSpPr>
          <p:spPr>
            <a:xfrm flipH="1">
              <a:off x="4086603" y="1840924"/>
              <a:ext cx="2247773" cy="1735792"/>
            </a:xfrm>
            <a:custGeom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68" name="iṩľîḓê"/>
            <p:cNvSpPr/>
            <p:nvPr/>
          </p:nvSpPr>
          <p:spPr bwMode="auto">
            <a:xfrm>
              <a:off x="4806570" y="2441113"/>
              <a:ext cx="539673" cy="535413"/>
            </a:xfrm>
            <a:custGeom>
              <a:gdLst>
                <a:gd name="connsiteX0" fmla="*/ 269315 w 608062"/>
                <a:gd name="connsiteY0" fmla="*/ 421557 h 603263"/>
                <a:gd name="connsiteX1" fmla="*/ 477217 w 608062"/>
                <a:gd name="connsiteY1" fmla="*/ 421557 h 603263"/>
                <a:gd name="connsiteX2" fmla="*/ 497274 w 608062"/>
                <a:gd name="connsiteY2" fmla="*/ 441668 h 603263"/>
                <a:gd name="connsiteX3" fmla="*/ 477217 w 608062"/>
                <a:gd name="connsiteY3" fmla="*/ 461779 h 603263"/>
                <a:gd name="connsiteX4" fmla="*/ 269315 w 608062"/>
                <a:gd name="connsiteY4" fmla="*/ 461779 h 603263"/>
                <a:gd name="connsiteX5" fmla="*/ 249166 w 608062"/>
                <a:gd name="connsiteY5" fmla="*/ 441668 h 603263"/>
                <a:gd name="connsiteX6" fmla="*/ 269315 w 608062"/>
                <a:gd name="connsiteY6" fmla="*/ 421557 h 603263"/>
                <a:gd name="connsiteX7" fmla="*/ 223683 w 608062"/>
                <a:gd name="connsiteY7" fmla="*/ 359251 h 603263"/>
                <a:gd name="connsiteX8" fmla="*/ 238606 w 608062"/>
                <a:gd name="connsiteY8" fmla="*/ 363189 h 603263"/>
                <a:gd name="connsiteX9" fmla="*/ 242319 w 608062"/>
                <a:gd name="connsiteY9" fmla="*/ 391450 h 603263"/>
                <a:gd name="connsiteX10" fmla="*/ 171024 w 608062"/>
                <a:gd name="connsiteY10" fmla="*/ 484387 h 603263"/>
                <a:gd name="connsiteX11" fmla="*/ 155057 w 608062"/>
                <a:gd name="connsiteY11" fmla="*/ 492263 h 603263"/>
                <a:gd name="connsiteX12" fmla="*/ 143639 w 608062"/>
                <a:gd name="connsiteY12" fmla="*/ 488650 h 603263"/>
                <a:gd name="connsiteX13" fmla="*/ 100472 w 608062"/>
                <a:gd name="connsiteY13" fmla="*/ 458906 h 603263"/>
                <a:gd name="connsiteX14" fmla="*/ 95367 w 608062"/>
                <a:gd name="connsiteY14" fmla="*/ 430923 h 603263"/>
                <a:gd name="connsiteX15" fmla="*/ 123402 w 608062"/>
                <a:gd name="connsiteY15" fmla="*/ 425827 h 603263"/>
                <a:gd name="connsiteX16" fmla="*/ 150694 w 608062"/>
                <a:gd name="connsiteY16" fmla="*/ 444729 h 603263"/>
                <a:gd name="connsiteX17" fmla="*/ 210292 w 608062"/>
                <a:gd name="connsiteY17" fmla="*/ 366988 h 603263"/>
                <a:gd name="connsiteX18" fmla="*/ 223683 w 608062"/>
                <a:gd name="connsiteY18" fmla="*/ 359251 h 603263"/>
                <a:gd name="connsiteX19" fmla="*/ 269315 w 608062"/>
                <a:gd name="connsiteY19" fmla="*/ 274640 h 603263"/>
                <a:gd name="connsiteX20" fmla="*/ 477217 w 608062"/>
                <a:gd name="connsiteY20" fmla="*/ 274640 h 603263"/>
                <a:gd name="connsiteX21" fmla="*/ 497274 w 608062"/>
                <a:gd name="connsiteY21" fmla="*/ 294833 h 603263"/>
                <a:gd name="connsiteX22" fmla="*/ 477217 w 608062"/>
                <a:gd name="connsiteY22" fmla="*/ 314933 h 603263"/>
                <a:gd name="connsiteX23" fmla="*/ 269315 w 608062"/>
                <a:gd name="connsiteY23" fmla="*/ 314933 h 603263"/>
                <a:gd name="connsiteX24" fmla="*/ 249166 w 608062"/>
                <a:gd name="connsiteY24" fmla="*/ 294833 h 603263"/>
                <a:gd name="connsiteX25" fmla="*/ 269315 w 608062"/>
                <a:gd name="connsiteY25" fmla="*/ 274640 h 603263"/>
                <a:gd name="connsiteX26" fmla="*/ 223683 w 608062"/>
                <a:gd name="connsiteY26" fmla="*/ 212407 h 603263"/>
                <a:gd name="connsiteX27" fmla="*/ 238606 w 608062"/>
                <a:gd name="connsiteY27" fmla="*/ 216347 h 603263"/>
                <a:gd name="connsiteX28" fmla="*/ 242319 w 608062"/>
                <a:gd name="connsiteY28" fmla="*/ 244623 h 603263"/>
                <a:gd name="connsiteX29" fmla="*/ 171024 w 608062"/>
                <a:gd name="connsiteY29" fmla="*/ 337608 h 603263"/>
                <a:gd name="connsiteX30" fmla="*/ 155057 w 608062"/>
                <a:gd name="connsiteY30" fmla="*/ 345488 h 603263"/>
                <a:gd name="connsiteX31" fmla="*/ 143639 w 608062"/>
                <a:gd name="connsiteY31" fmla="*/ 341873 h 603263"/>
                <a:gd name="connsiteX32" fmla="*/ 100472 w 608062"/>
                <a:gd name="connsiteY32" fmla="*/ 312114 h 603263"/>
                <a:gd name="connsiteX33" fmla="*/ 95367 w 608062"/>
                <a:gd name="connsiteY33" fmla="*/ 284116 h 603263"/>
                <a:gd name="connsiteX34" fmla="*/ 123402 w 608062"/>
                <a:gd name="connsiteY34" fmla="*/ 279017 h 603263"/>
                <a:gd name="connsiteX35" fmla="*/ 150694 w 608062"/>
                <a:gd name="connsiteY35" fmla="*/ 297929 h 603263"/>
                <a:gd name="connsiteX36" fmla="*/ 210292 w 608062"/>
                <a:gd name="connsiteY36" fmla="*/ 220148 h 603263"/>
                <a:gd name="connsiteX37" fmla="*/ 223683 w 608062"/>
                <a:gd name="connsiteY37" fmla="*/ 212407 h 603263"/>
                <a:gd name="connsiteX38" fmla="*/ 71029 w 608062"/>
                <a:gd name="connsiteY38" fmla="*/ 77763 h 603263"/>
                <a:gd name="connsiteX39" fmla="*/ 228128 w 608062"/>
                <a:gd name="connsiteY39" fmla="*/ 77763 h 603263"/>
                <a:gd name="connsiteX40" fmla="*/ 229799 w 608062"/>
                <a:gd name="connsiteY40" fmla="*/ 86106 h 603263"/>
                <a:gd name="connsiteX41" fmla="*/ 205009 w 608062"/>
                <a:gd name="connsiteY41" fmla="*/ 123648 h 603263"/>
                <a:gd name="connsiteX42" fmla="*/ 198138 w 608062"/>
                <a:gd name="connsiteY42" fmla="*/ 138109 h 603263"/>
                <a:gd name="connsiteX43" fmla="*/ 71029 w 608062"/>
                <a:gd name="connsiteY43" fmla="*/ 138109 h 603263"/>
                <a:gd name="connsiteX44" fmla="*/ 60444 w 608062"/>
                <a:gd name="connsiteY44" fmla="*/ 148584 h 603263"/>
                <a:gd name="connsiteX45" fmla="*/ 60444 w 608062"/>
                <a:gd name="connsiteY45" fmla="*/ 532350 h 603263"/>
                <a:gd name="connsiteX46" fmla="*/ 71029 w 608062"/>
                <a:gd name="connsiteY46" fmla="*/ 542917 h 603263"/>
                <a:gd name="connsiteX47" fmla="*/ 537033 w 608062"/>
                <a:gd name="connsiteY47" fmla="*/ 542917 h 603263"/>
                <a:gd name="connsiteX48" fmla="*/ 547618 w 608062"/>
                <a:gd name="connsiteY48" fmla="*/ 532350 h 603263"/>
                <a:gd name="connsiteX49" fmla="*/ 547618 w 608062"/>
                <a:gd name="connsiteY49" fmla="*/ 148584 h 603263"/>
                <a:gd name="connsiteX50" fmla="*/ 537033 w 608062"/>
                <a:gd name="connsiteY50" fmla="*/ 138109 h 603263"/>
                <a:gd name="connsiteX51" fmla="*/ 372506 w 608062"/>
                <a:gd name="connsiteY51" fmla="*/ 138109 h 603263"/>
                <a:gd name="connsiteX52" fmla="*/ 411874 w 608062"/>
                <a:gd name="connsiteY52" fmla="*/ 77763 h 603263"/>
                <a:gd name="connsiteX53" fmla="*/ 537126 w 608062"/>
                <a:gd name="connsiteY53" fmla="*/ 77763 h 603263"/>
                <a:gd name="connsiteX54" fmla="*/ 608062 w 608062"/>
                <a:gd name="connsiteY54" fmla="*/ 148584 h 603263"/>
                <a:gd name="connsiteX55" fmla="*/ 608062 w 608062"/>
                <a:gd name="connsiteY55" fmla="*/ 532350 h 603263"/>
                <a:gd name="connsiteX56" fmla="*/ 537126 w 608062"/>
                <a:gd name="connsiteY56" fmla="*/ 603263 h 603263"/>
                <a:gd name="connsiteX57" fmla="*/ 71029 w 608062"/>
                <a:gd name="connsiteY57" fmla="*/ 603263 h 603263"/>
                <a:gd name="connsiteX58" fmla="*/ 0 w 608062"/>
                <a:gd name="connsiteY58" fmla="*/ 532350 h 603263"/>
                <a:gd name="connsiteX59" fmla="*/ 0 w 608062"/>
                <a:gd name="connsiteY59" fmla="*/ 148584 h 603263"/>
                <a:gd name="connsiteX60" fmla="*/ 71029 w 608062"/>
                <a:gd name="connsiteY60" fmla="*/ 77763 h 603263"/>
                <a:gd name="connsiteX61" fmla="*/ 319948 w 608062"/>
                <a:gd name="connsiteY61" fmla="*/ 0 h 603263"/>
                <a:gd name="connsiteX62" fmla="*/ 380206 w 608062"/>
                <a:gd name="connsiteY62" fmla="*/ 60161 h 603263"/>
                <a:gd name="connsiteX63" fmla="*/ 319948 w 608062"/>
                <a:gd name="connsiteY63" fmla="*/ 120414 h 603263"/>
                <a:gd name="connsiteX64" fmla="*/ 307600 w 608062"/>
                <a:gd name="connsiteY64" fmla="*/ 119116 h 603263"/>
                <a:gd name="connsiteX65" fmla="*/ 294973 w 608062"/>
                <a:gd name="connsiteY65" fmla="*/ 138119 h 603263"/>
                <a:gd name="connsiteX66" fmla="*/ 274361 w 608062"/>
                <a:gd name="connsiteY66" fmla="*/ 169265 h 603263"/>
                <a:gd name="connsiteX67" fmla="*/ 256534 w 608062"/>
                <a:gd name="connsiteY67" fmla="*/ 178813 h 603263"/>
                <a:gd name="connsiteX68" fmla="*/ 244835 w 608062"/>
                <a:gd name="connsiteY68" fmla="*/ 175291 h 603263"/>
                <a:gd name="connsiteX69" fmla="*/ 238707 w 608062"/>
                <a:gd name="connsiteY69" fmla="*/ 145813 h 603263"/>
                <a:gd name="connsiteX70" fmla="*/ 271668 w 608062"/>
                <a:gd name="connsiteY70" fmla="*/ 95942 h 603263"/>
                <a:gd name="connsiteX71" fmla="*/ 259598 w 608062"/>
                <a:gd name="connsiteY71" fmla="*/ 60161 h 603263"/>
                <a:gd name="connsiteX72" fmla="*/ 319948 w 608062"/>
                <a:gd name="connsiteY72" fmla="*/ 0 h 60326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08062" h="603263">
                  <a:moveTo>
                    <a:pt x="269315" y="421557"/>
                  </a:moveTo>
                  <a:lnTo>
                    <a:pt x="477217" y="421557"/>
                  </a:lnTo>
                  <a:cubicBezTo>
                    <a:pt x="488360" y="421557"/>
                    <a:pt x="497274" y="430547"/>
                    <a:pt x="497274" y="441668"/>
                  </a:cubicBezTo>
                  <a:cubicBezTo>
                    <a:pt x="497274" y="452697"/>
                    <a:pt x="488360" y="461779"/>
                    <a:pt x="477217" y="461779"/>
                  </a:cubicBezTo>
                  <a:lnTo>
                    <a:pt x="269315" y="461779"/>
                  </a:lnTo>
                  <a:cubicBezTo>
                    <a:pt x="258266" y="461779"/>
                    <a:pt x="249166" y="452697"/>
                    <a:pt x="249166" y="441668"/>
                  </a:cubicBezTo>
                  <a:cubicBezTo>
                    <a:pt x="249166" y="430547"/>
                    <a:pt x="258266" y="421557"/>
                    <a:pt x="269315" y="421557"/>
                  </a:cubicBezTo>
                  <a:close/>
                  <a:moveTo>
                    <a:pt x="223683" y="359251"/>
                  </a:moveTo>
                  <a:cubicBezTo>
                    <a:pt x="228812" y="358556"/>
                    <a:pt x="234197" y="359807"/>
                    <a:pt x="238606" y="363189"/>
                  </a:cubicBezTo>
                  <a:cubicBezTo>
                    <a:pt x="247425" y="369953"/>
                    <a:pt x="249096" y="382555"/>
                    <a:pt x="242319" y="391450"/>
                  </a:cubicBezTo>
                  <a:lnTo>
                    <a:pt x="171024" y="484387"/>
                  </a:lnTo>
                  <a:cubicBezTo>
                    <a:pt x="167126" y="489483"/>
                    <a:pt x="161091" y="492263"/>
                    <a:pt x="155057" y="492263"/>
                  </a:cubicBezTo>
                  <a:cubicBezTo>
                    <a:pt x="151066" y="492263"/>
                    <a:pt x="147074" y="491059"/>
                    <a:pt x="143639" y="488650"/>
                  </a:cubicBezTo>
                  <a:lnTo>
                    <a:pt x="100472" y="458906"/>
                  </a:lnTo>
                  <a:cubicBezTo>
                    <a:pt x="91282" y="452513"/>
                    <a:pt x="89054" y="440004"/>
                    <a:pt x="95367" y="430923"/>
                  </a:cubicBezTo>
                  <a:cubicBezTo>
                    <a:pt x="101679" y="421750"/>
                    <a:pt x="114304" y="419433"/>
                    <a:pt x="123402" y="425827"/>
                  </a:cubicBezTo>
                  <a:lnTo>
                    <a:pt x="150694" y="444729"/>
                  </a:lnTo>
                  <a:lnTo>
                    <a:pt x="210292" y="366988"/>
                  </a:lnTo>
                  <a:cubicBezTo>
                    <a:pt x="213681" y="362587"/>
                    <a:pt x="218554" y="359946"/>
                    <a:pt x="223683" y="359251"/>
                  </a:cubicBezTo>
                  <a:close/>
                  <a:moveTo>
                    <a:pt x="269315" y="274640"/>
                  </a:moveTo>
                  <a:lnTo>
                    <a:pt x="477217" y="274640"/>
                  </a:lnTo>
                  <a:cubicBezTo>
                    <a:pt x="488360" y="274640"/>
                    <a:pt x="497274" y="283718"/>
                    <a:pt x="497274" y="294833"/>
                  </a:cubicBezTo>
                  <a:cubicBezTo>
                    <a:pt x="497274" y="305856"/>
                    <a:pt x="488360" y="314933"/>
                    <a:pt x="477217" y="314933"/>
                  </a:cubicBezTo>
                  <a:lnTo>
                    <a:pt x="269315" y="314933"/>
                  </a:lnTo>
                  <a:cubicBezTo>
                    <a:pt x="258266" y="314933"/>
                    <a:pt x="249166" y="305856"/>
                    <a:pt x="249166" y="294833"/>
                  </a:cubicBezTo>
                  <a:cubicBezTo>
                    <a:pt x="249166" y="283718"/>
                    <a:pt x="258266" y="274640"/>
                    <a:pt x="269315" y="274640"/>
                  </a:cubicBezTo>
                  <a:close/>
                  <a:moveTo>
                    <a:pt x="223683" y="212407"/>
                  </a:moveTo>
                  <a:cubicBezTo>
                    <a:pt x="228812" y="211712"/>
                    <a:pt x="234197" y="212963"/>
                    <a:pt x="238606" y="216347"/>
                  </a:cubicBezTo>
                  <a:cubicBezTo>
                    <a:pt x="247425" y="223115"/>
                    <a:pt x="249096" y="235723"/>
                    <a:pt x="242319" y="244623"/>
                  </a:cubicBezTo>
                  <a:lnTo>
                    <a:pt x="171024" y="337608"/>
                  </a:lnTo>
                  <a:cubicBezTo>
                    <a:pt x="167126" y="342707"/>
                    <a:pt x="161091" y="345488"/>
                    <a:pt x="155057" y="345488"/>
                  </a:cubicBezTo>
                  <a:cubicBezTo>
                    <a:pt x="151066" y="345488"/>
                    <a:pt x="147074" y="344283"/>
                    <a:pt x="143639" y="341873"/>
                  </a:cubicBezTo>
                  <a:lnTo>
                    <a:pt x="100472" y="312114"/>
                  </a:lnTo>
                  <a:cubicBezTo>
                    <a:pt x="91282" y="305717"/>
                    <a:pt x="89054" y="293201"/>
                    <a:pt x="95367" y="284116"/>
                  </a:cubicBezTo>
                  <a:cubicBezTo>
                    <a:pt x="101679" y="274938"/>
                    <a:pt x="114304" y="272620"/>
                    <a:pt x="123402" y="279017"/>
                  </a:cubicBezTo>
                  <a:lnTo>
                    <a:pt x="150694" y="297929"/>
                  </a:lnTo>
                  <a:lnTo>
                    <a:pt x="210292" y="220148"/>
                  </a:lnTo>
                  <a:cubicBezTo>
                    <a:pt x="213681" y="215744"/>
                    <a:pt x="218554" y="213102"/>
                    <a:pt x="223683" y="212407"/>
                  </a:cubicBezTo>
                  <a:close/>
                  <a:moveTo>
                    <a:pt x="71029" y="77763"/>
                  </a:moveTo>
                  <a:lnTo>
                    <a:pt x="228128" y="77763"/>
                  </a:lnTo>
                  <a:cubicBezTo>
                    <a:pt x="228592" y="80544"/>
                    <a:pt x="229056" y="83325"/>
                    <a:pt x="229799" y="86106"/>
                  </a:cubicBezTo>
                  <a:lnTo>
                    <a:pt x="205009" y="123648"/>
                  </a:lnTo>
                  <a:cubicBezTo>
                    <a:pt x="201945" y="128190"/>
                    <a:pt x="199902" y="133011"/>
                    <a:pt x="198138" y="138109"/>
                  </a:cubicBezTo>
                  <a:lnTo>
                    <a:pt x="71029" y="138109"/>
                  </a:lnTo>
                  <a:cubicBezTo>
                    <a:pt x="65179" y="138109"/>
                    <a:pt x="60444" y="142837"/>
                    <a:pt x="60444" y="148584"/>
                  </a:cubicBezTo>
                  <a:lnTo>
                    <a:pt x="60444" y="532350"/>
                  </a:lnTo>
                  <a:cubicBezTo>
                    <a:pt x="60444" y="538190"/>
                    <a:pt x="65179" y="542917"/>
                    <a:pt x="71029" y="542917"/>
                  </a:cubicBezTo>
                  <a:lnTo>
                    <a:pt x="537033" y="542917"/>
                  </a:lnTo>
                  <a:cubicBezTo>
                    <a:pt x="542883" y="542917"/>
                    <a:pt x="547618" y="538190"/>
                    <a:pt x="547618" y="532350"/>
                  </a:cubicBezTo>
                  <a:lnTo>
                    <a:pt x="547618" y="148584"/>
                  </a:lnTo>
                  <a:cubicBezTo>
                    <a:pt x="547618" y="142837"/>
                    <a:pt x="542883" y="138109"/>
                    <a:pt x="537033" y="138109"/>
                  </a:cubicBezTo>
                  <a:lnTo>
                    <a:pt x="372506" y="138109"/>
                  </a:lnTo>
                  <a:cubicBezTo>
                    <a:pt x="392747" y="124205"/>
                    <a:pt x="407417" y="102791"/>
                    <a:pt x="411874" y="77763"/>
                  </a:cubicBezTo>
                  <a:lnTo>
                    <a:pt x="537126" y="77763"/>
                  </a:lnTo>
                  <a:cubicBezTo>
                    <a:pt x="576215" y="77763"/>
                    <a:pt x="608062" y="109558"/>
                    <a:pt x="608062" y="148584"/>
                  </a:cubicBezTo>
                  <a:lnTo>
                    <a:pt x="608062" y="532350"/>
                  </a:lnTo>
                  <a:cubicBezTo>
                    <a:pt x="608062" y="571468"/>
                    <a:pt x="576215" y="603263"/>
                    <a:pt x="537126" y="603263"/>
                  </a:cubicBezTo>
                  <a:lnTo>
                    <a:pt x="71029" y="603263"/>
                  </a:lnTo>
                  <a:cubicBezTo>
                    <a:pt x="31847" y="603263"/>
                    <a:pt x="0" y="571468"/>
                    <a:pt x="0" y="532350"/>
                  </a:cubicBezTo>
                  <a:lnTo>
                    <a:pt x="0" y="148584"/>
                  </a:lnTo>
                  <a:cubicBezTo>
                    <a:pt x="0" y="109558"/>
                    <a:pt x="31847" y="77763"/>
                    <a:pt x="71029" y="77763"/>
                  </a:cubicBezTo>
                  <a:close/>
                  <a:moveTo>
                    <a:pt x="319948" y="0"/>
                  </a:moveTo>
                  <a:cubicBezTo>
                    <a:pt x="353188" y="0"/>
                    <a:pt x="380206" y="26975"/>
                    <a:pt x="380206" y="60161"/>
                  </a:cubicBezTo>
                  <a:cubicBezTo>
                    <a:pt x="380206" y="93439"/>
                    <a:pt x="353188" y="120414"/>
                    <a:pt x="319948" y="120414"/>
                  </a:cubicBezTo>
                  <a:cubicBezTo>
                    <a:pt x="315677" y="120414"/>
                    <a:pt x="311499" y="119950"/>
                    <a:pt x="307600" y="119116"/>
                  </a:cubicBezTo>
                  <a:lnTo>
                    <a:pt x="294973" y="138119"/>
                  </a:lnTo>
                  <a:lnTo>
                    <a:pt x="274361" y="169265"/>
                  </a:lnTo>
                  <a:cubicBezTo>
                    <a:pt x="270275" y="175476"/>
                    <a:pt x="263498" y="178813"/>
                    <a:pt x="256534" y="178813"/>
                  </a:cubicBezTo>
                  <a:cubicBezTo>
                    <a:pt x="252449" y="178813"/>
                    <a:pt x="248456" y="177701"/>
                    <a:pt x="244835" y="175291"/>
                  </a:cubicBezTo>
                  <a:cubicBezTo>
                    <a:pt x="234994" y="168802"/>
                    <a:pt x="232301" y="155639"/>
                    <a:pt x="238707" y="145813"/>
                  </a:cubicBezTo>
                  <a:lnTo>
                    <a:pt x="271668" y="95942"/>
                  </a:lnTo>
                  <a:cubicBezTo>
                    <a:pt x="264240" y="85931"/>
                    <a:pt x="259598" y="73602"/>
                    <a:pt x="259598" y="60161"/>
                  </a:cubicBezTo>
                  <a:cubicBezTo>
                    <a:pt x="259598" y="26975"/>
                    <a:pt x="286616" y="0"/>
                    <a:pt x="31994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9781" y="3672055"/>
            <a:ext cx="1474595" cy="1138722"/>
            <a:chOff x="4859781" y="3672055"/>
            <a:chExt cx="1474595" cy="1138722"/>
          </a:xfrm>
        </p:grpSpPr>
        <p:sp>
          <p:nvSpPr>
            <p:cNvPr id="66" name="iṥļîḍe"/>
            <p:cNvSpPr/>
            <p:nvPr/>
          </p:nvSpPr>
          <p:spPr>
            <a:xfrm flipH="1" flipV="1">
              <a:off x="4859781" y="3672055"/>
              <a:ext cx="1474595" cy="1138722"/>
            </a:xfrm>
            <a:custGeom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69" name="ïṥlïdé"/>
            <p:cNvSpPr/>
            <p:nvPr/>
          </p:nvSpPr>
          <p:spPr bwMode="auto">
            <a:xfrm>
              <a:off x="5317520" y="3929108"/>
              <a:ext cx="439614" cy="356565"/>
            </a:xfrm>
            <a:custGeom>
              <a:gdLst>
                <a:gd name="connsiteX0" fmla="*/ 506800 w 608697"/>
                <a:gd name="connsiteY0" fmla="*/ 416765 h 493707"/>
                <a:gd name="connsiteX1" fmla="*/ 500609 w 608697"/>
                <a:gd name="connsiteY1" fmla="*/ 423021 h 493707"/>
                <a:gd name="connsiteX2" fmla="*/ 500609 w 608697"/>
                <a:gd name="connsiteY2" fmla="*/ 447825 h 493707"/>
                <a:gd name="connsiteX3" fmla="*/ 506800 w 608697"/>
                <a:gd name="connsiteY3" fmla="*/ 454007 h 493707"/>
                <a:gd name="connsiteX4" fmla="*/ 573936 w 608697"/>
                <a:gd name="connsiteY4" fmla="*/ 454007 h 493707"/>
                <a:gd name="connsiteX5" fmla="*/ 580127 w 608697"/>
                <a:gd name="connsiteY5" fmla="*/ 447825 h 493707"/>
                <a:gd name="connsiteX6" fmla="*/ 580127 w 608697"/>
                <a:gd name="connsiteY6" fmla="*/ 423021 h 493707"/>
                <a:gd name="connsiteX7" fmla="*/ 573936 w 608697"/>
                <a:gd name="connsiteY7" fmla="*/ 416765 h 493707"/>
                <a:gd name="connsiteX8" fmla="*/ 411169 w 608697"/>
                <a:gd name="connsiteY8" fmla="*/ 416765 h 493707"/>
                <a:gd name="connsiteX9" fmla="*/ 404977 w 608697"/>
                <a:gd name="connsiteY9" fmla="*/ 423021 h 493707"/>
                <a:gd name="connsiteX10" fmla="*/ 404977 w 608697"/>
                <a:gd name="connsiteY10" fmla="*/ 447825 h 493707"/>
                <a:gd name="connsiteX11" fmla="*/ 411169 w 608697"/>
                <a:gd name="connsiteY11" fmla="*/ 454007 h 493707"/>
                <a:gd name="connsiteX12" fmla="*/ 478230 w 608697"/>
                <a:gd name="connsiteY12" fmla="*/ 454007 h 493707"/>
                <a:gd name="connsiteX13" fmla="*/ 484496 w 608697"/>
                <a:gd name="connsiteY13" fmla="*/ 447825 h 493707"/>
                <a:gd name="connsiteX14" fmla="*/ 484496 w 608697"/>
                <a:gd name="connsiteY14" fmla="*/ 423021 h 493707"/>
                <a:gd name="connsiteX15" fmla="*/ 478230 w 608697"/>
                <a:gd name="connsiteY15" fmla="*/ 416765 h 493707"/>
                <a:gd name="connsiteX16" fmla="*/ 310540 w 608697"/>
                <a:gd name="connsiteY16" fmla="*/ 416765 h 493707"/>
                <a:gd name="connsiteX17" fmla="*/ 304349 w 608697"/>
                <a:gd name="connsiteY17" fmla="*/ 423021 h 493707"/>
                <a:gd name="connsiteX18" fmla="*/ 304349 w 608697"/>
                <a:gd name="connsiteY18" fmla="*/ 447825 h 493707"/>
                <a:gd name="connsiteX19" fmla="*/ 310540 w 608697"/>
                <a:gd name="connsiteY19" fmla="*/ 454007 h 493707"/>
                <a:gd name="connsiteX20" fmla="*/ 377676 w 608697"/>
                <a:gd name="connsiteY20" fmla="*/ 454007 h 493707"/>
                <a:gd name="connsiteX21" fmla="*/ 383867 w 608697"/>
                <a:gd name="connsiteY21" fmla="*/ 447825 h 493707"/>
                <a:gd name="connsiteX22" fmla="*/ 383867 w 608697"/>
                <a:gd name="connsiteY22" fmla="*/ 423021 h 493707"/>
                <a:gd name="connsiteX23" fmla="*/ 377676 w 608697"/>
                <a:gd name="connsiteY23" fmla="*/ 416765 h 493707"/>
                <a:gd name="connsiteX24" fmla="*/ 506800 w 608697"/>
                <a:gd name="connsiteY24" fmla="*/ 354794 h 493707"/>
                <a:gd name="connsiteX25" fmla="*/ 500609 w 608697"/>
                <a:gd name="connsiteY25" fmla="*/ 360976 h 493707"/>
                <a:gd name="connsiteX26" fmla="*/ 500609 w 608697"/>
                <a:gd name="connsiteY26" fmla="*/ 385779 h 493707"/>
                <a:gd name="connsiteX27" fmla="*/ 506800 w 608697"/>
                <a:gd name="connsiteY27" fmla="*/ 391961 h 493707"/>
                <a:gd name="connsiteX28" fmla="*/ 573936 w 608697"/>
                <a:gd name="connsiteY28" fmla="*/ 391961 h 493707"/>
                <a:gd name="connsiteX29" fmla="*/ 580127 w 608697"/>
                <a:gd name="connsiteY29" fmla="*/ 385779 h 493707"/>
                <a:gd name="connsiteX30" fmla="*/ 580127 w 608697"/>
                <a:gd name="connsiteY30" fmla="*/ 360976 h 493707"/>
                <a:gd name="connsiteX31" fmla="*/ 573936 w 608697"/>
                <a:gd name="connsiteY31" fmla="*/ 354794 h 493707"/>
                <a:gd name="connsiteX32" fmla="*/ 411169 w 608697"/>
                <a:gd name="connsiteY32" fmla="*/ 354794 h 493707"/>
                <a:gd name="connsiteX33" fmla="*/ 404977 w 608697"/>
                <a:gd name="connsiteY33" fmla="*/ 360976 h 493707"/>
                <a:gd name="connsiteX34" fmla="*/ 404977 w 608697"/>
                <a:gd name="connsiteY34" fmla="*/ 385779 h 493707"/>
                <a:gd name="connsiteX35" fmla="*/ 411169 w 608697"/>
                <a:gd name="connsiteY35" fmla="*/ 391961 h 493707"/>
                <a:gd name="connsiteX36" fmla="*/ 478230 w 608697"/>
                <a:gd name="connsiteY36" fmla="*/ 391961 h 493707"/>
                <a:gd name="connsiteX37" fmla="*/ 484496 w 608697"/>
                <a:gd name="connsiteY37" fmla="*/ 385779 h 493707"/>
                <a:gd name="connsiteX38" fmla="*/ 484496 w 608697"/>
                <a:gd name="connsiteY38" fmla="*/ 360976 h 493707"/>
                <a:gd name="connsiteX39" fmla="*/ 478230 w 608697"/>
                <a:gd name="connsiteY39" fmla="*/ 354794 h 493707"/>
                <a:gd name="connsiteX40" fmla="*/ 310540 w 608697"/>
                <a:gd name="connsiteY40" fmla="*/ 354794 h 493707"/>
                <a:gd name="connsiteX41" fmla="*/ 304349 w 608697"/>
                <a:gd name="connsiteY41" fmla="*/ 360976 h 493707"/>
                <a:gd name="connsiteX42" fmla="*/ 304349 w 608697"/>
                <a:gd name="connsiteY42" fmla="*/ 385779 h 493707"/>
                <a:gd name="connsiteX43" fmla="*/ 310540 w 608697"/>
                <a:gd name="connsiteY43" fmla="*/ 391961 h 493707"/>
                <a:gd name="connsiteX44" fmla="*/ 377676 w 608697"/>
                <a:gd name="connsiteY44" fmla="*/ 391961 h 493707"/>
                <a:gd name="connsiteX45" fmla="*/ 383867 w 608697"/>
                <a:gd name="connsiteY45" fmla="*/ 385779 h 493707"/>
                <a:gd name="connsiteX46" fmla="*/ 383867 w 608697"/>
                <a:gd name="connsiteY46" fmla="*/ 360976 h 493707"/>
                <a:gd name="connsiteX47" fmla="*/ 377676 w 608697"/>
                <a:gd name="connsiteY47" fmla="*/ 354794 h 493707"/>
                <a:gd name="connsiteX48" fmla="*/ 506800 w 608697"/>
                <a:gd name="connsiteY48" fmla="*/ 292748 h 493707"/>
                <a:gd name="connsiteX49" fmla="*/ 500609 w 608697"/>
                <a:gd name="connsiteY49" fmla="*/ 298930 h 493707"/>
                <a:gd name="connsiteX50" fmla="*/ 500609 w 608697"/>
                <a:gd name="connsiteY50" fmla="*/ 323734 h 493707"/>
                <a:gd name="connsiteX51" fmla="*/ 506800 w 608697"/>
                <a:gd name="connsiteY51" fmla="*/ 329990 h 493707"/>
                <a:gd name="connsiteX52" fmla="*/ 573936 w 608697"/>
                <a:gd name="connsiteY52" fmla="*/ 329990 h 493707"/>
                <a:gd name="connsiteX53" fmla="*/ 580127 w 608697"/>
                <a:gd name="connsiteY53" fmla="*/ 323734 h 493707"/>
                <a:gd name="connsiteX54" fmla="*/ 580127 w 608697"/>
                <a:gd name="connsiteY54" fmla="*/ 298930 h 493707"/>
                <a:gd name="connsiteX55" fmla="*/ 573936 w 608697"/>
                <a:gd name="connsiteY55" fmla="*/ 292748 h 493707"/>
                <a:gd name="connsiteX56" fmla="*/ 411169 w 608697"/>
                <a:gd name="connsiteY56" fmla="*/ 292748 h 493707"/>
                <a:gd name="connsiteX57" fmla="*/ 404977 w 608697"/>
                <a:gd name="connsiteY57" fmla="*/ 298930 h 493707"/>
                <a:gd name="connsiteX58" fmla="*/ 404977 w 608697"/>
                <a:gd name="connsiteY58" fmla="*/ 323734 h 493707"/>
                <a:gd name="connsiteX59" fmla="*/ 411169 w 608697"/>
                <a:gd name="connsiteY59" fmla="*/ 329990 h 493707"/>
                <a:gd name="connsiteX60" fmla="*/ 478230 w 608697"/>
                <a:gd name="connsiteY60" fmla="*/ 329990 h 493707"/>
                <a:gd name="connsiteX61" fmla="*/ 484496 w 608697"/>
                <a:gd name="connsiteY61" fmla="*/ 323734 h 493707"/>
                <a:gd name="connsiteX62" fmla="*/ 484496 w 608697"/>
                <a:gd name="connsiteY62" fmla="*/ 298930 h 493707"/>
                <a:gd name="connsiteX63" fmla="*/ 478230 w 608697"/>
                <a:gd name="connsiteY63" fmla="*/ 292748 h 493707"/>
                <a:gd name="connsiteX64" fmla="*/ 310540 w 608697"/>
                <a:gd name="connsiteY64" fmla="*/ 292748 h 493707"/>
                <a:gd name="connsiteX65" fmla="*/ 304349 w 608697"/>
                <a:gd name="connsiteY65" fmla="*/ 298930 h 493707"/>
                <a:gd name="connsiteX66" fmla="*/ 304349 w 608697"/>
                <a:gd name="connsiteY66" fmla="*/ 323734 h 493707"/>
                <a:gd name="connsiteX67" fmla="*/ 310540 w 608697"/>
                <a:gd name="connsiteY67" fmla="*/ 329990 h 493707"/>
                <a:gd name="connsiteX68" fmla="*/ 377676 w 608697"/>
                <a:gd name="connsiteY68" fmla="*/ 329990 h 493707"/>
                <a:gd name="connsiteX69" fmla="*/ 383867 w 608697"/>
                <a:gd name="connsiteY69" fmla="*/ 323734 h 493707"/>
                <a:gd name="connsiteX70" fmla="*/ 383867 w 608697"/>
                <a:gd name="connsiteY70" fmla="*/ 298930 h 493707"/>
                <a:gd name="connsiteX71" fmla="*/ 377676 w 608697"/>
                <a:gd name="connsiteY71" fmla="*/ 292748 h 493707"/>
                <a:gd name="connsiteX72" fmla="*/ 506800 w 608697"/>
                <a:gd name="connsiteY72" fmla="*/ 230777 h 493707"/>
                <a:gd name="connsiteX73" fmla="*/ 500609 w 608697"/>
                <a:gd name="connsiteY73" fmla="*/ 236959 h 493707"/>
                <a:gd name="connsiteX74" fmla="*/ 500609 w 608697"/>
                <a:gd name="connsiteY74" fmla="*/ 261763 h 493707"/>
                <a:gd name="connsiteX75" fmla="*/ 506800 w 608697"/>
                <a:gd name="connsiteY75" fmla="*/ 267945 h 493707"/>
                <a:gd name="connsiteX76" fmla="*/ 573936 w 608697"/>
                <a:gd name="connsiteY76" fmla="*/ 267945 h 493707"/>
                <a:gd name="connsiteX77" fmla="*/ 580127 w 608697"/>
                <a:gd name="connsiteY77" fmla="*/ 261763 h 493707"/>
                <a:gd name="connsiteX78" fmla="*/ 580127 w 608697"/>
                <a:gd name="connsiteY78" fmla="*/ 236959 h 493707"/>
                <a:gd name="connsiteX79" fmla="*/ 573936 w 608697"/>
                <a:gd name="connsiteY79" fmla="*/ 230777 h 493707"/>
                <a:gd name="connsiteX80" fmla="*/ 411169 w 608697"/>
                <a:gd name="connsiteY80" fmla="*/ 230777 h 493707"/>
                <a:gd name="connsiteX81" fmla="*/ 404977 w 608697"/>
                <a:gd name="connsiteY81" fmla="*/ 236959 h 493707"/>
                <a:gd name="connsiteX82" fmla="*/ 404977 w 608697"/>
                <a:gd name="connsiteY82" fmla="*/ 261763 h 493707"/>
                <a:gd name="connsiteX83" fmla="*/ 411169 w 608697"/>
                <a:gd name="connsiteY83" fmla="*/ 267945 h 493707"/>
                <a:gd name="connsiteX84" fmla="*/ 478230 w 608697"/>
                <a:gd name="connsiteY84" fmla="*/ 267945 h 493707"/>
                <a:gd name="connsiteX85" fmla="*/ 484496 w 608697"/>
                <a:gd name="connsiteY85" fmla="*/ 261763 h 493707"/>
                <a:gd name="connsiteX86" fmla="*/ 484496 w 608697"/>
                <a:gd name="connsiteY86" fmla="*/ 236959 h 493707"/>
                <a:gd name="connsiteX87" fmla="*/ 478230 w 608697"/>
                <a:gd name="connsiteY87" fmla="*/ 230777 h 493707"/>
                <a:gd name="connsiteX88" fmla="*/ 310540 w 608697"/>
                <a:gd name="connsiteY88" fmla="*/ 230777 h 493707"/>
                <a:gd name="connsiteX89" fmla="*/ 304349 w 608697"/>
                <a:gd name="connsiteY89" fmla="*/ 236959 h 493707"/>
                <a:gd name="connsiteX90" fmla="*/ 304349 w 608697"/>
                <a:gd name="connsiteY90" fmla="*/ 261763 h 493707"/>
                <a:gd name="connsiteX91" fmla="*/ 310540 w 608697"/>
                <a:gd name="connsiteY91" fmla="*/ 267945 h 493707"/>
                <a:gd name="connsiteX92" fmla="*/ 377676 w 608697"/>
                <a:gd name="connsiteY92" fmla="*/ 267945 h 493707"/>
                <a:gd name="connsiteX93" fmla="*/ 383867 w 608697"/>
                <a:gd name="connsiteY93" fmla="*/ 261763 h 493707"/>
                <a:gd name="connsiteX94" fmla="*/ 383867 w 608697"/>
                <a:gd name="connsiteY94" fmla="*/ 236959 h 493707"/>
                <a:gd name="connsiteX95" fmla="*/ 377676 w 608697"/>
                <a:gd name="connsiteY95" fmla="*/ 230777 h 493707"/>
                <a:gd name="connsiteX96" fmla="*/ 316806 w 608697"/>
                <a:gd name="connsiteY96" fmla="*/ 104228 h 493707"/>
                <a:gd name="connsiteX97" fmla="*/ 304349 w 608697"/>
                <a:gd name="connsiteY97" fmla="*/ 116593 h 493707"/>
                <a:gd name="connsiteX98" fmla="*/ 304349 w 608697"/>
                <a:gd name="connsiteY98" fmla="*/ 177372 h 493707"/>
                <a:gd name="connsiteX99" fmla="*/ 316806 w 608697"/>
                <a:gd name="connsiteY99" fmla="*/ 189811 h 493707"/>
                <a:gd name="connsiteX100" fmla="*/ 567670 w 608697"/>
                <a:gd name="connsiteY100" fmla="*/ 189811 h 493707"/>
                <a:gd name="connsiteX101" fmla="*/ 580127 w 608697"/>
                <a:gd name="connsiteY101" fmla="*/ 177372 h 493707"/>
                <a:gd name="connsiteX102" fmla="*/ 580127 w 608697"/>
                <a:gd name="connsiteY102" fmla="*/ 116593 h 493707"/>
                <a:gd name="connsiteX103" fmla="*/ 567670 w 608697"/>
                <a:gd name="connsiteY103" fmla="*/ 104228 h 493707"/>
                <a:gd name="connsiteX104" fmla="*/ 24840 w 608697"/>
                <a:gd name="connsiteY104" fmla="*/ 64528 h 493707"/>
                <a:gd name="connsiteX105" fmla="*/ 43041 w 608697"/>
                <a:gd name="connsiteY105" fmla="*/ 64528 h 493707"/>
                <a:gd name="connsiteX106" fmla="*/ 46398 w 608697"/>
                <a:gd name="connsiteY106" fmla="*/ 428980 h 493707"/>
                <a:gd name="connsiteX107" fmla="*/ 77057 w 608697"/>
                <a:gd name="connsiteY107" fmla="*/ 464807 h 493707"/>
                <a:gd name="connsiteX108" fmla="*/ 151577 w 608697"/>
                <a:gd name="connsiteY108" fmla="*/ 472628 h 493707"/>
                <a:gd name="connsiteX109" fmla="*/ 226024 w 608697"/>
                <a:gd name="connsiteY109" fmla="*/ 464807 h 493707"/>
                <a:gd name="connsiteX110" fmla="*/ 256682 w 608697"/>
                <a:gd name="connsiteY110" fmla="*/ 428980 h 493707"/>
                <a:gd name="connsiteX111" fmla="*/ 260114 w 608697"/>
                <a:gd name="connsiteY111" fmla="*/ 64528 h 493707"/>
                <a:gd name="connsiteX112" fmla="*/ 583857 w 608697"/>
                <a:gd name="connsiteY112" fmla="*/ 64528 h 493707"/>
                <a:gd name="connsiteX113" fmla="*/ 608697 w 608697"/>
                <a:gd name="connsiteY113" fmla="*/ 89331 h 493707"/>
                <a:gd name="connsiteX114" fmla="*/ 608697 w 608697"/>
                <a:gd name="connsiteY114" fmla="*/ 468904 h 493707"/>
                <a:gd name="connsiteX115" fmla="*/ 583857 w 608697"/>
                <a:gd name="connsiteY115" fmla="*/ 493707 h 493707"/>
                <a:gd name="connsiteX116" fmla="*/ 24840 w 608697"/>
                <a:gd name="connsiteY116" fmla="*/ 493707 h 493707"/>
                <a:gd name="connsiteX117" fmla="*/ 0 w 608697"/>
                <a:gd name="connsiteY117" fmla="*/ 468904 h 493707"/>
                <a:gd name="connsiteX118" fmla="*/ 0 w 608697"/>
                <a:gd name="connsiteY118" fmla="*/ 89331 h 493707"/>
                <a:gd name="connsiteX119" fmla="*/ 24840 w 608697"/>
                <a:gd name="connsiteY119" fmla="*/ 64528 h 493707"/>
                <a:gd name="connsiteX120" fmla="*/ 151577 w 608697"/>
                <a:gd name="connsiteY120" fmla="*/ 0 h 493707"/>
                <a:gd name="connsiteX121" fmla="*/ 220645 w 608697"/>
                <a:gd name="connsiteY121" fmla="*/ 7319 h 493707"/>
                <a:gd name="connsiteX122" fmla="*/ 230714 w 608697"/>
                <a:gd name="connsiteY122" fmla="*/ 19759 h 493707"/>
                <a:gd name="connsiteX123" fmla="*/ 230714 w 608697"/>
                <a:gd name="connsiteY123" fmla="*/ 426841 h 493707"/>
                <a:gd name="connsiteX124" fmla="*/ 220645 w 608697"/>
                <a:gd name="connsiteY124" fmla="*/ 439281 h 493707"/>
                <a:gd name="connsiteX125" fmla="*/ 82509 w 608697"/>
                <a:gd name="connsiteY125" fmla="*/ 439281 h 493707"/>
                <a:gd name="connsiteX126" fmla="*/ 72439 w 608697"/>
                <a:gd name="connsiteY126" fmla="*/ 426841 h 493707"/>
                <a:gd name="connsiteX127" fmla="*/ 72439 w 608697"/>
                <a:gd name="connsiteY127" fmla="*/ 19759 h 493707"/>
                <a:gd name="connsiteX128" fmla="*/ 82509 w 608697"/>
                <a:gd name="connsiteY128" fmla="*/ 7319 h 493707"/>
                <a:gd name="connsiteX129" fmla="*/ 151577 w 608697"/>
                <a:gd name="connsiteY129" fmla="*/ 0 h 49370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608697" h="493706">
                  <a:moveTo>
                    <a:pt x="506800" y="416765"/>
                  </a:moveTo>
                  <a:cubicBezTo>
                    <a:pt x="503369" y="416765"/>
                    <a:pt x="500609" y="419595"/>
                    <a:pt x="500609" y="423021"/>
                  </a:cubicBezTo>
                  <a:lnTo>
                    <a:pt x="500609" y="447825"/>
                  </a:lnTo>
                  <a:cubicBezTo>
                    <a:pt x="500609" y="451251"/>
                    <a:pt x="503369" y="454007"/>
                    <a:pt x="506800" y="454007"/>
                  </a:cubicBezTo>
                  <a:lnTo>
                    <a:pt x="573936" y="454007"/>
                  </a:lnTo>
                  <a:cubicBezTo>
                    <a:pt x="577367" y="454007"/>
                    <a:pt x="580127" y="451251"/>
                    <a:pt x="580127" y="447825"/>
                  </a:cubicBezTo>
                  <a:lnTo>
                    <a:pt x="580127" y="423021"/>
                  </a:lnTo>
                  <a:cubicBezTo>
                    <a:pt x="580127" y="419595"/>
                    <a:pt x="577367" y="416765"/>
                    <a:pt x="573936" y="416765"/>
                  </a:cubicBezTo>
                  <a:close/>
                  <a:moveTo>
                    <a:pt x="411169" y="416765"/>
                  </a:moveTo>
                  <a:cubicBezTo>
                    <a:pt x="407737" y="416765"/>
                    <a:pt x="404977" y="419595"/>
                    <a:pt x="404977" y="423021"/>
                  </a:cubicBezTo>
                  <a:lnTo>
                    <a:pt x="404977" y="447825"/>
                  </a:lnTo>
                  <a:cubicBezTo>
                    <a:pt x="404977" y="451251"/>
                    <a:pt x="407737" y="454007"/>
                    <a:pt x="411169" y="454007"/>
                  </a:cubicBezTo>
                  <a:lnTo>
                    <a:pt x="478230" y="454007"/>
                  </a:lnTo>
                  <a:cubicBezTo>
                    <a:pt x="481661" y="454007"/>
                    <a:pt x="484496" y="451251"/>
                    <a:pt x="484496" y="447825"/>
                  </a:cubicBezTo>
                  <a:lnTo>
                    <a:pt x="484496" y="423021"/>
                  </a:lnTo>
                  <a:cubicBezTo>
                    <a:pt x="484496" y="419595"/>
                    <a:pt x="481661" y="416765"/>
                    <a:pt x="478230" y="416765"/>
                  </a:cubicBezTo>
                  <a:close/>
                  <a:moveTo>
                    <a:pt x="310540" y="416765"/>
                  </a:moveTo>
                  <a:cubicBezTo>
                    <a:pt x="307109" y="416765"/>
                    <a:pt x="304349" y="419595"/>
                    <a:pt x="304349" y="423021"/>
                  </a:cubicBezTo>
                  <a:lnTo>
                    <a:pt x="304349" y="447825"/>
                  </a:lnTo>
                  <a:cubicBezTo>
                    <a:pt x="304349" y="451251"/>
                    <a:pt x="307109" y="454007"/>
                    <a:pt x="310540" y="454007"/>
                  </a:cubicBezTo>
                  <a:lnTo>
                    <a:pt x="377676" y="454007"/>
                  </a:lnTo>
                  <a:cubicBezTo>
                    <a:pt x="381107" y="454007"/>
                    <a:pt x="383867" y="451251"/>
                    <a:pt x="383867" y="447825"/>
                  </a:cubicBezTo>
                  <a:lnTo>
                    <a:pt x="383867" y="423021"/>
                  </a:lnTo>
                  <a:cubicBezTo>
                    <a:pt x="383867" y="419595"/>
                    <a:pt x="381107" y="416765"/>
                    <a:pt x="377676" y="416765"/>
                  </a:cubicBezTo>
                  <a:close/>
                  <a:moveTo>
                    <a:pt x="506800" y="354794"/>
                  </a:moveTo>
                  <a:cubicBezTo>
                    <a:pt x="503369" y="354794"/>
                    <a:pt x="500609" y="357550"/>
                    <a:pt x="500609" y="360976"/>
                  </a:cubicBezTo>
                  <a:lnTo>
                    <a:pt x="500609" y="385779"/>
                  </a:lnTo>
                  <a:cubicBezTo>
                    <a:pt x="500609" y="389205"/>
                    <a:pt x="503369" y="391961"/>
                    <a:pt x="506800" y="391961"/>
                  </a:cubicBezTo>
                  <a:lnTo>
                    <a:pt x="573936" y="391961"/>
                  </a:lnTo>
                  <a:cubicBezTo>
                    <a:pt x="577367" y="391961"/>
                    <a:pt x="580127" y="389205"/>
                    <a:pt x="580127" y="385779"/>
                  </a:cubicBezTo>
                  <a:lnTo>
                    <a:pt x="580127" y="360976"/>
                  </a:lnTo>
                  <a:cubicBezTo>
                    <a:pt x="580127" y="357550"/>
                    <a:pt x="577367" y="354794"/>
                    <a:pt x="573936" y="354794"/>
                  </a:cubicBezTo>
                  <a:close/>
                  <a:moveTo>
                    <a:pt x="411169" y="354794"/>
                  </a:moveTo>
                  <a:cubicBezTo>
                    <a:pt x="407737" y="354794"/>
                    <a:pt x="404977" y="357550"/>
                    <a:pt x="404977" y="360976"/>
                  </a:cubicBezTo>
                  <a:lnTo>
                    <a:pt x="404977" y="385779"/>
                  </a:lnTo>
                  <a:cubicBezTo>
                    <a:pt x="404977" y="389205"/>
                    <a:pt x="407737" y="391961"/>
                    <a:pt x="411169" y="391961"/>
                  </a:cubicBezTo>
                  <a:lnTo>
                    <a:pt x="478230" y="391961"/>
                  </a:lnTo>
                  <a:cubicBezTo>
                    <a:pt x="481661" y="391961"/>
                    <a:pt x="484496" y="389205"/>
                    <a:pt x="484496" y="385779"/>
                  </a:cubicBezTo>
                  <a:lnTo>
                    <a:pt x="484496" y="360976"/>
                  </a:lnTo>
                  <a:cubicBezTo>
                    <a:pt x="484496" y="357550"/>
                    <a:pt x="481661" y="354794"/>
                    <a:pt x="478230" y="354794"/>
                  </a:cubicBezTo>
                  <a:close/>
                  <a:moveTo>
                    <a:pt x="310540" y="354794"/>
                  </a:moveTo>
                  <a:cubicBezTo>
                    <a:pt x="307109" y="354794"/>
                    <a:pt x="304349" y="357550"/>
                    <a:pt x="304349" y="360976"/>
                  </a:cubicBezTo>
                  <a:lnTo>
                    <a:pt x="304349" y="385779"/>
                  </a:lnTo>
                  <a:cubicBezTo>
                    <a:pt x="304349" y="389205"/>
                    <a:pt x="307109" y="391961"/>
                    <a:pt x="310540" y="391961"/>
                  </a:cubicBezTo>
                  <a:lnTo>
                    <a:pt x="377676" y="391961"/>
                  </a:lnTo>
                  <a:cubicBezTo>
                    <a:pt x="381107" y="391961"/>
                    <a:pt x="383867" y="389205"/>
                    <a:pt x="383867" y="385779"/>
                  </a:cubicBezTo>
                  <a:lnTo>
                    <a:pt x="383867" y="360976"/>
                  </a:lnTo>
                  <a:cubicBezTo>
                    <a:pt x="383867" y="357550"/>
                    <a:pt x="381107" y="354794"/>
                    <a:pt x="377676" y="354794"/>
                  </a:cubicBezTo>
                  <a:close/>
                  <a:moveTo>
                    <a:pt x="506800" y="292748"/>
                  </a:moveTo>
                  <a:cubicBezTo>
                    <a:pt x="503369" y="292748"/>
                    <a:pt x="500609" y="295504"/>
                    <a:pt x="500609" y="298930"/>
                  </a:cubicBezTo>
                  <a:lnTo>
                    <a:pt x="500609" y="323734"/>
                  </a:lnTo>
                  <a:cubicBezTo>
                    <a:pt x="500609" y="327160"/>
                    <a:pt x="503369" y="329990"/>
                    <a:pt x="506800" y="329990"/>
                  </a:cubicBezTo>
                  <a:lnTo>
                    <a:pt x="573936" y="329990"/>
                  </a:lnTo>
                  <a:cubicBezTo>
                    <a:pt x="577367" y="329990"/>
                    <a:pt x="580127" y="327160"/>
                    <a:pt x="580127" y="323734"/>
                  </a:cubicBezTo>
                  <a:lnTo>
                    <a:pt x="580127" y="298930"/>
                  </a:lnTo>
                  <a:cubicBezTo>
                    <a:pt x="580127" y="295504"/>
                    <a:pt x="577367" y="292748"/>
                    <a:pt x="573936" y="292748"/>
                  </a:cubicBezTo>
                  <a:close/>
                  <a:moveTo>
                    <a:pt x="411169" y="292748"/>
                  </a:moveTo>
                  <a:cubicBezTo>
                    <a:pt x="407737" y="292748"/>
                    <a:pt x="404977" y="295504"/>
                    <a:pt x="404977" y="298930"/>
                  </a:cubicBezTo>
                  <a:lnTo>
                    <a:pt x="404977" y="323734"/>
                  </a:lnTo>
                  <a:cubicBezTo>
                    <a:pt x="404977" y="327160"/>
                    <a:pt x="407737" y="329990"/>
                    <a:pt x="411169" y="329990"/>
                  </a:cubicBezTo>
                  <a:lnTo>
                    <a:pt x="478230" y="329990"/>
                  </a:lnTo>
                  <a:cubicBezTo>
                    <a:pt x="481661" y="329990"/>
                    <a:pt x="484496" y="327160"/>
                    <a:pt x="484496" y="323734"/>
                  </a:cubicBezTo>
                  <a:lnTo>
                    <a:pt x="484496" y="298930"/>
                  </a:lnTo>
                  <a:cubicBezTo>
                    <a:pt x="484496" y="295504"/>
                    <a:pt x="481661" y="292748"/>
                    <a:pt x="478230" y="292748"/>
                  </a:cubicBezTo>
                  <a:close/>
                  <a:moveTo>
                    <a:pt x="310540" y="292748"/>
                  </a:moveTo>
                  <a:cubicBezTo>
                    <a:pt x="307109" y="292748"/>
                    <a:pt x="304349" y="295504"/>
                    <a:pt x="304349" y="298930"/>
                  </a:cubicBezTo>
                  <a:lnTo>
                    <a:pt x="304349" y="323734"/>
                  </a:lnTo>
                  <a:cubicBezTo>
                    <a:pt x="304349" y="327160"/>
                    <a:pt x="307109" y="329990"/>
                    <a:pt x="310540" y="329990"/>
                  </a:cubicBezTo>
                  <a:lnTo>
                    <a:pt x="377676" y="329990"/>
                  </a:lnTo>
                  <a:cubicBezTo>
                    <a:pt x="381107" y="329990"/>
                    <a:pt x="383867" y="327160"/>
                    <a:pt x="383867" y="323734"/>
                  </a:cubicBezTo>
                  <a:lnTo>
                    <a:pt x="383867" y="298930"/>
                  </a:lnTo>
                  <a:cubicBezTo>
                    <a:pt x="383867" y="295504"/>
                    <a:pt x="381107" y="292748"/>
                    <a:pt x="377676" y="292748"/>
                  </a:cubicBezTo>
                  <a:close/>
                  <a:moveTo>
                    <a:pt x="506800" y="230777"/>
                  </a:moveTo>
                  <a:cubicBezTo>
                    <a:pt x="503369" y="230777"/>
                    <a:pt x="500609" y="233533"/>
                    <a:pt x="500609" y="236959"/>
                  </a:cubicBezTo>
                  <a:lnTo>
                    <a:pt x="500609" y="261763"/>
                  </a:lnTo>
                  <a:cubicBezTo>
                    <a:pt x="500609" y="265189"/>
                    <a:pt x="503369" y="267945"/>
                    <a:pt x="506800" y="267945"/>
                  </a:cubicBezTo>
                  <a:lnTo>
                    <a:pt x="573936" y="267945"/>
                  </a:lnTo>
                  <a:cubicBezTo>
                    <a:pt x="577367" y="267945"/>
                    <a:pt x="580127" y="265189"/>
                    <a:pt x="580127" y="261763"/>
                  </a:cubicBezTo>
                  <a:lnTo>
                    <a:pt x="580127" y="236959"/>
                  </a:lnTo>
                  <a:cubicBezTo>
                    <a:pt x="580127" y="233533"/>
                    <a:pt x="577367" y="230777"/>
                    <a:pt x="573936" y="230777"/>
                  </a:cubicBezTo>
                  <a:close/>
                  <a:moveTo>
                    <a:pt x="411169" y="230777"/>
                  </a:moveTo>
                  <a:cubicBezTo>
                    <a:pt x="407737" y="230777"/>
                    <a:pt x="404977" y="233533"/>
                    <a:pt x="404977" y="236959"/>
                  </a:cubicBezTo>
                  <a:lnTo>
                    <a:pt x="404977" y="261763"/>
                  </a:lnTo>
                  <a:cubicBezTo>
                    <a:pt x="404977" y="265189"/>
                    <a:pt x="407737" y="267945"/>
                    <a:pt x="411169" y="267945"/>
                  </a:cubicBezTo>
                  <a:lnTo>
                    <a:pt x="478230" y="267945"/>
                  </a:lnTo>
                  <a:cubicBezTo>
                    <a:pt x="481661" y="267945"/>
                    <a:pt x="484496" y="265189"/>
                    <a:pt x="484496" y="261763"/>
                  </a:cubicBezTo>
                  <a:lnTo>
                    <a:pt x="484496" y="236959"/>
                  </a:lnTo>
                  <a:cubicBezTo>
                    <a:pt x="484496" y="233533"/>
                    <a:pt x="481661" y="230777"/>
                    <a:pt x="478230" y="230777"/>
                  </a:cubicBezTo>
                  <a:close/>
                  <a:moveTo>
                    <a:pt x="310540" y="230777"/>
                  </a:moveTo>
                  <a:cubicBezTo>
                    <a:pt x="307109" y="230777"/>
                    <a:pt x="304349" y="233533"/>
                    <a:pt x="304349" y="236959"/>
                  </a:cubicBezTo>
                  <a:lnTo>
                    <a:pt x="304349" y="261763"/>
                  </a:lnTo>
                  <a:cubicBezTo>
                    <a:pt x="304349" y="265189"/>
                    <a:pt x="307109" y="267945"/>
                    <a:pt x="310540" y="267945"/>
                  </a:cubicBezTo>
                  <a:lnTo>
                    <a:pt x="377676" y="267945"/>
                  </a:lnTo>
                  <a:cubicBezTo>
                    <a:pt x="381107" y="267945"/>
                    <a:pt x="383867" y="265189"/>
                    <a:pt x="383867" y="261763"/>
                  </a:cubicBezTo>
                  <a:lnTo>
                    <a:pt x="383867" y="236959"/>
                  </a:lnTo>
                  <a:cubicBezTo>
                    <a:pt x="383867" y="233533"/>
                    <a:pt x="381107" y="230777"/>
                    <a:pt x="377676" y="230777"/>
                  </a:cubicBezTo>
                  <a:close/>
                  <a:moveTo>
                    <a:pt x="316806" y="104228"/>
                  </a:moveTo>
                  <a:cubicBezTo>
                    <a:pt x="309943" y="104228"/>
                    <a:pt x="304349" y="109740"/>
                    <a:pt x="304349" y="116593"/>
                  </a:cubicBezTo>
                  <a:lnTo>
                    <a:pt x="304349" y="177372"/>
                  </a:lnTo>
                  <a:cubicBezTo>
                    <a:pt x="304349" y="184224"/>
                    <a:pt x="309943" y="189811"/>
                    <a:pt x="316806" y="189811"/>
                  </a:cubicBezTo>
                  <a:lnTo>
                    <a:pt x="567670" y="189811"/>
                  </a:lnTo>
                  <a:cubicBezTo>
                    <a:pt x="574532" y="189811"/>
                    <a:pt x="580127" y="184224"/>
                    <a:pt x="580127" y="177372"/>
                  </a:cubicBezTo>
                  <a:lnTo>
                    <a:pt x="580127" y="116593"/>
                  </a:lnTo>
                  <a:cubicBezTo>
                    <a:pt x="580127" y="109740"/>
                    <a:pt x="574532" y="104228"/>
                    <a:pt x="567670" y="104228"/>
                  </a:cubicBezTo>
                  <a:close/>
                  <a:moveTo>
                    <a:pt x="24840" y="64528"/>
                  </a:moveTo>
                  <a:lnTo>
                    <a:pt x="43041" y="64528"/>
                  </a:lnTo>
                  <a:cubicBezTo>
                    <a:pt x="35209" y="186533"/>
                    <a:pt x="36328" y="306230"/>
                    <a:pt x="46398" y="428980"/>
                  </a:cubicBezTo>
                  <a:cubicBezTo>
                    <a:pt x="47890" y="446782"/>
                    <a:pt x="60198" y="461157"/>
                    <a:pt x="77057" y="464807"/>
                  </a:cubicBezTo>
                  <a:cubicBezTo>
                    <a:pt x="101524" y="469947"/>
                    <a:pt x="126588" y="472628"/>
                    <a:pt x="151577" y="472628"/>
                  </a:cubicBezTo>
                  <a:cubicBezTo>
                    <a:pt x="176492" y="472628"/>
                    <a:pt x="201556" y="469947"/>
                    <a:pt x="226024" y="464807"/>
                  </a:cubicBezTo>
                  <a:cubicBezTo>
                    <a:pt x="242882" y="461157"/>
                    <a:pt x="255190" y="446782"/>
                    <a:pt x="256682" y="428980"/>
                  </a:cubicBezTo>
                  <a:cubicBezTo>
                    <a:pt x="266753" y="306230"/>
                    <a:pt x="267871" y="186533"/>
                    <a:pt x="260114" y="64528"/>
                  </a:cubicBezTo>
                  <a:lnTo>
                    <a:pt x="583857" y="64528"/>
                  </a:lnTo>
                  <a:cubicBezTo>
                    <a:pt x="597582" y="64528"/>
                    <a:pt x="608697" y="75626"/>
                    <a:pt x="608697" y="89331"/>
                  </a:cubicBezTo>
                  <a:lnTo>
                    <a:pt x="608697" y="468904"/>
                  </a:lnTo>
                  <a:cubicBezTo>
                    <a:pt x="608697" y="482609"/>
                    <a:pt x="597582" y="493707"/>
                    <a:pt x="583857" y="493707"/>
                  </a:cubicBezTo>
                  <a:lnTo>
                    <a:pt x="24840" y="493707"/>
                  </a:lnTo>
                  <a:cubicBezTo>
                    <a:pt x="11115" y="493707"/>
                    <a:pt x="0" y="482609"/>
                    <a:pt x="0" y="468904"/>
                  </a:cubicBezTo>
                  <a:lnTo>
                    <a:pt x="0" y="89331"/>
                  </a:lnTo>
                  <a:cubicBezTo>
                    <a:pt x="0" y="75626"/>
                    <a:pt x="11115" y="64528"/>
                    <a:pt x="24840" y="64528"/>
                  </a:cubicBezTo>
                  <a:close/>
                  <a:moveTo>
                    <a:pt x="151577" y="0"/>
                  </a:moveTo>
                  <a:cubicBezTo>
                    <a:pt x="174699" y="0"/>
                    <a:pt x="197821" y="2440"/>
                    <a:pt x="220645" y="7319"/>
                  </a:cubicBezTo>
                  <a:cubicBezTo>
                    <a:pt x="226537" y="8585"/>
                    <a:pt x="230192" y="14098"/>
                    <a:pt x="230714" y="19759"/>
                  </a:cubicBezTo>
                  <a:cubicBezTo>
                    <a:pt x="241828" y="155925"/>
                    <a:pt x="241828" y="290675"/>
                    <a:pt x="230714" y="426841"/>
                  </a:cubicBezTo>
                  <a:cubicBezTo>
                    <a:pt x="230192" y="432503"/>
                    <a:pt x="226537" y="438089"/>
                    <a:pt x="220645" y="439281"/>
                  </a:cubicBezTo>
                  <a:cubicBezTo>
                    <a:pt x="174997" y="449039"/>
                    <a:pt x="128156" y="449039"/>
                    <a:pt x="82509" y="439281"/>
                  </a:cubicBezTo>
                  <a:cubicBezTo>
                    <a:pt x="76541" y="438089"/>
                    <a:pt x="72887" y="432503"/>
                    <a:pt x="72439" y="426841"/>
                  </a:cubicBezTo>
                  <a:cubicBezTo>
                    <a:pt x="61251" y="290675"/>
                    <a:pt x="61251" y="155925"/>
                    <a:pt x="72439" y="19759"/>
                  </a:cubicBezTo>
                  <a:cubicBezTo>
                    <a:pt x="72887" y="14098"/>
                    <a:pt x="76541" y="8585"/>
                    <a:pt x="82509" y="7319"/>
                  </a:cubicBezTo>
                  <a:cubicBezTo>
                    <a:pt x="105333" y="2440"/>
                    <a:pt x="128455" y="0"/>
                    <a:pt x="15157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05541" y="1812181"/>
            <a:ext cx="1735792" cy="2247773"/>
            <a:chOff x="6205541" y="1812181"/>
            <a:chExt cx="1735792" cy="2247773"/>
          </a:xfrm>
        </p:grpSpPr>
        <p:sp>
          <p:nvSpPr>
            <p:cNvPr id="67" name="îṡļïḍê"/>
            <p:cNvSpPr/>
            <p:nvPr/>
          </p:nvSpPr>
          <p:spPr>
            <a:xfrm rot="3940857">
              <a:off x="5949550" y="2068172"/>
              <a:ext cx="2247773" cy="1735792"/>
            </a:xfrm>
            <a:custGeom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70" name="íṩļïḑé"/>
            <p:cNvSpPr/>
            <p:nvPr/>
          </p:nvSpPr>
          <p:spPr bwMode="auto">
            <a:xfrm>
              <a:off x="6832513" y="2709227"/>
              <a:ext cx="539673" cy="538858"/>
            </a:xfrm>
            <a:custGeom>
              <a:gdLst>
                <a:gd name="T0" fmla="*/ 3060 w 6120"/>
                <a:gd name="T1" fmla="*/ 0 h 6120"/>
                <a:gd name="T2" fmla="*/ 0 w 6120"/>
                <a:gd name="T3" fmla="*/ 3060 h 6120"/>
                <a:gd name="T4" fmla="*/ 3060 w 6120"/>
                <a:gd name="T5" fmla="*/ 6120 h 6120"/>
                <a:gd name="T6" fmla="*/ 6120 w 6120"/>
                <a:gd name="T7" fmla="*/ 3060 h 6120"/>
                <a:gd name="T8" fmla="*/ 3060 w 6120"/>
                <a:gd name="T9" fmla="*/ 0 h 6120"/>
                <a:gd name="T10" fmla="*/ 4635 w 6120"/>
                <a:gd name="T11" fmla="*/ 4862 h 6120"/>
                <a:gd name="T12" fmla="*/ 3060 w 6120"/>
                <a:gd name="T13" fmla="*/ 5453 h 6120"/>
                <a:gd name="T14" fmla="*/ 1486 w 6120"/>
                <a:gd name="T15" fmla="*/ 4862 h 6120"/>
                <a:gd name="T16" fmla="*/ 1416 w 6120"/>
                <a:gd name="T17" fmla="*/ 4655 h 6120"/>
                <a:gd name="T18" fmla="*/ 2632 w 6120"/>
                <a:gd name="T19" fmla="*/ 3147 h 6120"/>
                <a:gd name="T20" fmla="*/ 2107 w 6120"/>
                <a:gd name="T21" fmla="*/ 2147 h 6120"/>
                <a:gd name="T22" fmla="*/ 3060 w 6120"/>
                <a:gd name="T23" fmla="*/ 1027 h 6120"/>
                <a:gd name="T24" fmla="*/ 4013 w 6120"/>
                <a:gd name="T25" fmla="*/ 2147 h 6120"/>
                <a:gd name="T26" fmla="*/ 3488 w 6120"/>
                <a:gd name="T27" fmla="*/ 3147 h 6120"/>
                <a:gd name="T28" fmla="*/ 4705 w 6120"/>
                <a:gd name="T29" fmla="*/ 4654 h 6120"/>
                <a:gd name="T30" fmla="*/ 4635 w 6120"/>
                <a:gd name="T31" fmla="*/ 4862 h 61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20" h="6120">
                  <a:moveTo>
                    <a:pt x="3060" y="0"/>
                  </a:moveTo>
                  <a:cubicBezTo>
                    <a:pt x="1367" y="0"/>
                    <a:pt x="0" y="1371"/>
                    <a:pt x="0" y="3060"/>
                  </a:cubicBezTo>
                  <a:cubicBezTo>
                    <a:pt x="0" y="4751"/>
                    <a:pt x="1370" y="6120"/>
                    <a:pt x="3060" y="6120"/>
                  </a:cubicBezTo>
                  <a:cubicBezTo>
                    <a:pt x="4758" y="6120"/>
                    <a:pt x="6120" y="4744"/>
                    <a:pt x="6120" y="3060"/>
                  </a:cubicBezTo>
                  <a:cubicBezTo>
                    <a:pt x="6120" y="1367"/>
                    <a:pt x="4748" y="0"/>
                    <a:pt x="3060" y="0"/>
                  </a:cubicBezTo>
                  <a:close/>
                  <a:moveTo>
                    <a:pt x="4635" y="4862"/>
                  </a:moveTo>
                  <a:cubicBezTo>
                    <a:pt x="4198" y="5245"/>
                    <a:pt x="3645" y="5453"/>
                    <a:pt x="3060" y="5453"/>
                  </a:cubicBezTo>
                  <a:cubicBezTo>
                    <a:pt x="2475" y="5453"/>
                    <a:pt x="1922" y="5245"/>
                    <a:pt x="1486" y="4862"/>
                  </a:cubicBezTo>
                  <a:cubicBezTo>
                    <a:pt x="1427" y="4811"/>
                    <a:pt x="1400" y="4731"/>
                    <a:pt x="1416" y="4655"/>
                  </a:cubicBezTo>
                  <a:cubicBezTo>
                    <a:pt x="1566" y="3919"/>
                    <a:pt x="2035" y="3338"/>
                    <a:pt x="2632" y="3147"/>
                  </a:cubicBezTo>
                  <a:cubicBezTo>
                    <a:pt x="2320" y="2963"/>
                    <a:pt x="2107" y="2584"/>
                    <a:pt x="2107" y="2147"/>
                  </a:cubicBezTo>
                  <a:cubicBezTo>
                    <a:pt x="2107" y="1528"/>
                    <a:pt x="2533" y="1027"/>
                    <a:pt x="3060" y="1027"/>
                  </a:cubicBezTo>
                  <a:cubicBezTo>
                    <a:pt x="3587" y="1027"/>
                    <a:pt x="4013" y="1528"/>
                    <a:pt x="4013" y="2147"/>
                  </a:cubicBezTo>
                  <a:cubicBezTo>
                    <a:pt x="4013" y="2584"/>
                    <a:pt x="3800" y="2963"/>
                    <a:pt x="3488" y="3147"/>
                  </a:cubicBezTo>
                  <a:cubicBezTo>
                    <a:pt x="4085" y="3338"/>
                    <a:pt x="4554" y="3918"/>
                    <a:pt x="4705" y="4654"/>
                  </a:cubicBezTo>
                  <a:cubicBezTo>
                    <a:pt x="4720" y="4731"/>
                    <a:pt x="4694" y="4811"/>
                    <a:pt x="4635" y="486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5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53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2.59259E-06 L -0.36263 -0.32014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-16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2.96296E-06 L -0.00494 0.48518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42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7.40741E-07 L 0.25 -0.25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365779" y="4484389"/>
            <a:ext cx="3522149" cy="1983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19284" y="3394368"/>
            <a:ext cx="4477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学生特点和学习情况</a:t>
            </a:r>
            <a:endParaRPr lang="zh-CN" altLang="en-US" sz="4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446205" y="5401864"/>
            <a:ext cx="594666" cy="65076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88712" y="2075345"/>
            <a:ext cx="1571031" cy="1018214"/>
            <a:chOff x="5158227" y="1524879"/>
            <a:chExt cx="1571031" cy="1018214"/>
          </a:xfrm>
        </p:grpSpPr>
        <p:grpSp>
          <p:nvGrpSpPr>
            <p:cNvPr id="3" name="组合 2"/>
            <p:cNvGrpSpPr/>
            <p:nvPr/>
          </p:nvGrpSpPr>
          <p:grpSpPr>
            <a:xfrm>
              <a:off x="5158227" y="1550609"/>
              <a:ext cx="1571031" cy="992484"/>
              <a:chOff x="2875935" y="1783795"/>
              <a:chExt cx="1571031" cy="992484"/>
            </a:xfrm>
          </p:grpSpPr>
          <p:sp>
            <p:nvSpPr>
              <p:cNvPr id="2" name="矩形: 剪去对角 1"/>
              <p:cNvSpPr/>
              <p:nvPr/>
            </p:nvSpPr>
            <p:spPr>
              <a:xfrm>
                <a:off x="2875935" y="1783795"/>
                <a:ext cx="1460091" cy="887260"/>
              </a:xfrm>
              <a:prstGeom prst="snip2Diag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剪去对角 15"/>
              <p:cNvSpPr/>
              <p:nvPr/>
            </p:nvSpPr>
            <p:spPr>
              <a:xfrm>
                <a:off x="2986875" y="1889019"/>
                <a:ext cx="1460091" cy="887260"/>
              </a:xfrm>
              <a:prstGeom prst="snip2Diag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5493304" y="1524879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500">
                  <a:solidFill>
                    <a:schemeClr val="bg1"/>
                  </a:solidFill>
                  <a:latin typeface="汉仪清韵体简" panose="02010600000101010101" pitchFamily="2" charset="-122"/>
                  <a:ea typeface="汉仪清韵体简" panose="02010600000101010101" pitchFamily="2" charset="-122"/>
                </a:rPr>
                <a:t>02</a:t>
              </a:r>
              <a:endParaRPr lang="zh-CN" altLang="en-US" sz="5500">
                <a:solidFill>
                  <a:schemeClr val="bg1"/>
                </a:solidFill>
                <a:latin typeface="汉仪清韵体简" panose="02010600000101010101" pitchFamily="2" charset="-122"/>
                <a:ea typeface="汉仪清韵体简" panose="0201060000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31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学生特点和学习情况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575683" y="4173422"/>
            <a:ext cx="2448270" cy="1247536"/>
            <a:chOff x="1668268" y="1693633"/>
            <a:chExt cx="2448270" cy="1247536"/>
          </a:xfrm>
        </p:grpSpPr>
        <p:grpSp>
          <p:nvGrpSpPr>
            <p:cNvPr id="46" name="组合 45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1668268" y="2036370"/>
              <a:ext cx="2448270" cy="90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zh-CN" altLang="en-US" sz="1200" spc="12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spc="12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34" name="直接连接符 133"/>
          <p:cNvCxnSpPr/>
          <p:nvPr/>
        </p:nvCxnSpPr>
        <p:spPr>
          <a:xfrm>
            <a:off x="6116180" y="2862075"/>
            <a:ext cx="360041" cy="792088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3307869" y="2069988"/>
            <a:ext cx="360040" cy="792087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859597" y="2069988"/>
            <a:ext cx="2448272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>
            <a:off x="3667909" y="2862076"/>
            <a:ext cx="2448272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6476221" y="3654164"/>
            <a:ext cx="2448272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íṧ1îḓe"/>
          <p:cNvGrpSpPr/>
          <p:nvPr/>
        </p:nvGrpSpPr>
        <p:grpSpPr>
          <a:xfrm>
            <a:off x="1755694" y="1776226"/>
            <a:ext cx="587520" cy="587524"/>
            <a:chOff x="5371847" y="2312243"/>
            <a:chExt cx="656438" cy="656442"/>
          </a:xfrm>
        </p:grpSpPr>
        <p:sp>
          <p:nvSpPr>
            <p:cNvPr id="148" name="îsḻíḋe"/>
            <p:cNvSpPr/>
            <p:nvPr/>
          </p:nvSpPr>
          <p:spPr>
            <a:xfrm>
              <a:off x="5371847" y="2312243"/>
              <a:ext cx="656438" cy="6564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9" name="íṥḻíďe"/>
            <p:cNvSpPr/>
            <p:nvPr/>
          </p:nvSpPr>
          <p:spPr bwMode="auto">
            <a:xfrm>
              <a:off x="5532706" y="2518642"/>
              <a:ext cx="334720" cy="243642"/>
            </a:xfrm>
            <a:custGeom>
              <a:gdLst>
                <a:gd name="connsiteX0" fmla="*/ 189238 w 605028"/>
                <a:gd name="connsiteY0" fmla="*/ 283560 h 440399"/>
                <a:gd name="connsiteX1" fmla="*/ 188139 w 605028"/>
                <a:gd name="connsiteY1" fmla="*/ 285479 h 440399"/>
                <a:gd name="connsiteX2" fmla="*/ 186217 w 605028"/>
                <a:gd name="connsiteY2" fmla="*/ 306044 h 440399"/>
                <a:gd name="connsiteX3" fmla="*/ 223292 w 605028"/>
                <a:gd name="connsiteY3" fmla="*/ 392689 h 440399"/>
                <a:gd name="connsiteX4" fmla="*/ 224390 w 605028"/>
                <a:gd name="connsiteY4" fmla="*/ 389673 h 440399"/>
                <a:gd name="connsiteX5" fmla="*/ 223567 w 605028"/>
                <a:gd name="connsiteY5" fmla="*/ 380899 h 440399"/>
                <a:gd name="connsiteX6" fmla="*/ 226587 w 605028"/>
                <a:gd name="connsiteY6" fmla="*/ 371576 h 440399"/>
                <a:gd name="connsiteX7" fmla="*/ 231531 w 605028"/>
                <a:gd name="connsiteY7" fmla="*/ 360883 h 440399"/>
                <a:gd name="connsiteX8" fmla="*/ 236749 w 605028"/>
                <a:gd name="connsiteY8" fmla="*/ 342237 h 440399"/>
                <a:gd name="connsiteX9" fmla="*/ 240319 w 605028"/>
                <a:gd name="connsiteY9" fmla="*/ 331544 h 440399"/>
                <a:gd name="connsiteX10" fmla="*/ 236749 w 605028"/>
                <a:gd name="connsiteY10" fmla="*/ 321673 h 440399"/>
                <a:gd name="connsiteX11" fmla="*/ 226038 w 605028"/>
                <a:gd name="connsiteY11" fmla="*/ 315915 h 440399"/>
                <a:gd name="connsiteX12" fmla="*/ 215877 w 605028"/>
                <a:gd name="connsiteY12" fmla="*/ 309882 h 440399"/>
                <a:gd name="connsiteX13" fmla="*/ 205166 w 605028"/>
                <a:gd name="connsiteY13" fmla="*/ 296995 h 440399"/>
                <a:gd name="connsiteX14" fmla="*/ 200498 w 605028"/>
                <a:gd name="connsiteY14" fmla="*/ 291237 h 440399"/>
                <a:gd name="connsiteX15" fmla="*/ 193906 w 605028"/>
                <a:gd name="connsiteY15" fmla="*/ 286576 h 440399"/>
                <a:gd name="connsiteX16" fmla="*/ 394076 w 605028"/>
                <a:gd name="connsiteY16" fmla="*/ 242957 h 440399"/>
                <a:gd name="connsiteX17" fmla="*/ 402304 w 605028"/>
                <a:gd name="connsiteY17" fmla="*/ 250082 h 440399"/>
                <a:gd name="connsiteX18" fmla="*/ 405046 w 605028"/>
                <a:gd name="connsiteY18" fmla="*/ 252001 h 440399"/>
                <a:gd name="connsiteX19" fmla="*/ 400658 w 605028"/>
                <a:gd name="connsiteY19" fmla="*/ 254741 h 440399"/>
                <a:gd name="connsiteX20" fmla="*/ 392979 w 605028"/>
                <a:gd name="connsiteY20" fmla="*/ 244875 h 440399"/>
                <a:gd name="connsiteX21" fmla="*/ 228510 w 605028"/>
                <a:gd name="connsiteY21" fmla="*/ 215011 h 440399"/>
                <a:gd name="connsiteX22" fmla="*/ 218349 w 605028"/>
                <a:gd name="connsiteY22" fmla="*/ 224608 h 440399"/>
                <a:gd name="connsiteX23" fmla="*/ 221919 w 605028"/>
                <a:gd name="connsiteY23" fmla="*/ 223237 h 440399"/>
                <a:gd name="connsiteX24" fmla="*/ 228510 w 605028"/>
                <a:gd name="connsiteY24" fmla="*/ 215011 h 440399"/>
                <a:gd name="connsiteX25" fmla="*/ 243889 w 605028"/>
                <a:gd name="connsiteY25" fmla="*/ 203769 h 440399"/>
                <a:gd name="connsiteX26" fmla="*/ 228785 w 605028"/>
                <a:gd name="connsiteY26" fmla="*/ 214737 h 440399"/>
                <a:gd name="connsiteX27" fmla="*/ 243615 w 605028"/>
                <a:gd name="connsiteY27" fmla="*/ 209253 h 440399"/>
                <a:gd name="connsiteX28" fmla="*/ 317490 w 605028"/>
                <a:gd name="connsiteY28" fmla="*/ 187043 h 440399"/>
                <a:gd name="connsiteX29" fmla="*/ 319687 w 605028"/>
                <a:gd name="connsiteY29" fmla="*/ 200479 h 440399"/>
                <a:gd name="connsiteX30" fmla="*/ 332870 w 605028"/>
                <a:gd name="connsiteY30" fmla="*/ 198011 h 440399"/>
                <a:gd name="connsiteX31" fmla="*/ 322708 w 605028"/>
                <a:gd name="connsiteY31" fmla="*/ 207882 h 440399"/>
                <a:gd name="connsiteX32" fmla="*/ 308977 w 605028"/>
                <a:gd name="connsiteY32" fmla="*/ 212543 h 440399"/>
                <a:gd name="connsiteX33" fmla="*/ 301836 w 605028"/>
                <a:gd name="connsiteY33" fmla="*/ 211446 h 440399"/>
                <a:gd name="connsiteX34" fmla="*/ 305956 w 605028"/>
                <a:gd name="connsiteY34" fmla="*/ 216656 h 440399"/>
                <a:gd name="connsiteX35" fmla="*/ 307878 w 605028"/>
                <a:gd name="connsiteY35" fmla="*/ 222688 h 440399"/>
                <a:gd name="connsiteX36" fmla="*/ 298266 w 605028"/>
                <a:gd name="connsiteY36" fmla="*/ 222688 h 440399"/>
                <a:gd name="connsiteX37" fmla="*/ 297168 w 605028"/>
                <a:gd name="connsiteY37" fmla="*/ 233108 h 440399"/>
                <a:gd name="connsiteX38" fmla="*/ 300738 w 605028"/>
                <a:gd name="connsiteY38" fmla="*/ 233108 h 440399"/>
                <a:gd name="connsiteX39" fmla="*/ 313096 w 605028"/>
                <a:gd name="connsiteY39" fmla="*/ 227898 h 440399"/>
                <a:gd name="connsiteX40" fmla="*/ 318040 w 605028"/>
                <a:gd name="connsiteY40" fmla="*/ 221866 h 440399"/>
                <a:gd name="connsiteX41" fmla="*/ 327926 w 605028"/>
                <a:gd name="connsiteY41" fmla="*/ 220221 h 440399"/>
                <a:gd name="connsiteX42" fmla="*/ 332321 w 605028"/>
                <a:gd name="connsiteY42" fmla="*/ 225979 h 440399"/>
                <a:gd name="connsiteX43" fmla="*/ 338637 w 605028"/>
                <a:gd name="connsiteY43" fmla="*/ 230366 h 440399"/>
                <a:gd name="connsiteX44" fmla="*/ 338088 w 605028"/>
                <a:gd name="connsiteY44" fmla="*/ 233656 h 440399"/>
                <a:gd name="connsiteX45" fmla="*/ 340010 w 605028"/>
                <a:gd name="connsiteY45" fmla="*/ 226801 h 440399"/>
                <a:gd name="connsiteX46" fmla="*/ 332321 w 605028"/>
                <a:gd name="connsiteY46" fmla="*/ 218576 h 440399"/>
                <a:gd name="connsiteX47" fmla="*/ 344130 w 605028"/>
                <a:gd name="connsiteY47" fmla="*/ 224334 h 440399"/>
                <a:gd name="connsiteX48" fmla="*/ 348798 w 605028"/>
                <a:gd name="connsiteY48" fmla="*/ 233108 h 440399"/>
                <a:gd name="connsiteX49" fmla="*/ 354291 w 605028"/>
                <a:gd name="connsiteY49" fmla="*/ 231463 h 440399"/>
                <a:gd name="connsiteX50" fmla="*/ 349348 w 605028"/>
                <a:gd name="connsiteY50" fmla="*/ 226801 h 440399"/>
                <a:gd name="connsiteX51" fmla="*/ 353742 w 605028"/>
                <a:gd name="connsiteY51" fmla="*/ 225430 h 440399"/>
                <a:gd name="connsiteX52" fmla="*/ 368572 w 605028"/>
                <a:gd name="connsiteY52" fmla="*/ 232011 h 440399"/>
                <a:gd name="connsiteX53" fmla="*/ 373241 w 605028"/>
                <a:gd name="connsiteY53" fmla="*/ 242979 h 440399"/>
                <a:gd name="connsiteX54" fmla="*/ 352369 w 605028"/>
                <a:gd name="connsiteY54" fmla="*/ 239689 h 440399"/>
                <a:gd name="connsiteX55" fmla="*/ 348249 w 605028"/>
                <a:gd name="connsiteY55" fmla="*/ 244350 h 440399"/>
                <a:gd name="connsiteX56" fmla="*/ 334518 w 605028"/>
                <a:gd name="connsiteY56" fmla="*/ 240785 h 440399"/>
                <a:gd name="connsiteX57" fmla="*/ 333419 w 605028"/>
                <a:gd name="connsiteY57" fmla="*/ 233108 h 440399"/>
                <a:gd name="connsiteX58" fmla="*/ 320786 w 605028"/>
                <a:gd name="connsiteY58" fmla="*/ 234205 h 440399"/>
                <a:gd name="connsiteX59" fmla="*/ 303484 w 605028"/>
                <a:gd name="connsiteY59" fmla="*/ 237221 h 440399"/>
                <a:gd name="connsiteX60" fmla="*/ 294696 w 605028"/>
                <a:gd name="connsiteY60" fmla="*/ 247914 h 440399"/>
                <a:gd name="connsiteX61" fmla="*/ 281514 w 605028"/>
                <a:gd name="connsiteY61" fmla="*/ 263543 h 440399"/>
                <a:gd name="connsiteX62" fmla="*/ 280415 w 605028"/>
                <a:gd name="connsiteY62" fmla="*/ 276431 h 440399"/>
                <a:gd name="connsiteX63" fmla="*/ 288105 w 605028"/>
                <a:gd name="connsiteY63" fmla="*/ 289866 h 440399"/>
                <a:gd name="connsiteX64" fmla="*/ 304308 w 605028"/>
                <a:gd name="connsiteY64" fmla="*/ 297544 h 440399"/>
                <a:gd name="connsiteX65" fmla="*/ 326828 w 605028"/>
                <a:gd name="connsiteY65" fmla="*/ 294802 h 440399"/>
                <a:gd name="connsiteX66" fmla="*/ 336989 w 605028"/>
                <a:gd name="connsiteY66" fmla="*/ 298915 h 440399"/>
                <a:gd name="connsiteX67" fmla="*/ 338912 w 605028"/>
                <a:gd name="connsiteY67" fmla="*/ 306318 h 440399"/>
                <a:gd name="connsiteX68" fmla="*/ 342482 w 605028"/>
                <a:gd name="connsiteY68" fmla="*/ 320028 h 440399"/>
                <a:gd name="connsiteX69" fmla="*/ 346601 w 605028"/>
                <a:gd name="connsiteY69" fmla="*/ 337028 h 440399"/>
                <a:gd name="connsiteX70" fmla="*/ 343580 w 605028"/>
                <a:gd name="connsiteY70" fmla="*/ 352108 h 440399"/>
                <a:gd name="connsiteX71" fmla="*/ 349622 w 605028"/>
                <a:gd name="connsiteY71" fmla="*/ 375963 h 440399"/>
                <a:gd name="connsiteX72" fmla="*/ 376811 w 605028"/>
                <a:gd name="connsiteY72" fmla="*/ 363899 h 440399"/>
                <a:gd name="connsiteX73" fmla="*/ 383402 w 605028"/>
                <a:gd name="connsiteY73" fmla="*/ 357866 h 440399"/>
                <a:gd name="connsiteX74" fmla="*/ 387521 w 605028"/>
                <a:gd name="connsiteY74" fmla="*/ 347995 h 440399"/>
                <a:gd name="connsiteX75" fmla="*/ 395486 w 605028"/>
                <a:gd name="connsiteY75" fmla="*/ 328802 h 440399"/>
                <a:gd name="connsiteX76" fmla="*/ 397134 w 605028"/>
                <a:gd name="connsiteY76" fmla="*/ 313995 h 440399"/>
                <a:gd name="connsiteX77" fmla="*/ 407844 w 605028"/>
                <a:gd name="connsiteY77" fmla="*/ 281914 h 440399"/>
                <a:gd name="connsiteX78" fmla="*/ 400154 w 605028"/>
                <a:gd name="connsiteY78" fmla="*/ 282463 h 440399"/>
                <a:gd name="connsiteX79" fmla="*/ 376262 w 605028"/>
                <a:gd name="connsiteY79" fmla="*/ 249011 h 440399"/>
                <a:gd name="connsiteX80" fmla="*/ 399056 w 605028"/>
                <a:gd name="connsiteY80" fmla="*/ 278898 h 440399"/>
                <a:gd name="connsiteX81" fmla="*/ 408393 w 605028"/>
                <a:gd name="connsiteY81" fmla="*/ 268753 h 440399"/>
                <a:gd name="connsiteX82" fmla="*/ 405922 w 605028"/>
                <a:gd name="connsiteY82" fmla="*/ 252301 h 440399"/>
                <a:gd name="connsiteX83" fmla="*/ 412513 w 605028"/>
                <a:gd name="connsiteY83" fmla="*/ 251479 h 440399"/>
                <a:gd name="connsiteX84" fmla="*/ 317490 w 605028"/>
                <a:gd name="connsiteY84" fmla="*/ 187043 h 440399"/>
                <a:gd name="connsiteX85" fmla="*/ 306505 w 605028"/>
                <a:gd name="connsiteY85" fmla="*/ 174156 h 440399"/>
                <a:gd name="connsiteX86" fmla="*/ 332321 w 605028"/>
                <a:gd name="connsiteY86" fmla="*/ 176624 h 440399"/>
                <a:gd name="connsiteX87" fmla="*/ 334518 w 605028"/>
                <a:gd name="connsiteY87" fmla="*/ 177172 h 440399"/>
                <a:gd name="connsiteX88" fmla="*/ 344954 w 605028"/>
                <a:gd name="connsiteY88" fmla="*/ 179640 h 440399"/>
                <a:gd name="connsiteX89" fmla="*/ 347151 w 605028"/>
                <a:gd name="connsiteY89" fmla="*/ 180188 h 440399"/>
                <a:gd name="connsiteX90" fmla="*/ 357861 w 605028"/>
                <a:gd name="connsiteY90" fmla="*/ 184301 h 440399"/>
                <a:gd name="connsiteX91" fmla="*/ 358685 w 605028"/>
                <a:gd name="connsiteY91" fmla="*/ 184575 h 440399"/>
                <a:gd name="connsiteX92" fmla="*/ 439976 w 605028"/>
                <a:gd name="connsiteY92" fmla="*/ 307140 h 440399"/>
                <a:gd name="connsiteX93" fmla="*/ 306780 w 605028"/>
                <a:gd name="connsiteY93" fmla="*/ 440399 h 440399"/>
                <a:gd name="connsiteX94" fmla="*/ 266958 w 605028"/>
                <a:gd name="connsiteY94" fmla="*/ 434367 h 440399"/>
                <a:gd name="connsiteX95" fmla="*/ 173309 w 605028"/>
                <a:gd name="connsiteY95" fmla="*/ 307140 h 440399"/>
                <a:gd name="connsiteX96" fmla="*/ 183745 w 605028"/>
                <a:gd name="connsiteY96" fmla="*/ 255318 h 440399"/>
                <a:gd name="connsiteX97" fmla="*/ 189238 w 605028"/>
                <a:gd name="connsiteY97" fmla="*/ 243801 h 440399"/>
                <a:gd name="connsiteX98" fmla="*/ 189512 w 605028"/>
                <a:gd name="connsiteY98" fmla="*/ 243527 h 440399"/>
                <a:gd name="connsiteX99" fmla="*/ 196103 w 605028"/>
                <a:gd name="connsiteY99" fmla="*/ 232834 h 440399"/>
                <a:gd name="connsiteX100" fmla="*/ 254325 w 605028"/>
                <a:gd name="connsiteY100" fmla="*/ 184850 h 440399"/>
                <a:gd name="connsiteX101" fmla="*/ 255973 w 605028"/>
                <a:gd name="connsiteY101" fmla="*/ 184027 h 440399"/>
                <a:gd name="connsiteX102" fmla="*/ 266134 w 605028"/>
                <a:gd name="connsiteY102" fmla="*/ 180462 h 440399"/>
                <a:gd name="connsiteX103" fmla="*/ 268606 w 605028"/>
                <a:gd name="connsiteY103" fmla="*/ 179640 h 440399"/>
                <a:gd name="connsiteX104" fmla="*/ 278493 w 605028"/>
                <a:gd name="connsiteY104" fmla="*/ 177172 h 440399"/>
                <a:gd name="connsiteX105" fmla="*/ 281239 w 605028"/>
                <a:gd name="connsiteY105" fmla="*/ 176624 h 440399"/>
                <a:gd name="connsiteX106" fmla="*/ 306505 w 605028"/>
                <a:gd name="connsiteY106" fmla="*/ 174156 h 440399"/>
                <a:gd name="connsiteX107" fmla="*/ 365543 w 605028"/>
                <a:gd name="connsiteY107" fmla="*/ 0 h 440399"/>
                <a:gd name="connsiteX108" fmla="*/ 485560 w 605028"/>
                <a:gd name="connsiteY108" fmla="*/ 127776 h 440399"/>
                <a:gd name="connsiteX109" fmla="*/ 486659 w 605028"/>
                <a:gd name="connsiteY109" fmla="*/ 127776 h 440399"/>
                <a:gd name="connsiteX110" fmla="*/ 563283 w 605028"/>
                <a:gd name="connsiteY110" fmla="*/ 192761 h 440399"/>
                <a:gd name="connsiteX111" fmla="*/ 605028 w 605028"/>
                <a:gd name="connsiteY111" fmla="*/ 249520 h 440399"/>
                <a:gd name="connsiteX112" fmla="*/ 555593 w 605028"/>
                <a:gd name="connsiteY112" fmla="*/ 307101 h 440399"/>
                <a:gd name="connsiteX113" fmla="*/ 460568 w 605028"/>
                <a:gd name="connsiteY113" fmla="*/ 307101 h 440399"/>
                <a:gd name="connsiteX114" fmla="*/ 306496 w 605028"/>
                <a:gd name="connsiteY114" fmla="*/ 153550 h 440399"/>
                <a:gd name="connsiteX115" fmla="*/ 152699 w 605028"/>
                <a:gd name="connsiteY115" fmla="*/ 307101 h 440399"/>
                <a:gd name="connsiteX116" fmla="*/ 49435 w 605028"/>
                <a:gd name="connsiteY116" fmla="*/ 307101 h 440399"/>
                <a:gd name="connsiteX117" fmla="*/ 0 w 605028"/>
                <a:gd name="connsiteY117" fmla="*/ 249520 h 440399"/>
                <a:gd name="connsiteX118" fmla="*/ 49435 w 605028"/>
                <a:gd name="connsiteY118" fmla="*/ 191938 h 440399"/>
                <a:gd name="connsiteX119" fmla="*/ 119468 w 605028"/>
                <a:gd name="connsiteY119" fmla="*/ 110502 h 440399"/>
                <a:gd name="connsiteX120" fmla="*/ 144185 w 605028"/>
                <a:gd name="connsiteY120" fmla="*/ 115985 h 440399"/>
                <a:gd name="connsiteX121" fmla="*/ 224929 w 605028"/>
                <a:gd name="connsiteY121" fmla="*/ 24404 h 440399"/>
                <a:gd name="connsiteX122" fmla="*/ 276286 w 605028"/>
                <a:gd name="connsiteY122" fmla="*/ 46339 h 440399"/>
                <a:gd name="connsiteX123" fmla="*/ 365543 w 605028"/>
                <a:gd name="connsiteY123" fmla="*/ 0 h 44039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605028" h="440399">
                  <a:moveTo>
                    <a:pt x="189238" y="283560"/>
                  </a:moveTo>
                  <a:cubicBezTo>
                    <a:pt x="189238" y="283560"/>
                    <a:pt x="188688" y="284382"/>
                    <a:pt x="188139" y="285479"/>
                  </a:cubicBezTo>
                  <a:cubicBezTo>
                    <a:pt x="186766" y="292334"/>
                    <a:pt x="186217" y="299189"/>
                    <a:pt x="186217" y="306044"/>
                  </a:cubicBezTo>
                  <a:cubicBezTo>
                    <a:pt x="186217" y="340044"/>
                    <a:pt x="200498" y="371028"/>
                    <a:pt x="223292" y="392689"/>
                  </a:cubicBezTo>
                  <a:cubicBezTo>
                    <a:pt x="223567" y="391592"/>
                    <a:pt x="223841" y="390496"/>
                    <a:pt x="224390" y="389673"/>
                  </a:cubicBezTo>
                  <a:cubicBezTo>
                    <a:pt x="224390" y="389673"/>
                    <a:pt x="226587" y="385012"/>
                    <a:pt x="223567" y="380899"/>
                  </a:cubicBezTo>
                  <a:cubicBezTo>
                    <a:pt x="223567" y="380899"/>
                    <a:pt x="226587" y="376786"/>
                    <a:pt x="226587" y="371576"/>
                  </a:cubicBezTo>
                  <a:cubicBezTo>
                    <a:pt x="226587" y="371576"/>
                    <a:pt x="223567" y="362254"/>
                    <a:pt x="231531" y="360883"/>
                  </a:cubicBezTo>
                  <a:cubicBezTo>
                    <a:pt x="231531" y="360883"/>
                    <a:pt x="242241" y="360883"/>
                    <a:pt x="236749" y="342237"/>
                  </a:cubicBezTo>
                  <a:cubicBezTo>
                    <a:pt x="236749" y="342237"/>
                    <a:pt x="236200" y="337028"/>
                    <a:pt x="240319" y="331544"/>
                  </a:cubicBezTo>
                  <a:cubicBezTo>
                    <a:pt x="240319" y="331544"/>
                    <a:pt x="244439" y="320576"/>
                    <a:pt x="236749" y="321673"/>
                  </a:cubicBezTo>
                  <a:cubicBezTo>
                    <a:pt x="236749" y="321673"/>
                    <a:pt x="235101" y="315915"/>
                    <a:pt x="226038" y="315915"/>
                  </a:cubicBezTo>
                  <a:cubicBezTo>
                    <a:pt x="226038" y="315915"/>
                    <a:pt x="220820" y="309882"/>
                    <a:pt x="215877" y="309882"/>
                  </a:cubicBezTo>
                  <a:cubicBezTo>
                    <a:pt x="215877" y="309882"/>
                    <a:pt x="214229" y="293431"/>
                    <a:pt x="205166" y="296995"/>
                  </a:cubicBezTo>
                  <a:cubicBezTo>
                    <a:pt x="205166" y="296995"/>
                    <a:pt x="204068" y="290689"/>
                    <a:pt x="200498" y="291237"/>
                  </a:cubicBezTo>
                  <a:cubicBezTo>
                    <a:pt x="200498" y="291237"/>
                    <a:pt x="198026" y="284656"/>
                    <a:pt x="193906" y="286576"/>
                  </a:cubicBezTo>
                  <a:close/>
                  <a:moveTo>
                    <a:pt x="394076" y="242957"/>
                  </a:moveTo>
                  <a:cubicBezTo>
                    <a:pt x="396544" y="245972"/>
                    <a:pt x="402304" y="250082"/>
                    <a:pt x="402304" y="250082"/>
                  </a:cubicBezTo>
                  <a:cubicBezTo>
                    <a:pt x="403126" y="251178"/>
                    <a:pt x="404223" y="251726"/>
                    <a:pt x="405046" y="252001"/>
                  </a:cubicBezTo>
                  <a:lnTo>
                    <a:pt x="400658" y="254741"/>
                  </a:lnTo>
                  <a:lnTo>
                    <a:pt x="392979" y="244875"/>
                  </a:lnTo>
                  <a:close/>
                  <a:moveTo>
                    <a:pt x="228510" y="215011"/>
                  </a:moveTo>
                  <a:cubicBezTo>
                    <a:pt x="224940" y="218027"/>
                    <a:pt x="221644" y="221317"/>
                    <a:pt x="218349" y="224608"/>
                  </a:cubicBezTo>
                  <a:cubicBezTo>
                    <a:pt x="219722" y="224059"/>
                    <a:pt x="220820" y="223511"/>
                    <a:pt x="221919" y="223237"/>
                  </a:cubicBezTo>
                  <a:cubicBezTo>
                    <a:pt x="221919" y="223237"/>
                    <a:pt x="233179" y="222140"/>
                    <a:pt x="228510" y="215011"/>
                  </a:cubicBezTo>
                  <a:close/>
                  <a:moveTo>
                    <a:pt x="243889" y="203769"/>
                  </a:moveTo>
                  <a:cubicBezTo>
                    <a:pt x="238671" y="207059"/>
                    <a:pt x="233453" y="210898"/>
                    <a:pt x="228785" y="214737"/>
                  </a:cubicBezTo>
                  <a:cubicBezTo>
                    <a:pt x="231531" y="215011"/>
                    <a:pt x="242791" y="215834"/>
                    <a:pt x="243615" y="209253"/>
                  </a:cubicBezTo>
                  <a:close/>
                  <a:moveTo>
                    <a:pt x="317490" y="187043"/>
                  </a:moveTo>
                  <a:cubicBezTo>
                    <a:pt x="307878" y="196366"/>
                    <a:pt x="319687" y="200479"/>
                    <a:pt x="319687" y="200479"/>
                  </a:cubicBezTo>
                  <a:cubicBezTo>
                    <a:pt x="323807" y="203221"/>
                    <a:pt x="332870" y="198011"/>
                    <a:pt x="332870" y="198011"/>
                  </a:cubicBezTo>
                  <a:cubicBezTo>
                    <a:pt x="336440" y="202124"/>
                    <a:pt x="322708" y="207882"/>
                    <a:pt x="322708" y="207882"/>
                  </a:cubicBezTo>
                  <a:cubicBezTo>
                    <a:pt x="315019" y="208430"/>
                    <a:pt x="308977" y="212543"/>
                    <a:pt x="308977" y="212543"/>
                  </a:cubicBezTo>
                  <a:cubicBezTo>
                    <a:pt x="305407" y="207334"/>
                    <a:pt x="301836" y="211446"/>
                    <a:pt x="301836" y="211446"/>
                  </a:cubicBezTo>
                  <a:cubicBezTo>
                    <a:pt x="298816" y="215011"/>
                    <a:pt x="305956" y="216656"/>
                    <a:pt x="305956" y="216656"/>
                  </a:cubicBezTo>
                  <a:cubicBezTo>
                    <a:pt x="310625" y="217753"/>
                    <a:pt x="309526" y="220769"/>
                    <a:pt x="307878" y="222688"/>
                  </a:cubicBezTo>
                  <a:cubicBezTo>
                    <a:pt x="305956" y="224334"/>
                    <a:pt x="298266" y="222688"/>
                    <a:pt x="298266" y="222688"/>
                  </a:cubicBezTo>
                  <a:cubicBezTo>
                    <a:pt x="294147" y="224882"/>
                    <a:pt x="297168" y="233108"/>
                    <a:pt x="297168" y="233108"/>
                  </a:cubicBezTo>
                  <a:lnTo>
                    <a:pt x="300738" y="233108"/>
                  </a:lnTo>
                  <a:cubicBezTo>
                    <a:pt x="312547" y="236672"/>
                    <a:pt x="313096" y="227898"/>
                    <a:pt x="313096" y="227898"/>
                  </a:cubicBezTo>
                  <a:cubicBezTo>
                    <a:pt x="316667" y="227898"/>
                    <a:pt x="318040" y="221866"/>
                    <a:pt x="318040" y="221866"/>
                  </a:cubicBezTo>
                  <a:cubicBezTo>
                    <a:pt x="320786" y="224882"/>
                    <a:pt x="327926" y="220221"/>
                    <a:pt x="327926" y="220221"/>
                  </a:cubicBezTo>
                  <a:cubicBezTo>
                    <a:pt x="328750" y="222688"/>
                    <a:pt x="332321" y="225979"/>
                    <a:pt x="332321" y="225979"/>
                  </a:cubicBezTo>
                  <a:cubicBezTo>
                    <a:pt x="337539" y="227898"/>
                    <a:pt x="338637" y="230366"/>
                    <a:pt x="338637" y="230366"/>
                  </a:cubicBezTo>
                  <a:cubicBezTo>
                    <a:pt x="333419" y="231463"/>
                    <a:pt x="338088" y="233656"/>
                    <a:pt x="338088" y="233656"/>
                  </a:cubicBezTo>
                  <a:cubicBezTo>
                    <a:pt x="345228" y="230640"/>
                    <a:pt x="340010" y="226801"/>
                    <a:pt x="340010" y="226801"/>
                  </a:cubicBezTo>
                  <a:cubicBezTo>
                    <a:pt x="326279" y="220221"/>
                    <a:pt x="332321" y="218576"/>
                    <a:pt x="332321" y="218576"/>
                  </a:cubicBezTo>
                  <a:cubicBezTo>
                    <a:pt x="334518" y="222688"/>
                    <a:pt x="344130" y="224334"/>
                    <a:pt x="344130" y="224334"/>
                  </a:cubicBezTo>
                  <a:cubicBezTo>
                    <a:pt x="345228" y="232011"/>
                    <a:pt x="348798" y="233108"/>
                    <a:pt x="348798" y="233108"/>
                  </a:cubicBezTo>
                  <a:cubicBezTo>
                    <a:pt x="353192" y="235027"/>
                    <a:pt x="354291" y="231463"/>
                    <a:pt x="354291" y="231463"/>
                  </a:cubicBezTo>
                  <a:cubicBezTo>
                    <a:pt x="350172" y="230366"/>
                    <a:pt x="349348" y="226801"/>
                    <a:pt x="349348" y="226801"/>
                  </a:cubicBezTo>
                  <a:cubicBezTo>
                    <a:pt x="348249" y="223237"/>
                    <a:pt x="353742" y="225430"/>
                    <a:pt x="353742" y="225430"/>
                  </a:cubicBezTo>
                  <a:cubicBezTo>
                    <a:pt x="358410" y="232559"/>
                    <a:pt x="368572" y="232011"/>
                    <a:pt x="368572" y="232011"/>
                  </a:cubicBezTo>
                  <a:cubicBezTo>
                    <a:pt x="375163" y="231463"/>
                    <a:pt x="373241" y="242979"/>
                    <a:pt x="373241" y="242979"/>
                  </a:cubicBezTo>
                  <a:cubicBezTo>
                    <a:pt x="366100" y="247914"/>
                    <a:pt x="352369" y="239689"/>
                    <a:pt x="352369" y="239689"/>
                  </a:cubicBezTo>
                  <a:cubicBezTo>
                    <a:pt x="353742" y="243801"/>
                    <a:pt x="348249" y="244350"/>
                    <a:pt x="348249" y="244350"/>
                  </a:cubicBezTo>
                  <a:cubicBezTo>
                    <a:pt x="342757" y="237769"/>
                    <a:pt x="334518" y="240785"/>
                    <a:pt x="334518" y="240785"/>
                  </a:cubicBezTo>
                  <a:cubicBezTo>
                    <a:pt x="336440" y="237769"/>
                    <a:pt x="333419" y="233108"/>
                    <a:pt x="333419" y="233108"/>
                  </a:cubicBezTo>
                  <a:cubicBezTo>
                    <a:pt x="328750" y="232011"/>
                    <a:pt x="320786" y="234205"/>
                    <a:pt x="320786" y="234205"/>
                  </a:cubicBezTo>
                  <a:cubicBezTo>
                    <a:pt x="315019" y="236672"/>
                    <a:pt x="303484" y="237221"/>
                    <a:pt x="303484" y="237221"/>
                  </a:cubicBezTo>
                  <a:cubicBezTo>
                    <a:pt x="298266" y="237221"/>
                    <a:pt x="294696" y="247914"/>
                    <a:pt x="294696" y="247914"/>
                  </a:cubicBezTo>
                  <a:cubicBezTo>
                    <a:pt x="282612" y="253124"/>
                    <a:pt x="281514" y="263543"/>
                    <a:pt x="281514" y="263543"/>
                  </a:cubicBezTo>
                  <a:cubicBezTo>
                    <a:pt x="281514" y="270124"/>
                    <a:pt x="280415" y="276431"/>
                    <a:pt x="280415" y="276431"/>
                  </a:cubicBezTo>
                  <a:cubicBezTo>
                    <a:pt x="276021" y="283011"/>
                    <a:pt x="288105" y="289866"/>
                    <a:pt x="288105" y="289866"/>
                  </a:cubicBezTo>
                  <a:cubicBezTo>
                    <a:pt x="295245" y="303576"/>
                    <a:pt x="304034" y="297544"/>
                    <a:pt x="304308" y="297544"/>
                  </a:cubicBezTo>
                  <a:cubicBezTo>
                    <a:pt x="311449" y="300560"/>
                    <a:pt x="326828" y="294802"/>
                    <a:pt x="326828" y="294802"/>
                  </a:cubicBezTo>
                  <a:cubicBezTo>
                    <a:pt x="328750" y="300560"/>
                    <a:pt x="336989" y="298915"/>
                    <a:pt x="336989" y="298915"/>
                  </a:cubicBezTo>
                  <a:cubicBezTo>
                    <a:pt x="340010" y="300560"/>
                    <a:pt x="338912" y="306318"/>
                    <a:pt x="338912" y="306318"/>
                  </a:cubicBezTo>
                  <a:cubicBezTo>
                    <a:pt x="334518" y="313447"/>
                    <a:pt x="342482" y="320028"/>
                    <a:pt x="342482" y="320028"/>
                  </a:cubicBezTo>
                  <a:cubicBezTo>
                    <a:pt x="354291" y="333463"/>
                    <a:pt x="346601" y="337028"/>
                    <a:pt x="346601" y="337028"/>
                  </a:cubicBezTo>
                  <a:cubicBezTo>
                    <a:pt x="338088" y="345253"/>
                    <a:pt x="343580" y="352108"/>
                    <a:pt x="343580" y="352108"/>
                  </a:cubicBezTo>
                  <a:cubicBezTo>
                    <a:pt x="349622" y="364995"/>
                    <a:pt x="349622" y="375963"/>
                    <a:pt x="349622" y="375963"/>
                  </a:cubicBezTo>
                  <a:cubicBezTo>
                    <a:pt x="369670" y="378979"/>
                    <a:pt x="376811" y="363899"/>
                    <a:pt x="376811" y="363899"/>
                  </a:cubicBezTo>
                  <a:cubicBezTo>
                    <a:pt x="383402" y="363899"/>
                    <a:pt x="383402" y="357866"/>
                    <a:pt x="383402" y="357866"/>
                  </a:cubicBezTo>
                  <a:cubicBezTo>
                    <a:pt x="383402" y="351012"/>
                    <a:pt x="387521" y="347995"/>
                    <a:pt x="387521" y="347995"/>
                  </a:cubicBezTo>
                  <a:cubicBezTo>
                    <a:pt x="397134" y="341689"/>
                    <a:pt x="395486" y="328802"/>
                    <a:pt x="395486" y="328802"/>
                  </a:cubicBezTo>
                  <a:cubicBezTo>
                    <a:pt x="394113" y="321124"/>
                    <a:pt x="397134" y="313995"/>
                    <a:pt x="397134" y="313995"/>
                  </a:cubicBezTo>
                  <a:cubicBezTo>
                    <a:pt x="408393" y="301108"/>
                    <a:pt x="407844" y="281914"/>
                    <a:pt x="407844" y="281914"/>
                  </a:cubicBezTo>
                  <a:cubicBezTo>
                    <a:pt x="403175" y="284108"/>
                    <a:pt x="400154" y="282463"/>
                    <a:pt x="400154" y="282463"/>
                  </a:cubicBezTo>
                  <a:cubicBezTo>
                    <a:pt x="389444" y="271769"/>
                    <a:pt x="376262" y="249011"/>
                    <a:pt x="376262" y="249011"/>
                  </a:cubicBezTo>
                  <a:cubicBezTo>
                    <a:pt x="388895" y="254221"/>
                    <a:pt x="399056" y="278898"/>
                    <a:pt x="399056" y="278898"/>
                  </a:cubicBezTo>
                  <a:cubicBezTo>
                    <a:pt x="406196" y="275334"/>
                    <a:pt x="408393" y="268753"/>
                    <a:pt x="408393" y="268753"/>
                  </a:cubicBezTo>
                  <a:cubicBezTo>
                    <a:pt x="415259" y="262721"/>
                    <a:pt x="407844" y="254221"/>
                    <a:pt x="405922" y="252301"/>
                  </a:cubicBezTo>
                  <a:cubicBezTo>
                    <a:pt x="408119" y="252850"/>
                    <a:pt x="410590" y="252027"/>
                    <a:pt x="412513" y="251479"/>
                  </a:cubicBezTo>
                  <a:cubicBezTo>
                    <a:pt x="394113" y="216108"/>
                    <a:pt x="358960" y="191156"/>
                    <a:pt x="317490" y="187043"/>
                  </a:cubicBezTo>
                  <a:close/>
                  <a:moveTo>
                    <a:pt x="306505" y="174156"/>
                  </a:moveTo>
                  <a:cubicBezTo>
                    <a:pt x="315293" y="174156"/>
                    <a:pt x="323807" y="174979"/>
                    <a:pt x="332321" y="176624"/>
                  </a:cubicBezTo>
                  <a:cubicBezTo>
                    <a:pt x="333144" y="176624"/>
                    <a:pt x="333968" y="176898"/>
                    <a:pt x="334518" y="177172"/>
                  </a:cubicBezTo>
                  <a:cubicBezTo>
                    <a:pt x="338088" y="177721"/>
                    <a:pt x="341658" y="178817"/>
                    <a:pt x="344954" y="179640"/>
                  </a:cubicBezTo>
                  <a:cubicBezTo>
                    <a:pt x="345777" y="179914"/>
                    <a:pt x="346327" y="180188"/>
                    <a:pt x="347151" y="180188"/>
                  </a:cubicBezTo>
                  <a:cubicBezTo>
                    <a:pt x="350721" y="181559"/>
                    <a:pt x="354291" y="182656"/>
                    <a:pt x="357861" y="184301"/>
                  </a:cubicBezTo>
                  <a:cubicBezTo>
                    <a:pt x="358136" y="184301"/>
                    <a:pt x="358410" y="184575"/>
                    <a:pt x="358685" y="184575"/>
                  </a:cubicBezTo>
                  <a:cubicBezTo>
                    <a:pt x="406471" y="204866"/>
                    <a:pt x="439976" y="252027"/>
                    <a:pt x="439976" y="307140"/>
                  </a:cubicBezTo>
                  <a:cubicBezTo>
                    <a:pt x="439976" y="380625"/>
                    <a:pt x="380381" y="440399"/>
                    <a:pt x="306780" y="440399"/>
                  </a:cubicBezTo>
                  <a:cubicBezTo>
                    <a:pt x="292774" y="440399"/>
                    <a:pt x="279591" y="438205"/>
                    <a:pt x="266958" y="434367"/>
                  </a:cubicBezTo>
                  <a:cubicBezTo>
                    <a:pt x="212581" y="417367"/>
                    <a:pt x="173309" y="366915"/>
                    <a:pt x="173309" y="307140"/>
                  </a:cubicBezTo>
                  <a:cubicBezTo>
                    <a:pt x="173309" y="288769"/>
                    <a:pt x="176879" y="271221"/>
                    <a:pt x="183745" y="255318"/>
                  </a:cubicBezTo>
                  <a:cubicBezTo>
                    <a:pt x="185393" y="251479"/>
                    <a:pt x="187315" y="247640"/>
                    <a:pt x="189238" y="243801"/>
                  </a:cubicBezTo>
                  <a:cubicBezTo>
                    <a:pt x="189238" y="243801"/>
                    <a:pt x="189238" y="243801"/>
                    <a:pt x="189512" y="243527"/>
                  </a:cubicBezTo>
                  <a:cubicBezTo>
                    <a:pt x="191435" y="239963"/>
                    <a:pt x="193632" y="236398"/>
                    <a:pt x="196103" y="232834"/>
                  </a:cubicBezTo>
                  <a:cubicBezTo>
                    <a:pt x="210384" y="211721"/>
                    <a:pt x="230432" y="194721"/>
                    <a:pt x="254325" y="184850"/>
                  </a:cubicBezTo>
                  <a:cubicBezTo>
                    <a:pt x="254874" y="184575"/>
                    <a:pt x="255424" y="184301"/>
                    <a:pt x="255973" y="184027"/>
                  </a:cubicBezTo>
                  <a:cubicBezTo>
                    <a:pt x="259269" y="182656"/>
                    <a:pt x="262564" y="181559"/>
                    <a:pt x="266134" y="180462"/>
                  </a:cubicBezTo>
                  <a:cubicBezTo>
                    <a:pt x="266958" y="180188"/>
                    <a:pt x="267782" y="179914"/>
                    <a:pt x="268606" y="179640"/>
                  </a:cubicBezTo>
                  <a:cubicBezTo>
                    <a:pt x="271902" y="178543"/>
                    <a:pt x="275197" y="177721"/>
                    <a:pt x="278493" y="177172"/>
                  </a:cubicBezTo>
                  <a:cubicBezTo>
                    <a:pt x="279317" y="176898"/>
                    <a:pt x="280415" y="176624"/>
                    <a:pt x="281239" y="176624"/>
                  </a:cubicBezTo>
                  <a:cubicBezTo>
                    <a:pt x="289478" y="174979"/>
                    <a:pt x="297992" y="174156"/>
                    <a:pt x="306505" y="174156"/>
                  </a:cubicBezTo>
                  <a:close/>
                  <a:moveTo>
                    <a:pt x="365543" y="0"/>
                  </a:moveTo>
                  <a:cubicBezTo>
                    <a:pt x="428436" y="0"/>
                    <a:pt x="479793" y="56210"/>
                    <a:pt x="485560" y="127776"/>
                  </a:cubicBezTo>
                  <a:cubicBezTo>
                    <a:pt x="486110" y="127776"/>
                    <a:pt x="486384" y="127776"/>
                    <a:pt x="486659" y="127776"/>
                  </a:cubicBezTo>
                  <a:cubicBezTo>
                    <a:pt x="522637" y="127776"/>
                    <a:pt x="552847" y="155196"/>
                    <a:pt x="563283" y="192761"/>
                  </a:cubicBezTo>
                  <a:cubicBezTo>
                    <a:pt x="586902" y="197148"/>
                    <a:pt x="605028" y="220729"/>
                    <a:pt x="605028" y="249520"/>
                  </a:cubicBezTo>
                  <a:cubicBezTo>
                    <a:pt x="605028" y="281326"/>
                    <a:pt x="583057" y="307101"/>
                    <a:pt x="555593" y="307101"/>
                  </a:cubicBezTo>
                  <a:lnTo>
                    <a:pt x="460568" y="307101"/>
                  </a:lnTo>
                  <a:cubicBezTo>
                    <a:pt x="460568" y="222374"/>
                    <a:pt x="391359" y="153550"/>
                    <a:pt x="306496" y="153550"/>
                  </a:cubicBezTo>
                  <a:cubicBezTo>
                    <a:pt x="221633" y="153550"/>
                    <a:pt x="152699" y="222374"/>
                    <a:pt x="152699" y="307101"/>
                  </a:cubicBezTo>
                  <a:lnTo>
                    <a:pt x="49435" y="307101"/>
                  </a:lnTo>
                  <a:cubicBezTo>
                    <a:pt x="22246" y="307101"/>
                    <a:pt x="0" y="281326"/>
                    <a:pt x="0" y="249520"/>
                  </a:cubicBezTo>
                  <a:cubicBezTo>
                    <a:pt x="0" y="217713"/>
                    <a:pt x="22246" y="191938"/>
                    <a:pt x="49435" y="191938"/>
                  </a:cubicBezTo>
                  <a:cubicBezTo>
                    <a:pt x="49435" y="146970"/>
                    <a:pt x="80744" y="110502"/>
                    <a:pt x="119468" y="110502"/>
                  </a:cubicBezTo>
                  <a:cubicBezTo>
                    <a:pt x="128256" y="110502"/>
                    <a:pt x="136495" y="112695"/>
                    <a:pt x="144185" y="115985"/>
                  </a:cubicBezTo>
                  <a:cubicBezTo>
                    <a:pt x="145284" y="65259"/>
                    <a:pt x="180987" y="24404"/>
                    <a:pt x="224929" y="24404"/>
                  </a:cubicBezTo>
                  <a:cubicBezTo>
                    <a:pt x="244428" y="24404"/>
                    <a:pt x="262280" y="32904"/>
                    <a:pt x="276286" y="46339"/>
                  </a:cubicBezTo>
                  <a:cubicBezTo>
                    <a:pt x="298257" y="18097"/>
                    <a:pt x="330115" y="0"/>
                    <a:pt x="365543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200"/>
            </a:p>
          </p:txBody>
        </p:sp>
      </p:grpSp>
      <p:grpSp>
        <p:nvGrpSpPr>
          <p:cNvPr id="142" name="îšľiḍé"/>
          <p:cNvGrpSpPr/>
          <p:nvPr/>
        </p:nvGrpSpPr>
        <p:grpSpPr>
          <a:xfrm>
            <a:off x="4598284" y="2568313"/>
            <a:ext cx="587520" cy="587524"/>
            <a:chOff x="5371847" y="2312243"/>
            <a:chExt cx="656438" cy="656442"/>
          </a:xfrm>
        </p:grpSpPr>
        <p:sp>
          <p:nvSpPr>
            <p:cNvPr id="146" name="iŝľïḓè"/>
            <p:cNvSpPr/>
            <p:nvPr/>
          </p:nvSpPr>
          <p:spPr>
            <a:xfrm>
              <a:off x="5371847" y="2312243"/>
              <a:ext cx="656438" cy="6564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7" name="ï$ļîḓe"/>
            <p:cNvSpPr/>
            <p:nvPr/>
          </p:nvSpPr>
          <p:spPr bwMode="auto">
            <a:xfrm>
              <a:off x="5532706" y="2497719"/>
              <a:ext cx="334720" cy="285486"/>
            </a:xfrm>
            <a:custGeom>
              <a:gdLst>
                <a:gd name="T0" fmla="*/ 3776 w 7671"/>
                <a:gd name="T1" fmla="*/ 16 h 6553"/>
                <a:gd name="T2" fmla="*/ 77 w 7671"/>
                <a:gd name="T3" fmla="*/ 5307 h 6553"/>
                <a:gd name="T4" fmla="*/ 7671 w 7671"/>
                <a:gd name="T5" fmla="*/ 3664 h 6553"/>
                <a:gd name="T6" fmla="*/ 152 w 7671"/>
                <a:gd name="T7" fmla="*/ 5001 h 6553"/>
                <a:gd name="T8" fmla="*/ 392 w 7671"/>
                <a:gd name="T9" fmla="*/ 5045 h 6553"/>
                <a:gd name="T10" fmla="*/ 152 w 7671"/>
                <a:gd name="T11" fmla="*/ 3880 h 6553"/>
                <a:gd name="T12" fmla="*/ 756 w 7671"/>
                <a:gd name="T13" fmla="*/ 5178 h 6553"/>
                <a:gd name="T14" fmla="*/ 540 w 7671"/>
                <a:gd name="T15" fmla="*/ 4565 h 6553"/>
                <a:gd name="T16" fmla="*/ 733 w 7671"/>
                <a:gd name="T17" fmla="*/ 4411 h 6553"/>
                <a:gd name="T18" fmla="*/ 759 w 7671"/>
                <a:gd name="T19" fmla="*/ 3830 h 6553"/>
                <a:gd name="T20" fmla="*/ 942 w 7671"/>
                <a:gd name="T21" fmla="*/ 5244 h 6553"/>
                <a:gd name="T22" fmla="*/ 1234 w 7671"/>
                <a:gd name="T23" fmla="*/ 5273 h 6553"/>
                <a:gd name="T24" fmla="*/ 915 w 7671"/>
                <a:gd name="T25" fmla="*/ 4392 h 6553"/>
                <a:gd name="T26" fmla="*/ 1234 w 7671"/>
                <a:gd name="T27" fmla="*/ 4412 h 6553"/>
                <a:gd name="T28" fmla="*/ 1432 w 7671"/>
                <a:gd name="T29" fmla="*/ 4739 h 6553"/>
                <a:gd name="T30" fmla="*/ 1786 w 7671"/>
                <a:gd name="T31" fmla="*/ 4499 h 6553"/>
                <a:gd name="T32" fmla="*/ 1803 w 7671"/>
                <a:gd name="T33" fmla="*/ 3787 h 6553"/>
                <a:gd name="T34" fmla="*/ 3549 w 7671"/>
                <a:gd name="T35" fmla="*/ 679 h 6553"/>
                <a:gd name="T36" fmla="*/ 2951 w 7671"/>
                <a:gd name="T37" fmla="*/ 1768 h 6553"/>
                <a:gd name="T38" fmla="*/ 2564 w 7671"/>
                <a:gd name="T39" fmla="*/ 1191 h 6553"/>
                <a:gd name="T40" fmla="*/ 2089 w 7671"/>
                <a:gd name="T41" fmla="*/ 1383 h 6553"/>
                <a:gd name="T42" fmla="*/ 2564 w 7671"/>
                <a:gd name="T43" fmla="*/ 3042 h 6553"/>
                <a:gd name="T44" fmla="*/ 2089 w 7671"/>
                <a:gd name="T45" fmla="*/ 2419 h 6553"/>
                <a:gd name="T46" fmla="*/ 2552 w 7671"/>
                <a:gd name="T47" fmla="*/ 4551 h 6553"/>
                <a:gd name="T48" fmla="*/ 2527 w 7671"/>
                <a:gd name="T49" fmla="*/ 5671 h 6553"/>
                <a:gd name="T50" fmla="*/ 2132 w 7671"/>
                <a:gd name="T51" fmla="*/ 4798 h 6553"/>
                <a:gd name="T52" fmla="*/ 3552 w 7671"/>
                <a:gd name="T53" fmla="*/ 5935 h 6553"/>
                <a:gd name="T54" fmla="*/ 2994 w 7671"/>
                <a:gd name="T55" fmla="*/ 4923 h 6553"/>
                <a:gd name="T56" fmla="*/ 3529 w 7671"/>
                <a:gd name="T57" fmla="*/ 4644 h 6553"/>
                <a:gd name="T58" fmla="*/ 3555 w 7671"/>
                <a:gd name="T59" fmla="*/ 3714 h 6553"/>
                <a:gd name="T60" fmla="*/ 2951 w 7671"/>
                <a:gd name="T61" fmla="*/ 2965 h 6553"/>
                <a:gd name="T62" fmla="*/ 3535 w 7671"/>
                <a:gd name="T63" fmla="*/ 2913 h 6553"/>
                <a:gd name="T64" fmla="*/ 4104 w 7671"/>
                <a:gd name="T65" fmla="*/ 5039 h 6553"/>
                <a:gd name="T66" fmla="*/ 4719 w 7671"/>
                <a:gd name="T67" fmla="*/ 4562 h 6553"/>
                <a:gd name="T68" fmla="*/ 4115 w 7671"/>
                <a:gd name="T69" fmla="*/ 3714 h 6553"/>
                <a:gd name="T70" fmla="*/ 4706 w 7671"/>
                <a:gd name="T71" fmla="*/ 2994 h 6553"/>
                <a:gd name="T72" fmla="*/ 4152 w 7671"/>
                <a:gd name="T73" fmla="*/ 1973 h 6553"/>
                <a:gd name="T74" fmla="*/ 4682 w 7671"/>
                <a:gd name="T75" fmla="*/ 1806 h 6553"/>
                <a:gd name="T76" fmla="*/ 4698 w 7671"/>
                <a:gd name="T77" fmla="*/ 936 h 6553"/>
                <a:gd name="T78" fmla="*/ 5144 w 7671"/>
                <a:gd name="T79" fmla="*/ 5671 h 6553"/>
                <a:gd name="T80" fmla="*/ 5581 w 7671"/>
                <a:gd name="T81" fmla="*/ 4835 h 6553"/>
                <a:gd name="T82" fmla="*/ 5118 w 7671"/>
                <a:gd name="T83" fmla="*/ 4551 h 6553"/>
                <a:gd name="T84" fmla="*/ 5581 w 7671"/>
                <a:gd name="T85" fmla="*/ 4490 h 6553"/>
                <a:gd name="T86" fmla="*/ 5107 w 7671"/>
                <a:gd name="T87" fmla="*/ 2302 h 6553"/>
                <a:gd name="T88" fmla="*/ 5581 w 7671"/>
                <a:gd name="T89" fmla="*/ 2074 h 6553"/>
                <a:gd name="T90" fmla="*/ 5124 w 7671"/>
                <a:gd name="T91" fmla="*/ 1160 h 6553"/>
                <a:gd name="T92" fmla="*/ 5903 w 7671"/>
                <a:gd name="T93" fmla="*/ 5467 h 6553"/>
                <a:gd name="T94" fmla="*/ 6226 w 7671"/>
                <a:gd name="T95" fmla="*/ 4711 h 6553"/>
                <a:gd name="T96" fmla="*/ 5893 w 7671"/>
                <a:gd name="T97" fmla="*/ 4498 h 6553"/>
                <a:gd name="T98" fmla="*/ 6239 w 7671"/>
                <a:gd name="T99" fmla="*/ 3827 h 6553"/>
                <a:gd name="T100" fmla="*/ 6451 w 7671"/>
                <a:gd name="T101" fmla="*/ 5303 h 6553"/>
                <a:gd name="T102" fmla="*/ 6756 w 7671"/>
                <a:gd name="T103" fmla="*/ 5207 h 6553"/>
                <a:gd name="T104" fmla="*/ 6436 w 7671"/>
                <a:gd name="T105" fmla="*/ 4412 h 6553"/>
                <a:gd name="T106" fmla="*/ 6756 w 7671"/>
                <a:gd name="T107" fmla="*/ 4392 h 6553"/>
                <a:gd name="T108" fmla="*/ 6900 w 7671"/>
                <a:gd name="T109" fmla="*/ 4632 h 6553"/>
                <a:gd name="T110" fmla="*/ 7174 w 7671"/>
                <a:gd name="T111" fmla="*/ 4357 h 6553"/>
                <a:gd name="T112" fmla="*/ 6911 w 7671"/>
                <a:gd name="T113" fmla="*/ 3831 h 6553"/>
                <a:gd name="T114" fmla="*/ 7490 w 7671"/>
                <a:gd name="T115" fmla="*/ 5037 h 6553"/>
                <a:gd name="T116" fmla="*/ 7475 w 7671"/>
                <a:gd name="T117" fmla="*/ 4515 h 6553"/>
                <a:gd name="T118" fmla="*/ 7316 w 7671"/>
                <a:gd name="T119" fmla="*/ 4380 h 6553"/>
                <a:gd name="T120" fmla="*/ 7518 w 7671"/>
                <a:gd name="T121" fmla="*/ 3880 h 65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71" h="6553">
                  <a:moveTo>
                    <a:pt x="7569" y="3552"/>
                  </a:moveTo>
                  <a:lnTo>
                    <a:pt x="5837" y="3371"/>
                  </a:lnTo>
                  <a:lnTo>
                    <a:pt x="5837" y="1136"/>
                  </a:lnTo>
                  <a:cubicBezTo>
                    <a:pt x="5837" y="1094"/>
                    <a:pt x="5814" y="1056"/>
                    <a:pt x="5778" y="1036"/>
                  </a:cubicBezTo>
                  <a:lnTo>
                    <a:pt x="3893" y="15"/>
                  </a:lnTo>
                  <a:cubicBezTo>
                    <a:pt x="3876" y="5"/>
                    <a:pt x="3856" y="0"/>
                    <a:pt x="3835" y="0"/>
                  </a:cubicBezTo>
                  <a:cubicBezTo>
                    <a:pt x="3814" y="0"/>
                    <a:pt x="3794" y="6"/>
                    <a:pt x="3776" y="16"/>
                  </a:cubicBezTo>
                  <a:lnTo>
                    <a:pt x="1893" y="1036"/>
                  </a:lnTo>
                  <a:cubicBezTo>
                    <a:pt x="1856" y="1056"/>
                    <a:pt x="1834" y="1094"/>
                    <a:pt x="1834" y="1136"/>
                  </a:cubicBezTo>
                  <a:lnTo>
                    <a:pt x="1834" y="3371"/>
                  </a:lnTo>
                  <a:lnTo>
                    <a:pt x="101" y="3552"/>
                  </a:lnTo>
                  <a:cubicBezTo>
                    <a:pt x="44" y="3558"/>
                    <a:pt x="0" y="3606"/>
                    <a:pt x="0" y="3664"/>
                  </a:cubicBezTo>
                  <a:lnTo>
                    <a:pt x="0" y="5199"/>
                  </a:lnTo>
                  <a:cubicBezTo>
                    <a:pt x="0" y="5248"/>
                    <a:pt x="31" y="5291"/>
                    <a:pt x="77" y="5307"/>
                  </a:cubicBezTo>
                  <a:lnTo>
                    <a:pt x="3798" y="6547"/>
                  </a:lnTo>
                  <a:cubicBezTo>
                    <a:pt x="3810" y="6551"/>
                    <a:pt x="3822" y="6553"/>
                    <a:pt x="3835" y="6553"/>
                  </a:cubicBezTo>
                  <a:cubicBezTo>
                    <a:pt x="3848" y="6553"/>
                    <a:pt x="3860" y="6551"/>
                    <a:pt x="3871" y="6547"/>
                  </a:cubicBezTo>
                  <a:lnTo>
                    <a:pt x="3871" y="6547"/>
                  </a:lnTo>
                  <a:lnTo>
                    <a:pt x="7594" y="5307"/>
                  </a:lnTo>
                  <a:cubicBezTo>
                    <a:pt x="7640" y="5291"/>
                    <a:pt x="7671" y="5248"/>
                    <a:pt x="7671" y="5199"/>
                  </a:cubicBezTo>
                  <a:lnTo>
                    <a:pt x="7671" y="3664"/>
                  </a:lnTo>
                  <a:cubicBezTo>
                    <a:pt x="7670" y="3606"/>
                    <a:pt x="7627" y="3558"/>
                    <a:pt x="7569" y="3552"/>
                  </a:cubicBezTo>
                  <a:close/>
                  <a:moveTo>
                    <a:pt x="392" y="5045"/>
                  </a:moveTo>
                  <a:cubicBezTo>
                    <a:pt x="392" y="5057"/>
                    <a:pt x="387" y="5068"/>
                    <a:pt x="377" y="5075"/>
                  </a:cubicBezTo>
                  <a:cubicBezTo>
                    <a:pt x="371" y="5080"/>
                    <a:pt x="362" y="5083"/>
                    <a:pt x="354" y="5083"/>
                  </a:cubicBezTo>
                  <a:cubicBezTo>
                    <a:pt x="351" y="5083"/>
                    <a:pt x="348" y="5083"/>
                    <a:pt x="344" y="5082"/>
                  </a:cubicBezTo>
                  <a:lnTo>
                    <a:pt x="180" y="5037"/>
                  </a:lnTo>
                  <a:cubicBezTo>
                    <a:pt x="164" y="5033"/>
                    <a:pt x="152" y="5018"/>
                    <a:pt x="152" y="5001"/>
                  </a:cubicBezTo>
                  <a:lnTo>
                    <a:pt x="152" y="4553"/>
                  </a:lnTo>
                  <a:cubicBezTo>
                    <a:pt x="152" y="4542"/>
                    <a:pt x="157" y="4531"/>
                    <a:pt x="165" y="4524"/>
                  </a:cubicBezTo>
                  <a:cubicBezTo>
                    <a:pt x="174" y="4517"/>
                    <a:pt x="185" y="4514"/>
                    <a:pt x="196" y="4515"/>
                  </a:cubicBezTo>
                  <a:lnTo>
                    <a:pt x="360" y="4539"/>
                  </a:lnTo>
                  <a:cubicBezTo>
                    <a:pt x="378" y="4542"/>
                    <a:pt x="392" y="4558"/>
                    <a:pt x="392" y="4576"/>
                  </a:cubicBezTo>
                  <a:lnTo>
                    <a:pt x="392" y="5045"/>
                  </a:lnTo>
                  <a:lnTo>
                    <a:pt x="392" y="5045"/>
                  </a:lnTo>
                  <a:close/>
                  <a:moveTo>
                    <a:pt x="392" y="4342"/>
                  </a:moveTo>
                  <a:cubicBezTo>
                    <a:pt x="392" y="4353"/>
                    <a:pt x="388" y="4363"/>
                    <a:pt x="380" y="4370"/>
                  </a:cubicBezTo>
                  <a:cubicBezTo>
                    <a:pt x="373" y="4376"/>
                    <a:pt x="364" y="4380"/>
                    <a:pt x="354" y="4380"/>
                  </a:cubicBezTo>
                  <a:cubicBezTo>
                    <a:pt x="353" y="4380"/>
                    <a:pt x="352" y="4380"/>
                    <a:pt x="351" y="4380"/>
                  </a:cubicBezTo>
                  <a:lnTo>
                    <a:pt x="187" y="4366"/>
                  </a:lnTo>
                  <a:cubicBezTo>
                    <a:pt x="167" y="4364"/>
                    <a:pt x="152" y="4348"/>
                    <a:pt x="152" y="4329"/>
                  </a:cubicBezTo>
                  <a:lnTo>
                    <a:pt x="152" y="3880"/>
                  </a:lnTo>
                  <a:cubicBezTo>
                    <a:pt x="152" y="3860"/>
                    <a:pt x="168" y="3843"/>
                    <a:pt x="188" y="3843"/>
                  </a:cubicBezTo>
                  <a:lnTo>
                    <a:pt x="353" y="3836"/>
                  </a:lnTo>
                  <a:cubicBezTo>
                    <a:pt x="363" y="3835"/>
                    <a:pt x="373" y="3839"/>
                    <a:pt x="380" y="3846"/>
                  </a:cubicBezTo>
                  <a:cubicBezTo>
                    <a:pt x="388" y="3853"/>
                    <a:pt x="392" y="3863"/>
                    <a:pt x="392" y="3873"/>
                  </a:cubicBezTo>
                  <a:lnTo>
                    <a:pt x="392" y="4342"/>
                  </a:lnTo>
                  <a:close/>
                  <a:moveTo>
                    <a:pt x="771" y="5148"/>
                  </a:moveTo>
                  <a:cubicBezTo>
                    <a:pt x="771" y="5160"/>
                    <a:pt x="765" y="5171"/>
                    <a:pt x="756" y="5178"/>
                  </a:cubicBezTo>
                  <a:cubicBezTo>
                    <a:pt x="749" y="5183"/>
                    <a:pt x="741" y="5186"/>
                    <a:pt x="733" y="5186"/>
                  </a:cubicBezTo>
                  <a:cubicBezTo>
                    <a:pt x="729" y="5186"/>
                    <a:pt x="726" y="5185"/>
                    <a:pt x="723" y="5184"/>
                  </a:cubicBezTo>
                  <a:lnTo>
                    <a:pt x="525" y="5131"/>
                  </a:lnTo>
                  <a:cubicBezTo>
                    <a:pt x="508" y="5126"/>
                    <a:pt x="497" y="5111"/>
                    <a:pt x="497" y="5094"/>
                  </a:cubicBezTo>
                  <a:lnTo>
                    <a:pt x="497" y="4603"/>
                  </a:lnTo>
                  <a:cubicBezTo>
                    <a:pt x="497" y="4592"/>
                    <a:pt x="501" y="4581"/>
                    <a:pt x="510" y="4574"/>
                  </a:cubicBezTo>
                  <a:cubicBezTo>
                    <a:pt x="518" y="4567"/>
                    <a:pt x="529" y="4564"/>
                    <a:pt x="540" y="4565"/>
                  </a:cubicBezTo>
                  <a:lnTo>
                    <a:pt x="738" y="4595"/>
                  </a:lnTo>
                  <a:cubicBezTo>
                    <a:pt x="757" y="4597"/>
                    <a:pt x="770" y="4613"/>
                    <a:pt x="770" y="4632"/>
                  </a:cubicBezTo>
                  <a:lnTo>
                    <a:pt x="770" y="5148"/>
                  </a:lnTo>
                  <a:lnTo>
                    <a:pt x="771" y="5148"/>
                  </a:lnTo>
                  <a:close/>
                  <a:moveTo>
                    <a:pt x="771" y="4374"/>
                  </a:moveTo>
                  <a:cubicBezTo>
                    <a:pt x="771" y="4384"/>
                    <a:pt x="766" y="4394"/>
                    <a:pt x="759" y="4401"/>
                  </a:cubicBezTo>
                  <a:cubicBezTo>
                    <a:pt x="752" y="4408"/>
                    <a:pt x="742" y="4411"/>
                    <a:pt x="733" y="4411"/>
                  </a:cubicBezTo>
                  <a:cubicBezTo>
                    <a:pt x="732" y="4411"/>
                    <a:pt x="731" y="4411"/>
                    <a:pt x="730" y="4411"/>
                  </a:cubicBezTo>
                  <a:lnTo>
                    <a:pt x="532" y="4395"/>
                  </a:lnTo>
                  <a:cubicBezTo>
                    <a:pt x="512" y="4393"/>
                    <a:pt x="497" y="4377"/>
                    <a:pt x="497" y="4357"/>
                  </a:cubicBezTo>
                  <a:lnTo>
                    <a:pt x="497" y="3866"/>
                  </a:lnTo>
                  <a:cubicBezTo>
                    <a:pt x="497" y="3845"/>
                    <a:pt x="513" y="3829"/>
                    <a:pt x="533" y="3828"/>
                  </a:cubicBezTo>
                  <a:lnTo>
                    <a:pt x="731" y="3820"/>
                  </a:lnTo>
                  <a:cubicBezTo>
                    <a:pt x="742" y="3819"/>
                    <a:pt x="752" y="3823"/>
                    <a:pt x="759" y="3830"/>
                  </a:cubicBezTo>
                  <a:cubicBezTo>
                    <a:pt x="767" y="3837"/>
                    <a:pt x="771" y="3847"/>
                    <a:pt x="771" y="3857"/>
                  </a:cubicBezTo>
                  <a:lnTo>
                    <a:pt x="771" y="4374"/>
                  </a:lnTo>
                  <a:close/>
                  <a:moveTo>
                    <a:pt x="1234" y="5273"/>
                  </a:moveTo>
                  <a:cubicBezTo>
                    <a:pt x="1234" y="5285"/>
                    <a:pt x="1229" y="5296"/>
                    <a:pt x="1219" y="5303"/>
                  </a:cubicBezTo>
                  <a:cubicBezTo>
                    <a:pt x="1213" y="5309"/>
                    <a:pt x="1205" y="5311"/>
                    <a:pt x="1196" y="5311"/>
                  </a:cubicBezTo>
                  <a:cubicBezTo>
                    <a:pt x="1193" y="5311"/>
                    <a:pt x="1190" y="5311"/>
                    <a:pt x="1186" y="5310"/>
                  </a:cubicBezTo>
                  <a:lnTo>
                    <a:pt x="942" y="5244"/>
                  </a:lnTo>
                  <a:cubicBezTo>
                    <a:pt x="926" y="5239"/>
                    <a:pt x="915" y="5224"/>
                    <a:pt x="915" y="5207"/>
                  </a:cubicBezTo>
                  <a:lnTo>
                    <a:pt x="915" y="4664"/>
                  </a:lnTo>
                  <a:cubicBezTo>
                    <a:pt x="915" y="4653"/>
                    <a:pt x="919" y="4642"/>
                    <a:pt x="928" y="4635"/>
                  </a:cubicBezTo>
                  <a:cubicBezTo>
                    <a:pt x="936" y="4628"/>
                    <a:pt x="947" y="4625"/>
                    <a:pt x="958" y="4627"/>
                  </a:cubicBezTo>
                  <a:lnTo>
                    <a:pt x="1202" y="4662"/>
                  </a:lnTo>
                  <a:cubicBezTo>
                    <a:pt x="1220" y="4665"/>
                    <a:pt x="1234" y="4681"/>
                    <a:pt x="1234" y="4699"/>
                  </a:cubicBezTo>
                  <a:lnTo>
                    <a:pt x="1234" y="5273"/>
                  </a:lnTo>
                  <a:lnTo>
                    <a:pt x="1234" y="5273"/>
                  </a:lnTo>
                  <a:close/>
                  <a:moveTo>
                    <a:pt x="1234" y="4412"/>
                  </a:moveTo>
                  <a:cubicBezTo>
                    <a:pt x="1234" y="4423"/>
                    <a:pt x="1230" y="4433"/>
                    <a:pt x="1222" y="4440"/>
                  </a:cubicBezTo>
                  <a:cubicBezTo>
                    <a:pt x="1215" y="4447"/>
                    <a:pt x="1206" y="4450"/>
                    <a:pt x="1197" y="4450"/>
                  </a:cubicBezTo>
                  <a:cubicBezTo>
                    <a:pt x="1196" y="4450"/>
                    <a:pt x="1194" y="4450"/>
                    <a:pt x="1193" y="4450"/>
                  </a:cubicBezTo>
                  <a:lnTo>
                    <a:pt x="949" y="4430"/>
                  </a:lnTo>
                  <a:cubicBezTo>
                    <a:pt x="930" y="4428"/>
                    <a:pt x="915" y="4412"/>
                    <a:pt x="915" y="4392"/>
                  </a:cubicBezTo>
                  <a:lnTo>
                    <a:pt x="915" y="3848"/>
                  </a:lnTo>
                  <a:cubicBezTo>
                    <a:pt x="915" y="3828"/>
                    <a:pt x="931" y="3812"/>
                    <a:pt x="951" y="3811"/>
                  </a:cubicBezTo>
                  <a:lnTo>
                    <a:pt x="1195" y="3801"/>
                  </a:lnTo>
                  <a:cubicBezTo>
                    <a:pt x="1205" y="3800"/>
                    <a:pt x="1215" y="3804"/>
                    <a:pt x="1223" y="3811"/>
                  </a:cubicBezTo>
                  <a:cubicBezTo>
                    <a:pt x="1230" y="3818"/>
                    <a:pt x="1234" y="3828"/>
                    <a:pt x="1234" y="3838"/>
                  </a:cubicBezTo>
                  <a:lnTo>
                    <a:pt x="1234" y="4412"/>
                  </a:lnTo>
                  <a:lnTo>
                    <a:pt x="1234" y="4412"/>
                  </a:lnTo>
                  <a:close/>
                  <a:moveTo>
                    <a:pt x="1815" y="5431"/>
                  </a:moveTo>
                  <a:cubicBezTo>
                    <a:pt x="1815" y="5443"/>
                    <a:pt x="1810" y="5454"/>
                    <a:pt x="1800" y="5461"/>
                  </a:cubicBezTo>
                  <a:cubicBezTo>
                    <a:pt x="1794" y="5466"/>
                    <a:pt x="1786" y="5468"/>
                    <a:pt x="1777" y="5468"/>
                  </a:cubicBezTo>
                  <a:cubicBezTo>
                    <a:pt x="1774" y="5468"/>
                    <a:pt x="1771" y="5468"/>
                    <a:pt x="1768" y="5467"/>
                  </a:cubicBezTo>
                  <a:lnTo>
                    <a:pt x="1460" y="5384"/>
                  </a:lnTo>
                  <a:cubicBezTo>
                    <a:pt x="1443" y="5379"/>
                    <a:pt x="1432" y="5364"/>
                    <a:pt x="1432" y="5347"/>
                  </a:cubicBezTo>
                  <a:lnTo>
                    <a:pt x="1432" y="4739"/>
                  </a:lnTo>
                  <a:cubicBezTo>
                    <a:pt x="1432" y="4728"/>
                    <a:pt x="1437" y="4718"/>
                    <a:pt x="1445" y="4711"/>
                  </a:cubicBezTo>
                  <a:cubicBezTo>
                    <a:pt x="1453" y="4704"/>
                    <a:pt x="1464" y="4700"/>
                    <a:pt x="1475" y="4702"/>
                  </a:cubicBezTo>
                  <a:lnTo>
                    <a:pt x="1783" y="4747"/>
                  </a:lnTo>
                  <a:cubicBezTo>
                    <a:pt x="1801" y="4749"/>
                    <a:pt x="1815" y="4765"/>
                    <a:pt x="1815" y="4784"/>
                  </a:cubicBezTo>
                  <a:lnTo>
                    <a:pt x="1815" y="5431"/>
                  </a:lnTo>
                  <a:close/>
                  <a:moveTo>
                    <a:pt x="1811" y="4489"/>
                  </a:moveTo>
                  <a:cubicBezTo>
                    <a:pt x="1804" y="4495"/>
                    <a:pt x="1795" y="4499"/>
                    <a:pt x="1786" y="4499"/>
                  </a:cubicBezTo>
                  <a:cubicBezTo>
                    <a:pt x="1785" y="4499"/>
                    <a:pt x="1783" y="4499"/>
                    <a:pt x="1782" y="4499"/>
                  </a:cubicBezTo>
                  <a:lnTo>
                    <a:pt x="1467" y="4473"/>
                  </a:lnTo>
                  <a:cubicBezTo>
                    <a:pt x="1447" y="4471"/>
                    <a:pt x="1432" y="4455"/>
                    <a:pt x="1432" y="4435"/>
                  </a:cubicBezTo>
                  <a:lnTo>
                    <a:pt x="1432" y="3827"/>
                  </a:lnTo>
                  <a:cubicBezTo>
                    <a:pt x="1432" y="3807"/>
                    <a:pt x="1448" y="3790"/>
                    <a:pt x="1468" y="3789"/>
                  </a:cubicBezTo>
                  <a:lnTo>
                    <a:pt x="1776" y="3776"/>
                  </a:lnTo>
                  <a:cubicBezTo>
                    <a:pt x="1786" y="3776"/>
                    <a:pt x="1796" y="3780"/>
                    <a:pt x="1803" y="3787"/>
                  </a:cubicBezTo>
                  <a:cubicBezTo>
                    <a:pt x="1811" y="3794"/>
                    <a:pt x="1815" y="3804"/>
                    <a:pt x="1815" y="3814"/>
                  </a:cubicBezTo>
                  <a:lnTo>
                    <a:pt x="1823" y="4461"/>
                  </a:lnTo>
                  <a:cubicBezTo>
                    <a:pt x="1823" y="4471"/>
                    <a:pt x="1819" y="4482"/>
                    <a:pt x="1811" y="4489"/>
                  </a:cubicBezTo>
                  <a:close/>
                  <a:moveTo>
                    <a:pt x="2951" y="970"/>
                  </a:moveTo>
                  <a:cubicBezTo>
                    <a:pt x="2951" y="956"/>
                    <a:pt x="2959" y="942"/>
                    <a:pt x="2973" y="936"/>
                  </a:cubicBezTo>
                  <a:lnTo>
                    <a:pt x="3513" y="677"/>
                  </a:lnTo>
                  <a:cubicBezTo>
                    <a:pt x="3525" y="672"/>
                    <a:pt x="3538" y="672"/>
                    <a:pt x="3549" y="679"/>
                  </a:cubicBezTo>
                  <a:cubicBezTo>
                    <a:pt x="3560" y="686"/>
                    <a:pt x="3567" y="698"/>
                    <a:pt x="3567" y="711"/>
                  </a:cubicBezTo>
                  <a:lnTo>
                    <a:pt x="3567" y="1577"/>
                  </a:lnTo>
                  <a:cubicBezTo>
                    <a:pt x="3567" y="1593"/>
                    <a:pt x="3557" y="1607"/>
                    <a:pt x="3542" y="1612"/>
                  </a:cubicBezTo>
                  <a:lnTo>
                    <a:pt x="3002" y="1804"/>
                  </a:lnTo>
                  <a:cubicBezTo>
                    <a:pt x="2997" y="1805"/>
                    <a:pt x="2993" y="1806"/>
                    <a:pt x="2989" y="1806"/>
                  </a:cubicBezTo>
                  <a:cubicBezTo>
                    <a:pt x="2981" y="1806"/>
                    <a:pt x="2974" y="1804"/>
                    <a:pt x="2967" y="1799"/>
                  </a:cubicBezTo>
                  <a:cubicBezTo>
                    <a:pt x="2957" y="1792"/>
                    <a:pt x="2951" y="1781"/>
                    <a:pt x="2951" y="1768"/>
                  </a:cubicBezTo>
                  <a:lnTo>
                    <a:pt x="2951" y="970"/>
                  </a:lnTo>
                  <a:lnTo>
                    <a:pt x="2951" y="970"/>
                  </a:lnTo>
                  <a:close/>
                  <a:moveTo>
                    <a:pt x="2089" y="1383"/>
                  </a:moveTo>
                  <a:cubicBezTo>
                    <a:pt x="2089" y="1369"/>
                    <a:pt x="2097" y="1355"/>
                    <a:pt x="2111" y="1349"/>
                  </a:cubicBezTo>
                  <a:lnTo>
                    <a:pt x="2510" y="1158"/>
                  </a:lnTo>
                  <a:cubicBezTo>
                    <a:pt x="2522" y="1152"/>
                    <a:pt x="2536" y="1153"/>
                    <a:pt x="2547" y="1160"/>
                  </a:cubicBezTo>
                  <a:cubicBezTo>
                    <a:pt x="2558" y="1167"/>
                    <a:pt x="2564" y="1179"/>
                    <a:pt x="2564" y="1191"/>
                  </a:cubicBezTo>
                  <a:lnTo>
                    <a:pt x="2564" y="1932"/>
                  </a:lnTo>
                  <a:cubicBezTo>
                    <a:pt x="2564" y="1948"/>
                    <a:pt x="2554" y="1962"/>
                    <a:pt x="2539" y="1967"/>
                  </a:cubicBezTo>
                  <a:lnTo>
                    <a:pt x="2139" y="2109"/>
                  </a:lnTo>
                  <a:cubicBezTo>
                    <a:pt x="2135" y="2110"/>
                    <a:pt x="2131" y="2111"/>
                    <a:pt x="2127" y="2111"/>
                  </a:cubicBezTo>
                  <a:cubicBezTo>
                    <a:pt x="2119" y="2111"/>
                    <a:pt x="2111" y="2109"/>
                    <a:pt x="2105" y="2104"/>
                  </a:cubicBezTo>
                  <a:cubicBezTo>
                    <a:pt x="2095" y="2097"/>
                    <a:pt x="2089" y="2086"/>
                    <a:pt x="2089" y="2074"/>
                  </a:cubicBezTo>
                  <a:lnTo>
                    <a:pt x="2089" y="1383"/>
                  </a:lnTo>
                  <a:lnTo>
                    <a:pt x="2089" y="1383"/>
                  </a:lnTo>
                  <a:close/>
                  <a:moveTo>
                    <a:pt x="2089" y="2419"/>
                  </a:moveTo>
                  <a:cubicBezTo>
                    <a:pt x="2089" y="2402"/>
                    <a:pt x="2100" y="2387"/>
                    <a:pt x="2116" y="2383"/>
                  </a:cubicBezTo>
                  <a:lnTo>
                    <a:pt x="2516" y="2266"/>
                  </a:lnTo>
                  <a:cubicBezTo>
                    <a:pt x="2527" y="2262"/>
                    <a:pt x="2540" y="2265"/>
                    <a:pt x="2549" y="2272"/>
                  </a:cubicBezTo>
                  <a:cubicBezTo>
                    <a:pt x="2559" y="2279"/>
                    <a:pt x="2564" y="2290"/>
                    <a:pt x="2564" y="2302"/>
                  </a:cubicBezTo>
                  <a:lnTo>
                    <a:pt x="2564" y="3042"/>
                  </a:lnTo>
                  <a:cubicBezTo>
                    <a:pt x="2564" y="3061"/>
                    <a:pt x="2551" y="3077"/>
                    <a:pt x="2533" y="3079"/>
                  </a:cubicBezTo>
                  <a:lnTo>
                    <a:pt x="2133" y="3146"/>
                  </a:lnTo>
                  <a:cubicBezTo>
                    <a:pt x="2131" y="3146"/>
                    <a:pt x="2129" y="3147"/>
                    <a:pt x="2127" y="3147"/>
                  </a:cubicBezTo>
                  <a:cubicBezTo>
                    <a:pt x="2118" y="3147"/>
                    <a:pt x="2109" y="3143"/>
                    <a:pt x="2103" y="3138"/>
                  </a:cubicBezTo>
                  <a:cubicBezTo>
                    <a:pt x="2094" y="3130"/>
                    <a:pt x="2089" y="3120"/>
                    <a:pt x="2089" y="3109"/>
                  </a:cubicBezTo>
                  <a:lnTo>
                    <a:pt x="2089" y="2419"/>
                  </a:lnTo>
                  <a:lnTo>
                    <a:pt x="2089" y="2419"/>
                  </a:lnTo>
                  <a:close/>
                  <a:moveTo>
                    <a:pt x="2089" y="3799"/>
                  </a:moveTo>
                  <a:cubicBezTo>
                    <a:pt x="2089" y="3779"/>
                    <a:pt x="2105" y="3763"/>
                    <a:pt x="2125" y="3762"/>
                  </a:cubicBezTo>
                  <a:lnTo>
                    <a:pt x="2525" y="3745"/>
                  </a:lnTo>
                  <a:cubicBezTo>
                    <a:pt x="2535" y="3745"/>
                    <a:pt x="2545" y="3749"/>
                    <a:pt x="2553" y="3756"/>
                  </a:cubicBezTo>
                  <a:cubicBezTo>
                    <a:pt x="2560" y="3763"/>
                    <a:pt x="2564" y="3773"/>
                    <a:pt x="2564" y="3783"/>
                  </a:cubicBezTo>
                  <a:lnTo>
                    <a:pt x="2564" y="4523"/>
                  </a:lnTo>
                  <a:cubicBezTo>
                    <a:pt x="2564" y="4534"/>
                    <a:pt x="2560" y="4544"/>
                    <a:pt x="2552" y="4551"/>
                  </a:cubicBezTo>
                  <a:cubicBezTo>
                    <a:pt x="2545" y="4557"/>
                    <a:pt x="2536" y="4561"/>
                    <a:pt x="2527" y="4561"/>
                  </a:cubicBezTo>
                  <a:cubicBezTo>
                    <a:pt x="2526" y="4561"/>
                    <a:pt x="2525" y="4561"/>
                    <a:pt x="2524" y="4561"/>
                  </a:cubicBezTo>
                  <a:lnTo>
                    <a:pt x="2124" y="4527"/>
                  </a:lnTo>
                  <a:cubicBezTo>
                    <a:pt x="2104" y="4526"/>
                    <a:pt x="2089" y="4510"/>
                    <a:pt x="2089" y="4490"/>
                  </a:cubicBezTo>
                  <a:lnTo>
                    <a:pt x="2089" y="3799"/>
                  </a:lnTo>
                  <a:lnTo>
                    <a:pt x="2089" y="3799"/>
                  </a:lnTo>
                  <a:close/>
                  <a:moveTo>
                    <a:pt x="2527" y="5671"/>
                  </a:moveTo>
                  <a:lnTo>
                    <a:pt x="2527" y="5671"/>
                  </a:lnTo>
                  <a:cubicBezTo>
                    <a:pt x="2523" y="5671"/>
                    <a:pt x="2520" y="5671"/>
                    <a:pt x="2517" y="5670"/>
                  </a:cubicBezTo>
                  <a:lnTo>
                    <a:pt x="2117" y="5562"/>
                  </a:lnTo>
                  <a:cubicBezTo>
                    <a:pt x="2100" y="5557"/>
                    <a:pt x="2089" y="5542"/>
                    <a:pt x="2089" y="5525"/>
                  </a:cubicBezTo>
                  <a:lnTo>
                    <a:pt x="2089" y="4835"/>
                  </a:lnTo>
                  <a:cubicBezTo>
                    <a:pt x="2089" y="4824"/>
                    <a:pt x="2094" y="4814"/>
                    <a:pt x="2102" y="4807"/>
                  </a:cubicBezTo>
                  <a:cubicBezTo>
                    <a:pt x="2110" y="4799"/>
                    <a:pt x="2121" y="4796"/>
                    <a:pt x="2132" y="4798"/>
                  </a:cubicBezTo>
                  <a:lnTo>
                    <a:pt x="2532" y="4856"/>
                  </a:lnTo>
                  <a:cubicBezTo>
                    <a:pt x="2550" y="4859"/>
                    <a:pt x="2564" y="4874"/>
                    <a:pt x="2564" y="4893"/>
                  </a:cubicBezTo>
                  <a:lnTo>
                    <a:pt x="2564" y="5629"/>
                  </a:lnTo>
                  <a:cubicBezTo>
                    <a:pt x="2564" y="5631"/>
                    <a:pt x="2565" y="5632"/>
                    <a:pt x="2565" y="5634"/>
                  </a:cubicBezTo>
                  <a:cubicBezTo>
                    <a:pt x="2565" y="5655"/>
                    <a:pt x="2548" y="5671"/>
                    <a:pt x="2527" y="5671"/>
                  </a:cubicBezTo>
                  <a:close/>
                  <a:moveTo>
                    <a:pt x="3567" y="5905"/>
                  </a:moveTo>
                  <a:cubicBezTo>
                    <a:pt x="3567" y="5917"/>
                    <a:pt x="3561" y="5928"/>
                    <a:pt x="3552" y="5935"/>
                  </a:cubicBezTo>
                  <a:cubicBezTo>
                    <a:pt x="3545" y="5940"/>
                    <a:pt x="3537" y="5943"/>
                    <a:pt x="3529" y="5943"/>
                  </a:cubicBezTo>
                  <a:cubicBezTo>
                    <a:pt x="3526" y="5943"/>
                    <a:pt x="3523" y="5943"/>
                    <a:pt x="3519" y="5942"/>
                  </a:cubicBezTo>
                  <a:lnTo>
                    <a:pt x="2979" y="5795"/>
                  </a:lnTo>
                  <a:cubicBezTo>
                    <a:pt x="2962" y="5791"/>
                    <a:pt x="2951" y="5776"/>
                    <a:pt x="2951" y="5759"/>
                  </a:cubicBezTo>
                  <a:lnTo>
                    <a:pt x="2951" y="4961"/>
                  </a:lnTo>
                  <a:cubicBezTo>
                    <a:pt x="2951" y="4950"/>
                    <a:pt x="2956" y="4939"/>
                    <a:pt x="2964" y="4932"/>
                  </a:cubicBezTo>
                  <a:cubicBezTo>
                    <a:pt x="2972" y="4925"/>
                    <a:pt x="2983" y="4922"/>
                    <a:pt x="2994" y="4923"/>
                  </a:cubicBezTo>
                  <a:lnTo>
                    <a:pt x="3534" y="5002"/>
                  </a:lnTo>
                  <a:cubicBezTo>
                    <a:pt x="3553" y="5005"/>
                    <a:pt x="3567" y="5021"/>
                    <a:pt x="3567" y="5039"/>
                  </a:cubicBezTo>
                  <a:lnTo>
                    <a:pt x="3567" y="5905"/>
                  </a:lnTo>
                  <a:lnTo>
                    <a:pt x="3567" y="5905"/>
                  </a:lnTo>
                  <a:close/>
                  <a:moveTo>
                    <a:pt x="3567" y="4607"/>
                  </a:moveTo>
                  <a:cubicBezTo>
                    <a:pt x="3567" y="4617"/>
                    <a:pt x="3562" y="4627"/>
                    <a:pt x="3555" y="4634"/>
                  </a:cubicBezTo>
                  <a:cubicBezTo>
                    <a:pt x="3548" y="4641"/>
                    <a:pt x="3538" y="4644"/>
                    <a:pt x="3529" y="4644"/>
                  </a:cubicBezTo>
                  <a:cubicBezTo>
                    <a:pt x="3528" y="4644"/>
                    <a:pt x="3527" y="4644"/>
                    <a:pt x="3526" y="4644"/>
                  </a:cubicBezTo>
                  <a:lnTo>
                    <a:pt x="2986" y="4599"/>
                  </a:lnTo>
                  <a:cubicBezTo>
                    <a:pt x="2966" y="4598"/>
                    <a:pt x="2951" y="4581"/>
                    <a:pt x="2951" y="4562"/>
                  </a:cubicBezTo>
                  <a:lnTo>
                    <a:pt x="2951" y="3764"/>
                  </a:lnTo>
                  <a:cubicBezTo>
                    <a:pt x="2951" y="3743"/>
                    <a:pt x="2967" y="3727"/>
                    <a:pt x="2987" y="3726"/>
                  </a:cubicBezTo>
                  <a:lnTo>
                    <a:pt x="3528" y="3703"/>
                  </a:lnTo>
                  <a:cubicBezTo>
                    <a:pt x="3538" y="3703"/>
                    <a:pt x="3548" y="3707"/>
                    <a:pt x="3555" y="3714"/>
                  </a:cubicBezTo>
                  <a:cubicBezTo>
                    <a:pt x="3563" y="3721"/>
                    <a:pt x="3567" y="3731"/>
                    <a:pt x="3567" y="3741"/>
                  </a:cubicBezTo>
                  <a:lnTo>
                    <a:pt x="3567" y="4607"/>
                  </a:lnTo>
                  <a:close/>
                  <a:moveTo>
                    <a:pt x="3535" y="2913"/>
                  </a:moveTo>
                  <a:lnTo>
                    <a:pt x="2995" y="3003"/>
                  </a:lnTo>
                  <a:cubicBezTo>
                    <a:pt x="2993" y="3003"/>
                    <a:pt x="2991" y="3003"/>
                    <a:pt x="2989" y="3003"/>
                  </a:cubicBezTo>
                  <a:cubicBezTo>
                    <a:pt x="2980" y="3003"/>
                    <a:pt x="2971" y="3000"/>
                    <a:pt x="2965" y="2994"/>
                  </a:cubicBezTo>
                  <a:cubicBezTo>
                    <a:pt x="2956" y="2987"/>
                    <a:pt x="2951" y="2977"/>
                    <a:pt x="2951" y="2965"/>
                  </a:cubicBezTo>
                  <a:lnTo>
                    <a:pt x="2951" y="2167"/>
                  </a:lnTo>
                  <a:cubicBezTo>
                    <a:pt x="2951" y="2151"/>
                    <a:pt x="2962" y="2136"/>
                    <a:pt x="2978" y="2131"/>
                  </a:cubicBezTo>
                  <a:lnTo>
                    <a:pt x="3519" y="1973"/>
                  </a:lnTo>
                  <a:cubicBezTo>
                    <a:pt x="3530" y="1970"/>
                    <a:pt x="3542" y="1972"/>
                    <a:pt x="3552" y="1979"/>
                  </a:cubicBezTo>
                  <a:cubicBezTo>
                    <a:pt x="3561" y="1987"/>
                    <a:pt x="3567" y="1998"/>
                    <a:pt x="3567" y="2010"/>
                  </a:cubicBezTo>
                  <a:lnTo>
                    <a:pt x="3567" y="2875"/>
                  </a:lnTo>
                  <a:cubicBezTo>
                    <a:pt x="3567" y="2894"/>
                    <a:pt x="3554" y="2909"/>
                    <a:pt x="3535" y="2913"/>
                  </a:cubicBezTo>
                  <a:close/>
                  <a:moveTo>
                    <a:pt x="4719" y="5759"/>
                  </a:moveTo>
                  <a:cubicBezTo>
                    <a:pt x="4719" y="5776"/>
                    <a:pt x="4708" y="5791"/>
                    <a:pt x="4692" y="5795"/>
                  </a:cubicBezTo>
                  <a:lnTo>
                    <a:pt x="4151" y="5942"/>
                  </a:lnTo>
                  <a:cubicBezTo>
                    <a:pt x="4148" y="5943"/>
                    <a:pt x="4145" y="5943"/>
                    <a:pt x="4141" y="5943"/>
                  </a:cubicBezTo>
                  <a:cubicBezTo>
                    <a:pt x="4133" y="5943"/>
                    <a:pt x="4125" y="5940"/>
                    <a:pt x="4118" y="5935"/>
                  </a:cubicBezTo>
                  <a:cubicBezTo>
                    <a:pt x="4109" y="5928"/>
                    <a:pt x="4104" y="5917"/>
                    <a:pt x="4104" y="5905"/>
                  </a:cubicBezTo>
                  <a:lnTo>
                    <a:pt x="4104" y="5039"/>
                  </a:lnTo>
                  <a:cubicBezTo>
                    <a:pt x="4104" y="5021"/>
                    <a:pt x="4117" y="5005"/>
                    <a:pt x="4136" y="5002"/>
                  </a:cubicBezTo>
                  <a:lnTo>
                    <a:pt x="4676" y="4923"/>
                  </a:lnTo>
                  <a:cubicBezTo>
                    <a:pt x="4687" y="4922"/>
                    <a:pt x="4698" y="4925"/>
                    <a:pt x="4707" y="4932"/>
                  </a:cubicBezTo>
                  <a:cubicBezTo>
                    <a:pt x="4715" y="4939"/>
                    <a:pt x="4719" y="4950"/>
                    <a:pt x="4719" y="4961"/>
                  </a:cubicBezTo>
                  <a:lnTo>
                    <a:pt x="4719" y="5759"/>
                  </a:lnTo>
                  <a:lnTo>
                    <a:pt x="4719" y="5759"/>
                  </a:lnTo>
                  <a:close/>
                  <a:moveTo>
                    <a:pt x="4719" y="4562"/>
                  </a:moveTo>
                  <a:cubicBezTo>
                    <a:pt x="4719" y="4581"/>
                    <a:pt x="4704" y="4598"/>
                    <a:pt x="4685" y="4599"/>
                  </a:cubicBezTo>
                  <a:lnTo>
                    <a:pt x="4144" y="4640"/>
                  </a:lnTo>
                  <a:lnTo>
                    <a:pt x="4141" y="4640"/>
                  </a:lnTo>
                  <a:cubicBezTo>
                    <a:pt x="4132" y="4640"/>
                    <a:pt x="4123" y="4637"/>
                    <a:pt x="4116" y="4630"/>
                  </a:cubicBezTo>
                  <a:cubicBezTo>
                    <a:pt x="4108" y="4623"/>
                    <a:pt x="4104" y="4613"/>
                    <a:pt x="4104" y="4603"/>
                  </a:cubicBezTo>
                  <a:lnTo>
                    <a:pt x="4104" y="3741"/>
                  </a:lnTo>
                  <a:cubicBezTo>
                    <a:pt x="4104" y="3731"/>
                    <a:pt x="4108" y="3721"/>
                    <a:pt x="4115" y="3714"/>
                  </a:cubicBezTo>
                  <a:cubicBezTo>
                    <a:pt x="4123" y="3707"/>
                    <a:pt x="4132" y="3703"/>
                    <a:pt x="4143" y="3703"/>
                  </a:cubicBezTo>
                  <a:lnTo>
                    <a:pt x="4684" y="3726"/>
                  </a:lnTo>
                  <a:cubicBezTo>
                    <a:pt x="4704" y="3727"/>
                    <a:pt x="4720" y="3743"/>
                    <a:pt x="4720" y="3764"/>
                  </a:cubicBezTo>
                  <a:lnTo>
                    <a:pt x="4720" y="4562"/>
                  </a:lnTo>
                  <a:lnTo>
                    <a:pt x="4719" y="4562"/>
                  </a:lnTo>
                  <a:close/>
                  <a:moveTo>
                    <a:pt x="4719" y="2965"/>
                  </a:moveTo>
                  <a:cubicBezTo>
                    <a:pt x="4719" y="2976"/>
                    <a:pt x="4715" y="2987"/>
                    <a:pt x="4706" y="2994"/>
                  </a:cubicBezTo>
                  <a:cubicBezTo>
                    <a:pt x="4699" y="3000"/>
                    <a:pt x="4691" y="3003"/>
                    <a:pt x="4682" y="3003"/>
                  </a:cubicBezTo>
                  <a:cubicBezTo>
                    <a:pt x="4680" y="3003"/>
                    <a:pt x="4678" y="3003"/>
                    <a:pt x="4676" y="3003"/>
                  </a:cubicBezTo>
                  <a:lnTo>
                    <a:pt x="4135" y="2913"/>
                  </a:lnTo>
                  <a:cubicBezTo>
                    <a:pt x="4117" y="2910"/>
                    <a:pt x="4104" y="2894"/>
                    <a:pt x="4104" y="2875"/>
                  </a:cubicBezTo>
                  <a:lnTo>
                    <a:pt x="4104" y="2010"/>
                  </a:lnTo>
                  <a:cubicBezTo>
                    <a:pt x="4104" y="1998"/>
                    <a:pt x="4109" y="1987"/>
                    <a:pt x="4119" y="1979"/>
                  </a:cubicBezTo>
                  <a:cubicBezTo>
                    <a:pt x="4128" y="1972"/>
                    <a:pt x="4141" y="1970"/>
                    <a:pt x="4152" y="1973"/>
                  </a:cubicBezTo>
                  <a:lnTo>
                    <a:pt x="4692" y="2131"/>
                  </a:lnTo>
                  <a:cubicBezTo>
                    <a:pt x="4709" y="2136"/>
                    <a:pt x="4720" y="2150"/>
                    <a:pt x="4720" y="2167"/>
                  </a:cubicBezTo>
                  <a:lnTo>
                    <a:pt x="4720" y="2965"/>
                  </a:lnTo>
                  <a:lnTo>
                    <a:pt x="4719" y="2965"/>
                  </a:lnTo>
                  <a:close/>
                  <a:moveTo>
                    <a:pt x="4719" y="1768"/>
                  </a:moveTo>
                  <a:cubicBezTo>
                    <a:pt x="4719" y="1780"/>
                    <a:pt x="4714" y="1792"/>
                    <a:pt x="4703" y="1799"/>
                  </a:cubicBezTo>
                  <a:cubicBezTo>
                    <a:pt x="4697" y="1804"/>
                    <a:pt x="4689" y="1806"/>
                    <a:pt x="4682" y="1806"/>
                  </a:cubicBezTo>
                  <a:cubicBezTo>
                    <a:pt x="4678" y="1806"/>
                    <a:pt x="4673" y="1805"/>
                    <a:pt x="4669" y="1804"/>
                  </a:cubicBezTo>
                  <a:lnTo>
                    <a:pt x="4129" y="1612"/>
                  </a:lnTo>
                  <a:cubicBezTo>
                    <a:pt x="4114" y="1607"/>
                    <a:pt x="4104" y="1593"/>
                    <a:pt x="4104" y="1577"/>
                  </a:cubicBezTo>
                  <a:lnTo>
                    <a:pt x="4104" y="711"/>
                  </a:lnTo>
                  <a:cubicBezTo>
                    <a:pt x="4104" y="698"/>
                    <a:pt x="4110" y="686"/>
                    <a:pt x="4121" y="679"/>
                  </a:cubicBezTo>
                  <a:cubicBezTo>
                    <a:pt x="4132" y="672"/>
                    <a:pt x="4146" y="672"/>
                    <a:pt x="4158" y="677"/>
                  </a:cubicBezTo>
                  <a:lnTo>
                    <a:pt x="4698" y="936"/>
                  </a:lnTo>
                  <a:cubicBezTo>
                    <a:pt x="4711" y="942"/>
                    <a:pt x="4719" y="956"/>
                    <a:pt x="4719" y="970"/>
                  </a:cubicBezTo>
                  <a:lnTo>
                    <a:pt x="4719" y="1768"/>
                  </a:lnTo>
                  <a:lnTo>
                    <a:pt x="4719" y="1768"/>
                  </a:lnTo>
                  <a:close/>
                  <a:moveTo>
                    <a:pt x="5581" y="5525"/>
                  </a:moveTo>
                  <a:cubicBezTo>
                    <a:pt x="5581" y="5542"/>
                    <a:pt x="5570" y="5557"/>
                    <a:pt x="5554" y="5562"/>
                  </a:cubicBezTo>
                  <a:lnTo>
                    <a:pt x="5154" y="5670"/>
                  </a:lnTo>
                  <a:cubicBezTo>
                    <a:pt x="5151" y="5671"/>
                    <a:pt x="5147" y="5671"/>
                    <a:pt x="5144" y="5671"/>
                  </a:cubicBezTo>
                  <a:cubicBezTo>
                    <a:pt x="5136" y="5671"/>
                    <a:pt x="5128" y="5669"/>
                    <a:pt x="5121" y="5664"/>
                  </a:cubicBezTo>
                  <a:cubicBezTo>
                    <a:pt x="5112" y="5656"/>
                    <a:pt x="5106" y="5646"/>
                    <a:pt x="5106" y="5634"/>
                  </a:cubicBezTo>
                  <a:lnTo>
                    <a:pt x="5106" y="4893"/>
                  </a:lnTo>
                  <a:cubicBezTo>
                    <a:pt x="5106" y="4875"/>
                    <a:pt x="5120" y="4859"/>
                    <a:pt x="5138" y="4856"/>
                  </a:cubicBezTo>
                  <a:lnTo>
                    <a:pt x="5538" y="4798"/>
                  </a:lnTo>
                  <a:cubicBezTo>
                    <a:pt x="5549" y="4796"/>
                    <a:pt x="5560" y="4799"/>
                    <a:pt x="5568" y="4807"/>
                  </a:cubicBezTo>
                  <a:cubicBezTo>
                    <a:pt x="5577" y="4814"/>
                    <a:pt x="5581" y="4824"/>
                    <a:pt x="5581" y="4835"/>
                  </a:cubicBezTo>
                  <a:lnTo>
                    <a:pt x="5581" y="5525"/>
                  </a:lnTo>
                  <a:lnTo>
                    <a:pt x="5581" y="5525"/>
                  </a:lnTo>
                  <a:close/>
                  <a:moveTo>
                    <a:pt x="5581" y="4490"/>
                  </a:moveTo>
                  <a:cubicBezTo>
                    <a:pt x="5581" y="4510"/>
                    <a:pt x="5566" y="4526"/>
                    <a:pt x="5547" y="4527"/>
                  </a:cubicBezTo>
                  <a:lnTo>
                    <a:pt x="5147" y="4561"/>
                  </a:lnTo>
                  <a:cubicBezTo>
                    <a:pt x="5146" y="4561"/>
                    <a:pt x="5145" y="4561"/>
                    <a:pt x="5144" y="4561"/>
                  </a:cubicBezTo>
                  <a:cubicBezTo>
                    <a:pt x="5134" y="4561"/>
                    <a:pt x="5125" y="4557"/>
                    <a:pt x="5118" y="4551"/>
                  </a:cubicBezTo>
                  <a:cubicBezTo>
                    <a:pt x="5111" y="4544"/>
                    <a:pt x="5106" y="4534"/>
                    <a:pt x="5106" y="4523"/>
                  </a:cubicBezTo>
                  <a:lnTo>
                    <a:pt x="5106" y="3783"/>
                  </a:lnTo>
                  <a:cubicBezTo>
                    <a:pt x="5106" y="3773"/>
                    <a:pt x="5110" y="3763"/>
                    <a:pt x="5118" y="3756"/>
                  </a:cubicBezTo>
                  <a:cubicBezTo>
                    <a:pt x="5125" y="3749"/>
                    <a:pt x="5135" y="3745"/>
                    <a:pt x="5146" y="3745"/>
                  </a:cubicBezTo>
                  <a:lnTo>
                    <a:pt x="5545" y="3762"/>
                  </a:lnTo>
                  <a:cubicBezTo>
                    <a:pt x="5565" y="3763"/>
                    <a:pt x="5581" y="3779"/>
                    <a:pt x="5581" y="3799"/>
                  </a:cubicBezTo>
                  <a:lnTo>
                    <a:pt x="5581" y="4490"/>
                  </a:lnTo>
                  <a:close/>
                  <a:moveTo>
                    <a:pt x="5581" y="3109"/>
                  </a:moveTo>
                  <a:cubicBezTo>
                    <a:pt x="5581" y="3120"/>
                    <a:pt x="5577" y="3131"/>
                    <a:pt x="5568" y="3138"/>
                  </a:cubicBezTo>
                  <a:cubicBezTo>
                    <a:pt x="5561" y="3144"/>
                    <a:pt x="5553" y="3147"/>
                    <a:pt x="5544" y="3147"/>
                  </a:cubicBezTo>
                  <a:cubicBezTo>
                    <a:pt x="5542" y="3147"/>
                    <a:pt x="5540" y="3147"/>
                    <a:pt x="5538" y="3146"/>
                  </a:cubicBezTo>
                  <a:lnTo>
                    <a:pt x="5138" y="3080"/>
                  </a:lnTo>
                  <a:cubicBezTo>
                    <a:pt x="5120" y="3077"/>
                    <a:pt x="5107" y="3061"/>
                    <a:pt x="5107" y="3043"/>
                  </a:cubicBezTo>
                  <a:lnTo>
                    <a:pt x="5107" y="2302"/>
                  </a:lnTo>
                  <a:cubicBezTo>
                    <a:pt x="5107" y="2290"/>
                    <a:pt x="5112" y="2279"/>
                    <a:pt x="5122" y="2272"/>
                  </a:cubicBezTo>
                  <a:cubicBezTo>
                    <a:pt x="5131" y="2265"/>
                    <a:pt x="5143" y="2262"/>
                    <a:pt x="5155" y="2266"/>
                  </a:cubicBezTo>
                  <a:lnTo>
                    <a:pt x="5555" y="2383"/>
                  </a:lnTo>
                  <a:cubicBezTo>
                    <a:pt x="5571" y="2387"/>
                    <a:pt x="5582" y="2402"/>
                    <a:pt x="5582" y="2419"/>
                  </a:cubicBezTo>
                  <a:lnTo>
                    <a:pt x="5582" y="3109"/>
                  </a:lnTo>
                  <a:lnTo>
                    <a:pt x="5581" y="3109"/>
                  </a:lnTo>
                  <a:close/>
                  <a:moveTo>
                    <a:pt x="5581" y="2074"/>
                  </a:moveTo>
                  <a:cubicBezTo>
                    <a:pt x="5581" y="2086"/>
                    <a:pt x="5576" y="2097"/>
                    <a:pt x="5565" y="2104"/>
                  </a:cubicBezTo>
                  <a:cubicBezTo>
                    <a:pt x="5559" y="2109"/>
                    <a:pt x="5551" y="2111"/>
                    <a:pt x="5544" y="2111"/>
                  </a:cubicBezTo>
                  <a:cubicBezTo>
                    <a:pt x="5540" y="2111"/>
                    <a:pt x="5535" y="2110"/>
                    <a:pt x="5531" y="2109"/>
                  </a:cubicBezTo>
                  <a:lnTo>
                    <a:pt x="5131" y="1967"/>
                  </a:lnTo>
                  <a:cubicBezTo>
                    <a:pt x="5116" y="1962"/>
                    <a:pt x="5106" y="1948"/>
                    <a:pt x="5106" y="1932"/>
                  </a:cubicBezTo>
                  <a:lnTo>
                    <a:pt x="5106" y="1191"/>
                  </a:lnTo>
                  <a:cubicBezTo>
                    <a:pt x="5106" y="1179"/>
                    <a:pt x="5113" y="1166"/>
                    <a:pt x="5124" y="1160"/>
                  </a:cubicBezTo>
                  <a:cubicBezTo>
                    <a:pt x="5135" y="1153"/>
                    <a:pt x="5148" y="1152"/>
                    <a:pt x="5160" y="1158"/>
                  </a:cubicBezTo>
                  <a:lnTo>
                    <a:pt x="5560" y="1349"/>
                  </a:lnTo>
                  <a:cubicBezTo>
                    <a:pt x="5573" y="1355"/>
                    <a:pt x="5581" y="1369"/>
                    <a:pt x="5581" y="1383"/>
                  </a:cubicBezTo>
                  <a:lnTo>
                    <a:pt x="5581" y="2074"/>
                  </a:lnTo>
                  <a:close/>
                  <a:moveTo>
                    <a:pt x="6238" y="5347"/>
                  </a:moveTo>
                  <a:cubicBezTo>
                    <a:pt x="6238" y="5364"/>
                    <a:pt x="6227" y="5379"/>
                    <a:pt x="6211" y="5384"/>
                  </a:cubicBezTo>
                  <a:lnTo>
                    <a:pt x="5903" y="5467"/>
                  </a:lnTo>
                  <a:cubicBezTo>
                    <a:pt x="5900" y="5468"/>
                    <a:pt x="5896" y="5468"/>
                    <a:pt x="5893" y="5468"/>
                  </a:cubicBezTo>
                  <a:cubicBezTo>
                    <a:pt x="5885" y="5468"/>
                    <a:pt x="5877" y="5466"/>
                    <a:pt x="5870" y="5461"/>
                  </a:cubicBezTo>
                  <a:cubicBezTo>
                    <a:pt x="5861" y="5454"/>
                    <a:pt x="5855" y="5443"/>
                    <a:pt x="5855" y="5431"/>
                  </a:cubicBezTo>
                  <a:lnTo>
                    <a:pt x="5855" y="4784"/>
                  </a:lnTo>
                  <a:cubicBezTo>
                    <a:pt x="5855" y="4765"/>
                    <a:pt x="5869" y="4749"/>
                    <a:pt x="5888" y="4747"/>
                  </a:cubicBezTo>
                  <a:lnTo>
                    <a:pt x="6195" y="4702"/>
                  </a:lnTo>
                  <a:cubicBezTo>
                    <a:pt x="6206" y="4700"/>
                    <a:pt x="6217" y="4704"/>
                    <a:pt x="6226" y="4711"/>
                  </a:cubicBezTo>
                  <a:cubicBezTo>
                    <a:pt x="6234" y="4718"/>
                    <a:pt x="6239" y="4728"/>
                    <a:pt x="6239" y="4739"/>
                  </a:cubicBezTo>
                  <a:lnTo>
                    <a:pt x="6239" y="5347"/>
                  </a:lnTo>
                  <a:lnTo>
                    <a:pt x="6238" y="5347"/>
                  </a:lnTo>
                  <a:close/>
                  <a:moveTo>
                    <a:pt x="6238" y="4435"/>
                  </a:moveTo>
                  <a:cubicBezTo>
                    <a:pt x="6238" y="4455"/>
                    <a:pt x="6223" y="4471"/>
                    <a:pt x="6204" y="4473"/>
                  </a:cubicBezTo>
                  <a:lnTo>
                    <a:pt x="5896" y="4498"/>
                  </a:lnTo>
                  <a:cubicBezTo>
                    <a:pt x="5895" y="4498"/>
                    <a:pt x="5894" y="4498"/>
                    <a:pt x="5893" y="4498"/>
                  </a:cubicBezTo>
                  <a:cubicBezTo>
                    <a:pt x="5884" y="4498"/>
                    <a:pt x="5875" y="4495"/>
                    <a:pt x="5868" y="4488"/>
                  </a:cubicBezTo>
                  <a:cubicBezTo>
                    <a:pt x="5860" y="4481"/>
                    <a:pt x="5856" y="4471"/>
                    <a:pt x="5856" y="4461"/>
                  </a:cubicBezTo>
                  <a:lnTo>
                    <a:pt x="5856" y="3814"/>
                  </a:lnTo>
                  <a:cubicBezTo>
                    <a:pt x="5856" y="3804"/>
                    <a:pt x="5860" y="3794"/>
                    <a:pt x="5867" y="3787"/>
                  </a:cubicBezTo>
                  <a:cubicBezTo>
                    <a:pt x="5875" y="3780"/>
                    <a:pt x="5884" y="3776"/>
                    <a:pt x="5895" y="3776"/>
                  </a:cubicBezTo>
                  <a:lnTo>
                    <a:pt x="6203" y="3789"/>
                  </a:lnTo>
                  <a:cubicBezTo>
                    <a:pt x="6223" y="3790"/>
                    <a:pt x="6239" y="3806"/>
                    <a:pt x="6239" y="3827"/>
                  </a:cubicBezTo>
                  <a:lnTo>
                    <a:pt x="6239" y="4435"/>
                  </a:lnTo>
                  <a:lnTo>
                    <a:pt x="6238" y="4435"/>
                  </a:lnTo>
                  <a:close/>
                  <a:moveTo>
                    <a:pt x="6756" y="5207"/>
                  </a:moveTo>
                  <a:cubicBezTo>
                    <a:pt x="6756" y="5224"/>
                    <a:pt x="6745" y="5239"/>
                    <a:pt x="6728" y="5244"/>
                  </a:cubicBezTo>
                  <a:lnTo>
                    <a:pt x="6484" y="5310"/>
                  </a:lnTo>
                  <a:cubicBezTo>
                    <a:pt x="6481" y="5311"/>
                    <a:pt x="6477" y="5311"/>
                    <a:pt x="6474" y="5311"/>
                  </a:cubicBezTo>
                  <a:cubicBezTo>
                    <a:pt x="6466" y="5311"/>
                    <a:pt x="6458" y="5309"/>
                    <a:pt x="6451" y="5303"/>
                  </a:cubicBezTo>
                  <a:cubicBezTo>
                    <a:pt x="6442" y="5296"/>
                    <a:pt x="6436" y="5285"/>
                    <a:pt x="6436" y="5273"/>
                  </a:cubicBezTo>
                  <a:lnTo>
                    <a:pt x="6436" y="4699"/>
                  </a:lnTo>
                  <a:cubicBezTo>
                    <a:pt x="6436" y="4681"/>
                    <a:pt x="6450" y="4665"/>
                    <a:pt x="6468" y="4662"/>
                  </a:cubicBezTo>
                  <a:lnTo>
                    <a:pt x="6713" y="4627"/>
                  </a:lnTo>
                  <a:cubicBezTo>
                    <a:pt x="6723" y="4625"/>
                    <a:pt x="6734" y="4628"/>
                    <a:pt x="6743" y="4635"/>
                  </a:cubicBezTo>
                  <a:cubicBezTo>
                    <a:pt x="6751" y="4642"/>
                    <a:pt x="6756" y="4653"/>
                    <a:pt x="6756" y="4664"/>
                  </a:cubicBezTo>
                  <a:lnTo>
                    <a:pt x="6756" y="5207"/>
                  </a:lnTo>
                  <a:lnTo>
                    <a:pt x="6756" y="5207"/>
                  </a:lnTo>
                  <a:close/>
                  <a:moveTo>
                    <a:pt x="6756" y="4392"/>
                  </a:moveTo>
                  <a:cubicBezTo>
                    <a:pt x="6756" y="4412"/>
                    <a:pt x="6741" y="4428"/>
                    <a:pt x="6721" y="4430"/>
                  </a:cubicBezTo>
                  <a:lnTo>
                    <a:pt x="6477" y="4450"/>
                  </a:lnTo>
                  <a:cubicBezTo>
                    <a:pt x="6476" y="4450"/>
                    <a:pt x="6475" y="4450"/>
                    <a:pt x="6474" y="4450"/>
                  </a:cubicBezTo>
                  <a:cubicBezTo>
                    <a:pt x="6465" y="4450"/>
                    <a:pt x="6456" y="4447"/>
                    <a:pt x="6449" y="4440"/>
                  </a:cubicBezTo>
                  <a:cubicBezTo>
                    <a:pt x="6441" y="4433"/>
                    <a:pt x="6436" y="4423"/>
                    <a:pt x="6436" y="4412"/>
                  </a:cubicBezTo>
                  <a:lnTo>
                    <a:pt x="6436" y="3838"/>
                  </a:lnTo>
                  <a:cubicBezTo>
                    <a:pt x="6436" y="3828"/>
                    <a:pt x="6441" y="3818"/>
                    <a:pt x="6448" y="3811"/>
                  </a:cubicBezTo>
                  <a:cubicBezTo>
                    <a:pt x="6455" y="3804"/>
                    <a:pt x="6465" y="3800"/>
                    <a:pt x="6476" y="3801"/>
                  </a:cubicBezTo>
                  <a:lnTo>
                    <a:pt x="6720" y="3811"/>
                  </a:lnTo>
                  <a:cubicBezTo>
                    <a:pt x="6740" y="3812"/>
                    <a:pt x="6756" y="3828"/>
                    <a:pt x="6756" y="3848"/>
                  </a:cubicBezTo>
                  <a:lnTo>
                    <a:pt x="6756" y="4392"/>
                  </a:lnTo>
                  <a:lnTo>
                    <a:pt x="6756" y="4392"/>
                  </a:lnTo>
                  <a:close/>
                  <a:moveTo>
                    <a:pt x="7174" y="5094"/>
                  </a:moveTo>
                  <a:cubicBezTo>
                    <a:pt x="7174" y="5111"/>
                    <a:pt x="7162" y="5126"/>
                    <a:pt x="7146" y="5131"/>
                  </a:cubicBezTo>
                  <a:lnTo>
                    <a:pt x="6947" y="5184"/>
                  </a:lnTo>
                  <a:cubicBezTo>
                    <a:pt x="6944" y="5185"/>
                    <a:pt x="6941" y="5185"/>
                    <a:pt x="6937" y="5185"/>
                  </a:cubicBezTo>
                  <a:cubicBezTo>
                    <a:pt x="6929" y="5185"/>
                    <a:pt x="6921" y="5183"/>
                    <a:pt x="6914" y="5178"/>
                  </a:cubicBezTo>
                  <a:cubicBezTo>
                    <a:pt x="6905" y="5171"/>
                    <a:pt x="6900" y="5160"/>
                    <a:pt x="6900" y="5148"/>
                  </a:cubicBezTo>
                  <a:lnTo>
                    <a:pt x="6900" y="4632"/>
                  </a:lnTo>
                  <a:cubicBezTo>
                    <a:pt x="6900" y="4613"/>
                    <a:pt x="6913" y="4597"/>
                    <a:pt x="6932" y="4594"/>
                  </a:cubicBezTo>
                  <a:lnTo>
                    <a:pt x="7130" y="4565"/>
                  </a:lnTo>
                  <a:cubicBezTo>
                    <a:pt x="7141" y="4564"/>
                    <a:pt x="7152" y="4567"/>
                    <a:pt x="7161" y="4574"/>
                  </a:cubicBezTo>
                  <a:cubicBezTo>
                    <a:pt x="7169" y="4581"/>
                    <a:pt x="7173" y="4592"/>
                    <a:pt x="7173" y="4603"/>
                  </a:cubicBezTo>
                  <a:lnTo>
                    <a:pt x="7173" y="5094"/>
                  </a:lnTo>
                  <a:lnTo>
                    <a:pt x="7174" y="5094"/>
                  </a:lnTo>
                  <a:close/>
                  <a:moveTo>
                    <a:pt x="7174" y="4357"/>
                  </a:moveTo>
                  <a:cubicBezTo>
                    <a:pt x="7174" y="4377"/>
                    <a:pt x="7159" y="4393"/>
                    <a:pt x="7139" y="4395"/>
                  </a:cubicBezTo>
                  <a:lnTo>
                    <a:pt x="6941" y="4411"/>
                  </a:lnTo>
                  <a:cubicBezTo>
                    <a:pt x="6940" y="4411"/>
                    <a:pt x="6938" y="4412"/>
                    <a:pt x="6937" y="4412"/>
                  </a:cubicBezTo>
                  <a:cubicBezTo>
                    <a:pt x="6928" y="4412"/>
                    <a:pt x="6919" y="4408"/>
                    <a:pt x="6912" y="4402"/>
                  </a:cubicBezTo>
                  <a:cubicBezTo>
                    <a:pt x="6904" y="4394"/>
                    <a:pt x="6900" y="4384"/>
                    <a:pt x="6900" y="4374"/>
                  </a:cubicBezTo>
                  <a:lnTo>
                    <a:pt x="6900" y="3858"/>
                  </a:lnTo>
                  <a:cubicBezTo>
                    <a:pt x="6900" y="3847"/>
                    <a:pt x="6904" y="3838"/>
                    <a:pt x="6911" y="3831"/>
                  </a:cubicBezTo>
                  <a:cubicBezTo>
                    <a:pt x="6919" y="3824"/>
                    <a:pt x="6928" y="3820"/>
                    <a:pt x="6939" y="3820"/>
                  </a:cubicBezTo>
                  <a:lnTo>
                    <a:pt x="7138" y="3828"/>
                  </a:lnTo>
                  <a:cubicBezTo>
                    <a:pt x="7158" y="3829"/>
                    <a:pt x="7174" y="3846"/>
                    <a:pt x="7174" y="3866"/>
                  </a:cubicBezTo>
                  <a:lnTo>
                    <a:pt x="7174" y="4357"/>
                  </a:lnTo>
                  <a:lnTo>
                    <a:pt x="7174" y="4357"/>
                  </a:lnTo>
                  <a:close/>
                  <a:moveTo>
                    <a:pt x="7518" y="5001"/>
                  </a:moveTo>
                  <a:cubicBezTo>
                    <a:pt x="7518" y="5018"/>
                    <a:pt x="7507" y="5033"/>
                    <a:pt x="7490" y="5037"/>
                  </a:cubicBezTo>
                  <a:lnTo>
                    <a:pt x="7326" y="5082"/>
                  </a:lnTo>
                  <a:cubicBezTo>
                    <a:pt x="7323" y="5082"/>
                    <a:pt x="7319" y="5083"/>
                    <a:pt x="7316" y="5083"/>
                  </a:cubicBezTo>
                  <a:cubicBezTo>
                    <a:pt x="7308" y="5083"/>
                    <a:pt x="7300" y="5080"/>
                    <a:pt x="7293" y="5075"/>
                  </a:cubicBezTo>
                  <a:cubicBezTo>
                    <a:pt x="7284" y="5068"/>
                    <a:pt x="7278" y="5057"/>
                    <a:pt x="7278" y="5045"/>
                  </a:cubicBezTo>
                  <a:lnTo>
                    <a:pt x="7278" y="4576"/>
                  </a:lnTo>
                  <a:cubicBezTo>
                    <a:pt x="7278" y="4558"/>
                    <a:pt x="7292" y="4542"/>
                    <a:pt x="7311" y="4539"/>
                  </a:cubicBezTo>
                  <a:lnTo>
                    <a:pt x="7475" y="4515"/>
                  </a:lnTo>
                  <a:cubicBezTo>
                    <a:pt x="7486" y="4514"/>
                    <a:pt x="7497" y="4517"/>
                    <a:pt x="7505" y="4524"/>
                  </a:cubicBezTo>
                  <a:cubicBezTo>
                    <a:pt x="7514" y="4531"/>
                    <a:pt x="7518" y="4541"/>
                    <a:pt x="7518" y="4553"/>
                  </a:cubicBezTo>
                  <a:lnTo>
                    <a:pt x="7518" y="5001"/>
                  </a:lnTo>
                  <a:close/>
                  <a:moveTo>
                    <a:pt x="7518" y="4328"/>
                  </a:moveTo>
                  <a:cubicBezTo>
                    <a:pt x="7518" y="4348"/>
                    <a:pt x="7503" y="4364"/>
                    <a:pt x="7484" y="4366"/>
                  </a:cubicBezTo>
                  <a:lnTo>
                    <a:pt x="7319" y="4380"/>
                  </a:lnTo>
                  <a:cubicBezTo>
                    <a:pt x="7318" y="4380"/>
                    <a:pt x="7317" y="4380"/>
                    <a:pt x="7316" y="4380"/>
                  </a:cubicBezTo>
                  <a:cubicBezTo>
                    <a:pt x="7307" y="4380"/>
                    <a:pt x="7298" y="4376"/>
                    <a:pt x="7291" y="4370"/>
                  </a:cubicBezTo>
                  <a:cubicBezTo>
                    <a:pt x="7283" y="4362"/>
                    <a:pt x="7279" y="4353"/>
                    <a:pt x="7279" y="4342"/>
                  </a:cubicBezTo>
                  <a:lnTo>
                    <a:pt x="7279" y="3873"/>
                  </a:lnTo>
                  <a:cubicBezTo>
                    <a:pt x="7279" y="3863"/>
                    <a:pt x="7283" y="3853"/>
                    <a:pt x="7290" y="3846"/>
                  </a:cubicBezTo>
                  <a:cubicBezTo>
                    <a:pt x="7298" y="3839"/>
                    <a:pt x="7307" y="3835"/>
                    <a:pt x="7318" y="3835"/>
                  </a:cubicBezTo>
                  <a:lnTo>
                    <a:pt x="7482" y="3842"/>
                  </a:lnTo>
                  <a:cubicBezTo>
                    <a:pt x="7502" y="3843"/>
                    <a:pt x="7518" y="3860"/>
                    <a:pt x="7518" y="3880"/>
                  </a:cubicBezTo>
                  <a:lnTo>
                    <a:pt x="7518" y="4328"/>
                  </a:lnTo>
                  <a:lnTo>
                    <a:pt x="7518" y="432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200"/>
            </a:p>
          </p:txBody>
        </p:sp>
      </p:grpSp>
      <p:grpSp>
        <p:nvGrpSpPr>
          <p:cNvPr id="143" name="ïşľiḍè"/>
          <p:cNvGrpSpPr/>
          <p:nvPr/>
        </p:nvGrpSpPr>
        <p:grpSpPr>
          <a:xfrm>
            <a:off x="7406597" y="3360401"/>
            <a:ext cx="587520" cy="587524"/>
            <a:chOff x="5371847" y="2312243"/>
            <a:chExt cx="656438" cy="656442"/>
          </a:xfrm>
        </p:grpSpPr>
        <p:sp>
          <p:nvSpPr>
            <p:cNvPr id="144" name="îśļiḓè"/>
            <p:cNvSpPr/>
            <p:nvPr/>
          </p:nvSpPr>
          <p:spPr>
            <a:xfrm>
              <a:off x="5371847" y="2312243"/>
              <a:ext cx="656438" cy="6564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5" name="íṩľíḍe"/>
            <p:cNvSpPr/>
            <p:nvPr/>
          </p:nvSpPr>
          <p:spPr bwMode="auto">
            <a:xfrm>
              <a:off x="5532706" y="2474747"/>
              <a:ext cx="334720" cy="331430"/>
            </a:xfrm>
            <a:custGeom>
              <a:gdLst>
                <a:gd name="connsiteX0" fmla="*/ 543800 w 603264"/>
                <a:gd name="connsiteY0" fmla="*/ 537073 h 597336"/>
                <a:gd name="connsiteX1" fmla="*/ 560056 w 603264"/>
                <a:gd name="connsiteY1" fmla="*/ 537073 h 597336"/>
                <a:gd name="connsiteX2" fmla="*/ 566782 w 603264"/>
                <a:gd name="connsiteY2" fmla="*/ 541275 h 597336"/>
                <a:gd name="connsiteX3" fmla="*/ 566782 w 603264"/>
                <a:gd name="connsiteY3" fmla="*/ 551641 h 597336"/>
                <a:gd name="connsiteX4" fmla="*/ 560056 w 603264"/>
                <a:gd name="connsiteY4" fmla="*/ 555843 h 597336"/>
                <a:gd name="connsiteX5" fmla="*/ 543800 w 603264"/>
                <a:gd name="connsiteY5" fmla="*/ 555843 h 597336"/>
                <a:gd name="connsiteX6" fmla="*/ 537074 w 603264"/>
                <a:gd name="connsiteY6" fmla="*/ 551641 h 597336"/>
                <a:gd name="connsiteX7" fmla="*/ 537074 w 603264"/>
                <a:gd name="connsiteY7" fmla="*/ 541275 h 597336"/>
                <a:gd name="connsiteX8" fmla="*/ 543800 w 603264"/>
                <a:gd name="connsiteY8" fmla="*/ 537073 h 597336"/>
                <a:gd name="connsiteX9" fmla="*/ 505640 w 603264"/>
                <a:gd name="connsiteY9" fmla="*/ 537073 h 597336"/>
                <a:gd name="connsiteX10" fmla="*/ 521935 w 603264"/>
                <a:gd name="connsiteY10" fmla="*/ 537073 h 597336"/>
                <a:gd name="connsiteX11" fmla="*/ 528677 w 603264"/>
                <a:gd name="connsiteY11" fmla="*/ 541275 h 597336"/>
                <a:gd name="connsiteX12" fmla="*/ 528677 w 603264"/>
                <a:gd name="connsiteY12" fmla="*/ 551641 h 597336"/>
                <a:gd name="connsiteX13" fmla="*/ 521935 w 603264"/>
                <a:gd name="connsiteY13" fmla="*/ 555843 h 597336"/>
                <a:gd name="connsiteX14" fmla="*/ 505640 w 603264"/>
                <a:gd name="connsiteY14" fmla="*/ 555843 h 597336"/>
                <a:gd name="connsiteX15" fmla="*/ 498898 w 603264"/>
                <a:gd name="connsiteY15" fmla="*/ 551641 h 597336"/>
                <a:gd name="connsiteX16" fmla="*/ 498898 w 603264"/>
                <a:gd name="connsiteY16" fmla="*/ 541275 h 597336"/>
                <a:gd name="connsiteX17" fmla="*/ 505640 w 603264"/>
                <a:gd name="connsiteY17" fmla="*/ 537073 h 597336"/>
                <a:gd name="connsiteX18" fmla="*/ 467464 w 603264"/>
                <a:gd name="connsiteY18" fmla="*/ 537073 h 597336"/>
                <a:gd name="connsiteX19" fmla="*/ 483759 w 603264"/>
                <a:gd name="connsiteY19" fmla="*/ 537073 h 597336"/>
                <a:gd name="connsiteX20" fmla="*/ 490501 w 603264"/>
                <a:gd name="connsiteY20" fmla="*/ 541275 h 597336"/>
                <a:gd name="connsiteX21" fmla="*/ 490501 w 603264"/>
                <a:gd name="connsiteY21" fmla="*/ 551641 h 597336"/>
                <a:gd name="connsiteX22" fmla="*/ 483759 w 603264"/>
                <a:gd name="connsiteY22" fmla="*/ 555843 h 597336"/>
                <a:gd name="connsiteX23" fmla="*/ 467464 w 603264"/>
                <a:gd name="connsiteY23" fmla="*/ 555843 h 597336"/>
                <a:gd name="connsiteX24" fmla="*/ 460722 w 603264"/>
                <a:gd name="connsiteY24" fmla="*/ 551641 h 597336"/>
                <a:gd name="connsiteX25" fmla="*/ 460722 w 603264"/>
                <a:gd name="connsiteY25" fmla="*/ 541275 h 597336"/>
                <a:gd name="connsiteX26" fmla="*/ 467464 w 603264"/>
                <a:gd name="connsiteY26" fmla="*/ 537073 h 597336"/>
                <a:gd name="connsiteX27" fmla="*/ 429288 w 603264"/>
                <a:gd name="connsiteY27" fmla="*/ 537073 h 597336"/>
                <a:gd name="connsiteX28" fmla="*/ 445583 w 603264"/>
                <a:gd name="connsiteY28" fmla="*/ 537073 h 597336"/>
                <a:gd name="connsiteX29" fmla="*/ 452325 w 603264"/>
                <a:gd name="connsiteY29" fmla="*/ 541275 h 597336"/>
                <a:gd name="connsiteX30" fmla="*/ 452325 w 603264"/>
                <a:gd name="connsiteY30" fmla="*/ 551641 h 597336"/>
                <a:gd name="connsiteX31" fmla="*/ 445583 w 603264"/>
                <a:gd name="connsiteY31" fmla="*/ 555843 h 597336"/>
                <a:gd name="connsiteX32" fmla="*/ 429288 w 603264"/>
                <a:gd name="connsiteY32" fmla="*/ 555843 h 597336"/>
                <a:gd name="connsiteX33" fmla="*/ 422546 w 603264"/>
                <a:gd name="connsiteY33" fmla="*/ 551641 h 597336"/>
                <a:gd name="connsiteX34" fmla="*/ 422546 w 603264"/>
                <a:gd name="connsiteY34" fmla="*/ 541275 h 597336"/>
                <a:gd name="connsiteX35" fmla="*/ 429288 w 603264"/>
                <a:gd name="connsiteY35" fmla="*/ 537073 h 597336"/>
                <a:gd name="connsiteX36" fmla="*/ 543800 w 603264"/>
                <a:gd name="connsiteY36" fmla="*/ 513293 h 597336"/>
                <a:gd name="connsiteX37" fmla="*/ 560056 w 603264"/>
                <a:gd name="connsiteY37" fmla="*/ 513293 h 597336"/>
                <a:gd name="connsiteX38" fmla="*/ 566782 w 603264"/>
                <a:gd name="connsiteY38" fmla="*/ 517495 h 597336"/>
                <a:gd name="connsiteX39" fmla="*/ 566782 w 603264"/>
                <a:gd name="connsiteY39" fmla="*/ 527861 h 597336"/>
                <a:gd name="connsiteX40" fmla="*/ 560056 w 603264"/>
                <a:gd name="connsiteY40" fmla="*/ 532063 h 597336"/>
                <a:gd name="connsiteX41" fmla="*/ 543800 w 603264"/>
                <a:gd name="connsiteY41" fmla="*/ 532063 h 597336"/>
                <a:gd name="connsiteX42" fmla="*/ 537074 w 603264"/>
                <a:gd name="connsiteY42" fmla="*/ 527861 h 597336"/>
                <a:gd name="connsiteX43" fmla="*/ 537074 w 603264"/>
                <a:gd name="connsiteY43" fmla="*/ 517495 h 597336"/>
                <a:gd name="connsiteX44" fmla="*/ 543800 w 603264"/>
                <a:gd name="connsiteY44" fmla="*/ 513293 h 597336"/>
                <a:gd name="connsiteX45" fmla="*/ 505640 w 603264"/>
                <a:gd name="connsiteY45" fmla="*/ 513293 h 597336"/>
                <a:gd name="connsiteX46" fmla="*/ 521935 w 603264"/>
                <a:gd name="connsiteY46" fmla="*/ 513293 h 597336"/>
                <a:gd name="connsiteX47" fmla="*/ 528677 w 603264"/>
                <a:gd name="connsiteY47" fmla="*/ 517495 h 597336"/>
                <a:gd name="connsiteX48" fmla="*/ 528677 w 603264"/>
                <a:gd name="connsiteY48" fmla="*/ 527861 h 597336"/>
                <a:gd name="connsiteX49" fmla="*/ 521935 w 603264"/>
                <a:gd name="connsiteY49" fmla="*/ 532063 h 597336"/>
                <a:gd name="connsiteX50" fmla="*/ 505640 w 603264"/>
                <a:gd name="connsiteY50" fmla="*/ 532063 h 597336"/>
                <a:gd name="connsiteX51" fmla="*/ 498898 w 603264"/>
                <a:gd name="connsiteY51" fmla="*/ 527861 h 597336"/>
                <a:gd name="connsiteX52" fmla="*/ 498898 w 603264"/>
                <a:gd name="connsiteY52" fmla="*/ 517495 h 597336"/>
                <a:gd name="connsiteX53" fmla="*/ 505640 w 603264"/>
                <a:gd name="connsiteY53" fmla="*/ 513293 h 597336"/>
                <a:gd name="connsiteX54" fmla="*/ 467464 w 603264"/>
                <a:gd name="connsiteY54" fmla="*/ 513293 h 597336"/>
                <a:gd name="connsiteX55" fmla="*/ 483759 w 603264"/>
                <a:gd name="connsiteY55" fmla="*/ 513293 h 597336"/>
                <a:gd name="connsiteX56" fmla="*/ 490501 w 603264"/>
                <a:gd name="connsiteY56" fmla="*/ 517495 h 597336"/>
                <a:gd name="connsiteX57" fmla="*/ 490501 w 603264"/>
                <a:gd name="connsiteY57" fmla="*/ 527861 h 597336"/>
                <a:gd name="connsiteX58" fmla="*/ 483759 w 603264"/>
                <a:gd name="connsiteY58" fmla="*/ 532063 h 597336"/>
                <a:gd name="connsiteX59" fmla="*/ 467464 w 603264"/>
                <a:gd name="connsiteY59" fmla="*/ 532063 h 597336"/>
                <a:gd name="connsiteX60" fmla="*/ 460722 w 603264"/>
                <a:gd name="connsiteY60" fmla="*/ 527861 h 597336"/>
                <a:gd name="connsiteX61" fmla="*/ 460722 w 603264"/>
                <a:gd name="connsiteY61" fmla="*/ 517495 h 597336"/>
                <a:gd name="connsiteX62" fmla="*/ 467464 w 603264"/>
                <a:gd name="connsiteY62" fmla="*/ 513293 h 597336"/>
                <a:gd name="connsiteX63" fmla="*/ 429288 w 603264"/>
                <a:gd name="connsiteY63" fmla="*/ 513293 h 597336"/>
                <a:gd name="connsiteX64" fmla="*/ 445583 w 603264"/>
                <a:gd name="connsiteY64" fmla="*/ 513293 h 597336"/>
                <a:gd name="connsiteX65" fmla="*/ 452325 w 603264"/>
                <a:gd name="connsiteY65" fmla="*/ 517495 h 597336"/>
                <a:gd name="connsiteX66" fmla="*/ 452325 w 603264"/>
                <a:gd name="connsiteY66" fmla="*/ 527861 h 597336"/>
                <a:gd name="connsiteX67" fmla="*/ 445583 w 603264"/>
                <a:gd name="connsiteY67" fmla="*/ 532063 h 597336"/>
                <a:gd name="connsiteX68" fmla="*/ 429288 w 603264"/>
                <a:gd name="connsiteY68" fmla="*/ 532063 h 597336"/>
                <a:gd name="connsiteX69" fmla="*/ 422546 w 603264"/>
                <a:gd name="connsiteY69" fmla="*/ 527861 h 597336"/>
                <a:gd name="connsiteX70" fmla="*/ 422546 w 603264"/>
                <a:gd name="connsiteY70" fmla="*/ 517495 h 597336"/>
                <a:gd name="connsiteX71" fmla="*/ 429288 w 603264"/>
                <a:gd name="connsiteY71" fmla="*/ 513293 h 597336"/>
                <a:gd name="connsiteX72" fmla="*/ 543800 w 603264"/>
                <a:gd name="connsiteY72" fmla="*/ 489159 h 597336"/>
                <a:gd name="connsiteX73" fmla="*/ 560056 w 603264"/>
                <a:gd name="connsiteY73" fmla="*/ 489159 h 597336"/>
                <a:gd name="connsiteX74" fmla="*/ 566782 w 603264"/>
                <a:gd name="connsiteY74" fmla="*/ 493361 h 597336"/>
                <a:gd name="connsiteX75" fmla="*/ 566782 w 603264"/>
                <a:gd name="connsiteY75" fmla="*/ 503727 h 597336"/>
                <a:gd name="connsiteX76" fmla="*/ 560056 w 603264"/>
                <a:gd name="connsiteY76" fmla="*/ 507929 h 597336"/>
                <a:gd name="connsiteX77" fmla="*/ 543800 w 603264"/>
                <a:gd name="connsiteY77" fmla="*/ 507929 h 597336"/>
                <a:gd name="connsiteX78" fmla="*/ 537074 w 603264"/>
                <a:gd name="connsiteY78" fmla="*/ 503727 h 597336"/>
                <a:gd name="connsiteX79" fmla="*/ 537074 w 603264"/>
                <a:gd name="connsiteY79" fmla="*/ 493361 h 597336"/>
                <a:gd name="connsiteX80" fmla="*/ 543800 w 603264"/>
                <a:gd name="connsiteY80" fmla="*/ 489159 h 597336"/>
                <a:gd name="connsiteX81" fmla="*/ 505640 w 603264"/>
                <a:gd name="connsiteY81" fmla="*/ 489159 h 597336"/>
                <a:gd name="connsiteX82" fmla="*/ 521935 w 603264"/>
                <a:gd name="connsiteY82" fmla="*/ 489159 h 597336"/>
                <a:gd name="connsiteX83" fmla="*/ 528677 w 603264"/>
                <a:gd name="connsiteY83" fmla="*/ 493361 h 597336"/>
                <a:gd name="connsiteX84" fmla="*/ 528677 w 603264"/>
                <a:gd name="connsiteY84" fmla="*/ 503727 h 597336"/>
                <a:gd name="connsiteX85" fmla="*/ 521935 w 603264"/>
                <a:gd name="connsiteY85" fmla="*/ 507929 h 597336"/>
                <a:gd name="connsiteX86" fmla="*/ 505640 w 603264"/>
                <a:gd name="connsiteY86" fmla="*/ 507929 h 597336"/>
                <a:gd name="connsiteX87" fmla="*/ 498898 w 603264"/>
                <a:gd name="connsiteY87" fmla="*/ 503727 h 597336"/>
                <a:gd name="connsiteX88" fmla="*/ 498898 w 603264"/>
                <a:gd name="connsiteY88" fmla="*/ 493361 h 597336"/>
                <a:gd name="connsiteX89" fmla="*/ 505640 w 603264"/>
                <a:gd name="connsiteY89" fmla="*/ 489159 h 597336"/>
                <a:gd name="connsiteX90" fmla="*/ 467464 w 603264"/>
                <a:gd name="connsiteY90" fmla="*/ 489159 h 597336"/>
                <a:gd name="connsiteX91" fmla="*/ 483759 w 603264"/>
                <a:gd name="connsiteY91" fmla="*/ 489159 h 597336"/>
                <a:gd name="connsiteX92" fmla="*/ 490501 w 603264"/>
                <a:gd name="connsiteY92" fmla="*/ 493361 h 597336"/>
                <a:gd name="connsiteX93" fmla="*/ 490501 w 603264"/>
                <a:gd name="connsiteY93" fmla="*/ 503727 h 597336"/>
                <a:gd name="connsiteX94" fmla="*/ 483759 w 603264"/>
                <a:gd name="connsiteY94" fmla="*/ 507929 h 597336"/>
                <a:gd name="connsiteX95" fmla="*/ 467464 w 603264"/>
                <a:gd name="connsiteY95" fmla="*/ 507929 h 597336"/>
                <a:gd name="connsiteX96" fmla="*/ 460722 w 603264"/>
                <a:gd name="connsiteY96" fmla="*/ 503727 h 597336"/>
                <a:gd name="connsiteX97" fmla="*/ 460722 w 603264"/>
                <a:gd name="connsiteY97" fmla="*/ 493361 h 597336"/>
                <a:gd name="connsiteX98" fmla="*/ 467464 w 603264"/>
                <a:gd name="connsiteY98" fmla="*/ 489159 h 597336"/>
                <a:gd name="connsiteX99" fmla="*/ 429288 w 603264"/>
                <a:gd name="connsiteY99" fmla="*/ 489159 h 597336"/>
                <a:gd name="connsiteX100" fmla="*/ 445583 w 603264"/>
                <a:gd name="connsiteY100" fmla="*/ 489159 h 597336"/>
                <a:gd name="connsiteX101" fmla="*/ 452325 w 603264"/>
                <a:gd name="connsiteY101" fmla="*/ 493361 h 597336"/>
                <a:gd name="connsiteX102" fmla="*/ 452325 w 603264"/>
                <a:gd name="connsiteY102" fmla="*/ 503727 h 597336"/>
                <a:gd name="connsiteX103" fmla="*/ 445583 w 603264"/>
                <a:gd name="connsiteY103" fmla="*/ 507929 h 597336"/>
                <a:gd name="connsiteX104" fmla="*/ 429288 w 603264"/>
                <a:gd name="connsiteY104" fmla="*/ 507929 h 597336"/>
                <a:gd name="connsiteX105" fmla="*/ 422546 w 603264"/>
                <a:gd name="connsiteY105" fmla="*/ 503727 h 597336"/>
                <a:gd name="connsiteX106" fmla="*/ 422546 w 603264"/>
                <a:gd name="connsiteY106" fmla="*/ 493361 h 597336"/>
                <a:gd name="connsiteX107" fmla="*/ 429288 w 603264"/>
                <a:gd name="connsiteY107" fmla="*/ 489159 h 597336"/>
                <a:gd name="connsiteX108" fmla="*/ 543800 w 603264"/>
                <a:gd name="connsiteY108" fmla="*/ 455852 h 597336"/>
                <a:gd name="connsiteX109" fmla="*/ 560056 w 603264"/>
                <a:gd name="connsiteY109" fmla="*/ 455852 h 597336"/>
                <a:gd name="connsiteX110" fmla="*/ 566782 w 603264"/>
                <a:gd name="connsiteY110" fmla="*/ 460335 h 597336"/>
                <a:gd name="connsiteX111" fmla="*/ 566782 w 603264"/>
                <a:gd name="connsiteY111" fmla="*/ 470422 h 597336"/>
                <a:gd name="connsiteX112" fmla="*/ 560056 w 603264"/>
                <a:gd name="connsiteY112" fmla="*/ 474905 h 597336"/>
                <a:gd name="connsiteX113" fmla="*/ 543800 w 603264"/>
                <a:gd name="connsiteY113" fmla="*/ 474905 h 597336"/>
                <a:gd name="connsiteX114" fmla="*/ 537074 w 603264"/>
                <a:gd name="connsiteY114" fmla="*/ 470422 h 597336"/>
                <a:gd name="connsiteX115" fmla="*/ 537074 w 603264"/>
                <a:gd name="connsiteY115" fmla="*/ 460335 h 597336"/>
                <a:gd name="connsiteX116" fmla="*/ 543800 w 603264"/>
                <a:gd name="connsiteY116" fmla="*/ 455852 h 597336"/>
                <a:gd name="connsiteX117" fmla="*/ 505640 w 603264"/>
                <a:gd name="connsiteY117" fmla="*/ 455852 h 597336"/>
                <a:gd name="connsiteX118" fmla="*/ 521935 w 603264"/>
                <a:gd name="connsiteY118" fmla="*/ 455852 h 597336"/>
                <a:gd name="connsiteX119" fmla="*/ 528677 w 603264"/>
                <a:gd name="connsiteY119" fmla="*/ 460335 h 597336"/>
                <a:gd name="connsiteX120" fmla="*/ 528677 w 603264"/>
                <a:gd name="connsiteY120" fmla="*/ 470422 h 597336"/>
                <a:gd name="connsiteX121" fmla="*/ 521935 w 603264"/>
                <a:gd name="connsiteY121" fmla="*/ 474905 h 597336"/>
                <a:gd name="connsiteX122" fmla="*/ 505640 w 603264"/>
                <a:gd name="connsiteY122" fmla="*/ 474905 h 597336"/>
                <a:gd name="connsiteX123" fmla="*/ 498898 w 603264"/>
                <a:gd name="connsiteY123" fmla="*/ 470422 h 597336"/>
                <a:gd name="connsiteX124" fmla="*/ 498898 w 603264"/>
                <a:gd name="connsiteY124" fmla="*/ 460335 h 597336"/>
                <a:gd name="connsiteX125" fmla="*/ 505640 w 603264"/>
                <a:gd name="connsiteY125" fmla="*/ 455852 h 597336"/>
                <a:gd name="connsiteX126" fmla="*/ 467464 w 603264"/>
                <a:gd name="connsiteY126" fmla="*/ 455852 h 597336"/>
                <a:gd name="connsiteX127" fmla="*/ 483759 w 603264"/>
                <a:gd name="connsiteY127" fmla="*/ 455852 h 597336"/>
                <a:gd name="connsiteX128" fmla="*/ 490501 w 603264"/>
                <a:gd name="connsiteY128" fmla="*/ 460335 h 597336"/>
                <a:gd name="connsiteX129" fmla="*/ 490501 w 603264"/>
                <a:gd name="connsiteY129" fmla="*/ 470422 h 597336"/>
                <a:gd name="connsiteX130" fmla="*/ 483759 w 603264"/>
                <a:gd name="connsiteY130" fmla="*/ 474905 h 597336"/>
                <a:gd name="connsiteX131" fmla="*/ 467464 w 603264"/>
                <a:gd name="connsiteY131" fmla="*/ 474905 h 597336"/>
                <a:gd name="connsiteX132" fmla="*/ 460722 w 603264"/>
                <a:gd name="connsiteY132" fmla="*/ 470422 h 597336"/>
                <a:gd name="connsiteX133" fmla="*/ 460722 w 603264"/>
                <a:gd name="connsiteY133" fmla="*/ 460335 h 597336"/>
                <a:gd name="connsiteX134" fmla="*/ 467464 w 603264"/>
                <a:gd name="connsiteY134" fmla="*/ 455852 h 597336"/>
                <a:gd name="connsiteX135" fmla="*/ 429288 w 603264"/>
                <a:gd name="connsiteY135" fmla="*/ 455852 h 597336"/>
                <a:gd name="connsiteX136" fmla="*/ 445583 w 603264"/>
                <a:gd name="connsiteY136" fmla="*/ 455852 h 597336"/>
                <a:gd name="connsiteX137" fmla="*/ 452325 w 603264"/>
                <a:gd name="connsiteY137" fmla="*/ 460335 h 597336"/>
                <a:gd name="connsiteX138" fmla="*/ 452325 w 603264"/>
                <a:gd name="connsiteY138" fmla="*/ 470422 h 597336"/>
                <a:gd name="connsiteX139" fmla="*/ 445583 w 603264"/>
                <a:gd name="connsiteY139" fmla="*/ 474905 h 597336"/>
                <a:gd name="connsiteX140" fmla="*/ 429288 w 603264"/>
                <a:gd name="connsiteY140" fmla="*/ 474905 h 597336"/>
                <a:gd name="connsiteX141" fmla="*/ 422546 w 603264"/>
                <a:gd name="connsiteY141" fmla="*/ 470422 h 597336"/>
                <a:gd name="connsiteX142" fmla="*/ 422546 w 603264"/>
                <a:gd name="connsiteY142" fmla="*/ 460335 h 597336"/>
                <a:gd name="connsiteX143" fmla="*/ 429288 w 603264"/>
                <a:gd name="connsiteY143" fmla="*/ 455852 h 597336"/>
                <a:gd name="connsiteX144" fmla="*/ 433538 w 603264"/>
                <a:gd name="connsiteY144" fmla="*/ 368140 h 597336"/>
                <a:gd name="connsiteX145" fmla="*/ 555862 w 603264"/>
                <a:gd name="connsiteY145" fmla="*/ 368140 h 597336"/>
                <a:gd name="connsiteX146" fmla="*/ 570451 w 603264"/>
                <a:gd name="connsiteY146" fmla="*/ 381310 h 597336"/>
                <a:gd name="connsiteX147" fmla="*/ 570451 w 603264"/>
                <a:gd name="connsiteY147" fmla="*/ 412973 h 597336"/>
                <a:gd name="connsiteX148" fmla="*/ 555862 w 603264"/>
                <a:gd name="connsiteY148" fmla="*/ 425862 h 597336"/>
                <a:gd name="connsiteX149" fmla="*/ 433538 w 603264"/>
                <a:gd name="connsiteY149" fmla="*/ 425862 h 597336"/>
                <a:gd name="connsiteX150" fmla="*/ 419229 w 603264"/>
                <a:gd name="connsiteY150" fmla="*/ 412973 h 597336"/>
                <a:gd name="connsiteX151" fmla="*/ 419229 w 603264"/>
                <a:gd name="connsiteY151" fmla="*/ 381310 h 597336"/>
                <a:gd name="connsiteX152" fmla="*/ 433538 w 603264"/>
                <a:gd name="connsiteY152" fmla="*/ 368140 h 597336"/>
                <a:gd name="connsiteX153" fmla="*/ 436629 w 603264"/>
                <a:gd name="connsiteY153" fmla="*/ 340937 h 597336"/>
                <a:gd name="connsiteX154" fmla="*/ 400721 w 603264"/>
                <a:gd name="connsiteY154" fmla="*/ 377087 h 597336"/>
                <a:gd name="connsiteX155" fmla="*/ 400721 w 603264"/>
                <a:gd name="connsiteY155" fmla="*/ 538780 h 597336"/>
                <a:gd name="connsiteX156" fmla="*/ 436629 w 603264"/>
                <a:gd name="connsiteY156" fmla="*/ 574929 h 597336"/>
                <a:gd name="connsiteX157" fmla="*/ 552769 w 603264"/>
                <a:gd name="connsiteY157" fmla="*/ 574929 h 597336"/>
                <a:gd name="connsiteX158" fmla="*/ 588677 w 603264"/>
                <a:gd name="connsiteY158" fmla="*/ 538780 h 597336"/>
                <a:gd name="connsiteX159" fmla="*/ 588677 w 603264"/>
                <a:gd name="connsiteY159" fmla="*/ 377087 h 597336"/>
                <a:gd name="connsiteX160" fmla="*/ 552769 w 603264"/>
                <a:gd name="connsiteY160" fmla="*/ 340937 h 597336"/>
                <a:gd name="connsiteX161" fmla="*/ 436629 w 603264"/>
                <a:gd name="connsiteY161" fmla="*/ 326365 h 597336"/>
                <a:gd name="connsiteX162" fmla="*/ 552769 w 603264"/>
                <a:gd name="connsiteY162" fmla="*/ 326365 h 597336"/>
                <a:gd name="connsiteX163" fmla="*/ 603264 w 603264"/>
                <a:gd name="connsiteY163" fmla="*/ 377087 h 597336"/>
                <a:gd name="connsiteX164" fmla="*/ 603264 w 603264"/>
                <a:gd name="connsiteY164" fmla="*/ 538780 h 597336"/>
                <a:gd name="connsiteX165" fmla="*/ 552769 w 603264"/>
                <a:gd name="connsiteY165" fmla="*/ 589221 h 597336"/>
                <a:gd name="connsiteX166" fmla="*/ 436629 w 603264"/>
                <a:gd name="connsiteY166" fmla="*/ 589221 h 597336"/>
                <a:gd name="connsiteX167" fmla="*/ 386134 w 603264"/>
                <a:gd name="connsiteY167" fmla="*/ 538780 h 597336"/>
                <a:gd name="connsiteX168" fmla="*/ 386134 w 603264"/>
                <a:gd name="connsiteY168" fmla="*/ 377087 h 597336"/>
                <a:gd name="connsiteX169" fmla="*/ 436629 w 603264"/>
                <a:gd name="connsiteY169" fmla="*/ 326365 h 597336"/>
                <a:gd name="connsiteX170" fmla="*/ 279496 w 603264"/>
                <a:gd name="connsiteY170" fmla="*/ 0 h 597336"/>
                <a:gd name="connsiteX171" fmla="*/ 433836 w 603264"/>
                <a:gd name="connsiteY171" fmla="*/ 154097 h 597336"/>
                <a:gd name="connsiteX172" fmla="*/ 348528 w 603264"/>
                <a:gd name="connsiteY172" fmla="*/ 315479 h 597336"/>
                <a:gd name="connsiteX173" fmla="*/ 383044 w 603264"/>
                <a:gd name="connsiteY173" fmla="*/ 326686 h 597336"/>
                <a:gd name="connsiteX174" fmla="*/ 362839 w 603264"/>
                <a:gd name="connsiteY174" fmla="*/ 377117 h 597336"/>
                <a:gd name="connsiteX175" fmla="*/ 362839 w 603264"/>
                <a:gd name="connsiteY175" fmla="*/ 538779 h 597336"/>
                <a:gd name="connsiteX176" fmla="*/ 386411 w 603264"/>
                <a:gd name="connsiteY176" fmla="*/ 592573 h 597336"/>
                <a:gd name="connsiteX177" fmla="*/ 279776 w 603264"/>
                <a:gd name="connsiteY177" fmla="*/ 597336 h 597336"/>
                <a:gd name="connsiteX178" fmla="*/ 357788 w 603264"/>
                <a:gd name="connsiteY178" fmla="*/ 519167 h 597336"/>
                <a:gd name="connsiteX179" fmla="*/ 291843 w 603264"/>
                <a:gd name="connsiteY179" fmla="*/ 360027 h 597336"/>
                <a:gd name="connsiteX180" fmla="*/ 292685 w 603264"/>
                <a:gd name="connsiteY180" fmla="*/ 360027 h 597336"/>
                <a:gd name="connsiteX181" fmla="*/ 318221 w 603264"/>
                <a:gd name="connsiteY181" fmla="*/ 330608 h 597336"/>
                <a:gd name="connsiteX182" fmla="*/ 279496 w 603264"/>
                <a:gd name="connsiteY182" fmla="*/ 337893 h 597336"/>
                <a:gd name="connsiteX183" fmla="*/ 240770 w 603264"/>
                <a:gd name="connsiteY183" fmla="*/ 330608 h 597336"/>
                <a:gd name="connsiteX184" fmla="*/ 266587 w 603264"/>
                <a:gd name="connsiteY184" fmla="*/ 360027 h 597336"/>
                <a:gd name="connsiteX185" fmla="*/ 267149 w 603264"/>
                <a:gd name="connsiteY185" fmla="*/ 360027 h 597336"/>
                <a:gd name="connsiteX186" fmla="*/ 201203 w 603264"/>
                <a:gd name="connsiteY186" fmla="*/ 519167 h 597336"/>
                <a:gd name="connsiteX187" fmla="*/ 279496 w 603264"/>
                <a:gd name="connsiteY187" fmla="*/ 597336 h 597336"/>
                <a:gd name="connsiteX188" fmla="*/ 0 w 603264"/>
                <a:gd name="connsiteY188" fmla="*/ 528413 h 597336"/>
                <a:gd name="connsiteX189" fmla="*/ 210464 w 603264"/>
                <a:gd name="connsiteY189" fmla="*/ 315479 h 597336"/>
                <a:gd name="connsiteX190" fmla="*/ 125156 w 603264"/>
                <a:gd name="connsiteY190" fmla="*/ 154097 h 597336"/>
                <a:gd name="connsiteX191" fmla="*/ 279496 w 603264"/>
                <a:gd name="connsiteY191" fmla="*/ 0 h 59733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603264" h="597336">
                  <a:moveTo>
                    <a:pt x="543800" y="537073"/>
                  </a:moveTo>
                  <a:lnTo>
                    <a:pt x="560056" y="537073"/>
                  </a:lnTo>
                  <a:cubicBezTo>
                    <a:pt x="563699" y="537073"/>
                    <a:pt x="566782" y="539034"/>
                    <a:pt x="566782" y="541275"/>
                  </a:cubicBezTo>
                  <a:lnTo>
                    <a:pt x="566782" y="551641"/>
                  </a:lnTo>
                  <a:cubicBezTo>
                    <a:pt x="566782" y="554162"/>
                    <a:pt x="563699" y="555843"/>
                    <a:pt x="560056" y="555843"/>
                  </a:cubicBezTo>
                  <a:lnTo>
                    <a:pt x="543800" y="555843"/>
                  </a:lnTo>
                  <a:cubicBezTo>
                    <a:pt x="539877" y="555843"/>
                    <a:pt x="537074" y="554162"/>
                    <a:pt x="537074" y="551641"/>
                  </a:cubicBezTo>
                  <a:lnTo>
                    <a:pt x="537074" y="541275"/>
                  </a:lnTo>
                  <a:cubicBezTo>
                    <a:pt x="537074" y="539034"/>
                    <a:pt x="540157" y="537073"/>
                    <a:pt x="543800" y="537073"/>
                  </a:cubicBezTo>
                  <a:close/>
                  <a:moveTo>
                    <a:pt x="505640" y="537073"/>
                  </a:moveTo>
                  <a:lnTo>
                    <a:pt x="521935" y="537073"/>
                  </a:lnTo>
                  <a:cubicBezTo>
                    <a:pt x="525587" y="537073"/>
                    <a:pt x="528677" y="539034"/>
                    <a:pt x="528677" y="541275"/>
                  </a:cubicBezTo>
                  <a:lnTo>
                    <a:pt x="528677" y="551641"/>
                  </a:lnTo>
                  <a:cubicBezTo>
                    <a:pt x="528677" y="554162"/>
                    <a:pt x="525587" y="555843"/>
                    <a:pt x="521935" y="555843"/>
                  </a:cubicBezTo>
                  <a:lnTo>
                    <a:pt x="505640" y="555843"/>
                  </a:lnTo>
                  <a:cubicBezTo>
                    <a:pt x="501707" y="555843"/>
                    <a:pt x="498898" y="554162"/>
                    <a:pt x="498898" y="551641"/>
                  </a:cubicBezTo>
                  <a:lnTo>
                    <a:pt x="498898" y="541275"/>
                  </a:lnTo>
                  <a:cubicBezTo>
                    <a:pt x="498898" y="539034"/>
                    <a:pt x="501707" y="537073"/>
                    <a:pt x="505640" y="537073"/>
                  </a:cubicBezTo>
                  <a:close/>
                  <a:moveTo>
                    <a:pt x="467464" y="537073"/>
                  </a:moveTo>
                  <a:lnTo>
                    <a:pt x="483759" y="537073"/>
                  </a:lnTo>
                  <a:cubicBezTo>
                    <a:pt x="487411" y="537073"/>
                    <a:pt x="490501" y="539034"/>
                    <a:pt x="490501" y="541275"/>
                  </a:cubicBezTo>
                  <a:lnTo>
                    <a:pt x="490501" y="551641"/>
                  </a:lnTo>
                  <a:cubicBezTo>
                    <a:pt x="490501" y="554162"/>
                    <a:pt x="487411" y="555843"/>
                    <a:pt x="483759" y="555843"/>
                  </a:cubicBezTo>
                  <a:lnTo>
                    <a:pt x="467464" y="555843"/>
                  </a:lnTo>
                  <a:cubicBezTo>
                    <a:pt x="463812" y="555843"/>
                    <a:pt x="460722" y="554162"/>
                    <a:pt x="460722" y="551641"/>
                  </a:cubicBezTo>
                  <a:lnTo>
                    <a:pt x="460722" y="541275"/>
                  </a:lnTo>
                  <a:cubicBezTo>
                    <a:pt x="460722" y="539034"/>
                    <a:pt x="463812" y="537073"/>
                    <a:pt x="467464" y="537073"/>
                  </a:cubicBezTo>
                  <a:close/>
                  <a:moveTo>
                    <a:pt x="429288" y="537073"/>
                  </a:moveTo>
                  <a:lnTo>
                    <a:pt x="445583" y="537073"/>
                  </a:lnTo>
                  <a:cubicBezTo>
                    <a:pt x="449235" y="537073"/>
                    <a:pt x="452325" y="539034"/>
                    <a:pt x="452325" y="541275"/>
                  </a:cubicBezTo>
                  <a:lnTo>
                    <a:pt x="452325" y="551641"/>
                  </a:lnTo>
                  <a:cubicBezTo>
                    <a:pt x="452325" y="554162"/>
                    <a:pt x="449235" y="555843"/>
                    <a:pt x="445583" y="555843"/>
                  </a:cubicBezTo>
                  <a:lnTo>
                    <a:pt x="429288" y="555843"/>
                  </a:lnTo>
                  <a:cubicBezTo>
                    <a:pt x="425355" y="555843"/>
                    <a:pt x="422546" y="554162"/>
                    <a:pt x="422546" y="551641"/>
                  </a:cubicBezTo>
                  <a:lnTo>
                    <a:pt x="422546" y="541275"/>
                  </a:lnTo>
                  <a:cubicBezTo>
                    <a:pt x="422546" y="539034"/>
                    <a:pt x="425355" y="537073"/>
                    <a:pt x="429288" y="537073"/>
                  </a:cubicBezTo>
                  <a:close/>
                  <a:moveTo>
                    <a:pt x="543800" y="513293"/>
                  </a:moveTo>
                  <a:lnTo>
                    <a:pt x="560056" y="513293"/>
                  </a:lnTo>
                  <a:cubicBezTo>
                    <a:pt x="563699" y="513293"/>
                    <a:pt x="566782" y="515254"/>
                    <a:pt x="566782" y="517495"/>
                  </a:cubicBezTo>
                  <a:lnTo>
                    <a:pt x="566782" y="527861"/>
                  </a:lnTo>
                  <a:cubicBezTo>
                    <a:pt x="566782" y="530102"/>
                    <a:pt x="563699" y="532063"/>
                    <a:pt x="560056" y="532063"/>
                  </a:cubicBezTo>
                  <a:lnTo>
                    <a:pt x="543800" y="532063"/>
                  </a:lnTo>
                  <a:cubicBezTo>
                    <a:pt x="540157" y="532063"/>
                    <a:pt x="537074" y="530102"/>
                    <a:pt x="537074" y="527861"/>
                  </a:cubicBezTo>
                  <a:lnTo>
                    <a:pt x="537074" y="517495"/>
                  </a:lnTo>
                  <a:cubicBezTo>
                    <a:pt x="537074" y="515254"/>
                    <a:pt x="540157" y="513293"/>
                    <a:pt x="543800" y="513293"/>
                  </a:cubicBezTo>
                  <a:close/>
                  <a:moveTo>
                    <a:pt x="505640" y="513293"/>
                  </a:moveTo>
                  <a:lnTo>
                    <a:pt x="521935" y="513293"/>
                  </a:lnTo>
                  <a:cubicBezTo>
                    <a:pt x="525587" y="513293"/>
                    <a:pt x="528677" y="515254"/>
                    <a:pt x="528677" y="517495"/>
                  </a:cubicBezTo>
                  <a:lnTo>
                    <a:pt x="528677" y="527861"/>
                  </a:lnTo>
                  <a:cubicBezTo>
                    <a:pt x="528677" y="530102"/>
                    <a:pt x="525587" y="532063"/>
                    <a:pt x="521935" y="532063"/>
                  </a:cubicBezTo>
                  <a:lnTo>
                    <a:pt x="505640" y="532063"/>
                  </a:lnTo>
                  <a:cubicBezTo>
                    <a:pt x="501707" y="532063"/>
                    <a:pt x="498898" y="530102"/>
                    <a:pt x="498898" y="527861"/>
                  </a:cubicBezTo>
                  <a:lnTo>
                    <a:pt x="498898" y="517495"/>
                  </a:lnTo>
                  <a:cubicBezTo>
                    <a:pt x="498898" y="515254"/>
                    <a:pt x="501707" y="513293"/>
                    <a:pt x="505640" y="513293"/>
                  </a:cubicBezTo>
                  <a:close/>
                  <a:moveTo>
                    <a:pt x="467464" y="513293"/>
                  </a:moveTo>
                  <a:lnTo>
                    <a:pt x="483759" y="513293"/>
                  </a:lnTo>
                  <a:cubicBezTo>
                    <a:pt x="487411" y="513293"/>
                    <a:pt x="490501" y="515254"/>
                    <a:pt x="490501" y="517495"/>
                  </a:cubicBezTo>
                  <a:lnTo>
                    <a:pt x="490501" y="527861"/>
                  </a:lnTo>
                  <a:cubicBezTo>
                    <a:pt x="490501" y="530102"/>
                    <a:pt x="487411" y="532063"/>
                    <a:pt x="483759" y="532063"/>
                  </a:cubicBezTo>
                  <a:lnTo>
                    <a:pt x="467464" y="532063"/>
                  </a:lnTo>
                  <a:cubicBezTo>
                    <a:pt x="463812" y="532063"/>
                    <a:pt x="460722" y="530102"/>
                    <a:pt x="460722" y="527861"/>
                  </a:cubicBezTo>
                  <a:lnTo>
                    <a:pt x="460722" y="517495"/>
                  </a:lnTo>
                  <a:cubicBezTo>
                    <a:pt x="460722" y="515254"/>
                    <a:pt x="463812" y="513293"/>
                    <a:pt x="467464" y="513293"/>
                  </a:cubicBezTo>
                  <a:close/>
                  <a:moveTo>
                    <a:pt x="429288" y="513293"/>
                  </a:moveTo>
                  <a:lnTo>
                    <a:pt x="445583" y="513293"/>
                  </a:lnTo>
                  <a:cubicBezTo>
                    <a:pt x="449235" y="513293"/>
                    <a:pt x="452325" y="515254"/>
                    <a:pt x="452325" y="517495"/>
                  </a:cubicBezTo>
                  <a:lnTo>
                    <a:pt x="452325" y="527861"/>
                  </a:lnTo>
                  <a:cubicBezTo>
                    <a:pt x="452325" y="530102"/>
                    <a:pt x="449235" y="532063"/>
                    <a:pt x="445583" y="532063"/>
                  </a:cubicBezTo>
                  <a:lnTo>
                    <a:pt x="429288" y="532063"/>
                  </a:lnTo>
                  <a:cubicBezTo>
                    <a:pt x="425355" y="532063"/>
                    <a:pt x="422546" y="530102"/>
                    <a:pt x="422546" y="527861"/>
                  </a:cubicBezTo>
                  <a:lnTo>
                    <a:pt x="422546" y="517495"/>
                  </a:lnTo>
                  <a:cubicBezTo>
                    <a:pt x="422546" y="515254"/>
                    <a:pt x="425355" y="513293"/>
                    <a:pt x="429288" y="513293"/>
                  </a:cubicBezTo>
                  <a:close/>
                  <a:moveTo>
                    <a:pt x="543800" y="489159"/>
                  </a:moveTo>
                  <a:lnTo>
                    <a:pt x="560056" y="489159"/>
                  </a:lnTo>
                  <a:cubicBezTo>
                    <a:pt x="563699" y="489159"/>
                    <a:pt x="566782" y="491120"/>
                    <a:pt x="566782" y="493361"/>
                  </a:cubicBezTo>
                  <a:lnTo>
                    <a:pt x="566782" y="503727"/>
                  </a:lnTo>
                  <a:cubicBezTo>
                    <a:pt x="566782" y="505968"/>
                    <a:pt x="563699" y="507929"/>
                    <a:pt x="560056" y="507929"/>
                  </a:cubicBezTo>
                  <a:lnTo>
                    <a:pt x="543800" y="507929"/>
                  </a:lnTo>
                  <a:cubicBezTo>
                    <a:pt x="540157" y="507929"/>
                    <a:pt x="537074" y="505968"/>
                    <a:pt x="537074" y="503727"/>
                  </a:cubicBezTo>
                  <a:lnTo>
                    <a:pt x="537074" y="493361"/>
                  </a:lnTo>
                  <a:cubicBezTo>
                    <a:pt x="537074" y="491120"/>
                    <a:pt x="540157" y="489159"/>
                    <a:pt x="543800" y="489159"/>
                  </a:cubicBezTo>
                  <a:close/>
                  <a:moveTo>
                    <a:pt x="505640" y="489159"/>
                  </a:moveTo>
                  <a:lnTo>
                    <a:pt x="521935" y="489159"/>
                  </a:lnTo>
                  <a:cubicBezTo>
                    <a:pt x="525587" y="489159"/>
                    <a:pt x="528677" y="491120"/>
                    <a:pt x="528677" y="493361"/>
                  </a:cubicBezTo>
                  <a:lnTo>
                    <a:pt x="528677" y="503727"/>
                  </a:lnTo>
                  <a:cubicBezTo>
                    <a:pt x="528677" y="505968"/>
                    <a:pt x="525587" y="507929"/>
                    <a:pt x="521935" y="507929"/>
                  </a:cubicBezTo>
                  <a:lnTo>
                    <a:pt x="505640" y="507929"/>
                  </a:lnTo>
                  <a:cubicBezTo>
                    <a:pt x="501707" y="507929"/>
                    <a:pt x="498898" y="505968"/>
                    <a:pt x="498898" y="503727"/>
                  </a:cubicBezTo>
                  <a:lnTo>
                    <a:pt x="498898" y="493361"/>
                  </a:lnTo>
                  <a:cubicBezTo>
                    <a:pt x="498898" y="491120"/>
                    <a:pt x="501707" y="489159"/>
                    <a:pt x="505640" y="489159"/>
                  </a:cubicBezTo>
                  <a:close/>
                  <a:moveTo>
                    <a:pt x="467464" y="489159"/>
                  </a:moveTo>
                  <a:lnTo>
                    <a:pt x="483759" y="489159"/>
                  </a:lnTo>
                  <a:cubicBezTo>
                    <a:pt x="487692" y="489159"/>
                    <a:pt x="490501" y="491120"/>
                    <a:pt x="490501" y="493361"/>
                  </a:cubicBezTo>
                  <a:lnTo>
                    <a:pt x="490501" y="503727"/>
                  </a:lnTo>
                  <a:cubicBezTo>
                    <a:pt x="490501" y="505968"/>
                    <a:pt x="487692" y="507929"/>
                    <a:pt x="483759" y="507929"/>
                  </a:cubicBezTo>
                  <a:lnTo>
                    <a:pt x="467464" y="507929"/>
                  </a:lnTo>
                  <a:cubicBezTo>
                    <a:pt x="463812" y="507929"/>
                    <a:pt x="460722" y="505968"/>
                    <a:pt x="460722" y="503727"/>
                  </a:cubicBezTo>
                  <a:lnTo>
                    <a:pt x="460722" y="493361"/>
                  </a:lnTo>
                  <a:cubicBezTo>
                    <a:pt x="460722" y="491120"/>
                    <a:pt x="463812" y="489159"/>
                    <a:pt x="467464" y="489159"/>
                  </a:cubicBezTo>
                  <a:close/>
                  <a:moveTo>
                    <a:pt x="429288" y="489159"/>
                  </a:moveTo>
                  <a:lnTo>
                    <a:pt x="445583" y="489159"/>
                  </a:lnTo>
                  <a:cubicBezTo>
                    <a:pt x="449235" y="489159"/>
                    <a:pt x="452325" y="491120"/>
                    <a:pt x="452325" y="493361"/>
                  </a:cubicBezTo>
                  <a:lnTo>
                    <a:pt x="452325" y="503727"/>
                  </a:lnTo>
                  <a:cubicBezTo>
                    <a:pt x="452325" y="505968"/>
                    <a:pt x="449235" y="507929"/>
                    <a:pt x="445583" y="507929"/>
                  </a:cubicBezTo>
                  <a:lnTo>
                    <a:pt x="429288" y="507929"/>
                  </a:lnTo>
                  <a:cubicBezTo>
                    <a:pt x="425636" y="507929"/>
                    <a:pt x="422546" y="505968"/>
                    <a:pt x="422546" y="503727"/>
                  </a:cubicBezTo>
                  <a:lnTo>
                    <a:pt x="422546" y="493361"/>
                  </a:lnTo>
                  <a:cubicBezTo>
                    <a:pt x="422546" y="491120"/>
                    <a:pt x="425636" y="489159"/>
                    <a:pt x="429288" y="489159"/>
                  </a:cubicBezTo>
                  <a:close/>
                  <a:moveTo>
                    <a:pt x="543800" y="455852"/>
                  </a:moveTo>
                  <a:lnTo>
                    <a:pt x="560056" y="455852"/>
                  </a:lnTo>
                  <a:cubicBezTo>
                    <a:pt x="563699" y="455852"/>
                    <a:pt x="566782" y="457813"/>
                    <a:pt x="566782" y="460335"/>
                  </a:cubicBezTo>
                  <a:lnTo>
                    <a:pt x="566782" y="470422"/>
                  </a:lnTo>
                  <a:cubicBezTo>
                    <a:pt x="566782" y="472944"/>
                    <a:pt x="563699" y="474905"/>
                    <a:pt x="560056" y="474905"/>
                  </a:cubicBezTo>
                  <a:lnTo>
                    <a:pt x="543800" y="474905"/>
                  </a:lnTo>
                  <a:cubicBezTo>
                    <a:pt x="539877" y="474905"/>
                    <a:pt x="537074" y="472944"/>
                    <a:pt x="537074" y="470422"/>
                  </a:cubicBezTo>
                  <a:lnTo>
                    <a:pt x="537074" y="460335"/>
                  </a:lnTo>
                  <a:cubicBezTo>
                    <a:pt x="537074" y="457813"/>
                    <a:pt x="540157" y="455852"/>
                    <a:pt x="543800" y="455852"/>
                  </a:cubicBezTo>
                  <a:close/>
                  <a:moveTo>
                    <a:pt x="505640" y="455852"/>
                  </a:moveTo>
                  <a:lnTo>
                    <a:pt x="521935" y="455852"/>
                  </a:lnTo>
                  <a:cubicBezTo>
                    <a:pt x="525587" y="455852"/>
                    <a:pt x="528677" y="457813"/>
                    <a:pt x="528677" y="460335"/>
                  </a:cubicBezTo>
                  <a:lnTo>
                    <a:pt x="528677" y="470422"/>
                  </a:lnTo>
                  <a:cubicBezTo>
                    <a:pt x="528677" y="472944"/>
                    <a:pt x="525587" y="474905"/>
                    <a:pt x="521935" y="474905"/>
                  </a:cubicBezTo>
                  <a:lnTo>
                    <a:pt x="505640" y="474905"/>
                  </a:lnTo>
                  <a:cubicBezTo>
                    <a:pt x="501707" y="474905"/>
                    <a:pt x="498898" y="472944"/>
                    <a:pt x="498898" y="470422"/>
                  </a:cubicBezTo>
                  <a:lnTo>
                    <a:pt x="498898" y="460335"/>
                  </a:lnTo>
                  <a:cubicBezTo>
                    <a:pt x="498898" y="457813"/>
                    <a:pt x="501707" y="455852"/>
                    <a:pt x="505640" y="455852"/>
                  </a:cubicBezTo>
                  <a:close/>
                  <a:moveTo>
                    <a:pt x="467464" y="455852"/>
                  </a:moveTo>
                  <a:lnTo>
                    <a:pt x="483759" y="455852"/>
                  </a:lnTo>
                  <a:cubicBezTo>
                    <a:pt x="487411" y="455852"/>
                    <a:pt x="490501" y="457813"/>
                    <a:pt x="490501" y="460335"/>
                  </a:cubicBezTo>
                  <a:lnTo>
                    <a:pt x="490501" y="470422"/>
                  </a:lnTo>
                  <a:cubicBezTo>
                    <a:pt x="490501" y="472944"/>
                    <a:pt x="487411" y="474905"/>
                    <a:pt x="483759" y="474905"/>
                  </a:cubicBezTo>
                  <a:lnTo>
                    <a:pt x="467464" y="474905"/>
                  </a:lnTo>
                  <a:cubicBezTo>
                    <a:pt x="463531" y="474905"/>
                    <a:pt x="460722" y="472944"/>
                    <a:pt x="460722" y="470422"/>
                  </a:cubicBezTo>
                  <a:lnTo>
                    <a:pt x="460722" y="460335"/>
                  </a:lnTo>
                  <a:cubicBezTo>
                    <a:pt x="460722" y="457813"/>
                    <a:pt x="463531" y="455852"/>
                    <a:pt x="467464" y="455852"/>
                  </a:cubicBezTo>
                  <a:close/>
                  <a:moveTo>
                    <a:pt x="429288" y="455852"/>
                  </a:moveTo>
                  <a:lnTo>
                    <a:pt x="445583" y="455852"/>
                  </a:lnTo>
                  <a:cubicBezTo>
                    <a:pt x="449235" y="455852"/>
                    <a:pt x="452325" y="457813"/>
                    <a:pt x="452325" y="460335"/>
                  </a:cubicBezTo>
                  <a:lnTo>
                    <a:pt x="452325" y="470422"/>
                  </a:lnTo>
                  <a:cubicBezTo>
                    <a:pt x="452325" y="472944"/>
                    <a:pt x="449235" y="474905"/>
                    <a:pt x="445583" y="474905"/>
                  </a:cubicBezTo>
                  <a:lnTo>
                    <a:pt x="429288" y="474905"/>
                  </a:lnTo>
                  <a:cubicBezTo>
                    <a:pt x="425355" y="474905"/>
                    <a:pt x="422546" y="472944"/>
                    <a:pt x="422546" y="470422"/>
                  </a:cubicBezTo>
                  <a:lnTo>
                    <a:pt x="422546" y="460335"/>
                  </a:lnTo>
                  <a:cubicBezTo>
                    <a:pt x="422546" y="457813"/>
                    <a:pt x="425355" y="455852"/>
                    <a:pt x="429288" y="455852"/>
                  </a:cubicBezTo>
                  <a:close/>
                  <a:moveTo>
                    <a:pt x="433538" y="368140"/>
                  </a:moveTo>
                  <a:lnTo>
                    <a:pt x="555862" y="368140"/>
                  </a:lnTo>
                  <a:cubicBezTo>
                    <a:pt x="563718" y="368140"/>
                    <a:pt x="570451" y="374024"/>
                    <a:pt x="570451" y="381310"/>
                  </a:cubicBezTo>
                  <a:lnTo>
                    <a:pt x="570451" y="412973"/>
                  </a:lnTo>
                  <a:cubicBezTo>
                    <a:pt x="570451" y="419978"/>
                    <a:pt x="563718" y="425862"/>
                    <a:pt x="555862" y="425862"/>
                  </a:cubicBezTo>
                  <a:lnTo>
                    <a:pt x="433538" y="425862"/>
                  </a:lnTo>
                  <a:cubicBezTo>
                    <a:pt x="425682" y="425862"/>
                    <a:pt x="419229" y="419978"/>
                    <a:pt x="419229" y="412973"/>
                  </a:cubicBezTo>
                  <a:lnTo>
                    <a:pt x="419229" y="381310"/>
                  </a:lnTo>
                  <a:cubicBezTo>
                    <a:pt x="419229" y="374024"/>
                    <a:pt x="425682" y="368140"/>
                    <a:pt x="433538" y="368140"/>
                  </a:cubicBezTo>
                  <a:close/>
                  <a:moveTo>
                    <a:pt x="436629" y="340937"/>
                  </a:moveTo>
                  <a:cubicBezTo>
                    <a:pt x="416712" y="340937"/>
                    <a:pt x="400721" y="357190"/>
                    <a:pt x="400721" y="377087"/>
                  </a:cubicBezTo>
                  <a:lnTo>
                    <a:pt x="400721" y="538780"/>
                  </a:lnTo>
                  <a:cubicBezTo>
                    <a:pt x="400721" y="558676"/>
                    <a:pt x="416712" y="574929"/>
                    <a:pt x="436629" y="574929"/>
                  </a:cubicBezTo>
                  <a:lnTo>
                    <a:pt x="552769" y="574929"/>
                  </a:lnTo>
                  <a:cubicBezTo>
                    <a:pt x="572686" y="574929"/>
                    <a:pt x="588677" y="558676"/>
                    <a:pt x="588677" y="538780"/>
                  </a:cubicBezTo>
                  <a:lnTo>
                    <a:pt x="588677" y="377087"/>
                  </a:lnTo>
                  <a:cubicBezTo>
                    <a:pt x="588677" y="357190"/>
                    <a:pt x="572686" y="340937"/>
                    <a:pt x="552769" y="340937"/>
                  </a:cubicBezTo>
                  <a:close/>
                  <a:moveTo>
                    <a:pt x="436629" y="326365"/>
                  </a:moveTo>
                  <a:lnTo>
                    <a:pt x="552769" y="326365"/>
                  </a:lnTo>
                  <a:cubicBezTo>
                    <a:pt x="580541" y="326365"/>
                    <a:pt x="603264" y="349064"/>
                    <a:pt x="603264" y="377087"/>
                  </a:cubicBezTo>
                  <a:lnTo>
                    <a:pt x="603264" y="538780"/>
                  </a:lnTo>
                  <a:cubicBezTo>
                    <a:pt x="603264" y="566803"/>
                    <a:pt x="580541" y="589221"/>
                    <a:pt x="552769" y="589221"/>
                  </a:cubicBezTo>
                  <a:lnTo>
                    <a:pt x="436629" y="589221"/>
                  </a:lnTo>
                  <a:cubicBezTo>
                    <a:pt x="408857" y="589221"/>
                    <a:pt x="386134" y="566803"/>
                    <a:pt x="386134" y="538780"/>
                  </a:cubicBezTo>
                  <a:lnTo>
                    <a:pt x="386134" y="377087"/>
                  </a:lnTo>
                  <a:cubicBezTo>
                    <a:pt x="386134" y="349064"/>
                    <a:pt x="408857" y="326365"/>
                    <a:pt x="436629" y="326365"/>
                  </a:cubicBezTo>
                  <a:close/>
                  <a:moveTo>
                    <a:pt x="279496" y="0"/>
                  </a:moveTo>
                  <a:cubicBezTo>
                    <a:pt x="364804" y="0"/>
                    <a:pt x="433836" y="68923"/>
                    <a:pt x="433836" y="154097"/>
                  </a:cubicBezTo>
                  <a:cubicBezTo>
                    <a:pt x="433836" y="214335"/>
                    <a:pt x="399039" y="281297"/>
                    <a:pt x="348528" y="315479"/>
                  </a:cubicBezTo>
                  <a:cubicBezTo>
                    <a:pt x="360314" y="318280"/>
                    <a:pt x="371819" y="322203"/>
                    <a:pt x="383044" y="326686"/>
                  </a:cubicBezTo>
                  <a:cubicBezTo>
                    <a:pt x="370697" y="339854"/>
                    <a:pt x="362839" y="357505"/>
                    <a:pt x="362839" y="377117"/>
                  </a:cubicBezTo>
                  <a:lnTo>
                    <a:pt x="362839" y="538779"/>
                  </a:lnTo>
                  <a:cubicBezTo>
                    <a:pt x="362839" y="560073"/>
                    <a:pt x="372100" y="579125"/>
                    <a:pt x="386411" y="592573"/>
                  </a:cubicBezTo>
                  <a:cubicBezTo>
                    <a:pt x="352457" y="595655"/>
                    <a:pt x="315976" y="597336"/>
                    <a:pt x="279776" y="597336"/>
                  </a:cubicBezTo>
                  <a:lnTo>
                    <a:pt x="357788" y="519167"/>
                  </a:lnTo>
                  <a:lnTo>
                    <a:pt x="291843" y="360027"/>
                  </a:lnTo>
                  <a:lnTo>
                    <a:pt x="292685" y="360027"/>
                  </a:lnTo>
                  <a:lnTo>
                    <a:pt x="318221" y="330608"/>
                  </a:lnTo>
                  <a:cubicBezTo>
                    <a:pt x="305874" y="335091"/>
                    <a:pt x="292966" y="337893"/>
                    <a:pt x="279496" y="337893"/>
                  </a:cubicBezTo>
                  <a:cubicBezTo>
                    <a:pt x="266307" y="337893"/>
                    <a:pt x="253398" y="335091"/>
                    <a:pt x="240770" y="330608"/>
                  </a:cubicBezTo>
                  <a:lnTo>
                    <a:pt x="266587" y="360027"/>
                  </a:lnTo>
                  <a:lnTo>
                    <a:pt x="267149" y="360027"/>
                  </a:lnTo>
                  <a:lnTo>
                    <a:pt x="201203" y="519167"/>
                  </a:lnTo>
                  <a:lnTo>
                    <a:pt x="279496" y="597336"/>
                  </a:lnTo>
                  <a:cubicBezTo>
                    <a:pt x="139748" y="597336"/>
                    <a:pt x="0" y="574362"/>
                    <a:pt x="0" y="528413"/>
                  </a:cubicBezTo>
                  <a:cubicBezTo>
                    <a:pt x="0" y="450804"/>
                    <a:pt x="89517" y="346018"/>
                    <a:pt x="210464" y="315479"/>
                  </a:cubicBezTo>
                  <a:cubicBezTo>
                    <a:pt x="159952" y="281297"/>
                    <a:pt x="125156" y="214335"/>
                    <a:pt x="125156" y="154097"/>
                  </a:cubicBezTo>
                  <a:cubicBezTo>
                    <a:pt x="125156" y="68923"/>
                    <a:pt x="194188" y="0"/>
                    <a:pt x="279496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200"/>
            </a:p>
          </p:txBody>
        </p:sp>
      </p:grpSp>
      <p:grpSp>
        <p:nvGrpSpPr>
          <p:cNvPr id="131" name="îşļiḓê"/>
          <p:cNvGrpSpPr/>
          <p:nvPr/>
        </p:nvGrpSpPr>
        <p:grpSpPr>
          <a:xfrm>
            <a:off x="9224340" y="3313659"/>
            <a:ext cx="2108063" cy="970279"/>
            <a:chOff x="9038803" y="1443040"/>
            <a:chExt cx="2108063" cy="970279"/>
          </a:xfrm>
        </p:grpSpPr>
        <p:sp>
          <p:nvSpPr>
            <p:cNvPr id="132" name="îsḻide"/>
            <p:cNvSpPr/>
            <p:nvPr/>
          </p:nvSpPr>
          <p:spPr bwMode="auto">
            <a:xfrm>
              <a:off x="9038803" y="1855920"/>
              <a:ext cx="2108063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点击此处输入文本内容，点击此处输入文本内容</a:t>
              </a:r>
              <a:r>
                <a:rPr lang="en-US" altLang="zh-CN" sz="120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ïŝļïďé"/>
            <p:cNvSpPr txBox="1"/>
            <p:nvPr/>
          </p:nvSpPr>
          <p:spPr bwMode="auto">
            <a:xfrm>
              <a:off x="9038803" y="1443040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814569" y="3381470"/>
            <a:ext cx="2448270" cy="1247536"/>
            <a:chOff x="1668268" y="1693633"/>
            <a:chExt cx="2448270" cy="1247536"/>
          </a:xfrm>
        </p:grpSpPr>
        <p:grpSp>
          <p:nvGrpSpPr>
            <p:cNvPr id="78" name="组合 77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80" name="矩形 79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79" name="文本框 78"/>
            <p:cNvSpPr txBox="1"/>
            <p:nvPr/>
          </p:nvSpPr>
          <p:spPr>
            <a:xfrm>
              <a:off x="1668268" y="2036370"/>
              <a:ext cx="2448270" cy="90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zh-CN" altLang="en-US" sz="1200" spc="12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spc="12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084566" y="2600608"/>
            <a:ext cx="2448270" cy="1247536"/>
            <a:chOff x="1668268" y="1693633"/>
            <a:chExt cx="2448270" cy="1247536"/>
          </a:xfrm>
        </p:grpSpPr>
        <p:grpSp>
          <p:nvGrpSpPr>
            <p:cNvPr id="83" name="组合 82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84" name="文本框 83"/>
            <p:cNvSpPr txBox="1"/>
            <p:nvPr/>
          </p:nvSpPr>
          <p:spPr>
            <a:xfrm>
              <a:off x="1668268" y="2036370"/>
              <a:ext cx="2448270" cy="90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zh-CN" altLang="en-US" sz="1200" spc="12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spc="12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751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251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751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251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322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学生特点和学习情况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37003" y="1957143"/>
            <a:ext cx="2589716" cy="1081401"/>
            <a:chOff x="1668268" y="1693633"/>
            <a:chExt cx="2589716" cy="1081401"/>
          </a:xfrm>
        </p:grpSpPr>
        <p:grpSp>
          <p:nvGrpSpPr>
            <p:cNvPr id="12" name="组合 1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668268" y="2036370"/>
              <a:ext cx="2589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054529" y="4593113"/>
            <a:ext cx="2589716" cy="1081401"/>
            <a:chOff x="1668268" y="1693633"/>
            <a:chExt cx="2589716" cy="1081401"/>
          </a:xfrm>
        </p:grpSpPr>
        <p:grpSp>
          <p:nvGrpSpPr>
            <p:cNvPr id="20" name="组合 1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668268" y="2036370"/>
              <a:ext cx="2589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787289" y="4593113"/>
            <a:ext cx="2532868" cy="1081401"/>
            <a:chOff x="1668268" y="1693633"/>
            <a:chExt cx="2532868" cy="1081401"/>
          </a:xfrm>
        </p:grpSpPr>
        <p:grpSp>
          <p:nvGrpSpPr>
            <p:cNvPr id="25" name="组合 2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668268" y="2036370"/>
              <a:ext cx="25328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3" name="íśḻîde"/>
          <p:cNvSpPr/>
          <p:nvPr/>
        </p:nvSpPr>
        <p:spPr>
          <a:xfrm rot="3695988">
            <a:off x="3975156" y="2630238"/>
            <a:ext cx="268887" cy="914005"/>
          </a:xfrm>
          <a:custGeom>
            <a:gdLst>
              <a:gd name="connsiteX0" fmla="*/ 64360 w 291108"/>
              <a:gd name="connsiteY0" fmla="*/ 29893 h 989538"/>
              <a:gd name="connsiteX1" fmla="*/ 197060 w 291108"/>
              <a:gd name="connsiteY1" fmla="*/ 0 h 989538"/>
              <a:gd name="connsiteX2" fmla="*/ 197820 w 291108"/>
              <a:gd name="connsiteY2" fmla="*/ 133682 h 989538"/>
              <a:gd name="connsiteX3" fmla="*/ 154483 w 291108"/>
              <a:gd name="connsiteY3" fmla="*/ 99979 h 989538"/>
              <a:gd name="connsiteX4" fmla="*/ 111704 w 291108"/>
              <a:gd name="connsiteY4" fmla="*/ 167894 h 989538"/>
              <a:gd name="connsiteX5" fmla="*/ 291108 w 291108"/>
              <a:gd name="connsiteY5" fmla="*/ 952925 h 989538"/>
              <a:gd name="connsiteX6" fmla="*/ 262632 w 291108"/>
              <a:gd name="connsiteY6" fmla="*/ 989538 h 989538"/>
              <a:gd name="connsiteX7" fmla="*/ 71078 w 291108"/>
              <a:gd name="connsiteY7" fmla="*/ 146053 h 989538"/>
              <a:gd name="connsiteX8" fmla="*/ 117888 w 291108"/>
              <a:gd name="connsiteY8" fmla="*/ 71521 h 9895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108" h="989538">
                <a:moveTo>
                  <a:pt x="64360" y="29893"/>
                </a:moveTo>
                <a:cubicBezTo>
                  <a:pt x="64360" y="29893"/>
                  <a:pt x="197060" y="0"/>
                  <a:pt x="197060" y="0"/>
                </a:cubicBezTo>
                <a:lnTo>
                  <a:pt x="197820" y="133682"/>
                </a:lnTo>
                <a:lnTo>
                  <a:pt x="154483" y="99979"/>
                </a:lnTo>
                <a:lnTo>
                  <a:pt x="111704" y="167894"/>
                </a:lnTo>
                <a:cubicBezTo>
                  <a:pt x="-21801" y="436213"/>
                  <a:pt x="48317" y="764053"/>
                  <a:pt x="291108" y="952925"/>
                </a:cubicBezTo>
                <a:lnTo>
                  <a:pt x="262632" y="989538"/>
                </a:lnTo>
                <a:cubicBezTo>
                  <a:pt x="2127" y="786925"/>
                  <a:pt x="-70312" y="431583"/>
                  <a:pt x="71078" y="146053"/>
                </a:cubicBezTo>
                <a:lnTo>
                  <a:pt x="117888" y="7152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2" name="组合 1"/>
          <p:cNvGrpSpPr/>
          <p:nvPr/>
        </p:nvGrpSpPr>
        <p:grpSpPr>
          <a:xfrm>
            <a:off x="3907604" y="3054451"/>
            <a:ext cx="1173609" cy="1173592"/>
            <a:chOff x="3907604" y="3054451"/>
            <a:chExt cx="1173609" cy="1173592"/>
          </a:xfrm>
        </p:grpSpPr>
        <p:sp>
          <p:nvSpPr>
            <p:cNvPr id="82" name="í$ḷide"/>
            <p:cNvSpPr/>
            <p:nvPr/>
          </p:nvSpPr>
          <p:spPr>
            <a:xfrm>
              <a:off x="3907604" y="3054451"/>
              <a:ext cx="1173609" cy="1173592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19331" extrusionOk="0">
                  <a:moveTo>
                    <a:pt x="424" y="12487"/>
                  </a:moveTo>
                  <a:cubicBezTo>
                    <a:pt x="1982" y="17591"/>
                    <a:pt x="7383" y="20465"/>
                    <a:pt x="12487" y="18907"/>
                  </a:cubicBezTo>
                  <a:cubicBezTo>
                    <a:pt x="17591" y="17348"/>
                    <a:pt x="20465" y="11947"/>
                    <a:pt x="18906" y="6843"/>
                  </a:cubicBezTo>
                  <a:cubicBezTo>
                    <a:pt x="17348" y="1739"/>
                    <a:pt x="11947" y="-1135"/>
                    <a:pt x="6843" y="424"/>
                  </a:cubicBezTo>
                  <a:cubicBezTo>
                    <a:pt x="1739" y="1982"/>
                    <a:pt x="-1135" y="7383"/>
                    <a:pt x="424" y="1248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  <a:prstDash val="sysDot"/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4" name="íṩḷïḑe"/>
            <p:cNvSpPr/>
            <p:nvPr/>
          </p:nvSpPr>
          <p:spPr>
            <a:xfrm>
              <a:off x="4194244" y="3341432"/>
              <a:ext cx="600329" cy="599630"/>
            </a:xfrm>
            <a:custGeom>
              <a:gdLst>
                <a:gd name="connsiteX0" fmla="*/ 285664 w 607709"/>
                <a:gd name="connsiteY0" fmla="*/ 459028 h 607004"/>
                <a:gd name="connsiteX1" fmla="*/ 303937 w 607709"/>
                <a:gd name="connsiteY1" fmla="*/ 460157 h 607004"/>
                <a:gd name="connsiteX2" fmla="*/ 322116 w 607709"/>
                <a:gd name="connsiteY2" fmla="*/ 459028 h 607004"/>
                <a:gd name="connsiteX3" fmla="*/ 322116 w 607709"/>
                <a:gd name="connsiteY3" fmla="*/ 467683 h 607004"/>
                <a:gd name="connsiteX4" fmla="*/ 322116 w 607709"/>
                <a:gd name="connsiteY4" fmla="*/ 504559 h 607004"/>
                <a:gd name="connsiteX5" fmla="*/ 356778 w 607709"/>
                <a:gd name="connsiteY5" fmla="*/ 554230 h 607004"/>
                <a:gd name="connsiteX6" fmla="*/ 303937 w 607709"/>
                <a:gd name="connsiteY6" fmla="*/ 607004 h 607004"/>
                <a:gd name="connsiteX7" fmla="*/ 251001 w 607709"/>
                <a:gd name="connsiteY7" fmla="*/ 554230 h 607004"/>
                <a:gd name="connsiteX8" fmla="*/ 285664 w 607709"/>
                <a:gd name="connsiteY8" fmla="*/ 504559 h 607004"/>
                <a:gd name="connsiteX9" fmla="*/ 285664 w 607709"/>
                <a:gd name="connsiteY9" fmla="*/ 467683 h 607004"/>
                <a:gd name="connsiteX10" fmla="*/ 426971 w 607709"/>
                <a:gd name="connsiteY10" fmla="*/ 400600 h 607004"/>
                <a:gd name="connsiteX11" fmla="*/ 459183 w 607709"/>
                <a:gd name="connsiteY11" fmla="*/ 432678 h 607004"/>
                <a:gd name="connsiteX12" fmla="*/ 481411 w 607709"/>
                <a:gd name="connsiteY12" fmla="*/ 427786 h 607004"/>
                <a:gd name="connsiteX13" fmla="*/ 534250 w 607709"/>
                <a:gd name="connsiteY13" fmla="*/ 480843 h 607004"/>
                <a:gd name="connsiteX14" fmla="*/ 481411 w 607709"/>
                <a:gd name="connsiteY14" fmla="*/ 533616 h 607004"/>
                <a:gd name="connsiteX15" fmla="*/ 428478 w 607709"/>
                <a:gd name="connsiteY15" fmla="*/ 480843 h 607004"/>
                <a:gd name="connsiteX16" fmla="*/ 433376 w 607709"/>
                <a:gd name="connsiteY16" fmla="*/ 458641 h 607004"/>
                <a:gd name="connsiteX17" fmla="*/ 401164 w 607709"/>
                <a:gd name="connsiteY17" fmla="*/ 426375 h 607004"/>
                <a:gd name="connsiteX18" fmla="*/ 426971 w 607709"/>
                <a:gd name="connsiteY18" fmla="*/ 400600 h 607004"/>
                <a:gd name="connsiteX19" fmla="*/ 180789 w 607709"/>
                <a:gd name="connsiteY19" fmla="*/ 400600 h 607004"/>
                <a:gd name="connsiteX20" fmla="*/ 206686 w 607709"/>
                <a:gd name="connsiteY20" fmla="*/ 426182 h 607004"/>
                <a:gd name="connsiteX21" fmla="*/ 174385 w 607709"/>
                <a:gd name="connsiteY21" fmla="*/ 458349 h 607004"/>
                <a:gd name="connsiteX22" fmla="*/ 179282 w 607709"/>
                <a:gd name="connsiteY22" fmla="*/ 480546 h 607004"/>
                <a:gd name="connsiteX23" fmla="*/ 126453 w 607709"/>
                <a:gd name="connsiteY23" fmla="*/ 533404 h 607004"/>
                <a:gd name="connsiteX24" fmla="*/ 73529 w 607709"/>
                <a:gd name="connsiteY24" fmla="*/ 480546 h 607004"/>
                <a:gd name="connsiteX25" fmla="*/ 126453 w 607709"/>
                <a:gd name="connsiteY25" fmla="*/ 427781 h 607004"/>
                <a:gd name="connsiteX26" fmla="*/ 148677 w 607709"/>
                <a:gd name="connsiteY26" fmla="*/ 432672 h 607004"/>
                <a:gd name="connsiteX27" fmla="*/ 361571 w 607709"/>
                <a:gd name="connsiteY27" fmla="*/ 349156 h 607004"/>
                <a:gd name="connsiteX28" fmla="*/ 341320 w 607709"/>
                <a:gd name="connsiteY28" fmla="*/ 390073 h 607004"/>
                <a:gd name="connsiteX29" fmla="*/ 386438 w 607709"/>
                <a:gd name="connsiteY29" fmla="*/ 349156 h 607004"/>
                <a:gd name="connsiteX30" fmla="*/ 313439 w 607709"/>
                <a:gd name="connsiteY30" fmla="*/ 349156 h 607004"/>
                <a:gd name="connsiteX31" fmla="*/ 313439 w 607709"/>
                <a:gd name="connsiteY31" fmla="*/ 393835 h 607004"/>
                <a:gd name="connsiteX32" fmla="*/ 341603 w 607709"/>
                <a:gd name="connsiteY32" fmla="*/ 349156 h 607004"/>
                <a:gd name="connsiteX33" fmla="*/ 266249 w 607709"/>
                <a:gd name="connsiteY33" fmla="*/ 349156 h 607004"/>
                <a:gd name="connsiteX34" fmla="*/ 294318 w 607709"/>
                <a:gd name="connsiteY34" fmla="*/ 393647 h 607004"/>
                <a:gd name="connsiteX35" fmla="*/ 294318 w 607709"/>
                <a:gd name="connsiteY35" fmla="*/ 349156 h 607004"/>
                <a:gd name="connsiteX36" fmla="*/ 221413 w 607709"/>
                <a:gd name="connsiteY36" fmla="*/ 349156 h 607004"/>
                <a:gd name="connsiteX37" fmla="*/ 266437 w 607709"/>
                <a:gd name="connsiteY37" fmla="*/ 390073 h 607004"/>
                <a:gd name="connsiteX38" fmla="*/ 246280 w 607709"/>
                <a:gd name="connsiteY38" fmla="*/ 349156 h 607004"/>
                <a:gd name="connsiteX39" fmla="*/ 365904 w 607709"/>
                <a:gd name="connsiteY39" fmla="*/ 276823 h 607004"/>
                <a:gd name="connsiteX40" fmla="*/ 368165 w 607709"/>
                <a:gd name="connsiteY40" fmla="*/ 303537 h 607004"/>
                <a:gd name="connsiteX41" fmla="*/ 365904 w 607709"/>
                <a:gd name="connsiteY41" fmla="*/ 330250 h 607004"/>
                <a:gd name="connsiteX42" fmla="*/ 394350 w 607709"/>
                <a:gd name="connsiteY42" fmla="*/ 330250 h 607004"/>
                <a:gd name="connsiteX43" fmla="*/ 398212 w 607709"/>
                <a:gd name="connsiteY43" fmla="*/ 303537 h 607004"/>
                <a:gd name="connsiteX44" fmla="*/ 394350 w 607709"/>
                <a:gd name="connsiteY44" fmla="*/ 276823 h 607004"/>
                <a:gd name="connsiteX45" fmla="*/ 313439 w 607709"/>
                <a:gd name="connsiteY45" fmla="*/ 276823 h 607004"/>
                <a:gd name="connsiteX46" fmla="*/ 313439 w 607709"/>
                <a:gd name="connsiteY46" fmla="*/ 330250 h 607004"/>
                <a:gd name="connsiteX47" fmla="*/ 346689 w 607709"/>
                <a:gd name="connsiteY47" fmla="*/ 330250 h 607004"/>
                <a:gd name="connsiteX48" fmla="*/ 349232 w 607709"/>
                <a:gd name="connsiteY48" fmla="*/ 303537 h 607004"/>
                <a:gd name="connsiteX49" fmla="*/ 346689 w 607709"/>
                <a:gd name="connsiteY49" fmla="*/ 276823 h 607004"/>
                <a:gd name="connsiteX50" fmla="*/ 261068 w 607709"/>
                <a:gd name="connsiteY50" fmla="*/ 276823 h 607004"/>
                <a:gd name="connsiteX51" fmla="*/ 258525 w 607709"/>
                <a:gd name="connsiteY51" fmla="*/ 303537 h 607004"/>
                <a:gd name="connsiteX52" fmla="*/ 261068 w 607709"/>
                <a:gd name="connsiteY52" fmla="*/ 330250 h 607004"/>
                <a:gd name="connsiteX53" fmla="*/ 294318 w 607709"/>
                <a:gd name="connsiteY53" fmla="*/ 330250 h 607004"/>
                <a:gd name="connsiteX54" fmla="*/ 294318 w 607709"/>
                <a:gd name="connsiteY54" fmla="*/ 276823 h 607004"/>
                <a:gd name="connsiteX55" fmla="*/ 213312 w 607709"/>
                <a:gd name="connsiteY55" fmla="*/ 276823 h 607004"/>
                <a:gd name="connsiteX56" fmla="*/ 209450 w 607709"/>
                <a:gd name="connsiteY56" fmla="*/ 303537 h 607004"/>
                <a:gd name="connsiteX57" fmla="*/ 213312 w 607709"/>
                <a:gd name="connsiteY57" fmla="*/ 330250 h 607004"/>
                <a:gd name="connsiteX58" fmla="*/ 241758 w 607709"/>
                <a:gd name="connsiteY58" fmla="*/ 330250 h 607004"/>
                <a:gd name="connsiteX59" fmla="*/ 239498 w 607709"/>
                <a:gd name="connsiteY59" fmla="*/ 303537 h 607004"/>
                <a:gd name="connsiteX60" fmla="*/ 241758 w 607709"/>
                <a:gd name="connsiteY60" fmla="*/ 276823 h 607004"/>
                <a:gd name="connsiteX61" fmla="*/ 52952 w 607709"/>
                <a:gd name="connsiteY61" fmla="*/ 253683 h 607004"/>
                <a:gd name="connsiteX62" fmla="*/ 102701 w 607709"/>
                <a:gd name="connsiteY62" fmla="*/ 288291 h 607004"/>
                <a:gd name="connsiteX63" fmla="*/ 147927 w 607709"/>
                <a:gd name="connsiteY63" fmla="*/ 288291 h 607004"/>
                <a:gd name="connsiteX64" fmla="*/ 147173 w 607709"/>
                <a:gd name="connsiteY64" fmla="*/ 303527 h 607004"/>
                <a:gd name="connsiteX65" fmla="*/ 148681 w 607709"/>
                <a:gd name="connsiteY65" fmla="*/ 324781 h 607004"/>
                <a:gd name="connsiteX66" fmla="*/ 102701 w 607709"/>
                <a:gd name="connsiteY66" fmla="*/ 324781 h 607004"/>
                <a:gd name="connsiteX67" fmla="*/ 52952 w 607709"/>
                <a:gd name="connsiteY67" fmla="*/ 359296 h 607004"/>
                <a:gd name="connsiteX68" fmla="*/ 0 w 607709"/>
                <a:gd name="connsiteY68" fmla="*/ 306536 h 607004"/>
                <a:gd name="connsiteX69" fmla="*/ 52952 w 607709"/>
                <a:gd name="connsiteY69" fmla="*/ 253683 h 607004"/>
                <a:gd name="connsiteX70" fmla="*/ 554868 w 607709"/>
                <a:gd name="connsiteY70" fmla="*/ 250648 h 607004"/>
                <a:gd name="connsiteX71" fmla="*/ 607709 w 607709"/>
                <a:gd name="connsiteY71" fmla="*/ 303631 h 607004"/>
                <a:gd name="connsiteX72" fmla="*/ 554868 w 607709"/>
                <a:gd name="connsiteY72" fmla="*/ 356426 h 607004"/>
                <a:gd name="connsiteX73" fmla="*/ 506359 w 607709"/>
                <a:gd name="connsiteY73" fmla="*/ 324805 h 607004"/>
                <a:gd name="connsiteX74" fmla="*/ 459169 w 607709"/>
                <a:gd name="connsiteY74" fmla="*/ 324805 h 607004"/>
                <a:gd name="connsiteX75" fmla="*/ 460676 w 607709"/>
                <a:gd name="connsiteY75" fmla="*/ 303537 h 607004"/>
                <a:gd name="connsiteX76" fmla="*/ 459923 w 607709"/>
                <a:gd name="connsiteY76" fmla="*/ 288291 h 607004"/>
                <a:gd name="connsiteX77" fmla="*/ 504098 w 607709"/>
                <a:gd name="connsiteY77" fmla="*/ 288291 h 607004"/>
                <a:gd name="connsiteX78" fmla="*/ 554868 w 607709"/>
                <a:gd name="connsiteY78" fmla="*/ 250648 h 607004"/>
                <a:gd name="connsiteX79" fmla="*/ 341320 w 607709"/>
                <a:gd name="connsiteY79" fmla="*/ 217001 h 607004"/>
                <a:gd name="connsiteX80" fmla="*/ 361571 w 607709"/>
                <a:gd name="connsiteY80" fmla="*/ 257823 h 607004"/>
                <a:gd name="connsiteX81" fmla="*/ 386438 w 607709"/>
                <a:gd name="connsiteY81" fmla="*/ 257823 h 607004"/>
                <a:gd name="connsiteX82" fmla="*/ 341320 w 607709"/>
                <a:gd name="connsiteY82" fmla="*/ 217001 h 607004"/>
                <a:gd name="connsiteX83" fmla="*/ 266437 w 607709"/>
                <a:gd name="connsiteY83" fmla="*/ 217001 h 607004"/>
                <a:gd name="connsiteX84" fmla="*/ 221413 w 607709"/>
                <a:gd name="connsiteY84" fmla="*/ 257823 h 607004"/>
                <a:gd name="connsiteX85" fmla="*/ 246280 w 607709"/>
                <a:gd name="connsiteY85" fmla="*/ 257823 h 607004"/>
                <a:gd name="connsiteX86" fmla="*/ 266437 w 607709"/>
                <a:gd name="connsiteY86" fmla="*/ 217001 h 607004"/>
                <a:gd name="connsiteX87" fmla="*/ 313439 w 607709"/>
                <a:gd name="connsiteY87" fmla="*/ 213332 h 607004"/>
                <a:gd name="connsiteX88" fmla="*/ 313439 w 607709"/>
                <a:gd name="connsiteY88" fmla="*/ 257823 h 607004"/>
                <a:gd name="connsiteX89" fmla="*/ 341603 w 607709"/>
                <a:gd name="connsiteY89" fmla="*/ 257823 h 607004"/>
                <a:gd name="connsiteX90" fmla="*/ 313439 w 607709"/>
                <a:gd name="connsiteY90" fmla="*/ 213332 h 607004"/>
                <a:gd name="connsiteX91" fmla="*/ 294318 w 607709"/>
                <a:gd name="connsiteY91" fmla="*/ 213238 h 607004"/>
                <a:gd name="connsiteX92" fmla="*/ 266249 w 607709"/>
                <a:gd name="connsiteY92" fmla="*/ 257823 h 607004"/>
                <a:gd name="connsiteX93" fmla="*/ 294318 w 607709"/>
                <a:gd name="connsiteY93" fmla="*/ 257823 h 607004"/>
                <a:gd name="connsiteX94" fmla="*/ 303926 w 607709"/>
                <a:gd name="connsiteY94" fmla="*/ 177119 h 607004"/>
                <a:gd name="connsiteX95" fmla="*/ 430520 w 607709"/>
                <a:gd name="connsiteY95" fmla="*/ 303537 h 607004"/>
                <a:gd name="connsiteX96" fmla="*/ 303926 w 607709"/>
                <a:gd name="connsiteY96" fmla="*/ 429955 h 607004"/>
                <a:gd name="connsiteX97" fmla="*/ 177331 w 607709"/>
                <a:gd name="connsiteY97" fmla="*/ 303537 h 607004"/>
                <a:gd name="connsiteX98" fmla="*/ 303926 w 607709"/>
                <a:gd name="connsiteY98" fmla="*/ 177119 h 607004"/>
                <a:gd name="connsiteX99" fmla="*/ 481407 w 607709"/>
                <a:gd name="connsiteY99" fmla="*/ 73505 h 607004"/>
                <a:gd name="connsiteX100" fmla="*/ 518779 w 607709"/>
                <a:gd name="connsiteY100" fmla="*/ 88885 h 607004"/>
                <a:gd name="connsiteX101" fmla="*/ 518779 w 607709"/>
                <a:gd name="connsiteY101" fmla="*/ 163578 h 607004"/>
                <a:gd name="connsiteX102" fmla="*/ 459266 w 607709"/>
                <a:gd name="connsiteY102" fmla="*/ 174208 h 607004"/>
                <a:gd name="connsiteX103" fmla="*/ 426966 w 607709"/>
                <a:gd name="connsiteY103" fmla="*/ 206475 h 607004"/>
                <a:gd name="connsiteX104" fmla="*/ 401164 w 607709"/>
                <a:gd name="connsiteY104" fmla="*/ 180605 h 607004"/>
                <a:gd name="connsiteX105" fmla="*/ 406438 w 607709"/>
                <a:gd name="connsiteY105" fmla="*/ 175337 h 607004"/>
                <a:gd name="connsiteX106" fmla="*/ 433369 w 607709"/>
                <a:gd name="connsiteY106" fmla="*/ 148339 h 607004"/>
                <a:gd name="connsiteX107" fmla="*/ 444105 w 607709"/>
                <a:gd name="connsiteY107" fmla="*/ 88885 h 607004"/>
                <a:gd name="connsiteX108" fmla="*/ 481407 w 607709"/>
                <a:gd name="connsiteY108" fmla="*/ 73505 h 607004"/>
                <a:gd name="connsiteX109" fmla="*/ 126565 w 607709"/>
                <a:gd name="connsiteY109" fmla="*/ 73459 h 607004"/>
                <a:gd name="connsiteX110" fmla="*/ 179414 w 607709"/>
                <a:gd name="connsiteY110" fmla="*/ 126317 h 607004"/>
                <a:gd name="connsiteX111" fmla="*/ 174515 w 607709"/>
                <a:gd name="connsiteY111" fmla="*/ 148514 h 607004"/>
                <a:gd name="connsiteX112" fmla="*/ 206827 w 607709"/>
                <a:gd name="connsiteY112" fmla="*/ 180680 h 607004"/>
                <a:gd name="connsiteX113" fmla="*/ 180921 w 607709"/>
                <a:gd name="connsiteY113" fmla="*/ 206545 h 607004"/>
                <a:gd name="connsiteX114" fmla="*/ 148703 w 607709"/>
                <a:gd name="connsiteY114" fmla="*/ 174284 h 607004"/>
                <a:gd name="connsiteX115" fmla="*/ 126471 w 607709"/>
                <a:gd name="connsiteY115" fmla="*/ 179175 h 607004"/>
                <a:gd name="connsiteX116" fmla="*/ 73717 w 607709"/>
                <a:gd name="connsiteY116" fmla="*/ 126317 h 607004"/>
                <a:gd name="connsiteX117" fmla="*/ 126565 w 607709"/>
                <a:gd name="connsiteY117" fmla="*/ 73459 h 607004"/>
                <a:gd name="connsiteX118" fmla="*/ 303937 w 607709"/>
                <a:gd name="connsiteY118" fmla="*/ 0 h 607004"/>
                <a:gd name="connsiteX119" fmla="*/ 356778 w 607709"/>
                <a:gd name="connsiteY119" fmla="*/ 52774 h 607004"/>
                <a:gd name="connsiteX120" fmla="*/ 322116 w 607709"/>
                <a:gd name="connsiteY120" fmla="*/ 102445 h 607004"/>
                <a:gd name="connsiteX121" fmla="*/ 322116 w 607709"/>
                <a:gd name="connsiteY121" fmla="*/ 147976 h 607004"/>
                <a:gd name="connsiteX122" fmla="*/ 303937 w 607709"/>
                <a:gd name="connsiteY122" fmla="*/ 146847 h 607004"/>
                <a:gd name="connsiteX123" fmla="*/ 285664 w 607709"/>
                <a:gd name="connsiteY123" fmla="*/ 147976 h 607004"/>
                <a:gd name="connsiteX124" fmla="*/ 285664 w 607709"/>
                <a:gd name="connsiteY124" fmla="*/ 102633 h 607004"/>
                <a:gd name="connsiteX125" fmla="*/ 251001 w 607709"/>
                <a:gd name="connsiteY125" fmla="*/ 52774 h 607004"/>
                <a:gd name="connsiteX126" fmla="*/ 303937 w 607709"/>
                <a:gd name="connsiteY126" fmla="*/ 0 h 607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07709" h="607004">
                  <a:moveTo>
                    <a:pt x="285664" y="459028"/>
                  </a:moveTo>
                  <a:cubicBezTo>
                    <a:pt x="291598" y="459781"/>
                    <a:pt x="297720" y="460157"/>
                    <a:pt x="303937" y="460157"/>
                  </a:cubicBezTo>
                  <a:cubicBezTo>
                    <a:pt x="310059" y="460157"/>
                    <a:pt x="316087" y="459781"/>
                    <a:pt x="322116" y="459028"/>
                  </a:cubicBezTo>
                  <a:lnTo>
                    <a:pt x="322116" y="467683"/>
                  </a:lnTo>
                  <a:lnTo>
                    <a:pt x="322116" y="504559"/>
                  </a:lnTo>
                  <a:cubicBezTo>
                    <a:pt x="342367" y="511991"/>
                    <a:pt x="356778" y="531276"/>
                    <a:pt x="356778" y="554230"/>
                  </a:cubicBezTo>
                  <a:cubicBezTo>
                    <a:pt x="356778" y="583298"/>
                    <a:pt x="333136" y="607004"/>
                    <a:pt x="303937" y="607004"/>
                  </a:cubicBezTo>
                  <a:cubicBezTo>
                    <a:pt x="274737" y="607004"/>
                    <a:pt x="251001" y="583486"/>
                    <a:pt x="251001" y="554230"/>
                  </a:cubicBezTo>
                  <a:cubicBezTo>
                    <a:pt x="251001" y="531370"/>
                    <a:pt x="265507" y="511991"/>
                    <a:pt x="285664" y="504559"/>
                  </a:cubicBezTo>
                  <a:lnTo>
                    <a:pt x="285664" y="467683"/>
                  </a:lnTo>
                  <a:close/>
                  <a:moveTo>
                    <a:pt x="426971" y="400600"/>
                  </a:moveTo>
                  <a:lnTo>
                    <a:pt x="459183" y="432678"/>
                  </a:lnTo>
                  <a:cubicBezTo>
                    <a:pt x="465965" y="429574"/>
                    <a:pt x="473500" y="427786"/>
                    <a:pt x="481411" y="427786"/>
                  </a:cubicBezTo>
                  <a:cubicBezTo>
                    <a:pt x="510609" y="427786"/>
                    <a:pt x="534250" y="451492"/>
                    <a:pt x="534250" y="480843"/>
                  </a:cubicBezTo>
                  <a:cubicBezTo>
                    <a:pt x="534250" y="509910"/>
                    <a:pt x="510609" y="533616"/>
                    <a:pt x="481411" y="533616"/>
                  </a:cubicBezTo>
                  <a:cubicBezTo>
                    <a:pt x="452213" y="533616"/>
                    <a:pt x="428478" y="510099"/>
                    <a:pt x="428478" y="480843"/>
                  </a:cubicBezTo>
                  <a:cubicBezTo>
                    <a:pt x="428478" y="472941"/>
                    <a:pt x="430268" y="465415"/>
                    <a:pt x="433376" y="458641"/>
                  </a:cubicBezTo>
                  <a:lnTo>
                    <a:pt x="401164" y="426375"/>
                  </a:lnTo>
                  <a:cubicBezTo>
                    <a:pt x="410771" y="418755"/>
                    <a:pt x="419436" y="410101"/>
                    <a:pt x="426971" y="400600"/>
                  </a:cubicBezTo>
                  <a:close/>
                  <a:moveTo>
                    <a:pt x="180789" y="400600"/>
                  </a:moveTo>
                  <a:cubicBezTo>
                    <a:pt x="188417" y="410099"/>
                    <a:pt x="197080" y="418752"/>
                    <a:pt x="206686" y="426182"/>
                  </a:cubicBezTo>
                  <a:lnTo>
                    <a:pt x="174385" y="458349"/>
                  </a:lnTo>
                  <a:cubicBezTo>
                    <a:pt x="177493" y="465121"/>
                    <a:pt x="179282" y="472645"/>
                    <a:pt x="179282" y="480546"/>
                  </a:cubicBezTo>
                  <a:cubicBezTo>
                    <a:pt x="179282" y="509703"/>
                    <a:pt x="155645" y="533404"/>
                    <a:pt x="126453" y="533404"/>
                  </a:cubicBezTo>
                  <a:cubicBezTo>
                    <a:pt x="97260" y="533404"/>
                    <a:pt x="73529" y="509797"/>
                    <a:pt x="73529" y="480546"/>
                  </a:cubicBezTo>
                  <a:cubicBezTo>
                    <a:pt x="73529" y="451483"/>
                    <a:pt x="97166" y="427781"/>
                    <a:pt x="126453" y="427781"/>
                  </a:cubicBezTo>
                  <a:cubicBezTo>
                    <a:pt x="134363" y="427781"/>
                    <a:pt x="141897" y="429568"/>
                    <a:pt x="148677" y="432672"/>
                  </a:cubicBezTo>
                  <a:close/>
                  <a:moveTo>
                    <a:pt x="361571" y="349156"/>
                  </a:moveTo>
                  <a:cubicBezTo>
                    <a:pt x="356485" y="365711"/>
                    <a:pt x="348950" y="379350"/>
                    <a:pt x="341320" y="390073"/>
                  </a:cubicBezTo>
                  <a:cubicBezTo>
                    <a:pt x="360441" y="381796"/>
                    <a:pt x="376360" y="367310"/>
                    <a:pt x="386438" y="349156"/>
                  </a:cubicBezTo>
                  <a:close/>
                  <a:moveTo>
                    <a:pt x="313439" y="349156"/>
                  </a:moveTo>
                  <a:lnTo>
                    <a:pt x="313439" y="393835"/>
                  </a:lnTo>
                  <a:cubicBezTo>
                    <a:pt x="322576" y="384523"/>
                    <a:pt x="334161" y="369944"/>
                    <a:pt x="341603" y="349156"/>
                  </a:cubicBezTo>
                  <a:close/>
                  <a:moveTo>
                    <a:pt x="266249" y="349156"/>
                  </a:moveTo>
                  <a:cubicBezTo>
                    <a:pt x="273784" y="369850"/>
                    <a:pt x="285181" y="384429"/>
                    <a:pt x="294318" y="393647"/>
                  </a:cubicBezTo>
                  <a:lnTo>
                    <a:pt x="294318" y="349156"/>
                  </a:lnTo>
                  <a:close/>
                  <a:moveTo>
                    <a:pt x="221413" y="349156"/>
                  </a:moveTo>
                  <a:cubicBezTo>
                    <a:pt x="231397" y="367310"/>
                    <a:pt x="247410" y="381796"/>
                    <a:pt x="266437" y="390073"/>
                  </a:cubicBezTo>
                  <a:cubicBezTo>
                    <a:pt x="258807" y="379256"/>
                    <a:pt x="251366" y="365711"/>
                    <a:pt x="246280" y="349156"/>
                  </a:cubicBezTo>
                  <a:close/>
                  <a:moveTo>
                    <a:pt x="365904" y="276823"/>
                  </a:moveTo>
                  <a:cubicBezTo>
                    <a:pt x="367411" y="285101"/>
                    <a:pt x="368165" y="293943"/>
                    <a:pt x="368165" y="303537"/>
                  </a:cubicBezTo>
                  <a:cubicBezTo>
                    <a:pt x="368165" y="313037"/>
                    <a:pt x="367317" y="321973"/>
                    <a:pt x="365904" y="330250"/>
                  </a:cubicBezTo>
                  <a:lnTo>
                    <a:pt x="394350" y="330250"/>
                  </a:lnTo>
                  <a:cubicBezTo>
                    <a:pt x="396799" y="321785"/>
                    <a:pt x="398212" y="312755"/>
                    <a:pt x="398212" y="303537"/>
                  </a:cubicBezTo>
                  <a:cubicBezTo>
                    <a:pt x="398212" y="294225"/>
                    <a:pt x="396799" y="285289"/>
                    <a:pt x="394350" y="276823"/>
                  </a:cubicBezTo>
                  <a:close/>
                  <a:moveTo>
                    <a:pt x="313439" y="276823"/>
                  </a:moveTo>
                  <a:lnTo>
                    <a:pt x="313439" y="330250"/>
                  </a:lnTo>
                  <a:lnTo>
                    <a:pt x="346689" y="330250"/>
                  </a:lnTo>
                  <a:cubicBezTo>
                    <a:pt x="348384" y="322067"/>
                    <a:pt x="349232" y="313131"/>
                    <a:pt x="349232" y="303537"/>
                  </a:cubicBezTo>
                  <a:cubicBezTo>
                    <a:pt x="349232" y="293848"/>
                    <a:pt x="348384" y="284913"/>
                    <a:pt x="346689" y="276823"/>
                  </a:cubicBezTo>
                  <a:close/>
                  <a:moveTo>
                    <a:pt x="261068" y="276823"/>
                  </a:moveTo>
                  <a:cubicBezTo>
                    <a:pt x="259467" y="284913"/>
                    <a:pt x="258525" y="293848"/>
                    <a:pt x="258525" y="303537"/>
                  </a:cubicBezTo>
                  <a:cubicBezTo>
                    <a:pt x="258525" y="313131"/>
                    <a:pt x="259467" y="322067"/>
                    <a:pt x="261068" y="330250"/>
                  </a:cubicBezTo>
                  <a:lnTo>
                    <a:pt x="294318" y="330250"/>
                  </a:lnTo>
                  <a:lnTo>
                    <a:pt x="294318" y="276823"/>
                  </a:lnTo>
                  <a:close/>
                  <a:moveTo>
                    <a:pt x="213312" y="276823"/>
                  </a:moveTo>
                  <a:cubicBezTo>
                    <a:pt x="210863" y="285195"/>
                    <a:pt x="209450" y="294225"/>
                    <a:pt x="209450" y="303537"/>
                  </a:cubicBezTo>
                  <a:cubicBezTo>
                    <a:pt x="209450" y="312755"/>
                    <a:pt x="210863" y="321691"/>
                    <a:pt x="213312" y="330250"/>
                  </a:cubicBezTo>
                  <a:lnTo>
                    <a:pt x="241758" y="330250"/>
                  </a:lnTo>
                  <a:cubicBezTo>
                    <a:pt x="240251" y="321973"/>
                    <a:pt x="239498" y="313037"/>
                    <a:pt x="239498" y="303537"/>
                  </a:cubicBezTo>
                  <a:cubicBezTo>
                    <a:pt x="239498" y="293943"/>
                    <a:pt x="240346" y="285101"/>
                    <a:pt x="241758" y="276823"/>
                  </a:cubicBezTo>
                  <a:close/>
                  <a:moveTo>
                    <a:pt x="52952" y="253683"/>
                  </a:moveTo>
                  <a:cubicBezTo>
                    <a:pt x="75754" y="253683"/>
                    <a:pt x="95257" y="268166"/>
                    <a:pt x="102701" y="288291"/>
                  </a:cubicBezTo>
                  <a:lnTo>
                    <a:pt x="147927" y="288291"/>
                  </a:lnTo>
                  <a:cubicBezTo>
                    <a:pt x="147362" y="293370"/>
                    <a:pt x="147173" y="298354"/>
                    <a:pt x="147173" y="303527"/>
                  </a:cubicBezTo>
                  <a:cubicBezTo>
                    <a:pt x="147173" y="310768"/>
                    <a:pt x="147644" y="317822"/>
                    <a:pt x="148681" y="324781"/>
                  </a:cubicBezTo>
                  <a:lnTo>
                    <a:pt x="102701" y="324781"/>
                  </a:lnTo>
                  <a:cubicBezTo>
                    <a:pt x="95163" y="345001"/>
                    <a:pt x="75754" y="359390"/>
                    <a:pt x="52952" y="359296"/>
                  </a:cubicBezTo>
                  <a:cubicBezTo>
                    <a:pt x="23744" y="359296"/>
                    <a:pt x="0" y="335690"/>
                    <a:pt x="0" y="306536"/>
                  </a:cubicBezTo>
                  <a:cubicBezTo>
                    <a:pt x="0" y="277382"/>
                    <a:pt x="23649" y="253683"/>
                    <a:pt x="52952" y="253683"/>
                  </a:cubicBezTo>
                  <a:close/>
                  <a:moveTo>
                    <a:pt x="554868" y="250648"/>
                  </a:moveTo>
                  <a:cubicBezTo>
                    <a:pt x="584067" y="250648"/>
                    <a:pt x="607709" y="274551"/>
                    <a:pt x="607709" y="303631"/>
                  </a:cubicBezTo>
                  <a:cubicBezTo>
                    <a:pt x="607709" y="332710"/>
                    <a:pt x="584067" y="356426"/>
                    <a:pt x="554868" y="356426"/>
                  </a:cubicBezTo>
                  <a:cubicBezTo>
                    <a:pt x="533109" y="356426"/>
                    <a:pt x="514554" y="343439"/>
                    <a:pt x="506359" y="324805"/>
                  </a:cubicBezTo>
                  <a:lnTo>
                    <a:pt x="459169" y="324805"/>
                  </a:lnTo>
                  <a:cubicBezTo>
                    <a:pt x="460111" y="317841"/>
                    <a:pt x="460676" y="310783"/>
                    <a:pt x="460676" y="303537"/>
                  </a:cubicBezTo>
                  <a:cubicBezTo>
                    <a:pt x="460676" y="298361"/>
                    <a:pt x="460394" y="293373"/>
                    <a:pt x="459923" y="288291"/>
                  </a:cubicBezTo>
                  <a:lnTo>
                    <a:pt x="504098" y="288291"/>
                  </a:lnTo>
                  <a:cubicBezTo>
                    <a:pt x="510598" y="266646"/>
                    <a:pt x="530849" y="250648"/>
                    <a:pt x="554868" y="250648"/>
                  </a:cubicBezTo>
                  <a:close/>
                  <a:moveTo>
                    <a:pt x="341320" y="217001"/>
                  </a:moveTo>
                  <a:cubicBezTo>
                    <a:pt x="348950" y="227724"/>
                    <a:pt x="356391" y="241268"/>
                    <a:pt x="361571" y="257823"/>
                  </a:cubicBezTo>
                  <a:lnTo>
                    <a:pt x="386438" y="257823"/>
                  </a:lnTo>
                  <a:cubicBezTo>
                    <a:pt x="376360" y="239669"/>
                    <a:pt x="360441" y="225278"/>
                    <a:pt x="341320" y="217001"/>
                  </a:cubicBezTo>
                  <a:close/>
                  <a:moveTo>
                    <a:pt x="266437" y="217001"/>
                  </a:moveTo>
                  <a:cubicBezTo>
                    <a:pt x="247410" y="225278"/>
                    <a:pt x="231397" y="239669"/>
                    <a:pt x="221413" y="257823"/>
                  </a:cubicBezTo>
                  <a:lnTo>
                    <a:pt x="246280" y="257823"/>
                  </a:lnTo>
                  <a:cubicBezTo>
                    <a:pt x="251272" y="241268"/>
                    <a:pt x="258807" y="227630"/>
                    <a:pt x="266437" y="217001"/>
                  </a:cubicBezTo>
                  <a:close/>
                  <a:moveTo>
                    <a:pt x="313439" y="213332"/>
                  </a:moveTo>
                  <a:lnTo>
                    <a:pt x="313439" y="257823"/>
                  </a:lnTo>
                  <a:lnTo>
                    <a:pt x="341603" y="257823"/>
                  </a:lnTo>
                  <a:cubicBezTo>
                    <a:pt x="334067" y="237130"/>
                    <a:pt x="322576" y="222644"/>
                    <a:pt x="313439" y="213332"/>
                  </a:cubicBezTo>
                  <a:close/>
                  <a:moveTo>
                    <a:pt x="294318" y="213238"/>
                  </a:moveTo>
                  <a:cubicBezTo>
                    <a:pt x="285181" y="222456"/>
                    <a:pt x="273596" y="237036"/>
                    <a:pt x="266249" y="257823"/>
                  </a:cubicBezTo>
                  <a:lnTo>
                    <a:pt x="294318" y="257823"/>
                  </a:lnTo>
                  <a:close/>
                  <a:moveTo>
                    <a:pt x="303926" y="177119"/>
                  </a:moveTo>
                  <a:cubicBezTo>
                    <a:pt x="373722" y="177119"/>
                    <a:pt x="430520" y="233743"/>
                    <a:pt x="430520" y="303537"/>
                  </a:cubicBezTo>
                  <a:cubicBezTo>
                    <a:pt x="430520" y="373236"/>
                    <a:pt x="373722" y="429955"/>
                    <a:pt x="303926" y="429955"/>
                  </a:cubicBezTo>
                  <a:cubicBezTo>
                    <a:pt x="234035" y="429955"/>
                    <a:pt x="177331" y="373236"/>
                    <a:pt x="177331" y="303537"/>
                  </a:cubicBezTo>
                  <a:cubicBezTo>
                    <a:pt x="177331" y="233743"/>
                    <a:pt x="234035" y="177119"/>
                    <a:pt x="303926" y="177119"/>
                  </a:cubicBezTo>
                  <a:close/>
                  <a:moveTo>
                    <a:pt x="481407" y="73505"/>
                  </a:moveTo>
                  <a:cubicBezTo>
                    <a:pt x="494931" y="73505"/>
                    <a:pt x="508468" y="78632"/>
                    <a:pt x="518779" y="88885"/>
                  </a:cubicBezTo>
                  <a:cubicBezTo>
                    <a:pt x="539402" y="109487"/>
                    <a:pt x="539402" y="142976"/>
                    <a:pt x="518779" y="163578"/>
                  </a:cubicBezTo>
                  <a:cubicBezTo>
                    <a:pt x="502677" y="179758"/>
                    <a:pt x="478758" y="183239"/>
                    <a:pt x="459266" y="174208"/>
                  </a:cubicBezTo>
                  <a:lnTo>
                    <a:pt x="426966" y="206475"/>
                  </a:lnTo>
                  <a:cubicBezTo>
                    <a:pt x="419338" y="196879"/>
                    <a:pt x="410675" y="188225"/>
                    <a:pt x="401164" y="180605"/>
                  </a:cubicBezTo>
                  <a:lnTo>
                    <a:pt x="406438" y="175337"/>
                  </a:lnTo>
                  <a:lnTo>
                    <a:pt x="433369" y="148339"/>
                  </a:lnTo>
                  <a:cubicBezTo>
                    <a:pt x="424518" y="128772"/>
                    <a:pt x="428002" y="104972"/>
                    <a:pt x="444105" y="88885"/>
                  </a:cubicBezTo>
                  <a:cubicBezTo>
                    <a:pt x="454369" y="78632"/>
                    <a:pt x="467882" y="73505"/>
                    <a:pt x="481407" y="73505"/>
                  </a:cubicBezTo>
                  <a:close/>
                  <a:moveTo>
                    <a:pt x="126565" y="73459"/>
                  </a:moveTo>
                  <a:cubicBezTo>
                    <a:pt x="155674" y="73459"/>
                    <a:pt x="179414" y="97066"/>
                    <a:pt x="179414" y="126317"/>
                  </a:cubicBezTo>
                  <a:cubicBezTo>
                    <a:pt x="179414" y="134217"/>
                    <a:pt x="177718" y="141742"/>
                    <a:pt x="174515" y="148514"/>
                  </a:cubicBezTo>
                  <a:lnTo>
                    <a:pt x="206827" y="180680"/>
                  </a:lnTo>
                  <a:cubicBezTo>
                    <a:pt x="197124" y="188392"/>
                    <a:pt x="188457" y="197045"/>
                    <a:pt x="180921" y="206545"/>
                  </a:cubicBezTo>
                  <a:lnTo>
                    <a:pt x="148703" y="174284"/>
                  </a:lnTo>
                  <a:cubicBezTo>
                    <a:pt x="141921" y="177482"/>
                    <a:pt x="134384" y="179175"/>
                    <a:pt x="126471" y="179175"/>
                  </a:cubicBezTo>
                  <a:cubicBezTo>
                    <a:pt x="97174" y="179175"/>
                    <a:pt x="73529" y="155474"/>
                    <a:pt x="73717" y="126317"/>
                  </a:cubicBezTo>
                  <a:cubicBezTo>
                    <a:pt x="73717" y="97160"/>
                    <a:pt x="97268" y="73459"/>
                    <a:pt x="126565" y="73459"/>
                  </a:cubicBezTo>
                  <a:close/>
                  <a:moveTo>
                    <a:pt x="303937" y="0"/>
                  </a:moveTo>
                  <a:cubicBezTo>
                    <a:pt x="333042" y="0"/>
                    <a:pt x="356778" y="23612"/>
                    <a:pt x="356778" y="52774"/>
                  </a:cubicBezTo>
                  <a:cubicBezTo>
                    <a:pt x="356778" y="75634"/>
                    <a:pt x="342367" y="95107"/>
                    <a:pt x="322116" y="102445"/>
                  </a:cubicBezTo>
                  <a:lnTo>
                    <a:pt x="322116" y="147976"/>
                  </a:lnTo>
                  <a:cubicBezTo>
                    <a:pt x="316182" y="147223"/>
                    <a:pt x="310059" y="146847"/>
                    <a:pt x="303937" y="146847"/>
                  </a:cubicBezTo>
                  <a:cubicBezTo>
                    <a:pt x="297720" y="146847"/>
                    <a:pt x="291692" y="147223"/>
                    <a:pt x="285664" y="147976"/>
                  </a:cubicBezTo>
                  <a:lnTo>
                    <a:pt x="285664" y="102633"/>
                  </a:lnTo>
                  <a:cubicBezTo>
                    <a:pt x="265507" y="95107"/>
                    <a:pt x="251001" y="75728"/>
                    <a:pt x="251001" y="52774"/>
                  </a:cubicBezTo>
                  <a:cubicBezTo>
                    <a:pt x="251001" y="23706"/>
                    <a:pt x="274643" y="0"/>
                    <a:pt x="30393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57150">
              <a:noFill/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80" name="iṩ1iḋé"/>
          <p:cNvSpPr/>
          <p:nvPr/>
        </p:nvSpPr>
        <p:spPr>
          <a:xfrm rot="3695988">
            <a:off x="5772523" y="2363266"/>
            <a:ext cx="901359" cy="290766"/>
          </a:xfrm>
          <a:custGeom>
            <a:gdLst>
              <a:gd name="connsiteX0" fmla="*/ 0 w 975848"/>
              <a:gd name="connsiteY0" fmla="*/ 149385 h 314795"/>
              <a:gd name="connsiteX1" fmla="*/ 864937 w 975848"/>
              <a:gd name="connsiteY1" fmla="*/ 158450 h 314795"/>
              <a:gd name="connsiteX2" fmla="*/ 924973 w 975848"/>
              <a:gd name="connsiteY2" fmla="*/ 219597 h 314795"/>
              <a:gd name="connsiteX3" fmla="*/ 975848 w 975848"/>
              <a:gd name="connsiteY3" fmla="*/ 178794 h 314795"/>
              <a:gd name="connsiteX4" fmla="*/ 974187 w 975848"/>
              <a:gd name="connsiteY4" fmla="*/ 314795 h 314795"/>
              <a:gd name="connsiteX5" fmla="*/ 843952 w 975848"/>
              <a:gd name="connsiteY5" fmla="*/ 284579 h 314795"/>
              <a:gd name="connsiteX6" fmla="*/ 888821 w 975848"/>
              <a:gd name="connsiteY6" fmla="*/ 248593 h 314795"/>
              <a:gd name="connsiteX7" fmla="*/ 834288 w 975848"/>
              <a:gd name="connsiteY7" fmla="*/ 192905 h 314795"/>
              <a:gd name="connsiteX8" fmla="*/ 29041 w 975848"/>
              <a:gd name="connsiteY8" fmla="*/ 185585 h 31479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848" h="314795">
                <a:moveTo>
                  <a:pt x="0" y="149385"/>
                </a:moveTo>
                <a:cubicBezTo>
                  <a:pt x="257462" y="-57104"/>
                  <a:pt x="619926" y="-45243"/>
                  <a:pt x="864937" y="158450"/>
                </a:cubicBezTo>
                <a:lnTo>
                  <a:pt x="924973" y="219597"/>
                </a:lnTo>
                <a:lnTo>
                  <a:pt x="975848" y="178794"/>
                </a:lnTo>
                <a:cubicBezTo>
                  <a:pt x="975848" y="178794"/>
                  <a:pt x="974187" y="314795"/>
                  <a:pt x="974187" y="314795"/>
                </a:cubicBezTo>
                <a:lnTo>
                  <a:pt x="843952" y="284579"/>
                </a:lnTo>
                <a:lnTo>
                  <a:pt x="888821" y="248593"/>
                </a:lnTo>
                <a:lnTo>
                  <a:pt x="834288" y="192905"/>
                </a:lnTo>
                <a:cubicBezTo>
                  <a:pt x="604181" y="862"/>
                  <a:pt x="269004" y="-6881"/>
                  <a:pt x="29041" y="1855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miter lim="400000"/>
          </a:ln>
          <a:effectLst/>
        </p:spPr>
        <p:txBody>
          <a:bodyPr wrap="square" lIns="91440" tIns="45720" rIns="91440" bIns="45720" numCol="1" anchor="ctr"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6" name="组合 5"/>
          <p:cNvGrpSpPr/>
          <p:nvPr/>
        </p:nvGrpSpPr>
        <p:grpSpPr>
          <a:xfrm>
            <a:off x="5020551" y="2169273"/>
            <a:ext cx="1173608" cy="1173587"/>
            <a:chOff x="5020551" y="2169273"/>
            <a:chExt cx="1173608" cy="1173587"/>
          </a:xfrm>
        </p:grpSpPr>
        <p:sp>
          <p:nvSpPr>
            <p:cNvPr id="79" name="iṥlïḑè"/>
            <p:cNvSpPr/>
            <p:nvPr/>
          </p:nvSpPr>
          <p:spPr>
            <a:xfrm>
              <a:off x="5020551" y="2169273"/>
              <a:ext cx="1173608" cy="1173587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1" h="19331" extrusionOk="0">
                  <a:moveTo>
                    <a:pt x="424" y="12487"/>
                  </a:moveTo>
                  <a:cubicBezTo>
                    <a:pt x="1982" y="17591"/>
                    <a:pt x="7383" y="20465"/>
                    <a:pt x="12487" y="18906"/>
                  </a:cubicBezTo>
                  <a:cubicBezTo>
                    <a:pt x="17591" y="17348"/>
                    <a:pt x="20465" y="11947"/>
                    <a:pt x="18907" y="6843"/>
                  </a:cubicBezTo>
                  <a:cubicBezTo>
                    <a:pt x="17348" y="1739"/>
                    <a:pt x="11947" y="-1135"/>
                    <a:pt x="6843" y="423"/>
                  </a:cubicBezTo>
                  <a:cubicBezTo>
                    <a:pt x="1739" y="1982"/>
                    <a:pt x="-1135" y="7383"/>
                    <a:pt x="424" y="1248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1" name="ïśḻide"/>
            <p:cNvSpPr/>
            <p:nvPr/>
          </p:nvSpPr>
          <p:spPr>
            <a:xfrm>
              <a:off x="5329014" y="2455902"/>
              <a:ext cx="556681" cy="600329"/>
            </a:xfrm>
            <a:custGeom>
              <a:gdLst>
                <a:gd name="connsiteX0" fmla="*/ 392346 w 563394"/>
                <a:gd name="connsiteY0" fmla="*/ 154044 h 607568"/>
                <a:gd name="connsiteX1" fmla="*/ 563394 w 563394"/>
                <a:gd name="connsiteY1" fmla="*/ 154044 h 607568"/>
                <a:gd name="connsiteX2" fmla="*/ 563394 w 563394"/>
                <a:gd name="connsiteY2" fmla="*/ 509065 h 607568"/>
                <a:gd name="connsiteX3" fmla="*/ 524269 w 563394"/>
                <a:gd name="connsiteY3" fmla="*/ 509065 h 607568"/>
                <a:gd name="connsiteX4" fmla="*/ 432622 w 563394"/>
                <a:gd name="connsiteY4" fmla="*/ 607568 h 607568"/>
                <a:gd name="connsiteX5" fmla="*/ 432622 w 563394"/>
                <a:gd name="connsiteY5" fmla="*/ 509065 h 607568"/>
                <a:gd name="connsiteX6" fmla="*/ 187845 w 563394"/>
                <a:gd name="connsiteY6" fmla="*/ 509065 h 607568"/>
                <a:gd name="connsiteX7" fmla="*/ 187845 w 563394"/>
                <a:gd name="connsiteY7" fmla="*/ 368370 h 607568"/>
                <a:gd name="connsiteX8" fmla="*/ 375003 w 563394"/>
                <a:gd name="connsiteY8" fmla="*/ 368370 h 607568"/>
                <a:gd name="connsiteX9" fmla="*/ 392346 w 563394"/>
                <a:gd name="connsiteY9" fmla="*/ 368370 h 607568"/>
                <a:gd name="connsiteX10" fmla="*/ 392346 w 563394"/>
                <a:gd name="connsiteY10" fmla="*/ 351953 h 607568"/>
                <a:gd name="connsiteX11" fmla="*/ 145677 w 563394"/>
                <a:gd name="connsiteY11" fmla="*/ 147257 h 607568"/>
                <a:gd name="connsiteX12" fmla="*/ 113862 w 563394"/>
                <a:gd name="connsiteY12" fmla="*/ 179023 h 607568"/>
                <a:gd name="connsiteX13" fmla="*/ 145677 w 563394"/>
                <a:gd name="connsiteY13" fmla="*/ 210789 h 607568"/>
                <a:gd name="connsiteX14" fmla="*/ 177493 w 563394"/>
                <a:gd name="connsiteY14" fmla="*/ 179023 h 607568"/>
                <a:gd name="connsiteX15" fmla="*/ 145677 w 563394"/>
                <a:gd name="connsiteY15" fmla="*/ 147257 h 607568"/>
                <a:gd name="connsiteX16" fmla="*/ 62398 w 563394"/>
                <a:gd name="connsiteY16" fmla="*/ 147257 h 607568"/>
                <a:gd name="connsiteX17" fmla="*/ 30582 w 563394"/>
                <a:gd name="connsiteY17" fmla="*/ 179023 h 607568"/>
                <a:gd name="connsiteX18" fmla="*/ 62398 w 563394"/>
                <a:gd name="connsiteY18" fmla="*/ 210789 h 607568"/>
                <a:gd name="connsiteX19" fmla="*/ 94213 w 563394"/>
                <a:gd name="connsiteY19" fmla="*/ 179023 h 607568"/>
                <a:gd name="connsiteX20" fmla="*/ 62398 w 563394"/>
                <a:gd name="connsiteY20" fmla="*/ 147257 h 607568"/>
                <a:gd name="connsiteX21" fmla="*/ 312236 w 563394"/>
                <a:gd name="connsiteY21" fmla="*/ 146436 h 607568"/>
                <a:gd name="connsiteX22" fmla="*/ 291601 w 563394"/>
                <a:gd name="connsiteY22" fmla="*/ 154070 h 607568"/>
                <a:gd name="connsiteX23" fmla="*/ 280420 w 563394"/>
                <a:gd name="connsiteY23" fmla="*/ 178530 h 607568"/>
                <a:gd name="connsiteX24" fmla="*/ 312236 w 563394"/>
                <a:gd name="connsiteY24" fmla="*/ 210543 h 607568"/>
                <a:gd name="connsiteX25" fmla="*/ 344051 w 563394"/>
                <a:gd name="connsiteY25" fmla="*/ 178612 h 607568"/>
                <a:gd name="connsiteX26" fmla="*/ 332870 w 563394"/>
                <a:gd name="connsiteY26" fmla="*/ 154070 h 607568"/>
                <a:gd name="connsiteX27" fmla="*/ 312236 w 563394"/>
                <a:gd name="connsiteY27" fmla="*/ 146436 h 607568"/>
                <a:gd name="connsiteX28" fmla="*/ 228956 w 563394"/>
                <a:gd name="connsiteY28" fmla="*/ 146436 h 607568"/>
                <a:gd name="connsiteX29" fmla="*/ 208322 w 563394"/>
                <a:gd name="connsiteY29" fmla="*/ 154070 h 607568"/>
                <a:gd name="connsiteX30" fmla="*/ 197141 w 563394"/>
                <a:gd name="connsiteY30" fmla="*/ 178530 h 607568"/>
                <a:gd name="connsiteX31" fmla="*/ 228956 w 563394"/>
                <a:gd name="connsiteY31" fmla="*/ 210543 h 607568"/>
                <a:gd name="connsiteX32" fmla="*/ 260772 w 563394"/>
                <a:gd name="connsiteY32" fmla="*/ 178612 h 607568"/>
                <a:gd name="connsiteX33" fmla="*/ 249591 w 563394"/>
                <a:gd name="connsiteY33" fmla="*/ 154070 h 607568"/>
                <a:gd name="connsiteX34" fmla="*/ 228956 w 563394"/>
                <a:gd name="connsiteY34" fmla="*/ 146436 h 607568"/>
                <a:gd name="connsiteX35" fmla="*/ 0 w 563394"/>
                <a:gd name="connsiteY35" fmla="*/ 0 h 607568"/>
                <a:gd name="connsiteX36" fmla="*/ 375620 w 563394"/>
                <a:gd name="connsiteY36" fmla="*/ 0 h 607568"/>
                <a:gd name="connsiteX37" fmla="*/ 375620 w 563394"/>
                <a:gd name="connsiteY37" fmla="*/ 154070 h 607568"/>
                <a:gd name="connsiteX38" fmla="*/ 375620 w 563394"/>
                <a:gd name="connsiteY38" fmla="*/ 351643 h 607568"/>
                <a:gd name="connsiteX39" fmla="*/ 187851 w 563394"/>
                <a:gd name="connsiteY39" fmla="*/ 351643 h 607568"/>
                <a:gd name="connsiteX40" fmla="*/ 130797 w 563394"/>
                <a:gd name="connsiteY40" fmla="*/ 351643 h 607568"/>
                <a:gd name="connsiteX41" fmla="*/ 130797 w 563394"/>
                <a:gd name="connsiteY41" fmla="*/ 452112 h 607568"/>
                <a:gd name="connsiteX42" fmla="*/ 38803 w 563394"/>
                <a:gd name="connsiteY42" fmla="*/ 351643 h 607568"/>
                <a:gd name="connsiteX43" fmla="*/ 0 w 563394"/>
                <a:gd name="connsiteY43" fmla="*/ 351643 h 60756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63394" h="607568">
                  <a:moveTo>
                    <a:pt x="392346" y="154044"/>
                  </a:moveTo>
                  <a:lnTo>
                    <a:pt x="563394" y="154044"/>
                  </a:lnTo>
                  <a:lnTo>
                    <a:pt x="563394" y="509065"/>
                  </a:lnTo>
                  <a:lnTo>
                    <a:pt x="524269" y="509065"/>
                  </a:lnTo>
                  <a:lnTo>
                    <a:pt x="432622" y="607568"/>
                  </a:lnTo>
                  <a:lnTo>
                    <a:pt x="432622" y="509065"/>
                  </a:lnTo>
                  <a:lnTo>
                    <a:pt x="187845" y="509065"/>
                  </a:lnTo>
                  <a:lnTo>
                    <a:pt x="187845" y="368370"/>
                  </a:lnTo>
                  <a:lnTo>
                    <a:pt x="375003" y="368370"/>
                  </a:lnTo>
                  <a:lnTo>
                    <a:pt x="392346" y="368370"/>
                  </a:lnTo>
                  <a:lnTo>
                    <a:pt x="392346" y="351953"/>
                  </a:lnTo>
                  <a:close/>
                  <a:moveTo>
                    <a:pt x="145677" y="147257"/>
                  </a:moveTo>
                  <a:cubicBezTo>
                    <a:pt x="128084" y="147257"/>
                    <a:pt x="113862" y="161457"/>
                    <a:pt x="113862" y="179023"/>
                  </a:cubicBezTo>
                  <a:cubicBezTo>
                    <a:pt x="113862" y="196589"/>
                    <a:pt x="128084" y="210789"/>
                    <a:pt x="145677" y="210789"/>
                  </a:cubicBezTo>
                  <a:cubicBezTo>
                    <a:pt x="163270" y="210789"/>
                    <a:pt x="177493" y="196589"/>
                    <a:pt x="177493" y="179023"/>
                  </a:cubicBezTo>
                  <a:cubicBezTo>
                    <a:pt x="177493" y="161457"/>
                    <a:pt x="163270" y="147257"/>
                    <a:pt x="145677" y="147257"/>
                  </a:cubicBezTo>
                  <a:close/>
                  <a:moveTo>
                    <a:pt x="62398" y="147257"/>
                  </a:moveTo>
                  <a:cubicBezTo>
                    <a:pt x="44805" y="147257"/>
                    <a:pt x="30582" y="161457"/>
                    <a:pt x="30582" y="179023"/>
                  </a:cubicBezTo>
                  <a:cubicBezTo>
                    <a:pt x="30582" y="196589"/>
                    <a:pt x="44805" y="210789"/>
                    <a:pt x="62398" y="210789"/>
                  </a:cubicBezTo>
                  <a:cubicBezTo>
                    <a:pt x="79991" y="210789"/>
                    <a:pt x="94213" y="196589"/>
                    <a:pt x="94213" y="179023"/>
                  </a:cubicBezTo>
                  <a:cubicBezTo>
                    <a:pt x="94213" y="161457"/>
                    <a:pt x="79991" y="147257"/>
                    <a:pt x="62398" y="147257"/>
                  </a:cubicBezTo>
                  <a:close/>
                  <a:moveTo>
                    <a:pt x="312236" y="146436"/>
                  </a:moveTo>
                  <a:cubicBezTo>
                    <a:pt x="304343" y="146436"/>
                    <a:pt x="297109" y="150704"/>
                    <a:pt x="291601" y="154070"/>
                  </a:cubicBezTo>
                  <a:cubicBezTo>
                    <a:pt x="284777" y="160718"/>
                    <a:pt x="280420" y="168845"/>
                    <a:pt x="280420" y="178530"/>
                  </a:cubicBezTo>
                  <a:cubicBezTo>
                    <a:pt x="280420" y="196014"/>
                    <a:pt x="294643" y="210543"/>
                    <a:pt x="312236" y="210543"/>
                  </a:cubicBezTo>
                  <a:cubicBezTo>
                    <a:pt x="329829" y="210543"/>
                    <a:pt x="344051" y="196178"/>
                    <a:pt x="344051" y="178612"/>
                  </a:cubicBezTo>
                  <a:cubicBezTo>
                    <a:pt x="344051" y="168927"/>
                    <a:pt x="339694" y="160718"/>
                    <a:pt x="332870" y="154070"/>
                  </a:cubicBezTo>
                  <a:cubicBezTo>
                    <a:pt x="327280" y="150704"/>
                    <a:pt x="320128" y="146436"/>
                    <a:pt x="312236" y="146436"/>
                  </a:cubicBezTo>
                  <a:close/>
                  <a:moveTo>
                    <a:pt x="228956" y="146436"/>
                  </a:moveTo>
                  <a:cubicBezTo>
                    <a:pt x="221064" y="146436"/>
                    <a:pt x="213830" y="150704"/>
                    <a:pt x="208322" y="154070"/>
                  </a:cubicBezTo>
                  <a:cubicBezTo>
                    <a:pt x="201498" y="160718"/>
                    <a:pt x="197141" y="168845"/>
                    <a:pt x="197141" y="178530"/>
                  </a:cubicBezTo>
                  <a:cubicBezTo>
                    <a:pt x="197141" y="196014"/>
                    <a:pt x="211363" y="210543"/>
                    <a:pt x="228956" y="210543"/>
                  </a:cubicBezTo>
                  <a:cubicBezTo>
                    <a:pt x="246549" y="210543"/>
                    <a:pt x="260772" y="196178"/>
                    <a:pt x="260772" y="178612"/>
                  </a:cubicBezTo>
                  <a:cubicBezTo>
                    <a:pt x="260772" y="168927"/>
                    <a:pt x="256415" y="160718"/>
                    <a:pt x="249591" y="154070"/>
                  </a:cubicBezTo>
                  <a:cubicBezTo>
                    <a:pt x="244001" y="150704"/>
                    <a:pt x="236849" y="146436"/>
                    <a:pt x="228956" y="146436"/>
                  </a:cubicBezTo>
                  <a:close/>
                  <a:moveTo>
                    <a:pt x="0" y="0"/>
                  </a:moveTo>
                  <a:lnTo>
                    <a:pt x="375620" y="0"/>
                  </a:lnTo>
                  <a:lnTo>
                    <a:pt x="375620" y="154070"/>
                  </a:lnTo>
                  <a:lnTo>
                    <a:pt x="375620" y="351643"/>
                  </a:lnTo>
                  <a:lnTo>
                    <a:pt x="187851" y="351643"/>
                  </a:lnTo>
                  <a:lnTo>
                    <a:pt x="130797" y="351643"/>
                  </a:lnTo>
                  <a:lnTo>
                    <a:pt x="130797" y="452112"/>
                  </a:lnTo>
                  <a:lnTo>
                    <a:pt x="38803" y="351643"/>
                  </a:lnTo>
                  <a:lnTo>
                    <a:pt x="0" y="35164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57150">
              <a:noFill/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77" name="iṡļîdé"/>
          <p:cNvSpPr/>
          <p:nvPr/>
        </p:nvSpPr>
        <p:spPr>
          <a:xfrm rot="3695988">
            <a:off x="8065512" y="2757944"/>
            <a:ext cx="337866" cy="901102"/>
          </a:xfrm>
          <a:custGeom>
            <a:gdLst>
              <a:gd name="connsiteX0" fmla="*/ 0 w 365788"/>
              <a:gd name="connsiteY0" fmla="*/ 14919 h 975569"/>
              <a:gd name="connsiteX1" fmla="*/ 135179 w 365788"/>
              <a:gd name="connsiteY1" fmla="*/ 0 h 975569"/>
              <a:gd name="connsiteX2" fmla="*/ 94951 w 365788"/>
              <a:gd name="connsiteY2" fmla="*/ 61639 h 975569"/>
              <a:gd name="connsiteX3" fmla="*/ 161948 w 365788"/>
              <a:gd name="connsiteY3" fmla="*/ 115653 h 975569"/>
              <a:gd name="connsiteX4" fmla="*/ 255333 w 365788"/>
              <a:gd name="connsiteY4" fmla="*/ 975569 h 975569"/>
              <a:gd name="connsiteX5" fmla="*/ 216473 w 365788"/>
              <a:gd name="connsiteY5" fmla="*/ 950185 h 975569"/>
              <a:gd name="connsiteX6" fmla="*/ 130635 w 365788"/>
              <a:gd name="connsiteY6" fmla="*/ 149526 h 975569"/>
              <a:gd name="connsiteX7" fmla="*/ 69612 w 365788"/>
              <a:gd name="connsiteY7" fmla="*/ 100463 h 975569"/>
              <a:gd name="connsiteX8" fmla="*/ 42775 w 365788"/>
              <a:gd name="connsiteY8" fmla="*/ 141582 h 97556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88" h="975569">
                <a:moveTo>
                  <a:pt x="0" y="14919"/>
                </a:moveTo>
                <a:cubicBezTo>
                  <a:pt x="0" y="14919"/>
                  <a:pt x="135179" y="0"/>
                  <a:pt x="135179" y="0"/>
                </a:cubicBezTo>
                <a:lnTo>
                  <a:pt x="94951" y="61639"/>
                </a:lnTo>
                <a:lnTo>
                  <a:pt x="161948" y="115653"/>
                </a:lnTo>
                <a:cubicBezTo>
                  <a:pt x="388567" y="339625"/>
                  <a:pt x="435725" y="699219"/>
                  <a:pt x="255333" y="975569"/>
                </a:cubicBezTo>
                <a:lnTo>
                  <a:pt x="216473" y="950185"/>
                </a:lnTo>
                <a:cubicBezTo>
                  <a:pt x="384608" y="692632"/>
                  <a:pt x="344203" y="359790"/>
                  <a:pt x="130635" y="149526"/>
                </a:cubicBezTo>
                <a:lnTo>
                  <a:pt x="69612" y="100463"/>
                </a:lnTo>
                <a:lnTo>
                  <a:pt x="42775" y="141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238573" y="2159481"/>
            <a:ext cx="1173614" cy="1173585"/>
            <a:chOff x="7238573" y="2159481"/>
            <a:chExt cx="1173614" cy="1173585"/>
          </a:xfrm>
        </p:grpSpPr>
        <p:sp>
          <p:nvSpPr>
            <p:cNvPr id="76" name="íṡḷïḑe"/>
            <p:cNvSpPr/>
            <p:nvPr/>
          </p:nvSpPr>
          <p:spPr>
            <a:xfrm>
              <a:off x="7238573" y="2159481"/>
              <a:ext cx="1173614" cy="1173585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1" h="19331" extrusionOk="0">
                  <a:moveTo>
                    <a:pt x="424" y="12487"/>
                  </a:moveTo>
                  <a:cubicBezTo>
                    <a:pt x="1982" y="17591"/>
                    <a:pt x="7383" y="20465"/>
                    <a:pt x="12487" y="18906"/>
                  </a:cubicBezTo>
                  <a:cubicBezTo>
                    <a:pt x="17591" y="17348"/>
                    <a:pt x="20465" y="11947"/>
                    <a:pt x="18907" y="6843"/>
                  </a:cubicBezTo>
                  <a:cubicBezTo>
                    <a:pt x="17348" y="1739"/>
                    <a:pt x="11947" y="-1135"/>
                    <a:pt x="6843" y="424"/>
                  </a:cubicBezTo>
                  <a:cubicBezTo>
                    <a:pt x="1739" y="1982"/>
                    <a:pt x="-1135" y="7383"/>
                    <a:pt x="424" y="1248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8" name="iş1îdê"/>
            <p:cNvSpPr/>
            <p:nvPr/>
          </p:nvSpPr>
          <p:spPr>
            <a:xfrm>
              <a:off x="7525216" y="2482278"/>
              <a:ext cx="600329" cy="527991"/>
            </a:xfrm>
            <a:custGeom>
              <a:gdLst>
                <a:gd name="connsiteX0" fmla="*/ 72742 w 607204"/>
                <a:gd name="connsiteY0" fmla="*/ 287625 h 534039"/>
                <a:gd name="connsiteX1" fmla="*/ 90975 w 607204"/>
                <a:gd name="connsiteY1" fmla="*/ 287625 h 534039"/>
                <a:gd name="connsiteX2" fmla="*/ 90975 w 607204"/>
                <a:gd name="connsiteY2" fmla="*/ 323854 h 534039"/>
                <a:gd name="connsiteX3" fmla="*/ 101261 w 607204"/>
                <a:gd name="connsiteY3" fmla="*/ 334219 h 534039"/>
                <a:gd name="connsiteX4" fmla="*/ 153904 w 607204"/>
                <a:gd name="connsiteY4" fmla="*/ 334219 h 534039"/>
                <a:gd name="connsiteX5" fmla="*/ 164190 w 607204"/>
                <a:gd name="connsiteY5" fmla="*/ 323854 h 534039"/>
                <a:gd name="connsiteX6" fmla="*/ 164190 w 607204"/>
                <a:gd name="connsiteY6" fmla="*/ 287625 h 534039"/>
                <a:gd name="connsiteX7" fmla="*/ 182330 w 607204"/>
                <a:gd name="connsiteY7" fmla="*/ 287625 h 534039"/>
                <a:gd name="connsiteX8" fmla="*/ 181956 w 607204"/>
                <a:gd name="connsiteY8" fmla="*/ 509389 h 534039"/>
                <a:gd name="connsiteX9" fmla="*/ 157271 w 607204"/>
                <a:gd name="connsiteY9" fmla="*/ 534039 h 534039"/>
                <a:gd name="connsiteX10" fmla="*/ 132492 w 607204"/>
                <a:gd name="connsiteY10" fmla="*/ 509389 h 534039"/>
                <a:gd name="connsiteX11" fmla="*/ 132492 w 607204"/>
                <a:gd name="connsiteY11" fmla="*/ 369981 h 534039"/>
                <a:gd name="connsiteX12" fmla="*/ 122674 w 607204"/>
                <a:gd name="connsiteY12" fmla="*/ 369981 h 534039"/>
                <a:gd name="connsiteX13" fmla="*/ 122674 w 607204"/>
                <a:gd name="connsiteY13" fmla="*/ 509389 h 534039"/>
                <a:gd name="connsiteX14" fmla="*/ 97895 w 607204"/>
                <a:gd name="connsiteY14" fmla="*/ 534039 h 534039"/>
                <a:gd name="connsiteX15" fmla="*/ 73210 w 607204"/>
                <a:gd name="connsiteY15" fmla="*/ 509389 h 534039"/>
                <a:gd name="connsiteX16" fmla="*/ 386867 w 607204"/>
                <a:gd name="connsiteY16" fmla="*/ 159972 h 534039"/>
                <a:gd name="connsiteX17" fmla="*/ 465986 w 607204"/>
                <a:gd name="connsiteY17" fmla="*/ 159972 h 534039"/>
                <a:gd name="connsiteX18" fmla="*/ 484504 w 607204"/>
                <a:gd name="connsiteY18" fmla="*/ 171924 h 534039"/>
                <a:gd name="connsiteX19" fmla="*/ 536782 w 607204"/>
                <a:gd name="connsiteY19" fmla="*/ 298170 h 534039"/>
                <a:gd name="connsiteX20" fmla="*/ 525746 w 607204"/>
                <a:gd name="connsiteY20" fmla="*/ 324875 h 534039"/>
                <a:gd name="connsiteX21" fmla="*/ 517891 w 607204"/>
                <a:gd name="connsiteY21" fmla="*/ 326369 h 534039"/>
                <a:gd name="connsiteX22" fmla="*/ 498999 w 607204"/>
                <a:gd name="connsiteY22" fmla="*/ 313764 h 534039"/>
                <a:gd name="connsiteX23" fmla="*/ 497316 w 607204"/>
                <a:gd name="connsiteY23" fmla="*/ 309562 h 534039"/>
                <a:gd name="connsiteX24" fmla="*/ 509567 w 607204"/>
                <a:gd name="connsiteY24" fmla="*/ 368669 h 534039"/>
                <a:gd name="connsiteX25" fmla="*/ 506481 w 607204"/>
                <a:gd name="connsiteY25" fmla="*/ 381368 h 534039"/>
                <a:gd name="connsiteX26" fmla="*/ 494604 w 607204"/>
                <a:gd name="connsiteY26" fmla="*/ 386971 h 534039"/>
                <a:gd name="connsiteX27" fmla="*/ 480295 w 607204"/>
                <a:gd name="connsiteY27" fmla="*/ 386971 h 534039"/>
                <a:gd name="connsiteX28" fmla="*/ 480295 w 607204"/>
                <a:gd name="connsiteY28" fmla="*/ 509575 h 534039"/>
                <a:gd name="connsiteX29" fmla="*/ 455792 w 607204"/>
                <a:gd name="connsiteY29" fmla="*/ 534039 h 534039"/>
                <a:gd name="connsiteX30" fmla="*/ 431290 w 607204"/>
                <a:gd name="connsiteY30" fmla="*/ 509575 h 534039"/>
                <a:gd name="connsiteX31" fmla="*/ 431290 w 607204"/>
                <a:gd name="connsiteY31" fmla="*/ 386971 h 534039"/>
                <a:gd name="connsiteX32" fmla="*/ 421470 w 607204"/>
                <a:gd name="connsiteY32" fmla="*/ 386971 h 534039"/>
                <a:gd name="connsiteX33" fmla="*/ 421470 w 607204"/>
                <a:gd name="connsiteY33" fmla="*/ 508641 h 534039"/>
                <a:gd name="connsiteX34" fmla="*/ 396968 w 607204"/>
                <a:gd name="connsiteY34" fmla="*/ 533199 h 534039"/>
                <a:gd name="connsiteX35" fmla="*/ 372465 w 607204"/>
                <a:gd name="connsiteY35" fmla="*/ 508641 h 534039"/>
                <a:gd name="connsiteX36" fmla="*/ 372465 w 607204"/>
                <a:gd name="connsiteY36" fmla="*/ 386971 h 534039"/>
                <a:gd name="connsiteX37" fmla="*/ 358156 w 607204"/>
                <a:gd name="connsiteY37" fmla="*/ 386971 h 534039"/>
                <a:gd name="connsiteX38" fmla="*/ 346279 w 607204"/>
                <a:gd name="connsiteY38" fmla="*/ 381368 h 534039"/>
                <a:gd name="connsiteX39" fmla="*/ 343193 w 607204"/>
                <a:gd name="connsiteY39" fmla="*/ 368669 h 534039"/>
                <a:gd name="connsiteX40" fmla="*/ 355538 w 607204"/>
                <a:gd name="connsiteY40" fmla="*/ 309375 h 534039"/>
                <a:gd name="connsiteX41" fmla="*/ 353761 w 607204"/>
                <a:gd name="connsiteY41" fmla="*/ 313764 h 534039"/>
                <a:gd name="connsiteX42" fmla="*/ 334869 w 607204"/>
                <a:gd name="connsiteY42" fmla="*/ 326369 h 534039"/>
                <a:gd name="connsiteX43" fmla="*/ 327014 w 607204"/>
                <a:gd name="connsiteY43" fmla="*/ 324875 h 534039"/>
                <a:gd name="connsiteX44" fmla="*/ 315978 w 607204"/>
                <a:gd name="connsiteY44" fmla="*/ 298170 h 534039"/>
                <a:gd name="connsiteX45" fmla="*/ 368256 w 607204"/>
                <a:gd name="connsiteY45" fmla="*/ 171924 h 534039"/>
                <a:gd name="connsiteX46" fmla="*/ 386867 w 607204"/>
                <a:gd name="connsiteY46" fmla="*/ 159972 h 534039"/>
                <a:gd name="connsiteX47" fmla="*/ 110706 w 607204"/>
                <a:gd name="connsiteY47" fmla="*/ 156585 h 534039"/>
                <a:gd name="connsiteX48" fmla="*/ 144295 w 607204"/>
                <a:gd name="connsiteY48" fmla="*/ 156585 h 534039"/>
                <a:gd name="connsiteX49" fmla="*/ 144295 w 607204"/>
                <a:gd name="connsiteY49" fmla="*/ 191819 h 534039"/>
                <a:gd name="connsiteX50" fmla="*/ 137465 w 607204"/>
                <a:gd name="connsiteY50" fmla="*/ 198642 h 534039"/>
                <a:gd name="connsiteX51" fmla="*/ 117536 w 607204"/>
                <a:gd name="connsiteY51" fmla="*/ 198642 h 534039"/>
                <a:gd name="connsiteX52" fmla="*/ 110706 w 607204"/>
                <a:gd name="connsiteY52" fmla="*/ 191819 h 534039"/>
                <a:gd name="connsiteX53" fmla="*/ 92012 w 607204"/>
                <a:gd name="connsiteY53" fmla="*/ 156585 h 534039"/>
                <a:gd name="connsiteX54" fmla="*/ 96875 w 607204"/>
                <a:gd name="connsiteY54" fmla="*/ 156585 h 534039"/>
                <a:gd name="connsiteX55" fmla="*/ 96875 w 607204"/>
                <a:gd name="connsiteY55" fmla="*/ 273147 h 534039"/>
                <a:gd name="connsiteX56" fmla="*/ 72748 w 607204"/>
                <a:gd name="connsiteY56" fmla="*/ 273147 h 534039"/>
                <a:gd name="connsiteX57" fmla="*/ 72748 w 607204"/>
                <a:gd name="connsiteY57" fmla="*/ 240551 h 534039"/>
                <a:gd name="connsiteX58" fmla="*/ 38148 w 607204"/>
                <a:gd name="connsiteY58" fmla="*/ 296778 h 534039"/>
                <a:gd name="connsiteX59" fmla="*/ 20568 w 607204"/>
                <a:gd name="connsiteY59" fmla="*/ 306678 h 534039"/>
                <a:gd name="connsiteX60" fmla="*/ 9814 w 607204"/>
                <a:gd name="connsiteY60" fmla="*/ 303596 h 534039"/>
                <a:gd name="connsiteX61" fmla="*/ 3081 w 607204"/>
                <a:gd name="connsiteY61" fmla="*/ 275296 h 534039"/>
                <a:gd name="connsiteX62" fmla="*/ 70317 w 607204"/>
                <a:gd name="connsiteY62" fmla="*/ 165831 h 534039"/>
                <a:gd name="connsiteX63" fmla="*/ 92012 w 607204"/>
                <a:gd name="connsiteY63" fmla="*/ 156585 h 534039"/>
                <a:gd name="connsiteX64" fmla="*/ 258551 w 607204"/>
                <a:gd name="connsiteY64" fmla="*/ 124407 h 534039"/>
                <a:gd name="connsiteX65" fmla="*/ 280899 w 607204"/>
                <a:gd name="connsiteY65" fmla="*/ 146818 h 534039"/>
                <a:gd name="connsiteX66" fmla="*/ 280899 w 607204"/>
                <a:gd name="connsiteY66" fmla="*/ 188931 h 534039"/>
                <a:gd name="connsiteX67" fmla="*/ 274540 w 607204"/>
                <a:gd name="connsiteY67" fmla="*/ 195281 h 534039"/>
                <a:gd name="connsiteX68" fmla="*/ 266125 w 607204"/>
                <a:gd name="connsiteY68" fmla="*/ 195281 h 534039"/>
                <a:gd name="connsiteX69" fmla="*/ 266125 w 607204"/>
                <a:gd name="connsiteY69" fmla="*/ 219840 h 534039"/>
                <a:gd name="connsiteX70" fmla="*/ 281647 w 607204"/>
                <a:gd name="connsiteY70" fmla="*/ 237301 h 534039"/>
                <a:gd name="connsiteX71" fmla="*/ 263600 w 607204"/>
                <a:gd name="connsiteY71" fmla="*/ 260179 h 534039"/>
                <a:gd name="connsiteX72" fmla="*/ 216567 w 607204"/>
                <a:gd name="connsiteY72" fmla="*/ 265782 h 534039"/>
                <a:gd name="connsiteX73" fmla="*/ 214042 w 607204"/>
                <a:gd name="connsiteY73" fmla="*/ 265969 h 534039"/>
                <a:gd name="connsiteX74" fmla="*/ 197118 w 607204"/>
                <a:gd name="connsiteY74" fmla="*/ 257004 h 534039"/>
                <a:gd name="connsiteX75" fmla="*/ 182344 w 607204"/>
                <a:gd name="connsiteY75" fmla="*/ 235527 h 534039"/>
                <a:gd name="connsiteX76" fmla="*/ 182344 w 607204"/>
                <a:gd name="connsiteY76" fmla="*/ 273159 h 534039"/>
                <a:gd name="connsiteX77" fmla="*/ 158126 w 607204"/>
                <a:gd name="connsiteY77" fmla="*/ 273159 h 534039"/>
                <a:gd name="connsiteX78" fmla="*/ 158126 w 607204"/>
                <a:gd name="connsiteY78" fmla="*/ 156622 h 534039"/>
                <a:gd name="connsiteX79" fmla="*/ 162427 w 607204"/>
                <a:gd name="connsiteY79" fmla="*/ 156622 h 534039"/>
                <a:gd name="connsiteX80" fmla="*/ 184027 w 607204"/>
                <a:gd name="connsiteY80" fmla="*/ 165026 h 534039"/>
                <a:gd name="connsiteX81" fmla="*/ 224047 w 607204"/>
                <a:gd name="connsiteY81" fmla="*/ 223481 h 534039"/>
                <a:gd name="connsiteX82" fmla="*/ 250977 w 607204"/>
                <a:gd name="connsiteY82" fmla="*/ 220213 h 534039"/>
                <a:gd name="connsiteX83" fmla="*/ 250977 w 607204"/>
                <a:gd name="connsiteY83" fmla="*/ 195281 h 534039"/>
                <a:gd name="connsiteX84" fmla="*/ 242468 w 607204"/>
                <a:gd name="connsiteY84" fmla="*/ 195281 h 534039"/>
                <a:gd name="connsiteX85" fmla="*/ 236203 w 607204"/>
                <a:gd name="connsiteY85" fmla="*/ 188931 h 534039"/>
                <a:gd name="connsiteX86" fmla="*/ 236203 w 607204"/>
                <a:gd name="connsiteY86" fmla="*/ 146818 h 534039"/>
                <a:gd name="connsiteX87" fmla="*/ 258551 w 607204"/>
                <a:gd name="connsiteY87" fmla="*/ 124407 h 534039"/>
                <a:gd name="connsiteX88" fmla="*/ 516888 w 607204"/>
                <a:gd name="connsiteY88" fmla="*/ 116019 h 534039"/>
                <a:gd name="connsiteX89" fmla="*/ 589346 w 607204"/>
                <a:gd name="connsiteY89" fmla="*/ 116019 h 534039"/>
                <a:gd name="connsiteX90" fmla="*/ 607204 w 607204"/>
                <a:gd name="connsiteY90" fmla="*/ 133855 h 534039"/>
                <a:gd name="connsiteX91" fmla="*/ 606830 w 607204"/>
                <a:gd name="connsiteY91" fmla="*/ 468811 h 534039"/>
                <a:gd name="connsiteX92" fmla="*/ 582147 w 607204"/>
                <a:gd name="connsiteY92" fmla="*/ 493463 h 534039"/>
                <a:gd name="connsiteX93" fmla="*/ 557371 w 607204"/>
                <a:gd name="connsiteY93" fmla="*/ 468811 h 534039"/>
                <a:gd name="connsiteX94" fmla="*/ 557371 w 607204"/>
                <a:gd name="connsiteY94" fmla="*/ 329394 h 534039"/>
                <a:gd name="connsiteX95" fmla="*/ 547554 w 607204"/>
                <a:gd name="connsiteY95" fmla="*/ 329394 h 534039"/>
                <a:gd name="connsiteX96" fmla="*/ 547554 w 607204"/>
                <a:gd name="connsiteY96" fmla="*/ 468811 h 534039"/>
                <a:gd name="connsiteX97" fmla="*/ 522778 w 607204"/>
                <a:gd name="connsiteY97" fmla="*/ 493463 h 534039"/>
                <a:gd name="connsiteX98" fmla="*/ 498095 w 607204"/>
                <a:gd name="connsiteY98" fmla="*/ 468811 h 534039"/>
                <a:gd name="connsiteX99" fmla="*/ 498095 w 607204"/>
                <a:gd name="connsiteY99" fmla="*/ 401857 h 534039"/>
                <a:gd name="connsiteX100" fmla="*/ 518290 w 607204"/>
                <a:gd name="connsiteY100" fmla="*/ 390932 h 534039"/>
                <a:gd name="connsiteX101" fmla="*/ 524461 w 607204"/>
                <a:gd name="connsiteY101" fmla="*/ 365625 h 534039"/>
                <a:gd name="connsiteX102" fmla="*/ 519412 w 607204"/>
                <a:gd name="connsiteY102" fmla="*/ 341533 h 534039"/>
                <a:gd name="connsiteX103" fmla="*/ 531566 w 607204"/>
                <a:gd name="connsiteY103" fmla="*/ 338919 h 534039"/>
                <a:gd name="connsiteX104" fmla="*/ 550826 w 607204"/>
                <a:gd name="connsiteY104" fmla="*/ 292415 h 534039"/>
                <a:gd name="connsiteX105" fmla="*/ 498563 w 607204"/>
                <a:gd name="connsiteY105" fmla="*/ 166164 h 534039"/>
                <a:gd name="connsiteX106" fmla="*/ 480892 w 607204"/>
                <a:gd name="connsiteY106" fmla="*/ 148422 h 534039"/>
                <a:gd name="connsiteX107" fmla="*/ 495197 w 607204"/>
                <a:gd name="connsiteY107" fmla="*/ 125170 h 534039"/>
                <a:gd name="connsiteX108" fmla="*/ 516888 w 607204"/>
                <a:gd name="connsiteY108" fmla="*/ 116019 h 534039"/>
                <a:gd name="connsiteX109" fmla="*/ 426345 w 607204"/>
                <a:gd name="connsiteY109" fmla="*/ 45021 h 534039"/>
                <a:gd name="connsiteX110" fmla="*/ 468896 w 607204"/>
                <a:gd name="connsiteY110" fmla="*/ 93641 h 534039"/>
                <a:gd name="connsiteX111" fmla="*/ 426345 w 607204"/>
                <a:gd name="connsiteY111" fmla="*/ 142261 h 534039"/>
                <a:gd name="connsiteX112" fmla="*/ 383794 w 607204"/>
                <a:gd name="connsiteY112" fmla="*/ 93641 h 534039"/>
                <a:gd name="connsiteX113" fmla="*/ 426345 w 607204"/>
                <a:gd name="connsiteY113" fmla="*/ 45021 h 534039"/>
                <a:gd name="connsiteX114" fmla="*/ 127465 w 607204"/>
                <a:gd name="connsiteY114" fmla="*/ 40646 h 534039"/>
                <a:gd name="connsiteX115" fmla="*/ 170404 w 607204"/>
                <a:gd name="connsiteY115" fmla="*/ 89724 h 534039"/>
                <a:gd name="connsiteX116" fmla="*/ 127465 w 607204"/>
                <a:gd name="connsiteY116" fmla="*/ 138802 h 534039"/>
                <a:gd name="connsiteX117" fmla="*/ 84526 w 607204"/>
                <a:gd name="connsiteY117" fmla="*/ 89724 h 534039"/>
                <a:gd name="connsiteX118" fmla="*/ 127465 w 607204"/>
                <a:gd name="connsiteY118" fmla="*/ 40646 h 534039"/>
                <a:gd name="connsiteX119" fmla="*/ 552304 w 607204"/>
                <a:gd name="connsiteY119" fmla="*/ 0 h 534039"/>
                <a:gd name="connsiteX120" fmla="*/ 595208 w 607204"/>
                <a:gd name="connsiteY120" fmla="*/ 49043 h 534039"/>
                <a:gd name="connsiteX121" fmla="*/ 552304 w 607204"/>
                <a:gd name="connsiteY121" fmla="*/ 98086 h 534039"/>
                <a:gd name="connsiteX122" fmla="*/ 509400 w 607204"/>
                <a:gd name="connsiteY122" fmla="*/ 49043 h 534039"/>
                <a:gd name="connsiteX123" fmla="*/ 552304 w 607204"/>
                <a:gd name="connsiteY123" fmla="*/ 0 h 53403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607204" h="534039">
                  <a:moveTo>
                    <a:pt x="72742" y="287625"/>
                  </a:moveTo>
                  <a:lnTo>
                    <a:pt x="90975" y="287625"/>
                  </a:lnTo>
                  <a:lnTo>
                    <a:pt x="90975" y="323854"/>
                  </a:lnTo>
                  <a:cubicBezTo>
                    <a:pt x="90975" y="329550"/>
                    <a:pt x="95557" y="334219"/>
                    <a:pt x="101261" y="334219"/>
                  </a:cubicBezTo>
                  <a:lnTo>
                    <a:pt x="153904" y="334219"/>
                  </a:lnTo>
                  <a:cubicBezTo>
                    <a:pt x="159608" y="334219"/>
                    <a:pt x="164190" y="329550"/>
                    <a:pt x="164190" y="323854"/>
                  </a:cubicBezTo>
                  <a:lnTo>
                    <a:pt x="164190" y="287625"/>
                  </a:lnTo>
                  <a:lnTo>
                    <a:pt x="182330" y="287625"/>
                  </a:lnTo>
                  <a:lnTo>
                    <a:pt x="181956" y="509389"/>
                  </a:lnTo>
                  <a:cubicBezTo>
                    <a:pt x="181956" y="523021"/>
                    <a:pt x="170922" y="534039"/>
                    <a:pt x="157271" y="534039"/>
                  </a:cubicBezTo>
                  <a:cubicBezTo>
                    <a:pt x="143619" y="534039"/>
                    <a:pt x="132492" y="523021"/>
                    <a:pt x="132492" y="509389"/>
                  </a:cubicBezTo>
                  <a:lnTo>
                    <a:pt x="132492" y="369981"/>
                  </a:lnTo>
                  <a:lnTo>
                    <a:pt x="122674" y="369981"/>
                  </a:lnTo>
                  <a:lnTo>
                    <a:pt x="122674" y="509389"/>
                  </a:lnTo>
                  <a:cubicBezTo>
                    <a:pt x="122674" y="523021"/>
                    <a:pt x="111547" y="534039"/>
                    <a:pt x="97895" y="534039"/>
                  </a:cubicBezTo>
                  <a:cubicBezTo>
                    <a:pt x="84243" y="534039"/>
                    <a:pt x="73210" y="523021"/>
                    <a:pt x="73210" y="509389"/>
                  </a:cubicBezTo>
                  <a:close/>
                  <a:moveTo>
                    <a:pt x="386867" y="159972"/>
                  </a:moveTo>
                  <a:lnTo>
                    <a:pt x="465986" y="159972"/>
                  </a:lnTo>
                  <a:cubicBezTo>
                    <a:pt x="473842" y="160065"/>
                    <a:pt x="481230" y="164267"/>
                    <a:pt x="484504" y="171924"/>
                  </a:cubicBezTo>
                  <a:lnTo>
                    <a:pt x="536782" y="298170"/>
                  </a:lnTo>
                  <a:cubicBezTo>
                    <a:pt x="541084" y="308628"/>
                    <a:pt x="536127" y="320580"/>
                    <a:pt x="525746" y="324875"/>
                  </a:cubicBezTo>
                  <a:cubicBezTo>
                    <a:pt x="523128" y="325903"/>
                    <a:pt x="520509" y="326369"/>
                    <a:pt x="517891" y="326369"/>
                  </a:cubicBezTo>
                  <a:cubicBezTo>
                    <a:pt x="509848" y="326369"/>
                    <a:pt x="502273" y="321607"/>
                    <a:pt x="498999" y="313764"/>
                  </a:cubicBezTo>
                  <a:lnTo>
                    <a:pt x="497316" y="309562"/>
                  </a:lnTo>
                  <a:lnTo>
                    <a:pt x="509567" y="368669"/>
                  </a:lnTo>
                  <a:cubicBezTo>
                    <a:pt x="510502" y="373151"/>
                    <a:pt x="509380" y="377820"/>
                    <a:pt x="506481" y="381368"/>
                  </a:cubicBezTo>
                  <a:cubicBezTo>
                    <a:pt x="503582" y="384917"/>
                    <a:pt x="499186" y="386971"/>
                    <a:pt x="494604" y="386971"/>
                  </a:cubicBezTo>
                  <a:lnTo>
                    <a:pt x="480295" y="386971"/>
                  </a:lnTo>
                  <a:lnTo>
                    <a:pt x="480295" y="509575"/>
                  </a:lnTo>
                  <a:cubicBezTo>
                    <a:pt x="480295" y="523114"/>
                    <a:pt x="469353" y="534039"/>
                    <a:pt x="455792" y="534039"/>
                  </a:cubicBezTo>
                  <a:cubicBezTo>
                    <a:pt x="442232" y="534039"/>
                    <a:pt x="431290" y="523114"/>
                    <a:pt x="431290" y="509575"/>
                  </a:cubicBezTo>
                  <a:lnTo>
                    <a:pt x="431290" y="386971"/>
                  </a:lnTo>
                  <a:lnTo>
                    <a:pt x="421470" y="386971"/>
                  </a:lnTo>
                  <a:lnTo>
                    <a:pt x="421470" y="508641"/>
                  </a:lnTo>
                  <a:cubicBezTo>
                    <a:pt x="421470" y="522180"/>
                    <a:pt x="410528" y="533199"/>
                    <a:pt x="396968" y="533199"/>
                  </a:cubicBezTo>
                  <a:cubicBezTo>
                    <a:pt x="383407" y="533199"/>
                    <a:pt x="372465" y="522180"/>
                    <a:pt x="372465" y="508641"/>
                  </a:cubicBezTo>
                  <a:lnTo>
                    <a:pt x="372465" y="386971"/>
                  </a:lnTo>
                  <a:lnTo>
                    <a:pt x="358156" y="386971"/>
                  </a:lnTo>
                  <a:cubicBezTo>
                    <a:pt x="353574" y="386971"/>
                    <a:pt x="349178" y="384917"/>
                    <a:pt x="346279" y="381368"/>
                  </a:cubicBezTo>
                  <a:cubicBezTo>
                    <a:pt x="343380" y="377820"/>
                    <a:pt x="342257" y="373151"/>
                    <a:pt x="343193" y="368669"/>
                  </a:cubicBezTo>
                  <a:lnTo>
                    <a:pt x="355538" y="309375"/>
                  </a:lnTo>
                  <a:lnTo>
                    <a:pt x="353761" y="313764"/>
                  </a:lnTo>
                  <a:cubicBezTo>
                    <a:pt x="350487" y="321607"/>
                    <a:pt x="342819" y="326369"/>
                    <a:pt x="334869" y="326369"/>
                  </a:cubicBezTo>
                  <a:cubicBezTo>
                    <a:pt x="332251" y="326369"/>
                    <a:pt x="329539" y="325903"/>
                    <a:pt x="327014" y="324875"/>
                  </a:cubicBezTo>
                  <a:cubicBezTo>
                    <a:pt x="316633" y="320580"/>
                    <a:pt x="311676" y="308628"/>
                    <a:pt x="315978" y="298170"/>
                  </a:cubicBezTo>
                  <a:lnTo>
                    <a:pt x="368256" y="171924"/>
                  </a:lnTo>
                  <a:cubicBezTo>
                    <a:pt x="371530" y="164174"/>
                    <a:pt x="379011" y="159972"/>
                    <a:pt x="386867" y="159972"/>
                  </a:cubicBezTo>
                  <a:close/>
                  <a:moveTo>
                    <a:pt x="110706" y="156585"/>
                  </a:moveTo>
                  <a:lnTo>
                    <a:pt x="144295" y="156585"/>
                  </a:lnTo>
                  <a:lnTo>
                    <a:pt x="144295" y="191819"/>
                  </a:lnTo>
                  <a:cubicBezTo>
                    <a:pt x="144295" y="195558"/>
                    <a:pt x="141207" y="198642"/>
                    <a:pt x="137465" y="198642"/>
                  </a:cubicBezTo>
                  <a:lnTo>
                    <a:pt x="117536" y="198642"/>
                  </a:lnTo>
                  <a:cubicBezTo>
                    <a:pt x="113794" y="198642"/>
                    <a:pt x="110706" y="195558"/>
                    <a:pt x="110706" y="191819"/>
                  </a:cubicBezTo>
                  <a:close/>
                  <a:moveTo>
                    <a:pt x="92012" y="156585"/>
                  </a:moveTo>
                  <a:lnTo>
                    <a:pt x="96875" y="156585"/>
                  </a:lnTo>
                  <a:lnTo>
                    <a:pt x="96875" y="273147"/>
                  </a:lnTo>
                  <a:lnTo>
                    <a:pt x="72748" y="273147"/>
                  </a:lnTo>
                  <a:lnTo>
                    <a:pt x="72748" y="240551"/>
                  </a:lnTo>
                  <a:lnTo>
                    <a:pt x="38148" y="296778"/>
                  </a:lnTo>
                  <a:cubicBezTo>
                    <a:pt x="34314" y="303129"/>
                    <a:pt x="27488" y="306678"/>
                    <a:pt x="20568" y="306678"/>
                  </a:cubicBezTo>
                  <a:cubicBezTo>
                    <a:pt x="16921" y="306678"/>
                    <a:pt x="13180" y="305651"/>
                    <a:pt x="9814" y="303596"/>
                  </a:cubicBezTo>
                  <a:cubicBezTo>
                    <a:pt x="88" y="297618"/>
                    <a:pt x="-2904" y="285009"/>
                    <a:pt x="3081" y="275296"/>
                  </a:cubicBezTo>
                  <a:lnTo>
                    <a:pt x="70317" y="165831"/>
                  </a:lnTo>
                  <a:cubicBezTo>
                    <a:pt x="74993" y="158173"/>
                    <a:pt x="81539" y="156585"/>
                    <a:pt x="92012" y="156585"/>
                  </a:cubicBezTo>
                  <a:close/>
                  <a:moveTo>
                    <a:pt x="258551" y="124407"/>
                  </a:moveTo>
                  <a:cubicBezTo>
                    <a:pt x="270894" y="124407"/>
                    <a:pt x="280899" y="134492"/>
                    <a:pt x="280899" y="146818"/>
                  </a:cubicBezTo>
                  <a:lnTo>
                    <a:pt x="280899" y="188931"/>
                  </a:lnTo>
                  <a:cubicBezTo>
                    <a:pt x="280899" y="192386"/>
                    <a:pt x="278094" y="195281"/>
                    <a:pt x="274540" y="195281"/>
                  </a:cubicBezTo>
                  <a:lnTo>
                    <a:pt x="266125" y="195281"/>
                  </a:lnTo>
                  <a:lnTo>
                    <a:pt x="266125" y="219840"/>
                  </a:lnTo>
                  <a:cubicBezTo>
                    <a:pt x="274260" y="221801"/>
                    <a:pt x="280618" y="228524"/>
                    <a:pt x="281647" y="237301"/>
                  </a:cubicBezTo>
                  <a:cubicBezTo>
                    <a:pt x="282956" y="248507"/>
                    <a:pt x="274915" y="258778"/>
                    <a:pt x="263600" y="260179"/>
                  </a:cubicBezTo>
                  <a:lnTo>
                    <a:pt x="216567" y="265782"/>
                  </a:lnTo>
                  <a:cubicBezTo>
                    <a:pt x="215725" y="265875"/>
                    <a:pt x="214884" y="265969"/>
                    <a:pt x="214042" y="265969"/>
                  </a:cubicBezTo>
                  <a:cubicBezTo>
                    <a:pt x="207310" y="265969"/>
                    <a:pt x="200952" y="262607"/>
                    <a:pt x="197118" y="257004"/>
                  </a:cubicBezTo>
                  <a:lnTo>
                    <a:pt x="182344" y="235527"/>
                  </a:lnTo>
                  <a:lnTo>
                    <a:pt x="182344" y="273159"/>
                  </a:lnTo>
                  <a:lnTo>
                    <a:pt x="158126" y="273159"/>
                  </a:lnTo>
                  <a:lnTo>
                    <a:pt x="158126" y="156622"/>
                  </a:lnTo>
                  <a:lnTo>
                    <a:pt x="162427" y="156622"/>
                  </a:lnTo>
                  <a:cubicBezTo>
                    <a:pt x="173648" y="156622"/>
                    <a:pt x="179165" y="157836"/>
                    <a:pt x="184027" y="165026"/>
                  </a:cubicBezTo>
                  <a:lnTo>
                    <a:pt x="224047" y="223481"/>
                  </a:lnTo>
                  <a:lnTo>
                    <a:pt x="250977" y="220213"/>
                  </a:lnTo>
                  <a:lnTo>
                    <a:pt x="250977" y="195281"/>
                  </a:lnTo>
                  <a:lnTo>
                    <a:pt x="242468" y="195281"/>
                  </a:lnTo>
                  <a:cubicBezTo>
                    <a:pt x="239008" y="195281"/>
                    <a:pt x="236203" y="192386"/>
                    <a:pt x="236203" y="188931"/>
                  </a:cubicBezTo>
                  <a:lnTo>
                    <a:pt x="236203" y="146818"/>
                  </a:lnTo>
                  <a:cubicBezTo>
                    <a:pt x="236203" y="134492"/>
                    <a:pt x="246208" y="124407"/>
                    <a:pt x="258551" y="124407"/>
                  </a:cubicBezTo>
                  <a:close/>
                  <a:moveTo>
                    <a:pt x="516888" y="116019"/>
                  </a:moveTo>
                  <a:lnTo>
                    <a:pt x="589346" y="116019"/>
                  </a:lnTo>
                  <a:cubicBezTo>
                    <a:pt x="599257" y="116019"/>
                    <a:pt x="607204" y="123956"/>
                    <a:pt x="607204" y="133855"/>
                  </a:cubicBezTo>
                  <a:lnTo>
                    <a:pt x="606830" y="468811"/>
                  </a:lnTo>
                  <a:cubicBezTo>
                    <a:pt x="606830" y="482444"/>
                    <a:pt x="595798" y="493463"/>
                    <a:pt x="582147" y="493463"/>
                  </a:cubicBezTo>
                  <a:cubicBezTo>
                    <a:pt x="568497" y="493463"/>
                    <a:pt x="557371" y="482444"/>
                    <a:pt x="557371" y="468811"/>
                  </a:cubicBezTo>
                  <a:lnTo>
                    <a:pt x="557371" y="329394"/>
                  </a:lnTo>
                  <a:lnTo>
                    <a:pt x="547554" y="329394"/>
                  </a:lnTo>
                  <a:lnTo>
                    <a:pt x="547554" y="468811"/>
                  </a:lnTo>
                  <a:cubicBezTo>
                    <a:pt x="547554" y="482444"/>
                    <a:pt x="536428" y="493463"/>
                    <a:pt x="522778" y="493463"/>
                  </a:cubicBezTo>
                  <a:cubicBezTo>
                    <a:pt x="509128" y="493463"/>
                    <a:pt x="498095" y="482444"/>
                    <a:pt x="498095" y="468811"/>
                  </a:cubicBezTo>
                  <a:lnTo>
                    <a:pt x="498095" y="401857"/>
                  </a:lnTo>
                  <a:cubicBezTo>
                    <a:pt x="505949" y="400923"/>
                    <a:pt x="513241" y="397188"/>
                    <a:pt x="518290" y="390932"/>
                  </a:cubicBezTo>
                  <a:cubicBezTo>
                    <a:pt x="524087" y="383928"/>
                    <a:pt x="526331" y="374683"/>
                    <a:pt x="524461" y="365625"/>
                  </a:cubicBezTo>
                  <a:lnTo>
                    <a:pt x="519412" y="341533"/>
                  </a:lnTo>
                  <a:cubicBezTo>
                    <a:pt x="523619" y="341440"/>
                    <a:pt x="527733" y="340506"/>
                    <a:pt x="531566" y="338919"/>
                  </a:cubicBezTo>
                  <a:cubicBezTo>
                    <a:pt x="549704" y="331355"/>
                    <a:pt x="558306" y="310531"/>
                    <a:pt x="550826" y="292415"/>
                  </a:cubicBezTo>
                  <a:lnTo>
                    <a:pt x="498563" y="166164"/>
                  </a:lnTo>
                  <a:cubicBezTo>
                    <a:pt x="495103" y="157947"/>
                    <a:pt x="488746" y="151970"/>
                    <a:pt x="480892" y="148422"/>
                  </a:cubicBezTo>
                  <a:lnTo>
                    <a:pt x="495197" y="125170"/>
                  </a:lnTo>
                  <a:cubicBezTo>
                    <a:pt x="499872" y="117606"/>
                    <a:pt x="508660" y="114245"/>
                    <a:pt x="516888" y="116019"/>
                  </a:cubicBezTo>
                  <a:close/>
                  <a:moveTo>
                    <a:pt x="426345" y="45021"/>
                  </a:moveTo>
                  <a:cubicBezTo>
                    <a:pt x="449845" y="45021"/>
                    <a:pt x="468896" y="66789"/>
                    <a:pt x="468896" y="93641"/>
                  </a:cubicBezTo>
                  <a:cubicBezTo>
                    <a:pt x="468896" y="120493"/>
                    <a:pt x="449845" y="142261"/>
                    <a:pt x="426345" y="142261"/>
                  </a:cubicBezTo>
                  <a:cubicBezTo>
                    <a:pt x="402845" y="142261"/>
                    <a:pt x="383794" y="120493"/>
                    <a:pt x="383794" y="93641"/>
                  </a:cubicBezTo>
                  <a:cubicBezTo>
                    <a:pt x="383794" y="66789"/>
                    <a:pt x="402845" y="45021"/>
                    <a:pt x="426345" y="45021"/>
                  </a:cubicBezTo>
                  <a:close/>
                  <a:moveTo>
                    <a:pt x="127465" y="40646"/>
                  </a:moveTo>
                  <a:cubicBezTo>
                    <a:pt x="151180" y="40646"/>
                    <a:pt x="170404" y="62619"/>
                    <a:pt x="170404" y="89724"/>
                  </a:cubicBezTo>
                  <a:cubicBezTo>
                    <a:pt x="170404" y="116829"/>
                    <a:pt x="151180" y="138802"/>
                    <a:pt x="127465" y="138802"/>
                  </a:cubicBezTo>
                  <a:cubicBezTo>
                    <a:pt x="103750" y="138802"/>
                    <a:pt x="84526" y="116829"/>
                    <a:pt x="84526" y="89724"/>
                  </a:cubicBezTo>
                  <a:cubicBezTo>
                    <a:pt x="84526" y="62619"/>
                    <a:pt x="103750" y="40646"/>
                    <a:pt x="127465" y="40646"/>
                  </a:cubicBezTo>
                  <a:close/>
                  <a:moveTo>
                    <a:pt x="552304" y="0"/>
                  </a:moveTo>
                  <a:cubicBezTo>
                    <a:pt x="575999" y="0"/>
                    <a:pt x="595208" y="21957"/>
                    <a:pt x="595208" y="49043"/>
                  </a:cubicBezTo>
                  <a:cubicBezTo>
                    <a:pt x="595208" y="76129"/>
                    <a:pt x="575999" y="98086"/>
                    <a:pt x="552304" y="98086"/>
                  </a:cubicBezTo>
                  <a:cubicBezTo>
                    <a:pt x="528609" y="98086"/>
                    <a:pt x="509400" y="76129"/>
                    <a:pt x="509400" y="49043"/>
                  </a:cubicBezTo>
                  <a:cubicBezTo>
                    <a:pt x="509400" y="21957"/>
                    <a:pt x="528609" y="0"/>
                    <a:pt x="55230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57150">
              <a:noFill/>
              <a:miter lim="400000"/>
            </a:ln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74" name="iṧľiḑè"/>
          <p:cNvSpPr/>
          <p:nvPr/>
        </p:nvSpPr>
        <p:spPr>
          <a:xfrm rot="3695988">
            <a:off x="5612040" y="3742778"/>
            <a:ext cx="941360" cy="269394"/>
          </a:xfrm>
          <a:custGeom>
            <a:gdLst>
              <a:gd name="connsiteX0" fmla="*/ 0 w 1019154"/>
              <a:gd name="connsiteY0" fmla="*/ 28457 h 291657"/>
              <a:gd name="connsiteX1" fmla="*/ 36653 w 1019154"/>
              <a:gd name="connsiteY1" fmla="*/ 0 h 291657"/>
              <a:gd name="connsiteX2" fmla="*/ 821482 w 1019154"/>
              <a:gd name="connsiteY2" fmla="*/ 180252 h 291657"/>
              <a:gd name="connsiteX3" fmla="*/ 923342 w 1019154"/>
              <a:gd name="connsiteY3" fmla="*/ 116253 h 291657"/>
              <a:gd name="connsiteX4" fmla="*/ 885470 w 1019154"/>
              <a:gd name="connsiteY4" fmla="*/ 67450 h 291657"/>
              <a:gd name="connsiteX5" fmla="*/ 1019154 w 1019154"/>
              <a:gd name="connsiteY5" fmla="*/ 68365 h 291657"/>
              <a:gd name="connsiteX6" fmla="*/ 989125 w 1019154"/>
              <a:gd name="connsiteY6" fmla="*/ 201021 h 291657"/>
              <a:gd name="connsiteX7" fmla="*/ 951784 w 1019154"/>
              <a:gd name="connsiteY7" fmla="*/ 152904 h 291657"/>
              <a:gd name="connsiteX8" fmla="*/ 843287 w 1019154"/>
              <a:gd name="connsiteY8" fmla="*/ 220891 h 291657"/>
              <a:gd name="connsiteX9" fmla="*/ 0 w 1019154"/>
              <a:gd name="connsiteY9" fmla="*/ 28457 h 2916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154" h="291657">
                <a:moveTo>
                  <a:pt x="0" y="28457"/>
                </a:moveTo>
                <a:lnTo>
                  <a:pt x="36653" y="0"/>
                </a:lnTo>
                <a:cubicBezTo>
                  <a:pt x="225228" y="242994"/>
                  <a:pt x="552992" y="313465"/>
                  <a:pt x="821482" y="180252"/>
                </a:cubicBezTo>
                <a:lnTo>
                  <a:pt x="923342" y="116253"/>
                </a:lnTo>
                <a:lnTo>
                  <a:pt x="885470" y="67450"/>
                </a:lnTo>
                <a:lnTo>
                  <a:pt x="1019154" y="68365"/>
                </a:lnTo>
                <a:cubicBezTo>
                  <a:pt x="1019154" y="68365"/>
                  <a:pt x="989125" y="201021"/>
                  <a:pt x="989125" y="201021"/>
                </a:cubicBezTo>
                <a:lnTo>
                  <a:pt x="951784" y="152904"/>
                </a:lnTo>
                <a:lnTo>
                  <a:pt x="843287" y="220891"/>
                </a:lnTo>
                <a:cubicBezTo>
                  <a:pt x="557611" y="361989"/>
                  <a:pt x="202314" y="289183"/>
                  <a:pt x="0" y="2845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85" name="组合 84"/>
          <p:cNvGrpSpPr/>
          <p:nvPr/>
        </p:nvGrpSpPr>
        <p:grpSpPr>
          <a:xfrm>
            <a:off x="6131444" y="3041515"/>
            <a:ext cx="1173605" cy="1173581"/>
            <a:chOff x="6131444" y="3041515"/>
            <a:chExt cx="1173605" cy="1173581"/>
          </a:xfrm>
        </p:grpSpPr>
        <p:sp>
          <p:nvSpPr>
            <p:cNvPr id="73" name="ï$ḷîdè"/>
            <p:cNvSpPr/>
            <p:nvPr/>
          </p:nvSpPr>
          <p:spPr>
            <a:xfrm>
              <a:off x="6131444" y="3041515"/>
              <a:ext cx="1173605" cy="117358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1" h="19331" extrusionOk="0">
                  <a:moveTo>
                    <a:pt x="423" y="12487"/>
                  </a:moveTo>
                  <a:cubicBezTo>
                    <a:pt x="1982" y="17591"/>
                    <a:pt x="7383" y="20465"/>
                    <a:pt x="12487" y="18906"/>
                  </a:cubicBezTo>
                  <a:cubicBezTo>
                    <a:pt x="17591" y="17348"/>
                    <a:pt x="20465" y="11947"/>
                    <a:pt x="18906" y="6843"/>
                  </a:cubicBezTo>
                  <a:cubicBezTo>
                    <a:pt x="17348" y="1739"/>
                    <a:pt x="11947" y="-1135"/>
                    <a:pt x="6843" y="424"/>
                  </a:cubicBezTo>
                  <a:cubicBezTo>
                    <a:pt x="1739" y="1982"/>
                    <a:pt x="-1135" y="7383"/>
                    <a:pt x="423" y="1248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  <a:prstDash val="sysDot"/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5" name="ïṥliḋe"/>
            <p:cNvSpPr/>
            <p:nvPr/>
          </p:nvSpPr>
          <p:spPr>
            <a:xfrm>
              <a:off x="6418082" y="3355932"/>
              <a:ext cx="600329" cy="544746"/>
            </a:xfrm>
            <a:custGeom>
              <a:gdLst>
                <a:gd name="connsiteX0" fmla="*/ 243058 w 607915"/>
                <a:gd name="connsiteY0" fmla="*/ 416124 h 551629"/>
                <a:gd name="connsiteX1" fmla="*/ 258029 w 607915"/>
                <a:gd name="connsiteY1" fmla="*/ 430839 h 551629"/>
                <a:gd name="connsiteX2" fmla="*/ 243430 w 607915"/>
                <a:gd name="connsiteY2" fmla="*/ 445740 h 551629"/>
                <a:gd name="connsiteX3" fmla="*/ 230412 w 607915"/>
                <a:gd name="connsiteY3" fmla="*/ 438428 h 551629"/>
                <a:gd name="connsiteX4" fmla="*/ 228366 w 607915"/>
                <a:gd name="connsiteY4" fmla="*/ 431210 h 551629"/>
                <a:gd name="connsiteX5" fmla="*/ 243058 w 607915"/>
                <a:gd name="connsiteY5" fmla="*/ 416124 h 551629"/>
                <a:gd name="connsiteX6" fmla="*/ 551744 w 607915"/>
                <a:gd name="connsiteY6" fmla="*/ 407129 h 551629"/>
                <a:gd name="connsiteX7" fmla="*/ 531968 w 607915"/>
                <a:gd name="connsiteY7" fmla="*/ 412505 h 551629"/>
                <a:gd name="connsiteX8" fmla="*/ 518598 w 607915"/>
                <a:gd name="connsiteY8" fmla="*/ 445040 h 551629"/>
                <a:gd name="connsiteX9" fmla="*/ 486381 w 607915"/>
                <a:gd name="connsiteY9" fmla="*/ 458481 h 551629"/>
                <a:gd name="connsiteX10" fmla="*/ 481089 w 607915"/>
                <a:gd name="connsiteY10" fmla="*/ 478688 h 551629"/>
                <a:gd name="connsiteX11" fmla="*/ 533082 w 607915"/>
                <a:gd name="connsiteY11" fmla="*/ 459593 h 551629"/>
                <a:gd name="connsiteX12" fmla="*/ 551744 w 607915"/>
                <a:gd name="connsiteY12" fmla="*/ 407129 h 551629"/>
                <a:gd name="connsiteX13" fmla="*/ 179372 w 607915"/>
                <a:gd name="connsiteY13" fmla="*/ 401381 h 551629"/>
                <a:gd name="connsiteX14" fmla="*/ 190690 w 607915"/>
                <a:gd name="connsiteY14" fmla="*/ 402770 h 551629"/>
                <a:gd name="connsiteX15" fmla="*/ 196344 w 607915"/>
                <a:gd name="connsiteY15" fmla="*/ 422865 h 551629"/>
                <a:gd name="connsiteX16" fmla="*/ 176232 w 607915"/>
                <a:gd name="connsiteY16" fmla="*/ 428607 h 551629"/>
                <a:gd name="connsiteX17" fmla="*/ 170671 w 607915"/>
                <a:gd name="connsiteY17" fmla="*/ 423143 h 551629"/>
                <a:gd name="connsiteX18" fmla="*/ 170486 w 607915"/>
                <a:gd name="connsiteY18" fmla="*/ 408326 h 551629"/>
                <a:gd name="connsiteX19" fmla="*/ 179372 w 607915"/>
                <a:gd name="connsiteY19" fmla="*/ 401381 h 551629"/>
                <a:gd name="connsiteX20" fmla="*/ 306331 w 607915"/>
                <a:gd name="connsiteY20" fmla="*/ 400103 h 551629"/>
                <a:gd name="connsiteX21" fmla="*/ 315310 w 607915"/>
                <a:gd name="connsiteY21" fmla="*/ 406833 h 551629"/>
                <a:gd name="connsiteX22" fmla="*/ 310106 w 607915"/>
                <a:gd name="connsiteY22" fmla="*/ 427126 h 551629"/>
                <a:gd name="connsiteX23" fmla="*/ 289847 w 607915"/>
                <a:gd name="connsiteY23" fmla="*/ 421937 h 551629"/>
                <a:gd name="connsiteX24" fmla="*/ 295051 w 607915"/>
                <a:gd name="connsiteY24" fmla="*/ 401644 h 551629"/>
                <a:gd name="connsiteX25" fmla="*/ 306331 w 607915"/>
                <a:gd name="connsiteY25" fmla="*/ 400103 h 551629"/>
                <a:gd name="connsiteX26" fmla="*/ 485847 w 607915"/>
                <a:gd name="connsiteY26" fmla="*/ 390456 h 551629"/>
                <a:gd name="connsiteX27" fmla="*/ 470319 w 607915"/>
                <a:gd name="connsiteY27" fmla="*/ 396933 h 551629"/>
                <a:gd name="connsiteX28" fmla="*/ 470412 w 607915"/>
                <a:gd name="connsiteY28" fmla="*/ 428077 h 551629"/>
                <a:gd name="connsiteX29" fmla="*/ 501608 w 607915"/>
                <a:gd name="connsiteY29" fmla="*/ 427985 h 551629"/>
                <a:gd name="connsiteX30" fmla="*/ 501515 w 607915"/>
                <a:gd name="connsiteY30" fmla="*/ 396840 h 551629"/>
                <a:gd name="connsiteX31" fmla="*/ 485847 w 607915"/>
                <a:gd name="connsiteY31" fmla="*/ 390456 h 551629"/>
                <a:gd name="connsiteX32" fmla="*/ 432810 w 607915"/>
                <a:gd name="connsiteY32" fmla="*/ 376726 h 551629"/>
                <a:gd name="connsiteX33" fmla="*/ 440609 w 607915"/>
                <a:gd name="connsiteY33" fmla="*/ 459871 h 551629"/>
                <a:gd name="connsiteX34" fmla="*/ 457785 w 607915"/>
                <a:gd name="connsiteY34" fmla="*/ 472199 h 551629"/>
                <a:gd name="connsiteX35" fmla="*/ 463077 w 607915"/>
                <a:gd name="connsiteY35" fmla="*/ 452548 h 551629"/>
                <a:gd name="connsiteX36" fmla="*/ 453607 w 607915"/>
                <a:gd name="connsiteY36" fmla="*/ 445318 h 551629"/>
                <a:gd name="connsiteX37" fmla="*/ 445994 w 607915"/>
                <a:gd name="connsiteY37" fmla="*/ 389888 h 551629"/>
                <a:gd name="connsiteX38" fmla="*/ 143052 w 607915"/>
                <a:gd name="connsiteY38" fmla="*/ 358214 h 551629"/>
                <a:gd name="connsiteX39" fmla="*/ 152140 w 607915"/>
                <a:gd name="connsiteY39" fmla="*/ 365023 h 551629"/>
                <a:gd name="connsiteX40" fmla="*/ 146940 w 607915"/>
                <a:gd name="connsiteY40" fmla="*/ 385345 h 551629"/>
                <a:gd name="connsiteX41" fmla="*/ 126604 w 607915"/>
                <a:gd name="connsiteY41" fmla="*/ 380149 h 551629"/>
                <a:gd name="connsiteX42" fmla="*/ 131804 w 607915"/>
                <a:gd name="connsiteY42" fmla="*/ 359826 h 551629"/>
                <a:gd name="connsiteX43" fmla="*/ 143052 w 607915"/>
                <a:gd name="connsiteY43" fmla="*/ 358214 h 551629"/>
                <a:gd name="connsiteX44" fmla="*/ 341949 w 607915"/>
                <a:gd name="connsiteY44" fmla="*/ 356317 h 551629"/>
                <a:gd name="connsiteX45" fmla="*/ 353191 w 607915"/>
                <a:gd name="connsiteY45" fmla="*/ 357637 h 551629"/>
                <a:gd name="connsiteX46" fmla="*/ 358772 w 607915"/>
                <a:gd name="connsiteY46" fmla="*/ 377838 h 551629"/>
                <a:gd name="connsiteX47" fmla="*/ 338589 w 607915"/>
                <a:gd name="connsiteY47" fmla="*/ 383398 h 551629"/>
                <a:gd name="connsiteX48" fmla="*/ 333102 w 607915"/>
                <a:gd name="connsiteY48" fmla="*/ 378023 h 551629"/>
                <a:gd name="connsiteX49" fmla="*/ 333008 w 607915"/>
                <a:gd name="connsiteY49" fmla="*/ 363197 h 551629"/>
                <a:gd name="connsiteX50" fmla="*/ 341949 w 607915"/>
                <a:gd name="connsiteY50" fmla="*/ 356317 h 551629"/>
                <a:gd name="connsiteX51" fmla="*/ 492439 w 607915"/>
                <a:gd name="connsiteY51" fmla="*/ 348419 h 551629"/>
                <a:gd name="connsiteX52" fmla="*/ 449893 w 607915"/>
                <a:gd name="connsiteY52" fmla="*/ 359485 h 551629"/>
                <a:gd name="connsiteX53" fmla="*/ 462984 w 607915"/>
                <a:gd name="connsiteY53" fmla="*/ 372647 h 551629"/>
                <a:gd name="connsiteX54" fmla="*/ 518413 w 607915"/>
                <a:gd name="connsiteY54" fmla="*/ 379877 h 551629"/>
                <a:gd name="connsiteX55" fmla="*/ 525655 w 607915"/>
                <a:gd name="connsiteY55" fmla="*/ 389146 h 551629"/>
                <a:gd name="connsiteX56" fmla="*/ 545059 w 607915"/>
                <a:gd name="connsiteY56" fmla="*/ 383863 h 551629"/>
                <a:gd name="connsiteX57" fmla="*/ 532896 w 607915"/>
                <a:gd name="connsiteY57" fmla="*/ 367178 h 551629"/>
                <a:gd name="connsiteX58" fmla="*/ 492439 w 607915"/>
                <a:gd name="connsiteY58" fmla="*/ 348419 h 551629"/>
                <a:gd name="connsiteX59" fmla="*/ 122546 w 607915"/>
                <a:gd name="connsiteY59" fmla="*/ 298280 h 551629"/>
                <a:gd name="connsiteX60" fmla="*/ 137574 w 607915"/>
                <a:gd name="connsiteY60" fmla="*/ 313019 h 551629"/>
                <a:gd name="connsiteX61" fmla="*/ 122917 w 607915"/>
                <a:gd name="connsiteY61" fmla="*/ 327944 h 551629"/>
                <a:gd name="connsiteX62" fmla="*/ 109929 w 607915"/>
                <a:gd name="connsiteY62" fmla="*/ 320713 h 551629"/>
                <a:gd name="connsiteX63" fmla="*/ 107981 w 607915"/>
                <a:gd name="connsiteY63" fmla="*/ 313390 h 551629"/>
                <a:gd name="connsiteX64" fmla="*/ 122546 w 607915"/>
                <a:gd name="connsiteY64" fmla="*/ 298280 h 551629"/>
                <a:gd name="connsiteX65" fmla="*/ 245832 w 607915"/>
                <a:gd name="connsiteY65" fmla="*/ 296467 h 551629"/>
                <a:gd name="connsiteX66" fmla="*/ 226516 w 607915"/>
                <a:gd name="connsiteY66" fmla="*/ 307870 h 551629"/>
                <a:gd name="connsiteX67" fmla="*/ 237938 w 607915"/>
                <a:gd name="connsiteY67" fmla="*/ 327152 h 551629"/>
                <a:gd name="connsiteX68" fmla="*/ 257254 w 607915"/>
                <a:gd name="connsiteY68" fmla="*/ 315750 h 551629"/>
                <a:gd name="connsiteX69" fmla="*/ 245832 w 607915"/>
                <a:gd name="connsiteY69" fmla="*/ 296467 h 551629"/>
                <a:gd name="connsiteX70" fmla="*/ 361161 w 607915"/>
                <a:gd name="connsiteY70" fmla="*/ 296093 h 551629"/>
                <a:gd name="connsiteX71" fmla="*/ 376108 w 607915"/>
                <a:gd name="connsiteY71" fmla="*/ 310819 h 551629"/>
                <a:gd name="connsiteX72" fmla="*/ 361347 w 607915"/>
                <a:gd name="connsiteY72" fmla="*/ 325730 h 551629"/>
                <a:gd name="connsiteX73" fmla="*/ 348536 w 607915"/>
                <a:gd name="connsiteY73" fmla="*/ 318506 h 551629"/>
                <a:gd name="connsiteX74" fmla="*/ 346400 w 607915"/>
                <a:gd name="connsiteY74" fmla="*/ 311097 h 551629"/>
                <a:gd name="connsiteX75" fmla="*/ 361161 w 607915"/>
                <a:gd name="connsiteY75" fmla="*/ 296093 h 551629"/>
                <a:gd name="connsiteX76" fmla="*/ 478582 w 607915"/>
                <a:gd name="connsiteY76" fmla="*/ 292282 h 551629"/>
                <a:gd name="connsiteX77" fmla="*/ 494459 w 607915"/>
                <a:gd name="connsiteY77" fmla="*/ 292282 h 551629"/>
                <a:gd name="connsiteX78" fmla="*/ 504672 w 607915"/>
                <a:gd name="connsiteY78" fmla="*/ 302571 h 551629"/>
                <a:gd name="connsiteX79" fmla="*/ 504672 w 607915"/>
                <a:gd name="connsiteY79" fmla="*/ 317587 h 551629"/>
                <a:gd name="connsiteX80" fmla="*/ 541438 w 607915"/>
                <a:gd name="connsiteY80" fmla="*/ 332789 h 551629"/>
                <a:gd name="connsiteX81" fmla="*/ 552208 w 607915"/>
                <a:gd name="connsiteY81" fmla="*/ 322037 h 551629"/>
                <a:gd name="connsiteX82" fmla="*/ 566692 w 607915"/>
                <a:gd name="connsiteY82" fmla="*/ 322037 h 551629"/>
                <a:gd name="connsiteX83" fmla="*/ 578019 w 607915"/>
                <a:gd name="connsiteY83" fmla="*/ 333160 h 551629"/>
                <a:gd name="connsiteX84" fmla="*/ 578019 w 607915"/>
                <a:gd name="connsiteY84" fmla="*/ 347620 h 551629"/>
                <a:gd name="connsiteX85" fmla="*/ 567063 w 607915"/>
                <a:gd name="connsiteY85" fmla="*/ 358558 h 551629"/>
                <a:gd name="connsiteX86" fmla="*/ 582197 w 607915"/>
                <a:gd name="connsiteY86" fmla="*/ 395079 h 551629"/>
                <a:gd name="connsiteX87" fmla="*/ 597795 w 607915"/>
                <a:gd name="connsiteY87" fmla="*/ 395079 h 551629"/>
                <a:gd name="connsiteX88" fmla="*/ 607915 w 607915"/>
                <a:gd name="connsiteY88" fmla="*/ 405368 h 551629"/>
                <a:gd name="connsiteX89" fmla="*/ 607915 w 607915"/>
                <a:gd name="connsiteY89" fmla="*/ 421218 h 551629"/>
                <a:gd name="connsiteX90" fmla="*/ 597702 w 607915"/>
                <a:gd name="connsiteY90" fmla="*/ 431414 h 551629"/>
                <a:gd name="connsiteX91" fmla="*/ 582104 w 607915"/>
                <a:gd name="connsiteY91" fmla="*/ 431414 h 551629"/>
                <a:gd name="connsiteX92" fmla="*/ 566971 w 607915"/>
                <a:gd name="connsiteY92" fmla="*/ 467935 h 551629"/>
                <a:gd name="connsiteX93" fmla="*/ 578112 w 607915"/>
                <a:gd name="connsiteY93" fmla="*/ 478873 h 551629"/>
                <a:gd name="connsiteX94" fmla="*/ 578112 w 607915"/>
                <a:gd name="connsiteY94" fmla="*/ 493333 h 551629"/>
                <a:gd name="connsiteX95" fmla="*/ 566971 w 607915"/>
                <a:gd name="connsiteY95" fmla="*/ 504642 h 551629"/>
                <a:gd name="connsiteX96" fmla="*/ 552487 w 607915"/>
                <a:gd name="connsiteY96" fmla="*/ 504642 h 551629"/>
                <a:gd name="connsiteX97" fmla="*/ 541345 w 607915"/>
                <a:gd name="connsiteY97" fmla="*/ 493611 h 551629"/>
                <a:gd name="connsiteX98" fmla="*/ 504950 w 607915"/>
                <a:gd name="connsiteY98" fmla="*/ 508813 h 551629"/>
                <a:gd name="connsiteX99" fmla="*/ 504950 w 607915"/>
                <a:gd name="connsiteY99" fmla="*/ 524385 h 551629"/>
                <a:gd name="connsiteX100" fmla="*/ 494644 w 607915"/>
                <a:gd name="connsiteY100" fmla="*/ 534674 h 551629"/>
                <a:gd name="connsiteX101" fmla="*/ 478861 w 607915"/>
                <a:gd name="connsiteY101" fmla="*/ 534674 h 551629"/>
                <a:gd name="connsiteX102" fmla="*/ 468555 w 607915"/>
                <a:gd name="connsiteY102" fmla="*/ 524385 h 551629"/>
                <a:gd name="connsiteX103" fmla="*/ 468555 w 607915"/>
                <a:gd name="connsiteY103" fmla="*/ 508813 h 551629"/>
                <a:gd name="connsiteX104" fmla="*/ 431881 w 607915"/>
                <a:gd name="connsiteY104" fmla="*/ 493889 h 551629"/>
                <a:gd name="connsiteX105" fmla="*/ 421018 w 607915"/>
                <a:gd name="connsiteY105" fmla="*/ 504734 h 551629"/>
                <a:gd name="connsiteX106" fmla="*/ 406534 w 607915"/>
                <a:gd name="connsiteY106" fmla="*/ 504734 h 551629"/>
                <a:gd name="connsiteX107" fmla="*/ 395300 w 607915"/>
                <a:gd name="connsiteY107" fmla="*/ 493611 h 551629"/>
                <a:gd name="connsiteX108" fmla="*/ 395300 w 607915"/>
                <a:gd name="connsiteY108" fmla="*/ 479151 h 551629"/>
                <a:gd name="connsiteX109" fmla="*/ 406070 w 607915"/>
                <a:gd name="connsiteY109" fmla="*/ 468399 h 551629"/>
                <a:gd name="connsiteX110" fmla="*/ 390658 w 607915"/>
                <a:gd name="connsiteY110" fmla="*/ 431785 h 551629"/>
                <a:gd name="connsiteX111" fmla="*/ 375617 w 607915"/>
                <a:gd name="connsiteY111" fmla="*/ 431785 h 551629"/>
                <a:gd name="connsiteX112" fmla="*/ 365311 w 607915"/>
                <a:gd name="connsiteY112" fmla="*/ 421589 h 551629"/>
                <a:gd name="connsiteX113" fmla="*/ 365311 w 607915"/>
                <a:gd name="connsiteY113" fmla="*/ 405738 h 551629"/>
                <a:gd name="connsiteX114" fmla="*/ 375617 w 607915"/>
                <a:gd name="connsiteY114" fmla="*/ 395449 h 551629"/>
                <a:gd name="connsiteX115" fmla="*/ 390658 w 607915"/>
                <a:gd name="connsiteY115" fmla="*/ 395449 h 551629"/>
                <a:gd name="connsiteX116" fmla="*/ 405792 w 607915"/>
                <a:gd name="connsiteY116" fmla="*/ 358650 h 551629"/>
                <a:gd name="connsiteX117" fmla="*/ 395114 w 607915"/>
                <a:gd name="connsiteY117" fmla="*/ 347991 h 551629"/>
                <a:gd name="connsiteX118" fmla="*/ 395114 w 607915"/>
                <a:gd name="connsiteY118" fmla="*/ 333531 h 551629"/>
                <a:gd name="connsiteX119" fmla="*/ 406256 w 607915"/>
                <a:gd name="connsiteY119" fmla="*/ 322315 h 551629"/>
                <a:gd name="connsiteX120" fmla="*/ 420740 w 607915"/>
                <a:gd name="connsiteY120" fmla="*/ 322315 h 551629"/>
                <a:gd name="connsiteX121" fmla="*/ 431417 w 607915"/>
                <a:gd name="connsiteY121" fmla="*/ 332974 h 551629"/>
                <a:gd name="connsiteX122" fmla="*/ 468276 w 607915"/>
                <a:gd name="connsiteY122" fmla="*/ 317587 h 551629"/>
                <a:gd name="connsiteX123" fmla="*/ 468276 w 607915"/>
                <a:gd name="connsiteY123" fmla="*/ 302571 h 551629"/>
                <a:gd name="connsiteX124" fmla="*/ 478582 w 607915"/>
                <a:gd name="connsiteY124" fmla="*/ 292282 h 551629"/>
                <a:gd name="connsiteX125" fmla="*/ 134055 w 607915"/>
                <a:gd name="connsiteY125" fmla="*/ 239316 h 551629"/>
                <a:gd name="connsiteX126" fmla="*/ 145381 w 607915"/>
                <a:gd name="connsiteY126" fmla="*/ 240658 h 551629"/>
                <a:gd name="connsiteX127" fmla="*/ 151038 w 607915"/>
                <a:gd name="connsiteY127" fmla="*/ 260754 h 551629"/>
                <a:gd name="connsiteX128" fmla="*/ 130913 w 607915"/>
                <a:gd name="connsiteY128" fmla="*/ 266403 h 551629"/>
                <a:gd name="connsiteX129" fmla="*/ 125349 w 607915"/>
                <a:gd name="connsiteY129" fmla="*/ 261124 h 551629"/>
                <a:gd name="connsiteX130" fmla="*/ 125163 w 607915"/>
                <a:gd name="connsiteY130" fmla="*/ 246307 h 551629"/>
                <a:gd name="connsiteX131" fmla="*/ 134055 w 607915"/>
                <a:gd name="connsiteY131" fmla="*/ 239316 h 551629"/>
                <a:gd name="connsiteX132" fmla="*/ 348433 w 607915"/>
                <a:gd name="connsiteY132" fmla="*/ 237404 h 551629"/>
                <a:gd name="connsiteX133" fmla="*/ 356802 w 607915"/>
                <a:gd name="connsiteY133" fmla="*/ 243997 h 551629"/>
                <a:gd name="connsiteX134" fmla="*/ 352438 w 607915"/>
                <a:gd name="connsiteY134" fmla="*/ 263280 h 551629"/>
                <a:gd name="connsiteX135" fmla="*/ 277405 w 607915"/>
                <a:gd name="connsiteY135" fmla="*/ 315935 h 551629"/>
                <a:gd name="connsiteX136" fmla="*/ 259947 w 607915"/>
                <a:gd name="connsiteY136" fmla="*/ 343005 h 551629"/>
                <a:gd name="connsiteX137" fmla="*/ 210451 w 607915"/>
                <a:gd name="connsiteY137" fmla="*/ 330211 h 551629"/>
                <a:gd name="connsiteX138" fmla="*/ 223173 w 607915"/>
                <a:gd name="connsiteY138" fmla="*/ 280800 h 551629"/>
                <a:gd name="connsiteX139" fmla="*/ 255397 w 607915"/>
                <a:gd name="connsiteY139" fmla="*/ 278576 h 551629"/>
                <a:gd name="connsiteX140" fmla="*/ 337765 w 607915"/>
                <a:gd name="connsiteY140" fmla="*/ 238250 h 551629"/>
                <a:gd name="connsiteX141" fmla="*/ 348433 w 607915"/>
                <a:gd name="connsiteY141" fmla="*/ 237404 h 551629"/>
                <a:gd name="connsiteX142" fmla="*/ 185407 w 607915"/>
                <a:gd name="connsiteY142" fmla="*/ 194979 h 551629"/>
                <a:gd name="connsiteX143" fmla="*/ 194484 w 607915"/>
                <a:gd name="connsiteY143" fmla="*/ 201787 h 551629"/>
                <a:gd name="connsiteX144" fmla="*/ 189290 w 607915"/>
                <a:gd name="connsiteY144" fmla="*/ 222070 h 551629"/>
                <a:gd name="connsiteX145" fmla="*/ 189198 w 607915"/>
                <a:gd name="connsiteY145" fmla="*/ 222070 h 551629"/>
                <a:gd name="connsiteX146" fmla="*/ 188919 w 607915"/>
                <a:gd name="connsiteY146" fmla="*/ 222162 h 551629"/>
                <a:gd name="connsiteX147" fmla="*/ 188827 w 607915"/>
                <a:gd name="connsiteY147" fmla="*/ 222255 h 551629"/>
                <a:gd name="connsiteX148" fmla="*/ 168515 w 607915"/>
                <a:gd name="connsiteY148" fmla="*/ 216976 h 551629"/>
                <a:gd name="connsiteX149" fmla="*/ 173709 w 607915"/>
                <a:gd name="connsiteY149" fmla="*/ 196693 h 551629"/>
                <a:gd name="connsiteX150" fmla="*/ 173987 w 607915"/>
                <a:gd name="connsiteY150" fmla="*/ 196600 h 551629"/>
                <a:gd name="connsiteX151" fmla="*/ 174173 w 607915"/>
                <a:gd name="connsiteY151" fmla="*/ 196507 h 551629"/>
                <a:gd name="connsiteX152" fmla="*/ 185407 w 607915"/>
                <a:gd name="connsiteY152" fmla="*/ 194979 h 551629"/>
                <a:gd name="connsiteX153" fmla="*/ 296864 w 607915"/>
                <a:gd name="connsiteY153" fmla="*/ 194030 h 551629"/>
                <a:gd name="connsiteX154" fmla="*/ 308161 w 607915"/>
                <a:gd name="connsiteY154" fmla="*/ 195456 h 551629"/>
                <a:gd name="connsiteX155" fmla="*/ 313734 w 607915"/>
                <a:gd name="connsiteY155" fmla="*/ 215593 h 551629"/>
                <a:gd name="connsiteX156" fmla="*/ 293578 w 607915"/>
                <a:gd name="connsiteY156" fmla="*/ 221161 h 551629"/>
                <a:gd name="connsiteX157" fmla="*/ 288099 w 607915"/>
                <a:gd name="connsiteY157" fmla="*/ 215872 h 551629"/>
                <a:gd name="connsiteX158" fmla="*/ 288006 w 607915"/>
                <a:gd name="connsiteY158" fmla="*/ 201024 h 551629"/>
                <a:gd name="connsiteX159" fmla="*/ 296864 w 607915"/>
                <a:gd name="connsiteY159" fmla="*/ 194030 h 551629"/>
                <a:gd name="connsiteX160" fmla="*/ 240930 w 607915"/>
                <a:gd name="connsiteY160" fmla="*/ 178059 h 551629"/>
                <a:gd name="connsiteX161" fmla="*/ 255890 w 607915"/>
                <a:gd name="connsiteY161" fmla="*/ 192809 h 551629"/>
                <a:gd name="connsiteX162" fmla="*/ 241209 w 607915"/>
                <a:gd name="connsiteY162" fmla="*/ 207745 h 551629"/>
                <a:gd name="connsiteX163" fmla="*/ 228200 w 607915"/>
                <a:gd name="connsiteY163" fmla="*/ 200324 h 551629"/>
                <a:gd name="connsiteX164" fmla="*/ 226156 w 607915"/>
                <a:gd name="connsiteY164" fmla="*/ 192902 h 551629"/>
                <a:gd name="connsiteX165" fmla="*/ 240930 w 607915"/>
                <a:gd name="connsiteY165" fmla="*/ 178059 h 551629"/>
                <a:gd name="connsiteX166" fmla="*/ 205545 w 607915"/>
                <a:gd name="connsiteY166" fmla="*/ 0 h 551629"/>
                <a:gd name="connsiteX167" fmla="*/ 277402 w 607915"/>
                <a:gd name="connsiteY167" fmla="*/ 0 h 551629"/>
                <a:gd name="connsiteX168" fmla="*/ 289100 w 607915"/>
                <a:gd name="connsiteY168" fmla="*/ 11587 h 551629"/>
                <a:gd name="connsiteX169" fmla="*/ 289100 w 607915"/>
                <a:gd name="connsiteY169" fmla="*/ 41527 h 551629"/>
                <a:gd name="connsiteX170" fmla="*/ 277402 w 607915"/>
                <a:gd name="connsiteY170" fmla="*/ 53114 h 551629"/>
                <a:gd name="connsiteX171" fmla="*/ 269047 w 607915"/>
                <a:gd name="connsiteY171" fmla="*/ 53114 h 551629"/>
                <a:gd name="connsiteX172" fmla="*/ 269047 w 607915"/>
                <a:gd name="connsiteY172" fmla="*/ 74156 h 551629"/>
                <a:gd name="connsiteX173" fmla="*/ 391223 w 607915"/>
                <a:gd name="connsiteY173" fmla="*/ 124767 h 551629"/>
                <a:gd name="connsiteX174" fmla="*/ 407563 w 607915"/>
                <a:gd name="connsiteY174" fmla="*/ 108453 h 551629"/>
                <a:gd name="connsiteX175" fmla="*/ 392894 w 607915"/>
                <a:gd name="connsiteY175" fmla="*/ 93900 h 551629"/>
                <a:gd name="connsiteX176" fmla="*/ 405706 w 607915"/>
                <a:gd name="connsiteY176" fmla="*/ 81201 h 551629"/>
                <a:gd name="connsiteX177" fmla="*/ 455468 w 607915"/>
                <a:gd name="connsiteY177" fmla="*/ 81201 h 551629"/>
                <a:gd name="connsiteX178" fmla="*/ 473014 w 607915"/>
                <a:gd name="connsiteY178" fmla="*/ 98720 h 551629"/>
                <a:gd name="connsiteX179" fmla="*/ 473014 w 607915"/>
                <a:gd name="connsiteY179" fmla="*/ 148404 h 551629"/>
                <a:gd name="connsiteX180" fmla="*/ 460295 w 607915"/>
                <a:gd name="connsiteY180" fmla="*/ 161104 h 551629"/>
                <a:gd name="connsiteX181" fmla="*/ 445441 w 607915"/>
                <a:gd name="connsiteY181" fmla="*/ 146272 h 551629"/>
                <a:gd name="connsiteX182" fmla="*/ 429101 w 607915"/>
                <a:gd name="connsiteY182" fmla="*/ 162587 h 551629"/>
                <a:gd name="connsiteX183" fmla="*/ 448505 w 607915"/>
                <a:gd name="connsiteY183" fmla="*/ 190673 h 551629"/>
                <a:gd name="connsiteX184" fmla="*/ 477470 w 607915"/>
                <a:gd name="connsiteY184" fmla="*/ 267702 h 551629"/>
                <a:gd name="connsiteX185" fmla="*/ 475892 w 607915"/>
                <a:gd name="connsiteY185" fmla="*/ 267702 h 551629"/>
                <a:gd name="connsiteX186" fmla="*/ 443213 w 607915"/>
                <a:gd name="connsiteY186" fmla="*/ 299960 h 551629"/>
                <a:gd name="connsiteX187" fmla="*/ 437271 w 607915"/>
                <a:gd name="connsiteY187" fmla="*/ 302370 h 551629"/>
                <a:gd name="connsiteX188" fmla="*/ 425109 w 607915"/>
                <a:gd name="connsiteY188" fmla="*/ 294955 h 551629"/>
                <a:gd name="connsiteX189" fmla="*/ 400600 w 607915"/>
                <a:gd name="connsiteY189" fmla="*/ 218852 h 551629"/>
                <a:gd name="connsiteX190" fmla="*/ 148356 w 607915"/>
                <a:gd name="connsiteY190" fmla="*/ 153317 h 551629"/>
                <a:gd name="connsiteX191" fmla="*/ 82719 w 607915"/>
                <a:gd name="connsiteY191" fmla="*/ 405261 h 551629"/>
                <a:gd name="connsiteX192" fmla="*/ 334963 w 607915"/>
                <a:gd name="connsiteY192" fmla="*/ 470704 h 551629"/>
                <a:gd name="connsiteX193" fmla="*/ 359101 w 607915"/>
                <a:gd name="connsiteY193" fmla="*/ 453833 h 551629"/>
                <a:gd name="connsiteX194" fmla="*/ 373027 w 607915"/>
                <a:gd name="connsiteY194" fmla="*/ 457170 h 551629"/>
                <a:gd name="connsiteX195" fmla="*/ 375440 w 607915"/>
                <a:gd name="connsiteY195" fmla="*/ 463103 h 551629"/>
                <a:gd name="connsiteX196" fmla="*/ 366156 w 607915"/>
                <a:gd name="connsiteY196" fmla="*/ 485906 h 551629"/>
                <a:gd name="connsiteX197" fmla="*/ 375719 w 607915"/>
                <a:gd name="connsiteY197" fmla="*/ 509079 h 551629"/>
                <a:gd name="connsiteX198" fmla="*/ 376740 w 607915"/>
                <a:gd name="connsiteY198" fmla="*/ 510006 h 551629"/>
                <a:gd name="connsiteX199" fmla="*/ 363093 w 607915"/>
                <a:gd name="connsiteY199" fmla="*/ 518719 h 551629"/>
                <a:gd name="connsiteX200" fmla="*/ 34536 w 607915"/>
                <a:gd name="connsiteY200" fmla="*/ 433440 h 551629"/>
                <a:gd name="connsiteX201" fmla="*/ 54032 w 607915"/>
                <a:gd name="connsiteY201" fmla="*/ 162587 h 551629"/>
                <a:gd name="connsiteX202" fmla="*/ 37692 w 607915"/>
                <a:gd name="connsiteY202" fmla="*/ 146180 h 551629"/>
                <a:gd name="connsiteX203" fmla="*/ 23024 w 607915"/>
                <a:gd name="connsiteY203" fmla="*/ 160733 h 551629"/>
                <a:gd name="connsiteX204" fmla="*/ 10305 w 607915"/>
                <a:gd name="connsiteY204" fmla="*/ 148126 h 551629"/>
                <a:gd name="connsiteX205" fmla="*/ 10305 w 607915"/>
                <a:gd name="connsiteY205" fmla="*/ 98442 h 551629"/>
                <a:gd name="connsiteX206" fmla="*/ 27851 w 607915"/>
                <a:gd name="connsiteY206" fmla="*/ 80923 h 551629"/>
                <a:gd name="connsiteX207" fmla="*/ 77613 w 607915"/>
                <a:gd name="connsiteY207" fmla="*/ 80923 h 551629"/>
                <a:gd name="connsiteX208" fmla="*/ 90425 w 607915"/>
                <a:gd name="connsiteY208" fmla="*/ 93529 h 551629"/>
                <a:gd name="connsiteX209" fmla="*/ 75571 w 607915"/>
                <a:gd name="connsiteY209" fmla="*/ 108360 h 551629"/>
                <a:gd name="connsiteX210" fmla="*/ 91910 w 607915"/>
                <a:gd name="connsiteY210" fmla="*/ 124675 h 551629"/>
                <a:gd name="connsiteX211" fmla="*/ 119948 w 607915"/>
                <a:gd name="connsiteY211" fmla="*/ 105301 h 551629"/>
                <a:gd name="connsiteX212" fmla="*/ 215386 w 607915"/>
                <a:gd name="connsiteY212" fmla="*/ 73785 h 551629"/>
                <a:gd name="connsiteX213" fmla="*/ 215386 w 607915"/>
                <a:gd name="connsiteY213" fmla="*/ 53022 h 551629"/>
                <a:gd name="connsiteX214" fmla="*/ 205545 w 607915"/>
                <a:gd name="connsiteY214" fmla="*/ 53022 h 551629"/>
                <a:gd name="connsiteX215" fmla="*/ 193847 w 607915"/>
                <a:gd name="connsiteY215" fmla="*/ 41342 h 551629"/>
                <a:gd name="connsiteX216" fmla="*/ 193847 w 607915"/>
                <a:gd name="connsiteY216" fmla="*/ 11587 h 551629"/>
                <a:gd name="connsiteX217" fmla="*/ 205545 w 607915"/>
                <a:gd name="connsiteY217" fmla="*/ 0 h 55162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607915" h="551629">
                  <a:moveTo>
                    <a:pt x="243058" y="416124"/>
                  </a:moveTo>
                  <a:cubicBezTo>
                    <a:pt x="251334" y="416124"/>
                    <a:pt x="258029" y="422695"/>
                    <a:pt x="258029" y="430839"/>
                  </a:cubicBezTo>
                  <a:cubicBezTo>
                    <a:pt x="258122" y="438984"/>
                    <a:pt x="251613" y="445647"/>
                    <a:pt x="243430" y="445740"/>
                  </a:cubicBezTo>
                  <a:cubicBezTo>
                    <a:pt x="237851" y="445832"/>
                    <a:pt x="233016" y="442871"/>
                    <a:pt x="230412" y="438428"/>
                  </a:cubicBezTo>
                  <a:cubicBezTo>
                    <a:pt x="229110" y="436392"/>
                    <a:pt x="228366" y="433894"/>
                    <a:pt x="228366" y="431210"/>
                  </a:cubicBezTo>
                  <a:cubicBezTo>
                    <a:pt x="228273" y="422880"/>
                    <a:pt x="234875" y="416217"/>
                    <a:pt x="243058" y="416124"/>
                  </a:cubicBezTo>
                  <a:close/>
                  <a:moveTo>
                    <a:pt x="551744" y="407129"/>
                  </a:moveTo>
                  <a:lnTo>
                    <a:pt x="531968" y="412505"/>
                  </a:lnTo>
                  <a:cubicBezTo>
                    <a:pt x="531968" y="424277"/>
                    <a:pt x="527511" y="436049"/>
                    <a:pt x="518598" y="445040"/>
                  </a:cubicBezTo>
                  <a:cubicBezTo>
                    <a:pt x="509778" y="453939"/>
                    <a:pt x="497987" y="458388"/>
                    <a:pt x="486381" y="458481"/>
                  </a:cubicBezTo>
                  <a:lnTo>
                    <a:pt x="481089" y="478688"/>
                  </a:lnTo>
                  <a:cubicBezTo>
                    <a:pt x="499751" y="480263"/>
                    <a:pt x="518784" y="473868"/>
                    <a:pt x="533082" y="459593"/>
                  </a:cubicBezTo>
                  <a:cubicBezTo>
                    <a:pt x="547380" y="445318"/>
                    <a:pt x="553694" y="425853"/>
                    <a:pt x="551744" y="407129"/>
                  </a:cubicBezTo>
                  <a:close/>
                  <a:moveTo>
                    <a:pt x="179372" y="401381"/>
                  </a:moveTo>
                  <a:cubicBezTo>
                    <a:pt x="183021" y="400362"/>
                    <a:pt x="187076" y="400733"/>
                    <a:pt x="190690" y="402770"/>
                  </a:cubicBezTo>
                  <a:cubicBezTo>
                    <a:pt x="197827" y="406752"/>
                    <a:pt x="200329" y="415735"/>
                    <a:pt x="196344" y="422865"/>
                  </a:cubicBezTo>
                  <a:cubicBezTo>
                    <a:pt x="192359" y="430089"/>
                    <a:pt x="183369" y="432496"/>
                    <a:pt x="176232" y="428607"/>
                  </a:cubicBezTo>
                  <a:cubicBezTo>
                    <a:pt x="173823" y="427218"/>
                    <a:pt x="171969" y="425366"/>
                    <a:pt x="170671" y="423143"/>
                  </a:cubicBezTo>
                  <a:cubicBezTo>
                    <a:pt x="168076" y="418698"/>
                    <a:pt x="167798" y="413142"/>
                    <a:pt x="170486" y="408326"/>
                  </a:cubicBezTo>
                  <a:cubicBezTo>
                    <a:pt x="172479" y="404807"/>
                    <a:pt x="175722" y="402399"/>
                    <a:pt x="179372" y="401381"/>
                  </a:cubicBezTo>
                  <a:close/>
                  <a:moveTo>
                    <a:pt x="306331" y="400103"/>
                  </a:moveTo>
                  <a:cubicBezTo>
                    <a:pt x="309990" y="401041"/>
                    <a:pt x="313266" y="403358"/>
                    <a:pt x="315310" y="406833"/>
                  </a:cubicBezTo>
                  <a:cubicBezTo>
                    <a:pt x="319585" y="413875"/>
                    <a:pt x="317169" y="423049"/>
                    <a:pt x="310106" y="427126"/>
                  </a:cubicBezTo>
                  <a:cubicBezTo>
                    <a:pt x="303043" y="431296"/>
                    <a:pt x="294029" y="428980"/>
                    <a:pt x="289847" y="421937"/>
                  </a:cubicBezTo>
                  <a:cubicBezTo>
                    <a:pt x="285572" y="414895"/>
                    <a:pt x="287988" y="405813"/>
                    <a:pt x="295051" y="401644"/>
                  </a:cubicBezTo>
                  <a:cubicBezTo>
                    <a:pt x="298629" y="399605"/>
                    <a:pt x="302672" y="399165"/>
                    <a:pt x="306331" y="400103"/>
                  </a:cubicBezTo>
                  <a:close/>
                  <a:moveTo>
                    <a:pt x="485847" y="390456"/>
                  </a:moveTo>
                  <a:cubicBezTo>
                    <a:pt x="480207" y="390467"/>
                    <a:pt x="474590" y="392622"/>
                    <a:pt x="470319" y="396933"/>
                  </a:cubicBezTo>
                  <a:cubicBezTo>
                    <a:pt x="461777" y="405646"/>
                    <a:pt x="461777" y="419550"/>
                    <a:pt x="470412" y="428077"/>
                  </a:cubicBezTo>
                  <a:cubicBezTo>
                    <a:pt x="479046" y="436791"/>
                    <a:pt x="493066" y="436791"/>
                    <a:pt x="501608" y="427985"/>
                  </a:cubicBezTo>
                  <a:cubicBezTo>
                    <a:pt x="510149" y="419364"/>
                    <a:pt x="510149" y="405368"/>
                    <a:pt x="501515" y="396840"/>
                  </a:cubicBezTo>
                  <a:cubicBezTo>
                    <a:pt x="497151" y="392576"/>
                    <a:pt x="491487" y="390444"/>
                    <a:pt x="485847" y="390456"/>
                  </a:cubicBezTo>
                  <a:close/>
                  <a:moveTo>
                    <a:pt x="432810" y="376726"/>
                  </a:moveTo>
                  <a:cubicBezTo>
                    <a:pt x="415169" y="402123"/>
                    <a:pt x="417769" y="437254"/>
                    <a:pt x="440609" y="459871"/>
                  </a:cubicBezTo>
                  <a:cubicBezTo>
                    <a:pt x="445622" y="465062"/>
                    <a:pt x="451564" y="469140"/>
                    <a:pt x="457785" y="472199"/>
                  </a:cubicBezTo>
                  <a:lnTo>
                    <a:pt x="463077" y="452548"/>
                  </a:lnTo>
                  <a:cubicBezTo>
                    <a:pt x="459642" y="450602"/>
                    <a:pt x="456392" y="448099"/>
                    <a:pt x="453607" y="445318"/>
                  </a:cubicBezTo>
                  <a:cubicBezTo>
                    <a:pt x="438473" y="430302"/>
                    <a:pt x="435966" y="407500"/>
                    <a:pt x="445994" y="389888"/>
                  </a:cubicBezTo>
                  <a:close/>
                  <a:moveTo>
                    <a:pt x="143052" y="358214"/>
                  </a:moveTo>
                  <a:cubicBezTo>
                    <a:pt x="146731" y="359153"/>
                    <a:pt x="150051" y="361497"/>
                    <a:pt x="152140" y="365023"/>
                  </a:cubicBezTo>
                  <a:cubicBezTo>
                    <a:pt x="156226" y="372075"/>
                    <a:pt x="153998" y="381169"/>
                    <a:pt x="146940" y="385345"/>
                  </a:cubicBezTo>
                  <a:cubicBezTo>
                    <a:pt x="139883" y="389521"/>
                    <a:pt x="130690" y="387201"/>
                    <a:pt x="126604" y="380149"/>
                  </a:cubicBezTo>
                  <a:cubicBezTo>
                    <a:pt x="122425" y="373003"/>
                    <a:pt x="124747" y="363909"/>
                    <a:pt x="131804" y="359826"/>
                  </a:cubicBezTo>
                  <a:cubicBezTo>
                    <a:pt x="135333" y="357738"/>
                    <a:pt x="139372" y="357274"/>
                    <a:pt x="143052" y="358214"/>
                  </a:cubicBezTo>
                  <a:close/>
                  <a:moveTo>
                    <a:pt x="341949" y="356317"/>
                  </a:moveTo>
                  <a:cubicBezTo>
                    <a:pt x="345611" y="355321"/>
                    <a:pt x="349657" y="355691"/>
                    <a:pt x="353191" y="357637"/>
                  </a:cubicBezTo>
                  <a:cubicBezTo>
                    <a:pt x="360260" y="361622"/>
                    <a:pt x="362771" y="370610"/>
                    <a:pt x="358772" y="377838"/>
                  </a:cubicBezTo>
                  <a:cubicBezTo>
                    <a:pt x="354866" y="384881"/>
                    <a:pt x="345751" y="387475"/>
                    <a:pt x="338589" y="383398"/>
                  </a:cubicBezTo>
                  <a:cubicBezTo>
                    <a:pt x="336078" y="382101"/>
                    <a:pt x="334218" y="380247"/>
                    <a:pt x="333102" y="378023"/>
                  </a:cubicBezTo>
                  <a:cubicBezTo>
                    <a:pt x="330497" y="373576"/>
                    <a:pt x="330311" y="368016"/>
                    <a:pt x="333008" y="363197"/>
                  </a:cubicBezTo>
                  <a:cubicBezTo>
                    <a:pt x="335008" y="359676"/>
                    <a:pt x="338287" y="357313"/>
                    <a:pt x="341949" y="356317"/>
                  </a:cubicBezTo>
                  <a:close/>
                  <a:moveTo>
                    <a:pt x="492439" y="348419"/>
                  </a:moveTo>
                  <a:cubicBezTo>
                    <a:pt x="477700" y="347156"/>
                    <a:pt x="462613" y="350864"/>
                    <a:pt x="449893" y="359485"/>
                  </a:cubicBezTo>
                  <a:lnTo>
                    <a:pt x="462984" y="372647"/>
                  </a:lnTo>
                  <a:cubicBezTo>
                    <a:pt x="480532" y="362636"/>
                    <a:pt x="503465" y="364953"/>
                    <a:pt x="518413" y="379877"/>
                  </a:cubicBezTo>
                  <a:cubicBezTo>
                    <a:pt x="521291" y="382751"/>
                    <a:pt x="523612" y="385809"/>
                    <a:pt x="525655" y="389146"/>
                  </a:cubicBezTo>
                  <a:lnTo>
                    <a:pt x="545059" y="383863"/>
                  </a:lnTo>
                  <a:cubicBezTo>
                    <a:pt x="542088" y="377838"/>
                    <a:pt x="538003" y="372276"/>
                    <a:pt x="532896" y="367178"/>
                  </a:cubicBezTo>
                  <a:cubicBezTo>
                    <a:pt x="521569" y="355916"/>
                    <a:pt x="507178" y="349682"/>
                    <a:pt x="492439" y="348419"/>
                  </a:cubicBezTo>
                  <a:close/>
                  <a:moveTo>
                    <a:pt x="122546" y="298280"/>
                  </a:moveTo>
                  <a:cubicBezTo>
                    <a:pt x="130710" y="298280"/>
                    <a:pt x="137389" y="304862"/>
                    <a:pt x="137574" y="313019"/>
                  </a:cubicBezTo>
                  <a:cubicBezTo>
                    <a:pt x="137667" y="321177"/>
                    <a:pt x="131081" y="327851"/>
                    <a:pt x="122917" y="327944"/>
                  </a:cubicBezTo>
                  <a:cubicBezTo>
                    <a:pt x="117351" y="328129"/>
                    <a:pt x="112527" y="325163"/>
                    <a:pt x="109929" y="320713"/>
                  </a:cubicBezTo>
                  <a:cubicBezTo>
                    <a:pt x="108723" y="318581"/>
                    <a:pt x="107981" y="316078"/>
                    <a:pt x="107981" y="313390"/>
                  </a:cubicBezTo>
                  <a:cubicBezTo>
                    <a:pt x="107888" y="305233"/>
                    <a:pt x="114382" y="298558"/>
                    <a:pt x="122546" y="298280"/>
                  </a:cubicBezTo>
                  <a:close/>
                  <a:moveTo>
                    <a:pt x="245832" y="296467"/>
                  </a:moveTo>
                  <a:cubicBezTo>
                    <a:pt x="237474" y="294243"/>
                    <a:pt x="228745" y="299341"/>
                    <a:pt x="226516" y="307870"/>
                  </a:cubicBezTo>
                  <a:cubicBezTo>
                    <a:pt x="224288" y="316306"/>
                    <a:pt x="229395" y="324927"/>
                    <a:pt x="237938" y="327152"/>
                  </a:cubicBezTo>
                  <a:cubicBezTo>
                    <a:pt x="246389" y="329377"/>
                    <a:pt x="255025" y="324278"/>
                    <a:pt x="257254" y="315750"/>
                  </a:cubicBezTo>
                  <a:cubicBezTo>
                    <a:pt x="259483" y="307221"/>
                    <a:pt x="254282" y="298600"/>
                    <a:pt x="245832" y="296467"/>
                  </a:cubicBezTo>
                  <a:close/>
                  <a:moveTo>
                    <a:pt x="361161" y="296093"/>
                  </a:moveTo>
                  <a:cubicBezTo>
                    <a:pt x="369424" y="296093"/>
                    <a:pt x="376108" y="302669"/>
                    <a:pt x="376108" y="310819"/>
                  </a:cubicBezTo>
                  <a:cubicBezTo>
                    <a:pt x="376108" y="318969"/>
                    <a:pt x="369517" y="325638"/>
                    <a:pt x="361347" y="325730"/>
                  </a:cubicBezTo>
                  <a:cubicBezTo>
                    <a:pt x="355963" y="325730"/>
                    <a:pt x="351135" y="322767"/>
                    <a:pt x="348536" y="318506"/>
                  </a:cubicBezTo>
                  <a:cubicBezTo>
                    <a:pt x="347143" y="316283"/>
                    <a:pt x="346400" y="313783"/>
                    <a:pt x="346400" y="311097"/>
                  </a:cubicBezTo>
                  <a:cubicBezTo>
                    <a:pt x="346400" y="302947"/>
                    <a:pt x="352992" y="296093"/>
                    <a:pt x="361161" y="296093"/>
                  </a:cubicBezTo>
                  <a:close/>
                  <a:moveTo>
                    <a:pt x="478582" y="292282"/>
                  </a:moveTo>
                  <a:lnTo>
                    <a:pt x="494459" y="292282"/>
                  </a:lnTo>
                  <a:cubicBezTo>
                    <a:pt x="500122" y="292282"/>
                    <a:pt x="504672" y="296824"/>
                    <a:pt x="504672" y="302571"/>
                  </a:cubicBezTo>
                  <a:lnTo>
                    <a:pt x="504672" y="317587"/>
                  </a:lnTo>
                  <a:cubicBezTo>
                    <a:pt x="517670" y="320090"/>
                    <a:pt x="530204" y="325188"/>
                    <a:pt x="541438" y="332789"/>
                  </a:cubicBezTo>
                  <a:lnTo>
                    <a:pt x="552208" y="322037"/>
                  </a:lnTo>
                  <a:cubicBezTo>
                    <a:pt x="556201" y="318144"/>
                    <a:pt x="562793" y="318144"/>
                    <a:pt x="566692" y="322037"/>
                  </a:cubicBezTo>
                  <a:lnTo>
                    <a:pt x="578019" y="333160"/>
                  </a:lnTo>
                  <a:cubicBezTo>
                    <a:pt x="581919" y="337146"/>
                    <a:pt x="581919" y="343727"/>
                    <a:pt x="578019" y="347620"/>
                  </a:cubicBezTo>
                  <a:lnTo>
                    <a:pt x="567063" y="358558"/>
                  </a:lnTo>
                  <a:cubicBezTo>
                    <a:pt x="574770" y="369774"/>
                    <a:pt x="579690" y="382287"/>
                    <a:pt x="582197" y="395079"/>
                  </a:cubicBezTo>
                  <a:lnTo>
                    <a:pt x="597795" y="395079"/>
                  </a:lnTo>
                  <a:cubicBezTo>
                    <a:pt x="603366" y="395079"/>
                    <a:pt x="607915" y="399713"/>
                    <a:pt x="607915" y="405368"/>
                  </a:cubicBezTo>
                  <a:lnTo>
                    <a:pt x="607915" y="421218"/>
                  </a:lnTo>
                  <a:cubicBezTo>
                    <a:pt x="607915" y="426872"/>
                    <a:pt x="603366" y="431414"/>
                    <a:pt x="597702" y="431414"/>
                  </a:cubicBezTo>
                  <a:lnTo>
                    <a:pt x="582104" y="431414"/>
                  </a:lnTo>
                  <a:cubicBezTo>
                    <a:pt x="579598" y="444299"/>
                    <a:pt x="574677" y="456812"/>
                    <a:pt x="566971" y="467935"/>
                  </a:cubicBezTo>
                  <a:lnTo>
                    <a:pt x="578112" y="478873"/>
                  </a:lnTo>
                  <a:cubicBezTo>
                    <a:pt x="582104" y="482859"/>
                    <a:pt x="582104" y="489440"/>
                    <a:pt x="578112" y="493333"/>
                  </a:cubicBezTo>
                  <a:lnTo>
                    <a:pt x="566971" y="504642"/>
                  </a:lnTo>
                  <a:cubicBezTo>
                    <a:pt x="562978" y="508535"/>
                    <a:pt x="556479" y="508535"/>
                    <a:pt x="552487" y="504642"/>
                  </a:cubicBezTo>
                  <a:lnTo>
                    <a:pt x="541345" y="493611"/>
                  </a:lnTo>
                  <a:cubicBezTo>
                    <a:pt x="530204" y="501305"/>
                    <a:pt x="517856" y="506310"/>
                    <a:pt x="504950" y="508813"/>
                  </a:cubicBezTo>
                  <a:lnTo>
                    <a:pt x="504950" y="524385"/>
                  </a:lnTo>
                  <a:cubicBezTo>
                    <a:pt x="504950" y="530040"/>
                    <a:pt x="500401" y="534674"/>
                    <a:pt x="494644" y="534674"/>
                  </a:cubicBezTo>
                  <a:lnTo>
                    <a:pt x="478861" y="534674"/>
                  </a:lnTo>
                  <a:cubicBezTo>
                    <a:pt x="473104" y="534674"/>
                    <a:pt x="468555" y="530040"/>
                    <a:pt x="468555" y="524385"/>
                  </a:cubicBezTo>
                  <a:lnTo>
                    <a:pt x="468555" y="508813"/>
                  </a:lnTo>
                  <a:cubicBezTo>
                    <a:pt x="455649" y="506496"/>
                    <a:pt x="443208" y="501397"/>
                    <a:pt x="431881" y="493889"/>
                  </a:cubicBezTo>
                  <a:lnTo>
                    <a:pt x="421018" y="504734"/>
                  </a:lnTo>
                  <a:cubicBezTo>
                    <a:pt x="417026" y="508720"/>
                    <a:pt x="410527" y="508720"/>
                    <a:pt x="406534" y="504734"/>
                  </a:cubicBezTo>
                  <a:lnTo>
                    <a:pt x="395300" y="493611"/>
                  </a:lnTo>
                  <a:cubicBezTo>
                    <a:pt x="391308" y="489625"/>
                    <a:pt x="391308" y="483137"/>
                    <a:pt x="395300" y="479151"/>
                  </a:cubicBezTo>
                  <a:lnTo>
                    <a:pt x="406070" y="468399"/>
                  </a:lnTo>
                  <a:cubicBezTo>
                    <a:pt x="398364" y="457183"/>
                    <a:pt x="393165" y="444669"/>
                    <a:pt x="390658" y="431785"/>
                  </a:cubicBezTo>
                  <a:lnTo>
                    <a:pt x="375617" y="431785"/>
                  </a:lnTo>
                  <a:cubicBezTo>
                    <a:pt x="369861" y="431785"/>
                    <a:pt x="365311" y="427243"/>
                    <a:pt x="365311" y="421589"/>
                  </a:cubicBezTo>
                  <a:lnTo>
                    <a:pt x="365311" y="405738"/>
                  </a:lnTo>
                  <a:cubicBezTo>
                    <a:pt x="365311" y="400084"/>
                    <a:pt x="369861" y="395449"/>
                    <a:pt x="375617" y="395449"/>
                  </a:cubicBezTo>
                  <a:lnTo>
                    <a:pt x="390658" y="395449"/>
                  </a:lnTo>
                  <a:cubicBezTo>
                    <a:pt x="393072" y="382472"/>
                    <a:pt x="398086" y="370052"/>
                    <a:pt x="405792" y="358650"/>
                  </a:cubicBezTo>
                  <a:lnTo>
                    <a:pt x="395114" y="347991"/>
                  </a:lnTo>
                  <a:cubicBezTo>
                    <a:pt x="391215" y="344098"/>
                    <a:pt x="391215" y="337516"/>
                    <a:pt x="395114" y="333531"/>
                  </a:cubicBezTo>
                  <a:lnTo>
                    <a:pt x="406256" y="322315"/>
                  </a:lnTo>
                  <a:cubicBezTo>
                    <a:pt x="410248" y="318329"/>
                    <a:pt x="416840" y="318329"/>
                    <a:pt x="420740" y="322315"/>
                  </a:cubicBezTo>
                  <a:lnTo>
                    <a:pt x="431417" y="332974"/>
                  </a:lnTo>
                  <a:cubicBezTo>
                    <a:pt x="442837" y="325188"/>
                    <a:pt x="455278" y="320090"/>
                    <a:pt x="468276" y="317587"/>
                  </a:cubicBezTo>
                  <a:lnTo>
                    <a:pt x="468276" y="302571"/>
                  </a:lnTo>
                  <a:cubicBezTo>
                    <a:pt x="468276" y="296824"/>
                    <a:pt x="472919" y="292282"/>
                    <a:pt x="478582" y="292282"/>
                  </a:cubicBezTo>
                  <a:close/>
                  <a:moveTo>
                    <a:pt x="134055" y="239316"/>
                  </a:moveTo>
                  <a:cubicBezTo>
                    <a:pt x="137707" y="238297"/>
                    <a:pt x="141764" y="238667"/>
                    <a:pt x="145381" y="240658"/>
                  </a:cubicBezTo>
                  <a:cubicBezTo>
                    <a:pt x="152522" y="244548"/>
                    <a:pt x="155026" y="253623"/>
                    <a:pt x="151038" y="260754"/>
                  </a:cubicBezTo>
                  <a:cubicBezTo>
                    <a:pt x="147050" y="267884"/>
                    <a:pt x="138054" y="270477"/>
                    <a:pt x="130913" y="266403"/>
                  </a:cubicBezTo>
                  <a:cubicBezTo>
                    <a:pt x="128409" y="265199"/>
                    <a:pt x="126554" y="263347"/>
                    <a:pt x="125349" y="261124"/>
                  </a:cubicBezTo>
                  <a:cubicBezTo>
                    <a:pt x="122752" y="256679"/>
                    <a:pt x="122566" y="251030"/>
                    <a:pt x="125163" y="246307"/>
                  </a:cubicBezTo>
                  <a:cubicBezTo>
                    <a:pt x="127157" y="242742"/>
                    <a:pt x="130403" y="240334"/>
                    <a:pt x="134055" y="239316"/>
                  </a:cubicBezTo>
                  <a:close/>
                  <a:moveTo>
                    <a:pt x="348433" y="237404"/>
                  </a:moveTo>
                  <a:cubicBezTo>
                    <a:pt x="351857" y="238435"/>
                    <a:pt x="354899" y="240706"/>
                    <a:pt x="356802" y="243997"/>
                  </a:cubicBezTo>
                  <a:cubicBezTo>
                    <a:pt x="360795" y="250486"/>
                    <a:pt x="358938" y="259015"/>
                    <a:pt x="352438" y="263280"/>
                  </a:cubicBezTo>
                  <a:lnTo>
                    <a:pt x="277405" y="315935"/>
                  </a:lnTo>
                  <a:cubicBezTo>
                    <a:pt x="276198" y="326781"/>
                    <a:pt x="270162" y="336886"/>
                    <a:pt x="259947" y="343005"/>
                  </a:cubicBezTo>
                  <a:cubicBezTo>
                    <a:pt x="242767" y="353109"/>
                    <a:pt x="220573" y="347454"/>
                    <a:pt x="210451" y="330211"/>
                  </a:cubicBezTo>
                  <a:cubicBezTo>
                    <a:pt x="200329" y="313061"/>
                    <a:pt x="205994" y="290905"/>
                    <a:pt x="223173" y="280800"/>
                  </a:cubicBezTo>
                  <a:cubicBezTo>
                    <a:pt x="233388" y="274867"/>
                    <a:pt x="245275" y="274404"/>
                    <a:pt x="255397" y="278576"/>
                  </a:cubicBezTo>
                  <a:lnTo>
                    <a:pt x="337765" y="238250"/>
                  </a:lnTo>
                  <a:cubicBezTo>
                    <a:pt x="341201" y="236581"/>
                    <a:pt x="345009" y="236372"/>
                    <a:pt x="348433" y="237404"/>
                  </a:cubicBezTo>
                  <a:close/>
                  <a:moveTo>
                    <a:pt x="185407" y="194979"/>
                  </a:moveTo>
                  <a:cubicBezTo>
                    <a:pt x="189082" y="195929"/>
                    <a:pt x="192398" y="198267"/>
                    <a:pt x="194484" y="201787"/>
                  </a:cubicBezTo>
                  <a:cubicBezTo>
                    <a:pt x="198565" y="208825"/>
                    <a:pt x="196247" y="217809"/>
                    <a:pt x="189290" y="222070"/>
                  </a:cubicBezTo>
                  <a:lnTo>
                    <a:pt x="189198" y="222070"/>
                  </a:lnTo>
                  <a:cubicBezTo>
                    <a:pt x="189012" y="222070"/>
                    <a:pt x="189012" y="222162"/>
                    <a:pt x="188919" y="222162"/>
                  </a:cubicBezTo>
                  <a:lnTo>
                    <a:pt x="188827" y="222255"/>
                  </a:lnTo>
                  <a:cubicBezTo>
                    <a:pt x="181778" y="226515"/>
                    <a:pt x="172689" y="224107"/>
                    <a:pt x="168515" y="216976"/>
                  </a:cubicBezTo>
                  <a:cubicBezTo>
                    <a:pt x="164341" y="209937"/>
                    <a:pt x="166660" y="200953"/>
                    <a:pt x="173709" y="196693"/>
                  </a:cubicBezTo>
                  <a:cubicBezTo>
                    <a:pt x="173802" y="196693"/>
                    <a:pt x="173802" y="196600"/>
                    <a:pt x="173987" y="196600"/>
                  </a:cubicBezTo>
                  <a:cubicBezTo>
                    <a:pt x="174080" y="196600"/>
                    <a:pt x="174173" y="196507"/>
                    <a:pt x="174173" y="196507"/>
                  </a:cubicBezTo>
                  <a:cubicBezTo>
                    <a:pt x="177697" y="194470"/>
                    <a:pt x="181732" y="194030"/>
                    <a:pt x="185407" y="194979"/>
                  </a:cubicBezTo>
                  <a:close/>
                  <a:moveTo>
                    <a:pt x="296864" y="194030"/>
                  </a:moveTo>
                  <a:cubicBezTo>
                    <a:pt x="300521" y="193020"/>
                    <a:pt x="304585" y="193415"/>
                    <a:pt x="308161" y="195456"/>
                  </a:cubicBezTo>
                  <a:cubicBezTo>
                    <a:pt x="315220" y="199447"/>
                    <a:pt x="317820" y="208448"/>
                    <a:pt x="313734" y="215593"/>
                  </a:cubicBezTo>
                  <a:cubicBezTo>
                    <a:pt x="309740" y="222646"/>
                    <a:pt x="300730" y="225244"/>
                    <a:pt x="293578" y="221161"/>
                  </a:cubicBezTo>
                  <a:cubicBezTo>
                    <a:pt x="291164" y="219955"/>
                    <a:pt x="289306" y="218006"/>
                    <a:pt x="288099" y="215872"/>
                  </a:cubicBezTo>
                  <a:cubicBezTo>
                    <a:pt x="285498" y="211417"/>
                    <a:pt x="285219" y="205850"/>
                    <a:pt x="288006" y="201024"/>
                  </a:cubicBezTo>
                  <a:cubicBezTo>
                    <a:pt x="289956" y="197452"/>
                    <a:pt x="293207" y="195039"/>
                    <a:pt x="296864" y="194030"/>
                  </a:cubicBezTo>
                  <a:close/>
                  <a:moveTo>
                    <a:pt x="240930" y="178059"/>
                  </a:moveTo>
                  <a:cubicBezTo>
                    <a:pt x="249200" y="177966"/>
                    <a:pt x="255890" y="184646"/>
                    <a:pt x="255890" y="192809"/>
                  </a:cubicBezTo>
                  <a:cubicBezTo>
                    <a:pt x="256076" y="201066"/>
                    <a:pt x="249386" y="207652"/>
                    <a:pt x="241209" y="207745"/>
                  </a:cubicBezTo>
                  <a:cubicBezTo>
                    <a:pt x="235727" y="207745"/>
                    <a:pt x="230895" y="204777"/>
                    <a:pt x="228200" y="200324"/>
                  </a:cubicBezTo>
                  <a:cubicBezTo>
                    <a:pt x="226900" y="198097"/>
                    <a:pt x="226156" y="195592"/>
                    <a:pt x="226156" y="192902"/>
                  </a:cubicBezTo>
                  <a:cubicBezTo>
                    <a:pt x="226156" y="184738"/>
                    <a:pt x="232754" y="178059"/>
                    <a:pt x="240930" y="178059"/>
                  </a:cubicBezTo>
                  <a:close/>
                  <a:moveTo>
                    <a:pt x="205545" y="0"/>
                  </a:moveTo>
                  <a:lnTo>
                    <a:pt x="277402" y="0"/>
                  </a:lnTo>
                  <a:cubicBezTo>
                    <a:pt x="283901" y="0"/>
                    <a:pt x="289100" y="5191"/>
                    <a:pt x="289100" y="11587"/>
                  </a:cubicBezTo>
                  <a:lnTo>
                    <a:pt x="289100" y="41527"/>
                  </a:lnTo>
                  <a:cubicBezTo>
                    <a:pt x="289100" y="47923"/>
                    <a:pt x="283901" y="53114"/>
                    <a:pt x="277402" y="53114"/>
                  </a:cubicBezTo>
                  <a:lnTo>
                    <a:pt x="269047" y="53114"/>
                  </a:lnTo>
                  <a:lnTo>
                    <a:pt x="269047" y="74156"/>
                  </a:lnTo>
                  <a:cubicBezTo>
                    <a:pt x="313331" y="79347"/>
                    <a:pt x="355758" y="96588"/>
                    <a:pt x="391223" y="124767"/>
                  </a:cubicBezTo>
                  <a:lnTo>
                    <a:pt x="407563" y="108453"/>
                  </a:lnTo>
                  <a:lnTo>
                    <a:pt x="392894" y="93900"/>
                  </a:lnTo>
                  <a:lnTo>
                    <a:pt x="405706" y="81201"/>
                  </a:lnTo>
                  <a:cubicBezTo>
                    <a:pt x="419446" y="67482"/>
                    <a:pt x="441727" y="67482"/>
                    <a:pt x="455468" y="81201"/>
                  </a:cubicBezTo>
                  <a:lnTo>
                    <a:pt x="473014" y="98720"/>
                  </a:lnTo>
                  <a:cubicBezTo>
                    <a:pt x="486754" y="112439"/>
                    <a:pt x="486754" y="134686"/>
                    <a:pt x="473014" y="148404"/>
                  </a:cubicBezTo>
                  <a:lnTo>
                    <a:pt x="460295" y="161104"/>
                  </a:lnTo>
                  <a:lnTo>
                    <a:pt x="445441" y="146272"/>
                  </a:lnTo>
                  <a:lnTo>
                    <a:pt x="429101" y="162587"/>
                  </a:lnTo>
                  <a:cubicBezTo>
                    <a:pt x="436157" y="171393"/>
                    <a:pt x="442656" y="180662"/>
                    <a:pt x="448505" y="190673"/>
                  </a:cubicBezTo>
                  <a:cubicBezTo>
                    <a:pt x="462987" y="215144"/>
                    <a:pt x="472550" y="241192"/>
                    <a:pt x="477470" y="267702"/>
                  </a:cubicBezTo>
                  <a:lnTo>
                    <a:pt x="475892" y="267702"/>
                  </a:lnTo>
                  <a:cubicBezTo>
                    <a:pt x="458067" y="267702"/>
                    <a:pt x="443398" y="282163"/>
                    <a:pt x="443213" y="299960"/>
                  </a:cubicBezTo>
                  <a:cubicBezTo>
                    <a:pt x="441170" y="300702"/>
                    <a:pt x="439221" y="301536"/>
                    <a:pt x="437271" y="302370"/>
                  </a:cubicBezTo>
                  <a:cubicBezTo>
                    <a:pt x="433743" y="299033"/>
                    <a:pt x="429565" y="296623"/>
                    <a:pt x="425109" y="294955"/>
                  </a:cubicBezTo>
                  <a:cubicBezTo>
                    <a:pt x="422788" y="268907"/>
                    <a:pt x="414711" y="242953"/>
                    <a:pt x="400600" y="218852"/>
                  </a:cubicBezTo>
                  <a:cubicBezTo>
                    <a:pt x="349074" y="131349"/>
                    <a:pt x="235996" y="101964"/>
                    <a:pt x="148356" y="153317"/>
                  </a:cubicBezTo>
                  <a:cubicBezTo>
                    <a:pt x="60716" y="204763"/>
                    <a:pt x="31194" y="317757"/>
                    <a:pt x="82719" y="405261"/>
                  </a:cubicBezTo>
                  <a:cubicBezTo>
                    <a:pt x="134245" y="492765"/>
                    <a:pt x="247323" y="522149"/>
                    <a:pt x="334963" y="470704"/>
                  </a:cubicBezTo>
                  <a:cubicBezTo>
                    <a:pt x="343504" y="465698"/>
                    <a:pt x="351581" y="459951"/>
                    <a:pt x="359101" y="453833"/>
                  </a:cubicBezTo>
                  <a:cubicBezTo>
                    <a:pt x="363371" y="455872"/>
                    <a:pt x="368013" y="457170"/>
                    <a:pt x="373027" y="457170"/>
                  </a:cubicBezTo>
                  <a:cubicBezTo>
                    <a:pt x="373769" y="459117"/>
                    <a:pt x="374605" y="461063"/>
                    <a:pt x="375440" y="463103"/>
                  </a:cubicBezTo>
                  <a:cubicBezTo>
                    <a:pt x="369499" y="469220"/>
                    <a:pt x="366156" y="477285"/>
                    <a:pt x="366156" y="485906"/>
                  </a:cubicBezTo>
                  <a:cubicBezTo>
                    <a:pt x="366156" y="494711"/>
                    <a:pt x="369499" y="502869"/>
                    <a:pt x="375719" y="509079"/>
                  </a:cubicBezTo>
                  <a:lnTo>
                    <a:pt x="376740" y="510006"/>
                  </a:lnTo>
                  <a:cubicBezTo>
                    <a:pt x="372284" y="512972"/>
                    <a:pt x="367828" y="515939"/>
                    <a:pt x="363093" y="518719"/>
                  </a:cubicBezTo>
                  <a:cubicBezTo>
                    <a:pt x="248994" y="585552"/>
                    <a:pt x="101565" y="547362"/>
                    <a:pt x="34536" y="433440"/>
                  </a:cubicBezTo>
                  <a:cubicBezTo>
                    <a:pt x="-17083" y="345566"/>
                    <a:pt x="-6035" y="238040"/>
                    <a:pt x="54032" y="162587"/>
                  </a:cubicBezTo>
                  <a:lnTo>
                    <a:pt x="37692" y="146180"/>
                  </a:lnTo>
                  <a:lnTo>
                    <a:pt x="23024" y="160733"/>
                  </a:lnTo>
                  <a:lnTo>
                    <a:pt x="10305" y="148126"/>
                  </a:lnTo>
                  <a:cubicBezTo>
                    <a:pt x="-3435" y="134407"/>
                    <a:pt x="-3435" y="112161"/>
                    <a:pt x="10305" y="98442"/>
                  </a:cubicBezTo>
                  <a:lnTo>
                    <a:pt x="27851" y="80923"/>
                  </a:lnTo>
                  <a:cubicBezTo>
                    <a:pt x="41591" y="67204"/>
                    <a:pt x="63873" y="67204"/>
                    <a:pt x="77613" y="80923"/>
                  </a:cubicBezTo>
                  <a:lnTo>
                    <a:pt x="90425" y="93529"/>
                  </a:lnTo>
                  <a:lnTo>
                    <a:pt x="75571" y="108360"/>
                  </a:lnTo>
                  <a:lnTo>
                    <a:pt x="91910" y="124675"/>
                  </a:lnTo>
                  <a:cubicBezTo>
                    <a:pt x="100637" y="117630"/>
                    <a:pt x="109921" y="111048"/>
                    <a:pt x="119948" y="105301"/>
                  </a:cubicBezTo>
                  <a:cubicBezTo>
                    <a:pt x="150213" y="87597"/>
                    <a:pt x="182614" y="77308"/>
                    <a:pt x="215386" y="73785"/>
                  </a:cubicBezTo>
                  <a:lnTo>
                    <a:pt x="215386" y="53022"/>
                  </a:lnTo>
                  <a:lnTo>
                    <a:pt x="205545" y="53022"/>
                  </a:lnTo>
                  <a:cubicBezTo>
                    <a:pt x="199046" y="53022"/>
                    <a:pt x="193847" y="47831"/>
                    <a:pt x="193847" y="41342"/>
                  </a:cubicBezTo>
                  <a:lnTo>
                    <a:pt x="193847" y="11587"/>
                  </a:lnTo>
                  <a:cubicBezTo>
                    <a:pt x="193847" y="5191"/>
                    <a:pt x="199046" y="0"/>
                    <a:pt x="20554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57150">
              <a:noFill/>
              <a:miter lim="400000"/>
            </a:ln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593682" y="2128511"/>
            <a:ext cx="2532868" cy="1081401"/>
            <a:chOff x="1668268" y="1693633"/>
            <a:chExt cx="2532868" cy="1081401"/>
          </a:xfrm>
        </p:grpSpPr>
        <p:grpSp>
          <p:nvGrpSpPr>
            <p:cNvPr id="47" name="组合 46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1668268" y="2036370"/>
              <a:ext cx="25328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5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53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254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2.96296E-06 L -0.20273 0.29652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481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-1.85185E-06 L -0.278 -0.23611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8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4.81481E-06 L 0.31524 0.34884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7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-2.96296E-06 L 0.25 -0.25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4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3" grpId="0" animBg="1"/>
      <p:bldP spid="80" grpId="0" animBg="1"/>
      <p:bldP spid="77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42" y="4991045"/>
            <a:ext cx="1551700" cy="15517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306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学生特点和学习情况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15625" y="2301643"/>
            <a:ext cx="2589716" cy="1081401"/>
            <a:chOff x="1668268" y="1693633"/>
            <a:chExt cx="2589716" cy="1081401"/>
          </a:xfrm>
        </p:grpSpPr>
        <p:grpSp>
          <p:nvGrpSpPr>
            <p:cNvPr id="12" name="组合 1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668268" y="2036370"/>
              <a:ext cx="2589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06284" y="4648020"/>
            <a:ext cx="2589716" cy="1081401"/>
            <a:chOff x="1668268" y="1693633"/>
            <a:chExt cx="2589716" cy="1081401"/>
          </a:xfrm>
        </p:grpSpPr>
        <p:grpSp>
          <p:nvGrpSpPr>
            <p:cNvPr id="20" name="组合 1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668268" y="2036370"/>
              <a:ext cx="2589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17302" y="704026"/>
            <a:ext cx="2532868" cy="1081401"/>
            <a:chOff x="1668268" y="1693633"/>
            <a:chExt cx="2532868" cy="1081401"/>
          </a:xfrm>
        </p:grpSpPr>
        <p:grpSp>
          <p:nvGrpSpPr>
            <p:cNvPr id="25" name="组合 2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668268" y="2036370"/>
              <a:ext cx="25328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îṡlíḋè"/>
          <p:cNvSpPr/>
          <p:nvPr/>
        </p:nvSpPr>
        <p:spPr bwMode="auto">
          <a:xfrm flipH="1">
            <a:off x="3797289" y="1872940"/>
            <a:ext cx="7906004" cy="3437550"/>
          </a:xfrm>
          <a:custGeom>
            <a:gdLst>
              <a:gd name="T0" fmla="*/ 0 w 2776"/>
              <a:gd name="T1" fmla="*/ 1039 h 1207"/>
              <a:gd name="T2" fmla="*/ 0 w 2776"/>
              <a:gd name="T3" fmla="*/ 1207 h 1207"/>
              <a:gd name="T4" fmla="*/ 576 w 2776"/>
              <a:gd name="T5" fmla="*/ 966 h 1207"/>
              <a:gd name="T6" fmla="*/ 781 w 2776"/>
              <a:gd name="T7" fmla="*/ 1182 h 1207"/>
              <a:gd name="T8" fmla="*/ 616 w 2776"/>
              <a:gd name="T9" fmla="*/ 899 h 1207"/>
              <a:gd name="T10" fmla="*/ 1128 w 2776"/>
              <a:gd name="T11" fmla="*/ 830 h 1207"/>
              <a:gd name="T12" fmla="*/ 1467 w 2776"/>
              <a:gd name="T13" fmla="*/ 1131 h 1207"/>
              <a:gd name="T14" fmla="*/ 1240 w 2776"/>
              <a:gd name="T15" fmla="*/ 760 h 1207"/>
              <a:gd name="T16" fmla="*/ 1581 w 2776"/>
              <a:gd name="T17" fmla="*/ 600 h 1207"/>
              <a:gd name="T18" fmla="*/ 1829 w 2776"/>
              <a:gd name="T19" fmla="*/ 584 h 1207"/>
              <a:gd name="T20" fmla="*/ 1984 w 2776"/>
              <a:gd name="T21" fmla="*/ 792 h 1207"/>
              <a:gd name="T22" fmla="*/ 1800 w 2776"/>
              <a:gd name="T23" fmla="*/ 488 h 1207"/>
              <a:gd name="T24" fmla="*/ 2152 w 2776"/>
              <a:gd name="T25" fmla="*/ 398 h 1207"/>
              <a:gd name="T26" fmla="*/ 2379 w 2776"/>
              <a:gd name="T27" fmla="*/ 558 h 1207"/>
              <a:gd name="T28" fmla="*/ 2275 w 2776"/>
              <a:gd name="T29" fmla="*/ 382 h 1207"/>
              <a:gd name="T30" fmla="*/ 2488 w 2776"/>
              <a:gd name="T31" fmla="*/ 275 h 1207"/>
              <a:gd name="T32" fmla="*/ 2619 w 2776"/>
              <a:gd name="T33" fmla="*/ 254 h 1207"/>
              <a:gd name="T34" fmla="*/ 2688 w 2776"/>
              <a:gd name="T35" fmla="*/ 344 h 1207"/>
              <a:gd name="T36" fmla="*/ 2589 w 2776"/>
              <a:gd name="T37" fmla="*/ 208 h 1207"/>
              <a:gd name="T38" fmla="*/ 2776 w 2776"/>
              <a:gd name="T39" fmla="*/ 0 h 1207"/>
              <a:gd name="T40" fmla="*/ 2448 w 2776"/>
              <a:gd name="T41" fmla="*/ 246 h 1207"/>
              <a:gd name="T42" fmla="*/ 2408 w 2776"/>
              <a:gd name="T43" fmla="*/ 80 h 1207"/>
              <a:gd name="T44" fmla="*/ 2261 w 2776"/>
              <a:gd name="T45" fmla="*/ 320 h 1207"/>
              <a:gd name="T46" fmla="*/ 2029 w 2776"/>
              <a:gd name="T47" fmla="*/ 368 h 1207"/>
              <a:gd name="T48" fmla="*/ 1987 w 2776"/>
              <a:gd name="T49" fmla="*/ 104 h 1207"/>
              <a:gd name="T50" fmla="*/ 1931 w 2776"/>
              <a:gd name="T51" fmla="*/ 382 h 1207"/>
              <a:gd name="T52" fmla="*/ 1523 w 2776"/>
              <a:gd name="T53" fmla="*/ 544 h 1207"/>
              <a:gd name="T54" fmla="*/ 1424 w 2776"/>
              <a:gd name="T55" fmla="*/ 155 h 1207"/>
              <a:gd name="T56" fmla="*/ 1331 w 2776"/>
              <a:gd name="T57" fmla="*/ 635 h 1207"/>
              <a:gd name="T58" fmla="*/ 848 w 2776"/>
              <a:gd name="T59" fmla="*/ 755 h 1207"/>
              <a:gd name="T60" fmla="*/ 752 w 2776"/>
              <a:gd name="T61" fmla="*/ 235 h 1207"/>
              <a:gd name="T62" fmla="*/ 765 w 2776"/>
              <a:gd name="T63" fmla="*/ 712 h 1207"/>
              <a:gd name="T64" fmla="*/ 509 w 2776"/>
              <a:gd name="T65" fmla="*/ 822 h 1207"/>
              <a:gd name="T66" fmla="*/ 0 w 2776"/>
              <a:gd name="T67" fmla="*/ 1039 h 120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76" h="1207">
                <a:moveTo>
                  <a:pt x="0" y="1039"/>
                </a:moveTo>
                <a:cubicBezTo>
                  <a:pt x="0" y="1207"/>
                  <a:pt x="0" y="1207"/>
                  <a:pt x="0" y="1207"/>
                </a:cubicBezTo>
                <a:cubicBezTo>
                  <a:pt x="0" y="1207"/>
                  <a:pt x="325" y="918"/>
                  <a:pt x="576" y="966"/>
                </a:cubicBezTo>
                <a:cubicBezTo>
                  <a:pt x="576" y="966"/>
                  <a:pt x="736" y="1011"/>
                  <a:pt x="781" y="1182"/>
                </a:cubicBezTo>
                <a:cubicBezTo>
                  <a:pt x="781" y="1182"/>
                  <a:pt x="795" y="1080"/>
                  <a:pt x="616" y="899"/>
                </a:cubicBezTo>
                <a:cubicBezTo>
                  <a:pt x="616" y="899"/>
                  <a:pt x="968" y="795"/>
                  <a:pt x="1128" y="830"/>
                </a:cubicBezTo>
                <a:cubicBezTo>
                  <a:pt x="1128" y="830"/>
                  <a:pt x="1331" y="835"/>
                  <a:pt x="1467" y="1131"/>
                </a:cubicBezTo>
                <a:cubicBezTo>
                  <a:pt x="1467" y="1131"/>
                  <a:pt x="1445" y="896"/>
                  <a:pt x="1240" y="760"/>
                </a:cubicBezTo>
                <a:cubicBezTo>
                  <a:pt x="1240" y="760"/>
                  <a:pt x="1448" y="670"/>
                  <a:pt x="1581" y="600"/>
                </a:cubicBezTo>
                <a:cubicBezTo>
                  <a:pt x="1581" y="600"/>
                  <a:pt x="1715" y="523"/>
                  <a:pt x="1829" y="584"/>
                </a:cubicBezTo>
                <a:cubicBezTo>
                  <a:pt x="1829" y="584"/>
                  <a:pt x="1963" y="664"/>
                  <a:pt x="1984" y="792"/>
                </a:cubicBezTo>
                <a:cubicBezTo>
                  <a:pt x="1984" y="792"/>
                  <a:pt x="1981" y="584"/>
                  <a:pt x="1800" y="488"/>
                </a:cubicBezTo>
                <a:cubicBezTo>
                  <a:pt x="1800" y="488"/>
                  <a:pt x="2077" y="403"/>
                  <a:pt x="2152" y="398"/>
                </a:cubicBezTo>
                <a:cubicBezTo>
                  <a:pt x="2152" y="398"/>
                  <a:pt x="2323" y="395"/>
                  <a:pt x="2379" y="558"/>
                </a:cubicBezTo>
                <a:cubicBezTo>
                  <a:pt x="2379" y="558"/>
                  <a:pt x="2392" y="478"/>
                  <a:pt x="2275" y="382"/>
                </a:cubicBezTo>
                <a:cubicBezTo>
                  <a:pt x="2275" y="382"/>
                  <a:pt x="2448" y="318"/>
                  <a:pt x="2488" y="275"/>
                </a:cubicBezTo>
                <a:cubicBezTo>
                  <a:pt x="2488" y="275"/>
                  <a:pt x="2544" y="208"/>
                  <a:pt x="2619" y="254"/>
                </a:cubicBezTo>
                <a:cubicBezTo>
                  <a:pt x="2619" y="254"/>
                  <a:pt x="2669" y="294"/>
                  <a:pt x="2688" y="344"/>
                </a:cubicBezTo>
                <a:cubicBezTo>
                  <a:pt x="2688" y="344"/>
                  <a:pt x="2693" y="270"/>
                  <a:pt x="2589" y="208"/>
                </a:cubicBezTo>
                <a:cubicBezTo>
                  <a:pt x="2776" y="0"/>
                  <a:pt x="2776" y="0"/>
                  <a:pt x="2776" y="0"/>
                </a:cubicBezTo>
                <a:cubicBezTo>
                  <a:pt x="2776" y="0"/>
                  <a:pt x="2507" y="222"/>
                  <a:pt x="2448" y="246"/>
                </a:cubicBezTo>
                <a:cubicBezTo>
                  <a:pt x="2448" y="246"/>
                  <a:pt x="2480" y="166"/>
                  <a:pt x="2408" y="80"/>
                </a:cubicBezTo>
                <a:cubicBezTo>
                  <a:pt x="2408" y="80"/>
                  <a:pt x="2509" y="262"/>
                  <a:pt x="2261" y="320"/>
                </a:cubicBezTo>
                <a:cubicBezTo>
                  <a:pt x="2261" y="320"/>
                  <a:pt x="2072" y="358"/>
                  <a:pt x="2029" y="368"/>
                </a:cubicBezTo>
                <a:cubicBezTo>
                  <a:pt x="2029" y="368"/>
                  <a:pt x="2072" y="232"/>
                  <a:pt x="1987" y="104"/>
                </a:cubicBezTo>
                <a:cubicBezTo>
                  <a:pt x="1987" y="104"/>
                  <a:pt x="2064" y="294"/>
                  <a:pt x="1931" y="382"/>
                </a:cubicBezTo>
                <a:cubicBezTo>
                  <a:pt x="1931" y="382"/>
                  <a:pt x="1696" y="406"/>
                  <a:pt x="1523" y="544"/>
                </a:cubicBezTo>
                <a:cubicBezTo>
                  <a:pt x="1523" y="544"/>
                  <a:pt x="1539" y="235"/>
                  <a:pt x="1424" y="155"/>
                </a:cubicBezTo>
                <a:cubicBezTo>
                  <a:pt x="1424" y="155"/>
                  <a:pt x="1573" y="486"/>
                  <a:pt x="1331" y="635"/>
                </a:cubicBezTo>
                <a:cubicBezTo>
                  <a:pt x="1331" y="635"/>
                  <a:pt x="992" y="715"/>
                  <a:pt x="848" y="755"/>
                </a:cubicBezTo>
                <a:cubicBezTo>
                  <a:pt x="848" y="755"/>
                  <a:pt x="949" y="448"/>
                  <a:pt x="752" y="235"/>
                </a:cubicBezTo>
                <a:cubicBezTo>
                  <a:pt x="752" y="235"/>
                  <a:pt x="893" y="464"/>
                  <a:pt x="765" y="712"/>
                </a:cubicBezTo>
                <a:cubicBezTo>
                  <a:pt x="765" y="712"/>
                  <a:pt x="723" y="808"/>
                  <a:pt x="509" y="822"/>
                </a:cubicBezTo>
                <a:cubicBezTo>
                  <a:pt x="509" y="822"/>
                  <a:pt x="181" y="894"/>
                  <a:pt x="0" y="1039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/>
          </a:p>
        </p:txBody>
      </p:sp>
      <p:sp>
        <p:nvSpPr>
          <p:cNvPr id="31" name="íślîḍe"/>
          <p:cNvSpPr/>
          <p:nvPr/>
        </p:nvSpPr>
        <p:spPr bwMode="auto">
          <a:xfrm rot="1375354">
            <a:off x="5827539" y="1351020"/>
            <a:ext cx="632275" cy="1110451"/>
          </a:xfrm>
          <a:custGeom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id-ID"/>
          </a:p>
        </p:txBody>
      </p:sp>
      <p:sp>
        <p:nvSpPr>
          <p:cNvPr id="32" name="ï$ļïḋe"/>
          <p:cNvSpPr/>
          <p:nvPr/>
        </p:nvSpPr>
        <p:spPr bwMode="auto">
          <a:xfrm rot="12600000">
            <a:off x="3648178" y="2606358"/>
            <a:ext cx="503608" cy="884477"/>
          </a:xfrm>
          <a:custGeom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id-ID"/>
          </a:p>
        </p:txBody>
      </p:sp>
      <p:sp>
        <p:nvSpPr>
          <p:cNvPr id="33" name="ïS1ídé"/>
          <p:cNvSpPr/>
          <p:nvPr/>
        </p:nvSpPr>
        <p:spPr bwMode="auto">
          <a:xfrm rot="12366221">
            <a:off x="5623933" y="3678936"/>
            <a:ext cx="668747" cy="1174506"/>
          </a:xfrm>
          <a:custGeom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id-ID"/>
          </a:p>
        </p:txBody>
      </p:sp>
      <p:sp>
        <p:nvSpPr>
          <p:cNvPr id="34" name="ïṣḷiḓe"/>
          <p:cNvSpPr/>
          <p:nvPr/>
        </p:nvSpPr>
        <p:spPr bwMode="auto">
          <a:xfrm rot="12600000">
            <a:off x="6948990" y="4622521"/>
            <a:ext cx="783438" cy="1375936"/>
          </a:xfrm>
          <a:custGeom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id-ID"/>
          </a:p>
        </p:txBody>
      </p:sp>
      <p:sp>
        <p:nvSpPr>
          <p:cNvPr id="35" name="ïṩḷïḍe"/>
          <p:cNvSpPr/>
          <p:nvPr/>
        </p:nvSpPr>
        <p:spPr bwMode="auto">
          <a:xfrm rot="1800000">
            <a:off x="9331269" y="1568969"/>
            <a:ext cx="783438" cy="1375936"/>
          </a:xfrm>
          <a:custGeom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id-ID"/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1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251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42" y="4991045"/>
            <a:ext cx="1551700" cy="15517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98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学生特点和学习情况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56" y="1558943"/>
            <a:ext cx="1737390" cy="1722368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15052" r="7621" b="41288"/>
          <a:stretch>
            <a:fillRect/>
          </a:stretch>
        </p:blipFill>
        <p:spPr>
          <a:xfrm>
            <a:off x="4096710" y="1558943"/>
            <a:ext cx="1694185" cy="1633618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" b="30546"/>
          <a:stretch>
            <a:fillRect/>
          </a:stretch>
        </p:blipFill>
        <p:spPr>
          <a:xfrm>
            <a:off x="6315210" y="1558943"/>
            <a:ext cx="1737390" cy="1695976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2" t="5324" r="9793" b="12500"/>
          <a:stretch>
            <a:fillRect/>
          </a:stretch>
        </p:blipFill>
        <p:spPr>
          <a:xfrm>
            <a:off x="8534046" y="1558943"/>
            <a:ext cx="1664696" cy="1704343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6" b="4597"/>
          <a:stretch>
            <a:fillRect/>
          </a:stretch>
        </p:blipFill>
        <p:spPr>
          <a:xfrm>
            <a:off x="5059962" y="3642704"/>
            <a:ext cx="1814096" cy="1977004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21682" r="17712" b="32634"/>
          <a:stretch>
            <a:fillRect/>
          </a:stretch>
        </p:blipFill>
        <p:spPr>
          <a:xfrm>
            <a:off x="7457024" y="3703979"/>
            <a:ext cx="1814096" cy="1890664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t="16318" r="22094" b="50000"/>
          <a:stretch>
            <a:fillRect/>
          </a:stretch>
        </p:blipFill>
        <p:spPr>
          <a:xfrm>
            <a:off x="2764663" y="3794425"/>
            <a:ext cx="1888540" cy="1872572"/>
          </a:xfrm>
          <a:prstGeom prst="ellipse">
            <a:avLst/>
          </a:prstGeom>
          <a:ln w="19050">
            <a:solidFill>
              <a:srgbClr val="161616"/>
            </a:solidFill>
          </a:ln>
        </p:spPr>
      </p:pic>
      <p:sp>
        <p:nvSpPr>
          <p:cNvPr id="43" name="矩形 42"/>
          <p:cNvSpPr/>
          <p:nvPr/>
        </p:nvSpPr>
        <p:spPr>
          <a:xfrm>
            <a:off x="1920109" y="3397617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365571" y="3324972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655555" y="3324972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898987" y="3397616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180583" y="5666997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422271" y="5639036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899874" y="5651273"/>
            <a:ext cx="105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365779" y="4484389"/>
            <a:ext cx="3522149" cy="1983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43538" y="3504040"/>
            <a:ext cx="44512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本学期工作安排</a:t>
            </a:r>
            <a:endParaRPr lang="zh-CN" altLang="en-US" sz="4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446205" y="5401864"/>
            <a:ext cx="594666" cy="65076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88712" y="2075345"/>
            <a:ext cx="1571031" cy="1018214"/>
            <a:chOff x="5158227" y="1524879"/>
            <a:chExt cx="1571031" cy="1018214"/>
          </a:xfrm>
        </p:grpSpPr>
        <p:grpSp>
          <p:nvGrpSpPr>
            <p:cNvPr id="3" name="组合 2"/>
            <p:cNvGrpSpPr/>
            <p:nvPr/>
          </p:nvGrpSpPr>
          <p:grpSpPr>
            <a:xfrm>
              <a:off x="5158227" y="1550609"/>
              <a:ext cx="1571031" cy="992484"/>
              <a:chOff x="2875935" y="1783795"/>
              <a:chExt cx="1571031" cy="992484"/>
            </a:xfrm>
          </p:grpSpPr>
          <p:sp>
            <p:nvSpPr>
              <p:cNvPr id="2" name="矩形: 剪去对角 1"/>
              <p:cNvSpPr/>
              <p:nvPr/>
            </p:nvSpPr>
            <p:spPr>
              <a:xfrm>
                <a:off x="2875935" y="1783795"/>
                <a:ext cx="1460091" cy="887260"/>
              </a:xfrm>
              <a:prstGeom prst="snip2Diag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剪去对角 15"/>
              <p:cNvSpPr/>
              <p:nvPr/>
            </p:nvSpPr>
            <p:spPr>
              <a:xfrm>
                <a:off x="2986875" y="1889019"/>
                <a:ext cx="1460091" cy="887260"/>
              </a:xfrm>
              <a:prstGeom prst="snip2Diag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5493304" y="1524879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500">
                  <a:solidFill>
                    <a:schemeClr val="bg1"/>
                  </a:solidFill>
                  <a:latin typeface="汉仪清韵体简" panose="02010600000101010101" pitchFamily="2" charset="-122"/>
                  <a:ea typeface="汉仪清韵体简" panose="02010600000101010101" pitchFamily="2" charset="-122"/>
                </a:rPr>
                <a:t>03</a:t>
              </a:r>
              <a:endParaRPr lang="zh-CN" altLang="en-US" sz="5500">
                <a:solidFill>
                  <a:schemeClr val="bg1"/>
                </a:solidFill>
                <a:latin typeface="汉仪清韵体简" panose="02010600000101010101" pitchFamily="2" charset="-122"/>
                <a:ea typeface="汉仪清韵体简" panose="0201060000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200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64173" y="7795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09" y="4976065"/>
            <a:ext cx="1547665" cy="15476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本学期工作安排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42" name="íṥ1îďê"/>
          <p:cNvSpPr/>
          <p:nvPr/>
        </p:nvSpPr>
        <p:spPr>
          <a:xfrm>
            <a:off x="3983863" y="1633816"/>
            <a:ext cx="3503757" cy="3567858"/>
          </a:xfrm>
          <a:prstGeom prst="ellipse">
            <a:avLst/>
          </a:prstGeom>
          <a:noFill/>
          <a:ln w="28575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miter lim="800000"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0" name="îšļidè"/>
          <p:cNvSpPr txBox="1"/>
          <p:nvPr/>
        </p:nvSpPr>
        <p:spPr>
          <a:xfrm>
            <a:off x="942945" y="3029486"/>
            <a:ext cx="3489243" cy="852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点击此处输入文本标题</a:t>
            </a:r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6096864" y="4747922"/>
            <a:ext cx="656599" cy="684000"/>
            <a:chOff x="6096864" y="4747922"/>
            <a:chExt cx="656599" cy="684000"/>
          </a:xfrm>
        </p:grpSpPr>
        <p:sp>
          <p:nvSpPr>
            <p:cNvPr id="54" name="ïSlíḋè"/>
            <p:cNvSpPr/>
            <p:nvPr/>
          </p:nvSpPr>
          <p:spPr>
            <a:xfrm>
              <a:off x="6096864" y="4747922"/>
              <a:ext cx="656599" cy="68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" name="call-center-worker-with-headset_46010"/>
            <p:cNvSpPr>
              <a:spLocks noChangeAspect="1"/>
            </p:cNvSpPr>
            <p:nvPr/>
          </p:nvSpPr>
          <p:spPr bwMode="auto">
            <a:xfrm>
              <a:off x="6206842" y="4897016"/>
              <a:ext cx="432000" cy="423437"/>
            </a:xfrm>
            <a:custGeom>
              <a:gdLst>
                <a:gd name="T0" fmla="*/ 3439 w 8160"/>
                <a:gd name="T1" fmla="*/ 4406 h 8010"/>
                <a:gd name="T2" fmla="*/ 3020 w 8160"/>
                <a:gd name="T3" fmla="*/ 4825 h 8010"/>
                <a:gd name="T4" fmla="*/ 2601 w 8160"/>
                <a:gd name="T5" fmla="*/ 4406 h 8010"/>
                <a:gd name="T6" fmla="*/ 3020 w 8160"/>
                <a:gd name="T7" fmla="*/ 3987 h 8010"/>
                <a:gd name="T8" fmla="*/ 3439 w 8160"/>
                <a:gd name="T9" fmla="*/ 4406 h 8010"/>
                <a:gd name="T10" fmla="*/ 5140 w 8160"/>
                <a:gd name="T11" fmla="*/ 3987 h 8010"/>
                <a:gd name="T12" fmla="*/ 4721 w 8160"/>
                <a:gd name="T13" fmla="*/ 4406 h 8010"/>
                <a:gd name="T14" fmla="*/ 5140 w 8160"/>
                <a:gd name="T15" fmla="*/ 4825 h 8010"/>
                <a:gd name="T16" fmla="*/ 5559 w 8160"/>
                <a:gd name="T17" fmla="*/ 4406 h 8010"/>
                <a:gd name="T18" fmla="*/ 5140 w 8160"/>
                <a:gd name="T19" fmla="*/ 3987 h 8010"/>
                <a:gd name="T20" fmla="*/ 8160 w 8160"/>
                <a:gd name="T21" fmla="*/ 4172 h 8010"/>
                <a:gd name="T22" fmla="*/ 8160 w 8160"/>
                <a:gd name="T23" fmla="*/ 4969 h 8010"/>
                <a:gd name="T24" fmla="*/ 7436 w 8160"/>
                <a:gd name="T25" fmla="*/ 5693 h 8010"/>
                <a:gd name="T26" fmla="*/ 6911 w 8160"/>
                <a:gd name="T27" fmla="*/ 5693 h 8010"/>
                <a:gd name="T28" fmla="*/ 4080 w 8160"/>
                <a:gd name="T29" fmla="*/ 8010 h 8010"/>
                <a:gd name="T30" fmla="*/ 1249 w 8160"/>
                <a:gd name="T31" fmla="*/ 5692 h 8010"/>
                <a:gd name="T32" fmla="*/ 724 w 8160"/>
                <a:gd name="T33" fmla="*/ 5692 h 8010"/>
                <a:gd name="T34" fmla="*/ 0 w 8160"/>
                <a:gd name="T35" fmla="*/ 4969 h 8010"/>
                <a:gd name="T36" fmla="*/ 0 w 8160"/>
                <a:gd name="T37" fmla="*/ 4172 h 8010"/>
                <a:gd name="T38" fmla="*/ 379 w 8160"/>
                <a:gd name="T39" fmla="*/ 3536 h 8010"/>
                <a:gd name="T40" fmla="*/ 1360 w 8160"/>
                <a:gd name="T41" fmla="*/ 912 h 8010"/>
                <a:gd name="T42" fmla="*/ 4080 w 8160"/>
                <a:gd name="T43" fmla="*/ 0 h 8010"/>
                <a:gd name="T44" fmla="*/ 6800 w 8160"/>
                <a:gd name="T45" fmla="*/ 912 h 8010"/>
                <a:gd name="T46" fmla="*/ 7781 w 8160"/>
                <a:gd name="T47" fmla="*/ 3536 h 8010"/>
                <a:gd name="T48" fmla="*/ 8160 w 8160"/>
                <a:gd name="T49" fmla="*/ 4172 h 8010"/>
                <a:gd name="T50" fmla="*/ 6628 w 8160"/>
                <a:gd name="T51" fmla="*/ 4409 h 8010"/>
                <a:gd name="T52" fmla="*/ 6604 w 8160"/>
                <a:gd name="T53" fmla="*/ 3878 h 8010"/>
                <a:gd name="T54" fmla="*/ 4964 w 8160"/>
                <a:gd name="T55" fmla="*/ 3278 h 8010"/>
                <a:gd name="T56" fmla="*/ 5195 w 8160"/>
                <a:gd name="T57" fmla="*/ 3718 h 8010"/>
                <a:gd name="T58" fmla="*/ 3190 w 8160"/>
                <a:gd name="T59" fmla="*/ 2652 h 8010"/>
                <a:gd name="T60" fmla="*/ 3089 w 8160"/>
                <a:gd name="T61" fmla="*/ 2527 h 8010"/>
                <a:gd name="T62" fmla="*/ 3088 w 8160"/>
                <a:gd name="T63" fmla="*/ 2526 h 8010"/>
                <a:gd name="T64" fmla="*/ 3088 w 8160"/>
                <a:gd name="T65" fmla="*/ 2526 h 8010"/>
                <a:gd name="T66" fmla="*/ 2926 w 8160"/>
                <a:gd name="T67" fmla="*/ 2375 h 8010"/>
                <a:gd name="T68" fmla="*/ 1540 w 8160"/>
                <a:gd name="T69" fmla="*/ 4101 h 8010"/>
                <a:gd name="T70" fmla="*/ 1532 w 8160"/>
                <a:gd name="T71" fmla="*/ 4409 h 8010"/>
                <a:gd name="T72" fmla="*/ 1702 w 8160"/>
                <a:gd name="T73" fmla="*/ 5464 h 8010"/>
                <a:gd name="T74" fmla="*/ 3363 w 8160"/>
                <a:gd name="T75" fmla="*/ 6125 h 8010"/>
                <a:gd name="T76" fmla="*/ 4005 w 8160"/>
                <a:gd name="T77" fmla="*/ 5829 h 8010"/>
                <a:gd name="T78" fmla="*/ 4708 w 8160"/>
                <a:gd name="T79" fmla="*/ 6328 h 8010"/>
                <a:gd name="T80" fmla="*/ 4005 w 8160"/>
                <a:gd name="T81" fmla="*/ 6827 h 8010"/>
                <a:gd name="T82" fmla="*/ 3350 w 8160"/>
                <a:gd name="T83" fmla="*/ 6508 h 8010"/>
                <a:gd name="T84" fmla="*/ 2080 w 8160"/>
                <a:gd name="T85" fmla="*/ 6223 h 8010"/>
                <a:gd name="T86" fmla="*/ 4080 w 8160"/>
                <a:gd name="T87" fmla="*/ 7504 h 8010"/>
                <a:gd name="T88" fmla="*/ 6628 w 8160"/>
                <a:gd name="T89" fmla="*/ 4409 h 8010"/>
                <a:gd name="T90" fmla="*/ 7345 w 8160"/>
                <a:gd name="T91" fmla="*/ 3449 h 8010"/>
                <a:gd name="T92" fmla="*/ 4080 w 8160"/>
                <a:gd name="T93" fmla="*/ 434 h 8010"/>
                <a:gd name="T94" fmla="*/ 815 w 8160"/>
                <a:gd name="T95" fmla="*/ 3449 h 8010"/>
                <a:gd name="T96" fmla="*/ 1094 w 8160"/>
                <a:gd name="T97" fmla="*/ 3449 h 8010"/>
                <a:gd name="T98" fmla="*/ 1738 w 8160"/>
                <a:gd name="T99" fmla="*/ 1816 h 8010"/>
                <a:gd name="T100" fmla="*/ 4080 w 8160"/>
                <a:gd name="T101" fmla="*/ 807 h 8010"/>
                <a:gd name="T102" fmla="*/ 6422 w 8160"/>
                <a:gd name="T103" fmla="*/ 1816 h 8010"/>
                <a:gd name="T104" fmla="*/ 7066 w 8160"/>
                <a:gd name="T105" fmla="*/ 3449 h 8010"/>
                <a:gd name="T106" fmla="*/ 7345 w 8160"/>
                <a:gd name="T107" fmla="*/ 3449 h 8010"/>
                <a:gd name="T108" fmla="*/ 7345 w 8160"/>
                <a:gd name="T109" fmla="*/ 3449 h 80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60" h="8010">
                  <a:moveTo>
                    <a:pt x="3439" y="4406"/>
                  </a:moveTo>
                  <a:cubicBezTo>
                    <a:pt x="3439" y="4637"/>
                    <a:pt x="3252" y="4825"/>
                    <a:pt x="3020" y="4825"/>
                  </a:cubicBezTo>
                  <a:cubicBezTo>
                    <a:pt x="2789" y="4825"/>
                    <a:pt x="2601" y="4637"/>
                    <a:pt x="2601" y="4406"/>
                  </a:cubicBezTo>
                  <a:cubicBezTo>
                    <a:pt x="2601" y="4175"/>
                    <a:pt x="2789" y="3987"/>
                    <a:pt x="3020" y="3987"/>
                  </a:cubicBezTo>
                  <a:cubicBezTo>
                    <a:pt x="3252" y="3987"/>
                    <a:pt x="3439" y="4175"/>
                    <a:pt x="3439" y="4406"/>
                  </a:cubicBezTo>
                  <a:close/>
                  <a:moveTo>
                    <a:pt x="5140" y="3987"/>
                  </a:moveTo>
                  <a:cubicBezTo>
                    <a:pt x="4908" y="3987"/>
                    <a:pt x="4721" y="4175"/>
                    <a:pt x="4721" y="4406"/>
                  </a:cubicBezTo>
                  <a:cubicBezTo>
                    <a:pt x="4721" y="4637"/>
                    <a:pt x="4908" y="4825"/>
                    <a:pt x="5140" y="4825"/>
                  </a:cubicBezTo>
                  <a:cubicBezTo>
                    <a:pt x="5371" y="4825"/>
                    <a:pt x="5559" y="4637"/>
                    <a:pt x="5559" y="4406"/>
                  </a:cubicBezTo>
                  <a:cubicBezTo>
                    <a:pt x="5559" y="4175"/>
                    <a:pt x="5371" y="3987"/>
                    <a:pt x="5140" y="3987"/>
                  </a:cubicBezTo>
                  <a:close/>
                  <a:moveTo>
                    <a:pt x="8160" y="4172"/>
                  </a:moveTo>
                  <a:lnTo>
                    <a:pt x="8160" y="4969"/>
                  </a:lnTo>
                  <a:cubicBezTo>
                    <a:pt x="8160" y="5368"/>
                    <a:pt x="7836" y="5693"/>
                    <a:pt x="7436" y="5693"/>
                  </a:cubicBezTo>
                  <a:lnTo>
                    <a:pt x="6911" y="5693"/>
                  </a:lnTo>
                  <a:cubicBezTo>
                    <a:pt x="6390" y="7138"/>
                    <a:pt x="5061" y="8010"/>
                    <a:pt x="4080" y="8010"/>
                  </a:cubicBezTo>
                  <a:cubicBezTo>
                    <a:pt x="3099" y="8010"/>
                    <a:pt x="1770" y="7138"/>
                    <a:pt x="1249" y="5692"/>
                  </a:cubicBezTo>
                  <a:lnTo>
                    <a:pt x="724" y="5692"/>
                  </a:lnTo>
                  <a:cubicBezTo>
                    <a:pt x="324" y="5692"/>
                    <a:pt x="0" y="5368"/>
                    <a:pt x="0" y="4969"/>
                  </a:cubicBezTo>
                  <a:lnTo>
                    <a:pt x="0" y="4172"/>
                  </a:lnTo>
                  <a:cubicBezTo>
                    <a:pt x="0" y="3897"/>
                    <a:pt x="153" y="3658"/>
                    <a:pt x="379" y="3536"/>
                  </a:cubicBezTo>
                  <a:cubicBezTo>
                    <a:pt x="387" y="2405"/>
                    <a:pt x="717" y="1522"/>
                    <a:pt x="1360" y="912"/>
                  </a:cubicBezTo>
                  <a:cubicBezTo>
                    <a:pt x="1999" y="307"/>
                    <a:pt x="2914" y="0"/>
                    <a:pt x="4080" y="0"/>
                  </a:cubicBezTo>
                  <a:cubicBezTo>
                    <a:pt x="5246" y="0"/>
                    <a:pt x="6161" y="307"/>
                    <a:pt x="6800" y="912"/>
                  </a:cubicBezTo>
                  <a:cubicBezTo>
                    <a:pt x="7443" y="1522"/>
                    <a:pt x="7773" y="2405"/>
                    <a:pt x="7781" y="3536"/>
                  </a:cubicBezTo>
                  <a:cubicBezTo>
                    <a:pt x="8007" y="3658"/>
                    <a:pt x="8160" y="3897"/>
                    <a:pt x="8160" y="4172"/>
                  </a:cubicBezTo>
                  <a:close/>
                  <a:moveTo>
                    <a:pt x="6628" y="4409"/>
                  </a:moveTo>
                  <a:cubicBezTo>
                    <a:pt x="6628" y="4222"/>
                    <a:pt x="6618" y="4047"/>
                    <a:pt x="6604" y="3878"/>
                  </a:cubicBezTo>
                  <a:cubicBezTo>
                    <a:pt x="6283" y="3584"/>
                    <a:pt x="5700" y="3361"/>
                    <a:pt x="4964" y="3278"/>
                  </a:cubicBezTo>
                  <a:cubicBezTo>
                    <a:pt x="5061" y="3387"/>
                    <a:pt x="5144" y="3530"/>
                    <a:pt x="5195" y="3718"/>
                  </a:cubicBezTo>
                  <a:cubicBezTo>
                    <a:pt x="4744" y="3363"/>
                    <a:pt x="3859" y="3447"/>
                    <a:pt x="3190" y="2652"/>
                  </a:cubicBezTo>
                  <a:cubicBezTo>
                    <a:pt x="3151" y="2608"/>
                    <a:pt x="3118" y="2566"/>
                    <a:pt x="3089" y="2527"/>
                  </a:cubicBezTo>
                  <a:cubicBezTo>
                    <a:pt x="3089" y="2526"/>
                    <a:pt x="3089" y="2526"/>
                    <a:pt x="3088" y="2526"/>
                  </a:cubicBezTo>
                  <a:lnTo>
                    <a:pt x="3088" y="2526"/>
                  </a:lnTo>
                  <a:cubicBezTo>
                    <a:pt x="2969" y="2365"/>
                    <a:pt x="2929" y="2269"/>
                    <a:pt x="2926" y="2375"/>
                  </a:cubicBezTo>
                  <a:cubicBezTo>
                    <a:pt x="2907" y="3288"/>
                    <a:pt x="2259" y="4000"/>
                    <a:pt x="1540" y="4101"/>
                  </a:cubicBezTo>
                  <a:cubicBezTo>
                    <a:pt x="1536" y="4201"/>
                    <a:pt x="1532" y="4303"/>
                    <a:pt x="1532" y="4409"/>
                  </a:cubicBezTo>
                  <a:cubicBezTo>
                    <a:pt x="1532" y="4795"/>
                    <a:pt x="1595" y="5147"/>
                    <a:pt x="1702" y="5464"/>
                  </a:cubicBezTo>
                  <a:cubicBezTo>
                    <a:pt x="2106" y="5951"/>
                    <a:pt x="2773" y="6089"/>
                    <a:pt x="3363" y="6125"/>
                  </a:cubicBezTo>
                  <a:cubicBezTo>
                    <a:pt x="3473" y="5951"/>
                    <a:pt x="3719" y="5829"/>
                    <a:pt x="4005" y="5829"/>
                  </a:cubicBezTo>
                  <a:cubicBezTo>
                    <a:pt x="4393" y="5829"/>
                    <a:pt x="4708" y="6052"/>
                    <a:pt x="4708" y="6328"/>
                  </a:cubicBezTo>
                  <a:cubicBezTo>
                    <a:pt x="4708" y="6603"/>
                    <a:pt x="4393" y="6827"/>
                    <a:pt x="4005" y="6827"/>
                  </a:cubicBezTo>
                  <a:cubicBezTo>
                    <a:pt x="3707" y="6827"/>
                    <a:pt x="3452" y="6694"/>
                    <a:pt x="3350" y="6508"/>
                  </a:cubicBezTo>
                  <a:cubicBezTo>
                    <a:pt x="2938" y="6484"/>
                    <a:pt x="2484" y="6414"/>
                    <a:pt x="2080" y="6223"/>
                  </a:cubicBezTo>
                  <a:cubicBezTo>
                    <a:pt x="2648" y="7061"/>
                    <a:pt x="3530" y="7504"/>
                    <a:pt x="4080" y="7504"/>
                  </a:cubicBezTo>
                  <a:cubicBezTo>
                    <a:pt x="4945" y="7504"/>
                    <a:pt x="6628" y="6411"/>
                    <a:pt x="6628" y="4409"/>
                  </a:cubicBezTo>
                  <a:close/>
                  <a:moveTo>
                    <a:pt x="7345" y="3449"/>
                  </a:moveTo>
                  <a:cubicBezTo>
                    <a:pt x="7299" y="1476"/>
                    <a:pt x="6173" y="434"/>
                    <a:pt x="4080" y="434"/>
                  </a:cubicBezTo>
                  <a:cubicBezTo>
                    <a:pt x="1987" y="434"/>
                    <a:pt x="861" y="1476"/>
                    <a:pt x="815" y="3449"/>
                  </a:cubicBezTo>
                  <a:lnTo>
                    <a:pt x="1094" y="3449"/>
                  </a:lnTo>
                  <a:cubicBezTo>
                    <a:pt x="1196" y="2784"/>
                    <a:pt x="1411" y="2237"/>
                    <a:pt x="1738" y="1816"/>
                  </a:cubicBezTo>
                  <a:cubicBezTo>
                    <a:pt x="2258" y="1146"/>
                    <a:pt x="3046" y="807"/>
                    <a:pt x="4080" y="807"/>
                  </a:cubicBezTo>
                  <a:cubicBezTo>
                    <a:pt x="5114" y="807"/>
                    <a:pt x="5902" y="1146"/>
                    <a:pt x="6422" y="1816"/>
                  </a:cubicBezTo>
                  <a:cubicBezTo>
                    <a:pt x="6749" y="2237"/>
                    <a:pt x="6964" y="2784"/>
                    <a:pt x="7066" y="3449"/>
                  </a:cubicBezTo>
                  <a:lnTo>
                    <a:pt x="7345" y="3449"/>
                  </a:lnTo>
                  <a:lnTo>
                    <a:pt x="7345" y="344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grpSp>
        <p:nvGrpSpPr>
          <p:cNvPr id="88" name="组合 87"/>
          <p:cNvGrpSpPr/>
          <p:nvPr/>
        </p:nvGrpSpPr>
        <p:grpSpPr>
          <a:xfrm>
            <a:off x="7089111" y="3390574"/>
            <a:ext cx="656599" cy="656599"/>
            <a:chOff x="7089111" y="3390574"/>
            <a:chExt cx="656599" cy="656599"/>
          </a:xfrm>
        </p:grpSpPr>
        <p:sp>
          <p:nvSpPr>
            <p:cNvPr id="56" name="iş1ïde"/>
            <p:cNvSpPr/>
            <p:nvPr/>
          </p:nvSpPr>
          <p:spPr>
            <a:xfrm>
              <a:off x="7089111" y="3390574"/>
              <a:ext cx="656599" cy="6565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</a:p>
          </p:txBody>
        </p:sp>
        <p:sp>
          <p:nvSpPr>
            <p:cNvPr id="70" name="time-planning_48715"/>
            <p:cNvSpPr>
              <a:spLocks noChangeAspect="1"/>
            </p:cNvSpPr>
            <p:nvPr/>
          </p:nvSpPr>
          <p:spPr bwMode="auto">
            <a:xfrm>
              <a:off x="7246390" y="3586000"/>
              <a:ext cx="348504" cy="324000"/>
            </a:xfrm>
            <a:custGeom>
              <a:gdLst>
                <a:gd name="connsiteX0" fmla="*/ 288320 w 587787"/>
                <a:gd name="connsiteY0" fmla="*/ 197770 h 546457"/>
                <a:gd name="connsiteX1" fmla="*/ 385479 w 587787"/>
                <a:gd name="connsiteY1" fmla="*/ 295323 h 546457"/>
                <a:gd name="connsiteX2" fmla="*/ 288320 w 587787"/>
                <a:gd name="connsiteY2" fmla="*/ 295323 h 546457"/>
                <a:gd name="connsiteX3" fmla="*/ 284633 w 587787"/>
                <a:gd name="connsiteY3" fmla="*/ 167004 h 546457"/>
                <a:gd name="connsiteX4" fmla="*/ 227461 w 587787"/>
                <a:gd name="connsiteY4" fmla="*/ 183582 h 546457"/>
                <a:gd name="connsiteX5" fmla="*/ 232994 w 587787"/>
                <a:gd name="connsiteY5" fmla="*/ 194019 h 546457"/>
                <a:gd name="connsiteX6" fmla="*/ 227461 w 587787"/>
                <a:gd name="connsiteY6" fmla="*/ 197703 h 546457"/>
                <a:gd name="connsiteX7" fmla="*/ 221929 w 587787"/>
                <a:gd name="connsiteY7" fmla="*/ 187265 h 546457"/>
                <a:gd name="connsiteX8" fmla="*/ 180126 w 587787"/>
                <a:gd name="connsiteY8" fmla="*/ 229015 h 546457"/>
                <a:gd name="connsiteX9" fmla="*/ 191191 w 587787"/>
                <a:gd name="connsiteY9" fmla="*/ 234541 h 546457"/>
                <a:gd name="connsiteX10" fmla="*/ 187503 w 587787"/>
                <a:gd name="connsiteY10" fmla="*/ 240067 h 546457"/>
                <a:gd name="connsiteX11" fmla="*/ 176438 w 587787"/>
                <a:gd name="connsiteY11" fmla="*/ 234541 h 546457"/>
                <a:gd name="connsiteX12" fmla="*/ 159839 w 587787"/>
                <a:gd name="connsiteY12" fmla="*/ 291640 h 546457"/>
                <a:gd name="connsiteX13" fmla="*/ 172749 w 587787"/>
                <a:gd name="connsiteY13" fmla="*/ 291640 h 546457"/>
                <a:gd name="connsiteX14" fmla="*/ 172749 w 587787"/>
                <a:gd name="connsiteY14" fmla="*/ 299007 h 546457"/>
                <a:gd name="connsiteX15" fmla="*/ 159839 w 587787"/>
                <a:gd name="connsiteY15" fmla="*/ 299007 h 546457"/>
                <a:gd name="connsiteX16" fmla="*/ 176438 w 587787"/>
                <a:gd name="connsiteY16" fmla="*/ 355492 h 546457"/>
                <a:gd name="connsiteX17" fmla="*/ 187503 w 587787"/>
                <a:gd name="connsiteY17" fmla="*/ 349967 h 546457"/>
                <a:gd name="connsiteX18" fmla="*/ 191191 w 587787"/>
                <a:gd name="connsiteY18" fmla="*/ 355492 h 546457"/>
                <a:gd name="connsiteX19" fmla="*/ 180126 w 587787"/>
                <a:gd name="connsiteY19" fmla="*/ 361018 h 546457"/>
                <a:gd name="connsiteX20" fmla="*/ 221929 w 587787"/>
                <a:gd name="connsiteY20" fmla="*/ 403382 h 546457"/>
                <a:gd name="connsiteX21" fmla="*/ 227461 w 587787"/>
                <a:gd name="connsiteY21" fmla="*/ 392330 h 546457"/>
                <a:gd name="connsiteX22" fmla="*/ 232994 w 587787"/>
                <a:gd name="connsiteY22" fmla="*/ 396014 h 546457"/>
                <a:gd name="connsiteX23" fmla="*/ 227461 w 587787"/>
                <a:gd name="connsiteY23" fmla="*/ 407065 h 546457"/>
                <a:gd name="connsiteX24" fmla="*/ 284633 w 587787"/>
                <a:gd name="connsiteY24" fmla="*/ 423643 h 546457"/>
                <a:gd name="connsiteX25" fmla="*/ 284633 w 587787"/>
                <a:gd name="connsiteY25" fmla="*/ 410749 h 546457"/>
                <a:gd name="connsiteX26" fmla="*/ 292009 w 587787"/>
                <a:gd name="connsiteY26" fmla="*/ 410749 h 546457"/>
                <a:gd name="connsiteX27" fmla="*/ 292009 w 587787"/>
                <a:gd name="connsiteY27" fmla="*/ 423643 h 546457"/>
                <a:gd name="connsiteX28" fmla="*/ 348566 w 587787"/>
                <a:gd name="connsiteY28" fmla="*/ 407065 h 546457"/>
                <a:gd name="connsiteX29" fmla="*/ 343648 w 587787"/>
                <a:gd name="connsiteY29" fmla="*/ 396014 h 546457"/>
                <a:gd name="connsiteX30" fmla="*/ 348566 w 587787"/>
                <a:gd name="connsiteY30" fmla="*/ 392330 h 546457"/>
                <a:gd name="connsiteX31" fmla="*/ 354099 w 587787"/>
                <a:gd name="connsiteY31" fmla="*/ 403382 h 546457"/>
                <a:gd name="connsiteX32" fmla="*/ 396516 w 587787"/>
                <a:gd name="connsiteY32" fmla="*/ 361018 h 546457"/>
                <a:gd name="connsiteX33" fmla="*/ 385451 w 587787"/>
                <a:gd name="connsiteY33" fmla="*/ 355492 h 546457"/>
                <a:gd name="connsiteX34" fmla="*/ 389139 w 587787"/>
                <a:gd name="connsiteY34" fmla="*/ 349967 h 546457"/>
                <a:gd name="connsiteX35" fmla="*/ 400204 w 587787"/>
                <a:gd name="connsiteY35" fmla="*/ 355492 h 546457"/>
                <a:gd name="connsiteX36" fmla="*/ 416803 w 587787"/>
                <a:gd name="connsiteY36" fmla="*/ 299007 h 546457"/>
                <a:gd name="connsiteX37" fmla="*/ 403893 w 587787"/>
                <a:gd name="connsiteY37" fmla="*/ 299007 h 546457"/>
                <a:gd name="connsiteX38" fmla="*/ 403893 w 587787"/>
                <a:gd name="connsiteY38" fmla="*/ 291640 h 546457"/>
                <a:gd name="connsiteX39" fmla="*/ 416803 w 587787"/>
                <a:gd name="connsiteY39" fmla="*/ 291640 h 546457"/>
                <a:gd name="connsiteX40" fmla="*/ 400204 w 587787"/>
                <a:gd name="connsiteY40" fmla="*/ 234541 h 546457"/>
                <a:gd name="connsiteX41" fmla="*/ 389139 w 587787"/>
                <a:gd name="connsiteY41" fmla="*/ 240067 h 546457"/>
                <a:gd name="connsiteX42" fmla="*/ 385451 w 587787"/>
                <a:gd name="connsiteY42" fmla="*/ 234541 h 546457"/>
                <a:gd name="connsiteX43" fmla="*/ 396516 w 587787"/>
                <a:gd name="connsiteY43" fmla="*/ 229015 h 546457"/>
                <a:gd name="connsiteX44" fmla="*/ 354099 w 587787"/>
                <a:gd name="connsiteY44" fmla="*/ 187265 h 546457"/>
                <a:gd name="connsiteX45" fmla="*/ 348566 w 587787"/>
                <a:gd name="connsiteY45" fmla="*/ 197703 h 546457"/>
                <a:gd name="connsiteX46" fmla="*/ 343033 w 587787"/>
                <a:gd name="connsiteY46" fmla="*/ 194019 h 546457"/>
                <a:gd name="connsiteX47" fmla="*/ 348566 w 587787"/>
                <a:gd name="connsiteY47" fmla="*/ 183582 h 546457"/>
                <a:gd name="connsiteX48" fmla="*/ 292009 w 587787"/>
                <a:gd name="connsiteY48" fmla="*/ 167004 h 546457"/>
                <a:gd name="connsiteX49" fmla="*/ 292009 w 587787"/>
                <a:gd name="connsiteY49" fmla="*/ 179898 h 546457"/>
                <a:gd name="connsiteX50" fmla="*/ 284633 w 587787"/>
                <a:gd name="connsiteY50" fmla="*/ 179898 h 546457"/>
                <a:gd name="connsiteX51" fmla="*/ 288321 w 587787"/>
                <a:gd name="connsiteY51" fmla="*/ 139376 h 546457"/>
                <a:gd name="connsiteX52" fmla="*/ 444466 w 587787"/>
                <a:gd name="connsiteY52" fmla="*/ 295323 h 546457"/>
                <a:gd name="connsiteX53" fmla="*/ 288321 w 587787"/>
                <a:gd name="connsiteY53" fmla="*/ 451271 h 546457"/>
                <a:gd name="connsiteX54" fmla="*/ 132176 w 587787"/>
                <a:gd name="connsiteY54" fmla="*/ 295323 h 546457"/>
                <a:gd name="connsiteX55" fmla="*/ 288321 w 587787"/>
                <a:gd name="connsiteY55" fmla="*/ 139376 h 546457"/>
                <a:gd name="connsiteX56" fmla="*/ 187512 w 587787"/>
                <a:gd name="connsiteY56" fmla="*/ 33241 h 546457"/>
                <a:gd name="connsiteX57" fmla="*/ 194910 w 587787"/>
                <a:gd name="connsiteY57" fmla="*/ 33241 h 546457"/>
                <a:gd name="connsiteX58" fmla="*/ 194910 w 587787"/>
                <a:gd name="connsiteY58" fmla="*/ 69441 h 546457"/>
                <a:gd name="connsiteX59" fmla="*/ 187512 w 587787"/>
                <a:gd name="connsiteY59" fmla="*/ 69441 h 546457"/>
                <a:gd name="connsiteX60" fmla="*/ 392877 w 587787"/>
                <a:gd name="connsiteY60" fmla="*/ 33143 h 546457"/>
                <a:gd name="connsiteX61" fmla="*/ 398401 w 587787"/>
                <a:gd name="connsiteY61" fmla="*/ 33143 h 546457"/>
                <a:gd name="connsiteX62" fmla="*/ 398401 w 587787"/>
                <a:gd name="connsiteY62" fmla="*/ 69442 h 546457"/>
                <a:gd name="connsiteX63" fmla="*/ 392877 w 587787"/>
                <a:gd name="connsiteY63" fmla="*/ 69442 h 546457"/>
                <a:gd name="connsiteX64" fmla="*/ 290195 w 587787"/>
                <a:gd name="connsiteY64" fmla="*/ 33143 h 546457"/>
                <a:gd name="connsiteX65" fmla="*/ 297593 w 587787"/>
                <a:gd name="connsiteY65" fmla="*/ 33143 h 546457"/>
                <a:gd name="connsiteX66" fmla="*/ 297593 w 587787"/>
                <a:gd name="connsiteY66" fmla="*/ 69442 h 546457"/>
                <a:gd name="connsiteX67" fmla="*/ 290195 w 587787"/>
                <a:gd name="connsiteY67" fmla="*/ 69442 h 546457"/>
                <a:gd name="connsiteX68" fmla="*/ 55336 w 587787"/>
                <a:gd name="connsiteY68" fmla="*/ 33143 h 546457"/>
                <a:gd name="connsiteX69" fmla="*/ 91611 w 587787"/>
                <a:gd name="connsiteY69" fmla="*/ 33143 h 546457"/>
                <a:gd name="connsiteX70" fmla="*/ 91611 w 587787"/>
                <a:gd name="connsiteY70" fmla="*/ 69370 h 546457"/>
                <a:gd name="connsiteX71" fmla="*/ 55336 w 587787"/>
                <a:gd name="connsiteY71" fmla="*/ 69370 h 546457"/>
                <a:gd name="connsiteX72" fmla="*/ 36890 w 587787"/>
                <a:gd name="connsiteY72" fmla="*/ 87790 h 546457"/>
                <a:gd name="connsiteX73" fmla="*/ 36890 w 587787"/>
                <a:gd name="connsiteY73" fmla="*/ 491196 h 546457"/>
                <a:gd name="connsiteX74" fmla="*/ 55336 w 587787"/>
                <a:gd name="connsiteY74" fmla="*/ 509616 h 546457"/>
                <a:gd name="connsiteX75" fmla="*/ 532451 w 587787"/>
                <a:gd name="connsiteY75" fmla="*/ 509616 h 546457"/>
                <a:gd name="connsiteX76" fmla="*/ 550897 w 587787"/>
                <a:gd name="connsiteY76" fmla="*/ 491196 h 546457"/>
                <a:gd name="connsiteX77" fmla="*/ 550897 w 587787"/>
                <a:gd name="connsiteY77" fmla="*/ 87790 h 546457"/>
                <a:gd name="connsiteX78" fmla="*/ 532451 w 587787"/>
                <a:gd name="connsiteY78" fmla="*/ 69370 h 546457"/>
                <a:gd name="connsiteX79" fmla="*/ 497406 w 587787"/>
                <a:gd name="connsiteY79" fmla="*/ 69370 h 546457"/>
                <a:gd name="connsiteX80" fmla="*/ 497406 w 587787"/>
                <a:gd name="connsiteY80" fmla="*/ 33143 h 546457"/>
                <a:gd name="connsiteX81" fmla="*/ 532451 w 587787"/>
                <a:gd name="connsiteY81" fmla="*/ 33143 h 546457"/>
                <a:gd name="connsiteX82" fmla="*/ 587787 w 587787"/>
                <a:gd name="connsiteY82" fmla="*/ 87790 h 546457"/>
                <a:gd name="connsiteX83" fmla="*/ 587787 w 587787"/>
                <a:gd name="connsiteY83" fmla="*/ 491196 h 546457"/>
                <a:gd name="connsiteX84" fmla="*/ 532451 w 587787"/>
                <a:gd name="connsiteY84" fmla="*/ 546457 h 546457"/>
                <a:gd name="connsiteX85" fmla="*/ 55336 w 587787"/>
                <a:gd name="connsiteY85" fmla="*/ 546457 h 546457"/>
                <a:gd name="connsiteX86" fmla="*/ 0 w 587787"/>
                <a:gd name="connsiteY86" fmla="*/ 491196 h 546457"/>
                <a:gd name="connsiteX87" fmla="*/ 0 w 587787"/>
                <a:gd name="connsiteY87" fmla="*/ 87790 h 546457"/>
                <a:gd name="connsiteX88" fmla="*/ 55336 w 587787"/>
                <a:gd name="connsiteY88" fmla="*/ 33143 h 546457"/>
                <a:gd name="connsiteX89" fmla="*/ 448214 w 587787"/>
                <a:gd name="connsiteY89" fmla="*/ 0 h 546457"/>
                <a:gd name="connsiteX90" fmla="*/ 477707 w 587787"/>
                <a:gd name="connsiteY90" fmla="*/ 29466 h 546457"/>
                <a:gd name="connsiteX91" fmla="*/ 477707 w 587787"/>
                <a:gd name="connsiteY91" fmla="*/ 74893 h 546457"/>
                <a:gd name="connsiteX92" fmla="*/ 448214 w 587787"/>
                <a:gd name="connsiteY92" fmla="*/ 104359 h 546457"/>
                <a:gd name="connsiteX93" fmla="*/ 418721 w 587787"/>
                <a:gd name="connsiteY93" fmla="*/ 74893 h 546457"/>
                <a:gd name="connsiteX94" fmla="*/ 418721 w 587787"/>
                <a:gd name="connsiteY94" fmla="*/ 29466 h 546457"/>
                <a:gd name="connsiteX95" fmla="*/ 448214 w 587787"/>
                <a:gd name="connsiteY95" fmla="*/ 0 h 546457"/>
                <a:gd name="connsiteX96" fmla="*/ 344928 w 587787"/>
                <a:gd name="connsiteY96" fmla="*/ 0 h 546457"/>
                <a:gd name="connsiteX97" fmla="*/ 374432 w 587787"/>
                <a:gd name="connsiteY97" fmla="*/ 29466 h 546457"/>
                <a:gd name="connsiteX98" fmla="*/ 374432 w 587787"/>
                <a:gd name="connsiteY98" fmla="*/ 74893 h 546457"/>
                <a:gd name="connsiteX99" fmla="*/ 344928 w 587787"/>
                <a:gd name="connsiteY99" fmla="*/ 104359 h 546457"/>
                <a:gd name="connsiteX100" fmla="*/ 316038 w 587787"/>
                <a:gd name="connsiteY100" fmla="*/ 74893 h 546457"/>
                <a:gd name="connsiteX101" fmla="*/ 316038 w 587787"/>
                <a:gd name="connsiteY101" fmla="*/ 29466 h 546457"/>
                <a:gd name="connsiteX102" fmla="*/ 344928 w 587787"/>
                <a:gd name="connsiteY102" fmla="*/ 0 h 546457"/>
                <a:gd name="connsiteX103" fmla="*/ 242256 w 587787"/>
                <a:gd name="connsiteY103" fmla="*/ 0 h 546457"/>
                <a:gd name="connsiteX104" fmla="*/ 271749 w 587787"/>
                <a:gd name="connsiteY104" fmla="*/ 29466 h 546457"/>
                <a:gd name="connsiteX105" fmla="*/ 271749 w 587787"/>
                <a:gd name="connsiteY105" fmla="*/ 74893 h 546457"/>
                <a:gd name="connsiteX106" fmla="*/ 242256 w 587787"/>
                <a:gd name="connsiteY106" fmla="*/ 104359 h 546457"/>
                <a:gd name="connsiteX107" fmla="*/ 212763 w 587787"/>
                <a:gd name="connsiteY107" fmla="*/ 74893 h 546457"/>
                <a:gd name="connsiteX108" fmla="*/ 212763 w 587787"/>
                <a:gd name="connsiteY108" fmla="*/ 29466 h 546457"/>
                <a:gd name="connsiteX109" fmla="*/ 242256 w 587787"/>
                <a:gd name="connsiteY109" fmla="*/ 0 h 546457"/>
                <a:gd name="connsiteX110" fmla="*/ 139574 w 587787"/>
                <a:gd name="connsiteY110" fmla="*/ 0 h 546457"/>
                <a:gd name="connsiteX111" fmla="*/ 169067 w 587787"/>
                <a:gd name="connsiteY111" fmla="*/ 29466 h 546457"/>
                <a:gd name="connsiteX112" fmla="*/ 169067 w 587787"/>
                <a:gd name="connsiteY112" fmla="*/ 74893 h 546457"/>
                <a:gd name="connsiteX113" fmla="*/ 139574 w 587787"/>
                <a:gd name="connsiteY113" fmla="*/ 104359 h 546457"/>
                <a:gd name="connsiteX114" fmla="*/ 110081 w 587787"/>
                <a:gd name="connsiteY114" fmla="*/ 74893 h 546457"/>
                <a:gd name="connsiteX115" fmla="*/ 110081 w 587787"/>
                <a:gd name="connsiteY115" fmla="*/ 29466 h 546457"/>
                <a:gd name="connsiteX116" fmla="*/ 139574 w 587787"/>
                <a:gd name="connsiteY116" fmla="*/ 0 h 5464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587787" h="546457">
                  <a:moveTo>
                    <a:pt x="288320" y="197770"/>
                  </a:moveTo>
                  <a:cubicBezTo>
                    <a:pt x="341819" y="197770"/>
                    <a:pt x="385479" y="241945"/>
                    <a:pt x="385479" y="295323"/>
                  </a:cubicBezTo>
                  <a:lnTo>
                    <a:pt x="288320" y="295323"/>
                  </a:lnTo>
                  <a:close/>
                  <a:moveTo>
                    <a:pt x="284633" y="167004"/>
                  </a:moveTo>
                  <a:cubicBezTo>
                    <a:pt x="264346" y="168846"/>
                    <a:pt x="244059" y="174372"/>
                    <a:pt x="227461" y="183582"/>
                  </a:cubicBezTo>
                  <a:lnTo>
                    <a:pt x="232994" y="194019"/>
                  </a:lnTo>
                  <a:lnTo>
                    <a:pt x="227461" y="197703"/>
                  </a:lnTo>
                  <a:lnTo>
                    <a:pt x="221929" y="187265"/>
                  </a:lnTo>
                  <a:cubicBezTo>
                    <a:pt x="204101" y="197703"/>
                    <a:pt x="191191" y="212438"/>
                    <a:pt x="180126" y="229015"/>
                  </a:cubicBezTo>
                  <a:lnTo>
                    <a:pt x="191191" y="234541"/>
                  </a:lnTo>
                  <a:lnTo>
                    <a:pt x="187503" y="240067"/>
                  </a:lnTo>
                  <a:lnTo>
                    <a:pt x="176438" y="234541"/>
                  </a:lnTo>
                  <a:cubicBezTo>
                    <a:pt x="167216" y="251118"/>
                    <a:pt x="161684" y="271379"/>
                    <a:pt x="159839" y="291640"/>
                  </a:cubicBezTo>
                  <a:lnTo>
                    <a:pt x="172749" y="291640"/>
                  </a:lnTo>
                  <a:lnTo>
                    <a:pt x="172749" y="299007"/>
                  </a:lnTo>
                  <a:lnTo>
                    <a:pt x="159839" y="299007"/>
                  </a:lnTo>
                  <a:cubicBezTo>
                    <a:pt x="161684" y="319268"/>
                    <a:pt x="167216" y="338915"/>
                    <a:pt x="176438" y="355492"/>
                  </a:cubicBezTo>
                  <a:lnTo>
                    <a:pt x="187503" y="349967"/>
                  </a:lnTo>
                  <a:lnTo>
                    <a:pt x="191191" y="355492"/>
                  </a:lnTo>
                  <a:lnTo>
                    <a:pt x="180126" y="361018"/>
                  </a:lnTo>
                  <a:cubicBezTo>
                    <a:pt x="191191" y="377595"/>
                    <a:pt x="205945" y="392330"/>
                    <a:pt x="221929" y="403382"/>
                  </a:cubicBezTo>
                  <a:lnTo>
                    <a:pt x="227461" y="392330"/>
                  </a:lnTo>
                  <a:lnTo>
                    <a:pt x="232994" y="396014"/>
                  </a:lnTo>
                  <a:lnTo>
                    <a:pt x="227461" y="407065"/>
                  </a:lnTo>
                  <a:cubicBezTo>
                    <a:pt x="244059" y="418117"/>
                    <a:pt x="264346" y="423643"/>
                    <a:pt x="284633" y="423643"/>
                  </a:cubicBezTo>
                  <a:lnTo>
                    <a:pt x="284633" y="410749"/>
                  </a:lnTo>
                  <a:lnTo>
                    <a:pt x="292009" y="410749"/>
                  </a:lnTo>
                  <a:lnTo>
                    <a:pt x="292009" y="423643"/>
                  </a:lnTo>
                  <a:cubicBezTo>
                    <a:pt x="312296" y="421801"/>
                    <a:pt x="332583" y="416275"/>
                    <a:pt x="348566" y="407065"/>
                  </a:cubicBezTo>
                  <a:lnTo>
                    <a:pt x="343648" y="396014"/>
                  </a:lnTo>
                  <a:lnTo>
                    <a:pt x="348566" y="392330"/>
                  </a:lnTo>
                  <a:lnTo>
                    <a:pt x="354099" y="403382"/>
                  </a:lnTo>
                  <a:cubicBezTo>
                    <a:pt x="370697" y="392330"/>
                    <a:pt x="385451" y="377595"/>
                    <a:pt x="396516" y="361018"/>
                  </a:cubicBezTo>
                  <a:lnTo>
                    <a:pt x="385451" y="355492"/>
                  </a:lnTo>
                  <a:lnTo>
                    <a:pt x="389139" y="349967"/>
                  </a:lnTo>
                  <a:lnTo>
                    <a:pt x="400204" y="355492"/>
                  </a:lnTo>
                  <a:cubicBezTo>
                    <a:pt x="411270" y="338915"/>
                    <a:pt x="416803" y="319268"/>
                    <a:pt x="416803" y="299007"/>
                  </a:cubicBezTo>
                  <a:lnTo>
                    <a:pt x="403893" y="299007"/>
                  </a:lnTo>
                  <a:lnTo>
                    <a:pt x="403893" y="291640"/>
                  </a:lnTo>
                  <a:lnTo>
                    <a:pt x="416803" y="291640"/>
                  </a:lnTo>
                  <a:cubicBezTo>
                    <a:pt x="414958" y="271379"/>
                    <a:pt x="409426" y="251118"/>
                    <a:pt x="400204" y="234541"/>
                  </a:cubicBezTo>
                  <a:lnTo>
                    <a:pt x="389139" y="240067"/>
                  </a:lnTo>
                  <a:lnTo>
                    <a:pt x="385451" y="234541"/>
                  </a:lnTo>
                  <a:lnTo>
                    <a:pt x="396516" y="229015"/>
                  </a:lnTo>
                  <a:cubicBezTo>
                    <a:pt x="385451" y="212438"/>
                    <a:pt x="370697" y="197703"/>
                    <a:pt x="354099" y="187265"/>
                  </a:cubicBezTo>
                  <a:lnTo>
                    <a:pt x="348566" y="197703"/>
                  </a:lnTo>
                  <a:lnTo>
                    <a:pt x="343033" y="194019"/>
                  </a:lnTo>
                  <a:lnTo>
                    <a:pt x="348566" y="183582"/>
                  </a:lnTo>
                  <a:cubicBezTo>
                    <a:pt x="332583" y="172530"/>
                    <a:pt x="312296" y="167004"/>
                    <a:pt x="292009" y="167004"/>
                  </a:cubicBezTo>
                  <a:lnTo>
                    <a:pt x="292009" y="179898"/>
                  </a:lnTo>
                  <a:lnTo>
                    <a:pt x="284633" y="179898"/>
                  </a:lnTo>
                  <a:close/>
                  <a:moveTo>
                    <a:pt x="288321" y="139376"/>
                  </a:moveTo>
                  <a:cubicBezTo>
                    <a:pt x="374385" y="139376"/>
                    <a:pt x="444466" y="208754"/>
                    <a:pt x="444466" y="295323"/>
                  </a:cubicBezTo>
                  <a:cubicBezTo>
                    <a:pt x="444466" y="381279"/>
                    <a:pt x="374385" y="451271"/>
                    <a:pt x="288321" y="451271"/>
                  </a:cubicBezTo>
                  <a:cubicBezTo>
                    <a:pt x="202257" y="451271"/>
                    <a:pt x="132176" y="381279"/>
                    <a:pt x="132176" y="295323"/>
                  </a:cubicBezTo>
                  <a:cubicBezTo>
                    <a:pt x="132176" y="208754"/>
                    <a:pt x="202257" y="139376"/>
                    <a:pt x="288321" y="139376"/>
                  </a:cubicBezTo>
                  <a:close/>
                  <a:moveTo>
                    <a:pt x="187512" y="33241"/>
                  </a:moveTo>
                  <a:lnTo>
                    <a:pt x="194910" y="33241"/>
                  </a:lnTo>
                  <a:lnTo>
                    <a:pt x="194910" y="69441"/>
                  </a:lnTo>
                  <a:lnTo>
                    <a:pt x="187512" y="69441"/>
                  </a:lnTo>
                  <a:close/>
                  <a:moveTo>
                    <a:pt x="392877" y="33143"/>
                  </a:moveTo>
                  <a:lnTo>
                    <a:pt x="398401" y="33143"/>
                  </a:lnTo>
                  <a:lnTo>
                    <a:pt x="398401" y="69442"/>
                  </a:lnTo>
                  <a:lnTo>
                    <a:pt x="392877" y="69442"/>
                  </a:lnTo>
                  <a:close/>
                  <a:moveTo>
                    <a:pt x="290195" y="33143"/>
                  </a:moveTo>
                  <a:lnTo>
                    <a:pt x="297593" y="33143"/>
                  </a:lnTo>
                  <a:lnTo>
                    <a:pt x="297593" y="69442"/>
                  </a:lnTo>
                  <a:lnTo>
                    <a:pt x="290195" y="69442"/>
                  </a:lnTo>
                  <a:close/>
                  <a:moveTo>
                    <a:pt x="55336" y="33143"/>
                  </a:moveTo>
                  <a:lnTo>
                    <a:pt x="91611" y="33143"/>
                  </a:lnTo>
                  <a:lnTo>
                    <a:pt x="91611" y="69370"/>
                  </a:lnTo>
                  <a:lnTo>
                    <a:pt x="55336" y="69370"/>
                  </a:lnTo>
                  <a:cubicBezTo>
                    <a:pt x="44268" y="69370"/>
                    <a:pt x="36890" y="76738"/>
                    <a:pt x="36890" y="87790"/>
                  </a:cubicBezTo>
                  <a:lnTo>
                    <a:pt x="36890" y="491196"/>
                  </a:lnTo>
                  <a:cubicBezTo>
                    <a:pt x="36890" y="502248"/>
                    <a:pt x="44268" y="509616"/>
                    <a:pt x="55336" y="509616"/>
                  </a:cubicBezTo>
                  <a:lnTo>
                    <a:pt x="532451" y="509616"/>
                  </a:lnTo>
                  <a:cubicBezTo>
                    <a:pt x="543518" y="509616"/>
                    <a:pt x="550897" y="502248"/>
                    <a:pt x="550897" y="491196"/>
                  </a:cubicBezTo>
                  <a:lnTo>
                    <a:pt x="550897" y="87790"/>
                  </a:lnTo>
                  <a:cubicBezTo>
                    <a:pt x="550897" y="76738"/>
                    <a:pt x="543518" y="69370"/>
                    <a:pt x="532451" y="69370"/>
                  </a:cubicBezTo>
                  <a:lnTo>
                    <a:pt x="497406" y="69370"/>
                  </a:lnTo>
                  <a:lnTo>
                    <a:pt x="497406" y="33143"/>
                  </a:lnTo>
                  <a:lnTo>
                    <a:pt x="532451" y="33143"/>
                  </a:lnTo>
                  <a:cubicBezTo>
                    <a:pt x="561964" y="33143"/>
                    <a:pt x="587787" y="58317"/>
                    <a:pt x="587787" y="87790"/>
                  </a:cubicBezTo>
                  <a:lnTo>
                    <a:pt x="587787" y="491196"/>
                  </a:lnTo>
                  <a:cubicBezTo>
                    <a:pt x="587787" y="522511"/>
                    <a:pt x="563808" y="546457"/>
                    <a:pt x="532451" y="546457"/>
                  </a:cubicBezTo>
                  <a:lnTo>
                    <a:pt x="55336" y="546457"/>
                  </a:lnTo>
                  <a:cubicBezTo>
                    <a:pt x="23979" y="546457"/>
                    <a:pt x="0" y="522511"/>
                    <a:pt x="0" y="491196"/>
                  </a:cubicBezTo>
                  <a:lnTo>
                    <a:pt x="0" y="87790"/>
                  </a:lnTo>
                  <a:cubicBezTo>
                    <a:pt x="0" y="56475"/>
                    <a:pt x="23979" y="33143"/>
                    <a:pt x="55336" y="33143"/>
                  </a:cubicBezTo>
                  <a:close/>
                  <a:moveTo>
                    <a:pt x="448214" y="0"/>
                  </a:moveTo>
                  <a:cubicBezTo>
                    <a:pt x="464804" y="0"/>
                    <a:pt x="477707" y="12891"/>
                    <a:pt x="477707" y="29466"/>
                  </a:cubicBezTo>
                  <a:lnTo>
                    <a:pt x="477707" y="74893"/>
                  </a:lnTo>
                  <a:cubicBezTo>
                    <a:pt x="477707" y="91468"/>
                    <a:pt x="464804" y="104359"/>
                    <a:pt x="448214" y="104359"/>
                  </a:cubicBezTo>
                  <a:cubicBezTo>
                    <a:pt x="431624" y="104359"/>
                    <a:pt x="418721" y="89626"/>
                    <a:pt x="418721" y="74893"/>
                  </a:cubicBezTo>
                  <a:lnTo>
                    <a:pt x="418721" y="29466"/>
                  </a:lnTo>
                  <a:cubicBezTo>
                    <a:pt x="418721" y="12891"/>
                    <a:pt x="431624" y="0"/>
                    <a:pt x="448214" y="0"/>
                  </a:cubicBezTo>
                  <a:close/>
                  <a:moveTo>
                    <a:pt x="344928" y="0"/>
                  </a:moveTo>
                  <a:cubicBezTo>
                    <a:pt x="361524" y="0"/>
                    <a:pt x="374432" y="12891"/>
                    <a:pt x="374432" y="29466"/>
                  </a:cubicBezTo>
                  <a:lnTo>
                    <a:pt x="374432" y="74893"/>
                  </a:lnTo>
                  <a:cubicBezTo>
                    <a:pt x="374432" y="91468"/>
                    <a:pt x="361524" y="104359"/>
                    <a:pt x="344928" y="104359"/>
                  </a:cubicBezTo>
                  <a:cubicBezTo>
                    <a:pt x="328946" y="104359"/>
                    <a:pt x="316038" y="89626"/>
                    <a:pt x="316038" y="74893"/>
                  </a:cubicBezTo>
                  <a:lnTo>
                    <a:pt x="316038" y="29466"/>
                  </a:lnTo>
                  <a:cubicBezTo>
                    <a:pt x="316038" y="12891"/>
                    <a:pt x="328946" y="0"/>
                    <a:pt x="344928" y="0"/>
                  </a:cubicBezTo>
                  <a:close/>
                  <a:moveTo>
                    <a:pt x="242256" y="0"/>
                  </a:moveTo>
                  <a:cubicBezTo>
                    <a:pt x="258846" y="0"/>
                    <a:pt x="271749" y="12891"/>
                    <a:pt x="271749" y="29466"/>
                  </a:cubicBezTo>
                  <a:lnTo>
                    <a:pt x="271749" y="74893"/>
                  </a:lnTo>
                  <a:cubicBezTo>
                    <a:pt x="271749" y="91468"/>
                    <a:pt x="258846" y="104359"/>
                    <a:pt x="242256" y="104359"/>
                  </a:cubicBezTo>
                  <a:cubicBezTo>
                    <a:pt x="225666" y="104359"/>
                    <a:pt x="212763" y="89626"/>
                    <a:pt x="212763" y="74893"/>
                  </a:cubicBezTo>
                  <a:lnTo>
                    <a:pt x="212763" y="29466"/>
                  </a:lnTo>
                  <a:cubicBezTo>
                    <a:pt x="212763" y="12891"/>
                    <a:pt x="225666" y="0"/>
                    <a:pt x="242256" y="0"/>
                  </a:cubicBezTo>
                  <a:close/>
                  <a:moveTo>
                    <a:pt x="139574" y="0"/>
                  </a:moveTo>
                  <a:cubicBezTo>
                    <a:pt x="156164" y="0"/>
                    <a:pt x="169067" y="12891"/>
                    <a:pt x="169067" y="29466"/>
                  </a:cubicBezTo>
                  <a:lnTo>
                    <a:pt x="169067" y="74893"/>
                  </a:lnTo>
                  <a:cubicBezTo>
                    <a:pt x="169067" y="91468"/>
                    <a:pt x="156164" y="104359"/>
                    <a:pt x="139574" y="104359"/>
                  </a:cubicBezTo>
                  <a:cubicBezTo>
                    <a:pt x="122984" y="104359"/>
                    <a:pt x="110081" y="89626"/>
                    <a:pt x="110081" y="74893"/>
                  </a:cubicBezTo>
                  <a:lnTo>
                    <a:pt x="110081" y="29466"/>
                  </a:lnTo>
                  <a:cubicBezTo>
                    <a:pt x="110081" y="12891"/>
                    <a:pt x="122984" y="0"/>
                    <a:pt x="13957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grpSp>
        <p:nvGrpSpPr>
          <p:cNvPr id="87" name="组合 86"/>
          <p:cNvGrpSpPr/>
          <p:nvPr/>
        </p:nvGrpSpPr>
        <p:grpSpPr>
          <a:xfrm>
            <a:off x="6493632" y="1615806"/>
            <a:ext cx="936000" cy="936000"/>
            <a:chOff x="6493632" y="1615806"/>
            <a:chExt cx="936000" cy="936000"/>
          </a:xfrm>
        </p:grpSpPr>
        <p:sp>
          <p:nvSpPr>
            <p:cNvPr id="58" name="îṧlïḍé"/>
            <p:cNvSpPr/>
            <p:nvPr/>
          </p:nvSpPr>
          <p:spPr>
            <a:xfrm>
              <a:off x="6493632" y="1615806"/>
              <a:ext cx="936000" cy="93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</a:p>
          </p:txBody>
        </p:sp>
        <p:sp>
          <p:nvSpPr>
            <p:cNvPr id="71" name="global_59904"/>
            <p:cNvSpPr>
              <a:spLocks noChangeAspect="1"/>
            </p:cNvSpPr>
            <p:nvPr/>
          </p:nvSpPr>
          <p:spPr bwMode="auto">
            <a:xfrm>
              <a:off x="6699164" y="1835023"/>
              <a:ext cx="504000" cy="478749"/>
            </a:xfrm>
            <a:custGeom>
              <a:gdLst>
                <a:gd name="connsiteX0" fmla="*/ 398806 w 605835"/>
                <a:gd name="connsiteY0" fmla="*/ 496297 h 575481"/>
                <a:gd name="connsiteX1" fmla="*/ 391430 w 605835"/>
                <a:gd name="connsiteY1" fmla="*/ 511029 h 575481"/>
                <a:gd name="connsiteX2" fmla="*/ 406643 w 605835"/>
                <a:gd name="connsiteY2" fmla="*/ 500901 h 575481"/>
                <a:gd name="connsiteX3" fmla="*/ 398806 w 605835"/>
                <a:gd name="connsiteY3" fmla="*/ 496297 h 575481"/>
                <a:gd name="connsiteX4" fmla="*/ 207031 w 605835"/>
                <a:gd name="connsiteY4" fmla="*/ 496297 h 575481"/>
                <a:gd name="connsiteX5" fmla="*/ 199194 w 605835"/>
                <a:gd name="connsiteY5" fmla="*/ 500901 h 575481"/>
                <a:gd name="connsiteX6" fmla="*/ 214407 w 605835"/>
                <a:gd name="connsiteY6" fmla="*/ 511029 h 575481"/>
                <a:gd name="connsiteX7" fmla="*/ 207031 w 605835"/>
                <a:gd name="connsiteY7" fmla="*/ 496297 h 575481"/>
                <a:gd name="connsiteX8" fmla="*/ 321819 w 605835"/>
                <a:gd name="connsiteY8" fmla="*/ 473278 h 575481"/>
                <a:gd name="connsiteX9" fmla="*/ 321819 w 605835"/>
                <a:gd name="connsiteY9" fmla="*/ 529904 h 575481"/>
                <a:gd name="connsiteX10" fmla="*/ 363309 w 605835"/>
                <a:gd name="connsiteY10" fmla="*/ 481105 h 575481"/>
                <a:gd name="connsiteX11" fmla="*/ 321819 w 605835"/>
                <a:gd name="connsiteY11" fmla="*/ 473278 h 575481"/>
                <a:gd name="connsiteX12" fmla="*/ 284017 w 605835"/>
                <a:gd name="connsiteY12" fmla="*/ 473278 h 575481"/>
                <a:gd name="connsiteX13" fmla="*/ 242528 w 605835"/>
                <a:gd name="connsiteY13" fmla="*/ 481105 h 575481"/>
                <a:gd name="connsiteX14" fmla="*/ 284017 w 605835"/>
                <a:gd name="connsiteY14" fmla="*/ 529904 h 575481"/>
                <a:gd name="connsiteX15" fmla="*/ 424161 w 605835"/>
                <a:gd name="connsiteY15" fmla="*/ 383966 h 575481"/>
                <a:gd name="connsiteX16" fmla="*/ 412636 w 605835"/>
                <a:gd name="connsiteY16" fmla="*/ 457165 h 575481"/>
                <a:gd name="connsiteX17" fmla="*/ 437069 w 605835"/>
                <a:gd name="connsiteY17" fmla="*/ 472818 h 575481"/>
                <a:gd name="connsiteX18" fmla="*/ 476253 w 605835"/>
                <a:gd name="connsiteY18" fmla="*/ 383966 h 575481"/>
                <a:gd name="connsiteX19" fmla="*/ 321819 w 605835"/>
                <a:gd name="connsiteY19" fmla="*/ 383966 h 575481"/>
                <a:gd name="connsiteX20" fmla="*/ 321819 w 605835"/>
                <a:gd name="connsiteY20" fmla="*/ 432305 h 575481"/>
                <a:gd name="connsiteX21" fmla="*/ 377139 w 605835"/>
                <a:gd name="connsiteY21" fmla="*/ 442894 h 575481"/>
                <a:gd name="connsiteX22" fmla="*/ 386820 w 605835"/>
                <a:gd name="connsiteY22" fmla="*/ 383966 h 575481"/>
                <a:gd name="connsiteX23" fmla="*/ 219017 w 605835"/>
                <a:gd name="connsiteY23" fmla="*/ 383966 h 575481"/>
                <a:gd name="connsiteX24" fmla="*/ 228698 w 605835"/>
                <a:gd name="connsiteY24" fmla="*/ 442433 h 575481"/>
                <a:gd name="connsiteX25" fmla="*/ 284017 w 605835"/>
                <a:gd name="connsiteY25" fmla="*/ 432305 h 575481"/>
                <a:gd name="connsiteX26" fmla="*/ 284017 w 605835"/>
                <a:gd name="connsiteY26" fmla="*/ 383966 h 575481"/>
                <a:gd name="connsiteX27" fmla="*/ 129122 w 605835"/>
                <a:gd name="connsiteY27" fmla="*/ 383966 h 575481"/>
                <a:gd name="connsiteX28" fmla="*/ 168768 w 605835"/>
                <a:gd name="connsiteY28" fmla="*/ 472818 h 575481"/>
                <a:gd name="connsiteX29" fmla="*/ 193201 w 605835"/>
                <a:gd name="connsiteY29" fmla="*/ 457165 h 575481"/>
                <a:gd name="connsiteX30" fmla="*/ 181676 w 605835"/>
                <a:gd name="connsiteY30" fmla="*/ 383966 h 575481"/>
                <a:gd name="connsiteX31" fmla="*/ 377139 w 605835"/>
                <a:gd name="connsiteY31" fmla="*/ 284065 h 575481"/>
                <a:gd name="connsiteX32" fmla="*/ 321819 w 605835"/>
                <a:gd name="connsiteY32" fmla="*/ 294653 h 575481"/>
                <a:gd name="connsiteX33" fmla="*/ 321819 w 605835"/>
                <a:gd name="connsiteY33" fmla="*/ 342993 h 575481"/>
                <a:gd name="connsiteX34" fmla="*/ 386820 w 605835"/>
                <a:gd name="connsiteY34" fmla="*/ 342993 h 575481"/>
                <a:gd name="connsiteX35" fmla="*/ 377139 w 605835"/>
                <a:gd name="connsiteY35" fmla="*/ 284065 h 575481"/>
                <a:gd name="connsiteX36" fmla="*/ 228237 w 605835"/>
                <a:gd name="connsiteY36" fmla="*/ 284065 h 575481"/>
                <a:gd name="connsiteX37" fmla="*/ 219017 w 605835"/>
                <a:gd name="connsiteY37" fmla="*/ 342993 h 575481"/>
                <a:gd name="connsiteX38" fmla="*/ 284017 w 605835"/>
                <a:gd name="connsiteY38" fmla="*/ 342993 h 575481"/>
                <a:gd name="connsiteX39" fmla="*/ 284017 w 605835"/>
                <a:gd name="connsiteY39" fmla="*/ 294653 h 575481"/>
                <a:gd name="connsiteX40" fmla="*/ 228237 w 605835"/>
                <a:gd name="connsiteY40" fmla="*/ 284065 h 575481"/>
                <a:gd name="connsiteX41" fmla="*/ 437069 w 605835"/>
                <a:gd name="connsiteY41" fmla="*/ 254141 h 575481"/>
                <a:gd name="connsiteX42" fmla="*/ 412636 w 605835"/>
                <a:gd name="connsiteY42" fmla="*/ 269333 h 575481"/>
                <a:gd name="connsiteX43" fmla="*/ 424161 w 605835"/>
                <a:gd name="connsiteY43" fmla="*/ 342993 h 575481"/>
                <a:gd name="connsiteX44" fmla="*/ 476253 w 605835"/>
                <a:gd name="connsiteY44" fmla="*/ 342993 h 575481"/>
                <a:gd name="connsiteX45" fmla="*/ 437069 w 605835"/>
                <a:gd name="connsiteY45" fmla="*/ 254141 h 575481"/>
                <a:gd name="connsiteX46" fmla="*/ 168768 w 605835"/>
                <a:gd name="connsiteY46" fmla="*/ 254141 h 575481"/>
                <a:gd name="connsiteX47" fmla="*/ 129122 w 605835"/>
                <a:gd name="connsiteY47" fmla="*/ 342993 h 575481"/>
                <a:gd name="connsiteX48" fmla="*/ 181676 w 605835"/>
                <a:gd name="connsiteY48" fmla="*/ 342993 h 575481"/>
                <a:gd name="connsiteX49" fmla="*/ 193201 w 605835"/>
                <a:gd name="connsiteY49" fmla="*/ 269793 h 575481"/>
                <a:gd name="connsiteX50" fmla="*/ 168768 w 605835"/>
                <a:gd name="connsiteY50" fmla="*/ 254141 h 575481"/>
                <a:gd name="connsiteX51" fmla="*/ 391430 w 605835"/>
                <a:gd name="connsiteY51" fmla="*/ 215930 h 575481"/>
                <a:gd name="connsiteX52" fmla="*/ 398806 w 605835"/>
                <a:gd name="connsiteY52" fmla="*/ 230661 h 575481"/>
                <a:gd name="connsiteX53" fmla="*/ 406643 w 605835"/>
                <a:gd name="connsiteY53" fmla="*/ 226058 h 575481"/>
                <a:gd name="connsiteX54" fmla="*/ 391430 w 605835"/>
                <a:gd name="connsiteY54" fmla="*/ 215930 h 575481"/>
                <a:gd name="connsiteX55" fmla="*/ 214407 w 605835"/>
                <a:gd name="connsiteY55" fmla="*/ 215930 h 575481"/>
                <a:gd name="connsiteX56" fmla="*/ 199194 w 605835"/>
                <a:gd name="connsiteY56" fmla="*/ 226058 h 575481"/>
                <a:gd name="connsiteX57" fmla="*/ 207031 w 605835"/>
                <a:gd name="connsiteY57" fmla="*/ 230661 h 575481"/>
                <a:gd name="connsiteX58" fmla="*/ 214407 w 605835"/>
                <a:gd name="connsiteY58" fmla="*/ 215930 h 575481"/>
                <a:gd name="connsiteX59" fmla="*/ 321819 w 605835"/>
                <a:gd name="connsiteY59" fmla="*/ 197054 h 575481"/>
                <a:gd name="connsiteX60" fmla="*/ 321819 w 605835"/>
                <a:gd name="connsiteY60" fmla="*/ 253680 h 575481"/>
                <a:gd name="connsiteX61" fmla="*/ 363309 w 605835"/>
                <a:gd name="connsiteY61" fmla="*/ 245854 h 575481"/>
                <a:gd name="connsiteX62" fmla="*/ 321819 w 605835"/>
                <a:gd name="connsiteY62" fmla="*/ 197054 h 575481"/>
                <a:gd name="connsiteX63" fmla="*/ 284017 w 605835"/>
                <a:gd name="connsiteY63" fmla="*/ 197054 h 575481"/>
                <a:gd name="connsiteX64" fmla="*/ 242528 w 605835"/>
                <a:gd name="connsiteY64" fmla="*/ 245854 h 575481"/>
                <a:gd name="connsiteX65" fmla="*/ 284017 w 605835"/>
                <a:gd name="connsiteY65" fmla="*/ 253680 h 575481"/>
                <a:gd name="connsiteX66" fmla="*/ 302918 w 605835"/>
                <a:gd name="connsiteY66" fmla="*/ 151477 h 575481"/>
                <a:gd name="connsiteX67" fmla="*/ 515438 w 605835"/>
                <a:gd name="connsiteY67" fmla="*/ 363249 h 575481"/>
                <a:gd name="connsiteX68" fmla="*/ 302918 w 605835"/>
                <a:gd name="connsiteY68" fmla="*/ 575481 h 575481"/>
                <a:gd name="connsiteX69" fmla="*/ 90398 w 605835"/>
                <a:gd name="connsiteY69" fmla="*/ 363249 h 575481"/>
                <a:gd name="connsiteX70" fmla="*/ 302918 w 605835"/>
                <a:gd name="connsiteY70" fmla="*/ 151477 h 575481"/>
                <a:gd name="connsiteX71" fmla="*/ 259578 w 605835"/>
                <a:gd name="connsiteY71" fmla="*/ 0 h 575481"/>
                <a:gd name="connsiteX72" fmla="*/ 349024 w 605835"/>
                <a:gd name="connsiteY72" fmla="*/ 29927 h 575481"/>
                <a:gd name="connsiteX73" fmla="*/ 359167 w 605835"/>
                <a:gd name="connsiteY73" fmla="*/ 32689 h 575481"/>
                <a:gd name="connsiteX74" fmla="*/ 367005 w 605835"/>
                <a:gd name="connsiteY74" fmla="*/ 32689 h 575481"/>
                <a:gd name="connsiteX75" fmla="*/ 473511 w 605835"/>
                <a:gd name="connsiteY75" fmla="*/ 86557 h 575481"/>
                <a:gd name="connsiteX76" fmla="*/ 484576 w 605835"/>
                <a:gd name="connsiteY76" fmla="*/ 92543 h 575481"/>
                <a:gd name="connsiteX77" fmla="*/ 605835 w 605835"/>
                <a:gd name="connsiteY77" fmla="*/ 224220 h 575481"/>
                <a:gd name="connsiteX78" fmla="*/ 538520 w 605835"/>
                <a:gd name="connsiteY78" fmla="*/ 338862 h 575481"/>
                <a:gd name="connsiteX79" fmla="*/ 526072 w 605835"/>
                <a:gd name="connsiteY79" fmla="*/ 284534 h 575481"/>
                <a:gd name="connsiteX80" fmla="*/ 553735 w 605835"/>
                <a:gd name="connsiteY80" fmla="*/ 224220 h 575481"/>
                <a:gd name="connsiteX81" fmla="*/ 473511 w 605835"/>
                <a:gd name="connsiteY81" fmla="*/ 144109 h 575481"/>
                <a:gd name="connsiteX82" fmla="*/ 465211 w 605835"/>
                <a:gd name="connsiteY82" fmla="*/ 144569 h 575481"/>
                <a:gd name="connsiteX83" fmla="*/ 439392 w 605835"/>
                <a:gd name="connsiteY83" fmla="*/ 129836 h 575481"/>
                <a:gd name="connsiteX84" fmla="*/ 367005 w 605835"/>
                <a:gd name="connsiteY84" fmla="*/ 84716 h 575481"/>
                <a:gd name="connsiteX85" fmla="*/ 350868 w 605835"/>
                <a:gd name="connsiteY85" fmla="*/ 86097 h 575481"/>
                <a:gd name="connsiteX86" fmla="*/ 327354 w 605835"/>
                <a:gd name="connsiteY86" fmla="*/ 79191 h 575481"/>
                <a:gd name="connsiteX87" fmla="*/ 260039 w 605835"/>
                <a:gd name="connsiteY87" fmla="*/ 52027 h 575481"/>
                <a:gd name="connsiteX88" fmla="*/ 166443 w 605835"/>
                <a:gd name="connsiteY88" fmla="*/ 124771 h 575481"/>
                <a:gd name="connsiteX89" fmla="*/ 138780 w 605835"/>
                <a:gd name="connsiteY89" fmla="*/ 144569 h 575481"/>
                <a:gd name="connsiteX90" fmla="*/ 132325 w 605835"/>
                <a:gd name="connsiteY90" fmla="*/ 144109 h 575481"/>
                <a:gd name="connsiteX91" fmla="*/ 52100 w 605835"/>
                <a:gd name="connsiteY91" fmla="*/ 224220 h 575481"/>
                <a:gd name="connsiteX92" fmla="*/ 79764 w 605835"/>
                <a:gd name="connsiteY92" fmla="*/ 284534 h 575481"/>
                <a:gd name="connsiteX93" fmla="*/ 67315 w 605835"/>
                <a:gd name="connsiteY93" fmla="*/ 338862 h 575481"/>
                <a:gd name="connsiteX94" fmla="*/ 0 w 605835"/>
                <a:gd name="connsiteY94" fmla="*/ 224220 h 575481"/>
                <a:gd name="connsiteX95" fmla="*/ 113882 w 605835"/>
                <a:gd name="connsiteY95" fmla="*/ 93464 h 575481"/>
                <a:gd name="connsiteX96" fmla="*/ 125409 w 605835"/>
                <a:gd name="connsiteY96" fmla="*/ 84716 h 575481"/>
                <a:gd name="connsiteX97" fmla="*/ 259578 w 605835"/>
                <a:gd name="connsiteY97" fmla="*/ 0 h 57548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05835" h="575481">
                  <a:moveTo>
                    <a:pt x="398806" y="496297"/>
                  </a:moveTo>
                  <a:cubicBezTo>
                    <a:pt x="396501" y="501361"/>
                    <a:pt x="393735" y="506425"/>
                    <a:pt x="391430" y="511029"/>
                  </a:cubicBezTo>
                  <a:cubicBezTo>
                    <a:pt x="396501" y="507806"/>
                    <a:pt x="401572" y="504584"/>
                    <a:pt x="406643" y="500901"/>
                  </a:cubicBezTo>
                  <a:cubicBezTo>
                    <a:pt x="404338" y="499520"/>
                    <a:pt x="401572" y="497678"/>
                    <a:pt x="398806" y="496297"/>
                  </a:cubicBezTo>
                  <a:close/>
                  <a:moveTo>
                    <a:pt x="207031" y="496297"/>
                  </a:moveTo>
                  <a:cubicBezTo>
                    <a:pt x="204265" y="497678"/>
                    <a:pt x="201499" y="499059"/>
                    <a:pt x="199194" y="500901"/>
                  </a:cubicBezTo>
                  <a:cubicBezTo>
                    <a:pt x="203804" y="504584"/>
                    <a:pt x="208875" y="507806"/>
                    <a:pt x="214407" y="511029"/>
                  </a:cubicBezTo>
                  <a:cubicBezTo>
                    <a:pt x="211641" y="505965"/>
                    <a:pt x="209336" y="501361"/>
                    <a:pt x="207031" y="496297"/>
                  </a:cubicBezTo>
                  <a:close/>
                  <a:moveTo>
                    <a:pt x="321819" y="473278"/>
                  </a:moveTo>
                  <a:lnTo>
                    <a:pt x="321819" y="529904"/>
                  </a:lnTo>
                  <a:cubicBezTo>
                    <a:pt x="337032" y="522078"/>
                    <a:pt x="351784" y="505044"/>
                    <a:pt x="363309" y="481105"/>
                  </a:cubicBezTo>
                  <a:cubicBezTo>
                    <a:pt x="349940" y="477422"/>
                    <a:pt x="336110" y="474659"/>
                    <a:pt x="321819" y="473278"/>
                  </a:cubicBezTo>
                  <a:close/>
                  <a:moveTo>
                    <a:pt x="284017" y="473278"/>
                  </a:moveTo>
                  <a:cubicBezTo>
                    <a:pt x="269726" y="474659"/>
                    <a:pt x="255896" y="477422"/>
                    <a:pt x="242528" y="481105"/>
                  </a:cubicBezTo>
                  <a:cubicBezTo>
                    <a:pt x="254052" y="505044"/>
                    <a:pt x="268804" y="522078"/>
                    <a:pt x="284017" y="529904"/>
                  </a:cubicBezTo>
                  <a:close/>
                  <a:moveTo>
                    <a:pt x="424161" y="383966"/>
                  </a:moveTo>
                  <a:cubicBezTo>
                    <a:pt x="422778" y="409747"/>
                    <a:pt x="419090" y="434607"/>
                    <a:pt x="412636" y="457165"/>
                  </a:cubicBezTo>
                  <a:cubicBezTo>
                    <a:pt x="421395" y="461769"/>
                    <a:pt x="429693" y="467293"/>
                    <a:pt x="437069" y="472818"/>
                  </a:cubicBezTo>
                  <a:cubicBezTo>
                    <a:pt x="458736" y="447497"/>
                    <a:pt x="472565" y="416652"/>
                    <a:pt x="476253" y="383966"/>
                  </a:cubicBezTo>
                  <a:close/>
                  <a:moveTo>
                    <a:pt x="321819" y="383966"/>
                  </a:moveTo>
                  <a:lnTo>
                    <a:pt x="321819" y="432305"/>
                  </a:lnTo>
                  <a:cubicBezTo>
                    <a:pt x="341181" y="433686"/>
                    <a:pt x="359621" y="436909"/>
                    <a:pt x="377139" y="442894"/>
                  </a:cubicBezTo>
                  <a:cubicBezTo>
                    <a:pt x="382210" y="424018"/>
                    <a:pt x="385437" y="404683"/>
                    <a:pt x="386820" y="383966"/>
                  </a:cubicBezTo>
                  <a:close/>
                  <a:moveTo>
                    <a:pt x="219017" y="383966"/>
                  </a:moveTo>
                  <a:cubicBezTo>
                    <a:pt x="220400" y="404683"/>
                    <a:pt x="223627" y="424018"/>
                    <a:pt x="228698" y="442433"/>
                  </a:cubicBezTo>
                  <a:cubicBezTo>
                    <a:pt x="246216" y="436909"/>
                    <a:pt x="264655" y="433686"/>
                    <a:pt x="284017" y="432305"/>
                  </a:cubicBezTo>
                  <a:lnTo>
                    <a:pt x="284017" y="383966"/>
                  </a:lnTo>
                  <a:close/>
                  <a:moveTo>
                    <a:pt x="129122" y="383966"/>
                  </a:moveTo>
                  <a:cubicBezTo>
                    <a:pt x="133271" y="416652"/>
                    <a:pt x="146640" y="447497"/>
                    <a:pt x="168768" y="472818"/>
                  </a:cubicBezTo>
                  <a:cubicBezTo>
                    <a:pt x="176144" y="467293"/>
                    <a:pt x="184442" y="461769"/>
                    <a:pt x="193201" y="457165"/>
                  </a:cubicBezTo>
                  <a:cubicBezTo>
                    <a:pt x="186747" y="434607"/>
                    <a:pt x="183059" y="409747"/>
                    <a:pt x="181676" y="383966"/>
                  </a:cubicBezTo>
                  <a:close/>
                  <a:moveTo>
                    <a:pt x="377139" y="284065"/>
                  </a:moveTo>
                  <a:cubicBezTo>
                    <a:pt x="359621" y="289589"/>
                    <a:pt x="341181" y="293272"/>
                    <a:pt x="321819" y="294653"/>
                  </a:cubicBezTo>
                  <a:lnTo>
                    <a:pt x="321819" y="342993"/>
                  </a:lnTo>
                  <a:lnTo>
                    <a:pt x="386820" y="342993"/>
                  </a:lnTo>
                  <a:cubicBezTo>
                    <a:pt x="385437" y="322276"/>
                    <a:pt x="382210" y="302480"/>
                    <a:pt x="377139" y="284065"/>
                  </a:cubicBezTo>
                  <a:close/>
                  <a:moveTo>
                    <a:pt x="228237" y="284065"/>
                  </a:moveTo>
                  <a:cubicBezTo>
                    <a:pt x="223627" y="302480"/>
                    <a:pt x="220400" y="322276"/>
                    <a:pt x="219017" y="342993"/>
                  </a:cubicBezTo>
                  <a:lnTo>
                    <a:pt x="284017" y="342993"/>
                  </a:lnTo>
                  <a:lnTo>
                    <a:pt x="284017" y="294653"/>
                  </a:lnTo>
                  <a:cubicBezTo>
                    <a:pt x="264655" y="293272"/>
                    <a:pt x="246216" y="289589"/>
                    <a:pt x="228237" y="284065"/>
                  </a:cubicBezTo>
                  <a:close/>
                  <a:moveTo>
                    <a:pt x="437069" y="254141"/>
                  </a:moveTo>
                  <a:cubicBezTo>
                    <a:pt x="429232" y="259665"/>
                    <a:pt x="421395" y="264729"/>
                    <a:pt x="412636" y="269333"/>
                  </a:cubicBezTo>
                  <a:cubicBezTo>
                    <a:pt x="419090" y="292352"/>
                    <a:pt x="422778" y="317212"/>
                    <a:pt x="424161" y="342993"/>
                  </a:cubicBezTo>
                  <a:lnTo>
                    <a:pt x="476253" y="342993"/>
                  </a:lnTo>
                  <a:cubicBezTo>
                    <a:pt x="472565" y="309846"/>
                    <a:pt x="458736" y="279461"/>
                    <a:pt x="437069" y="254141"/>
                  </a:cubicBezTo>
                  <a:close/>
                  <a:moveTo>
                    <a:pt x="168768" y="254141"/>
                  </a:moveTo>
                  <a:cubicBezTo>
                    <a:pt x="146640" y="279461"/>
                    <a:pt x="133271" y="310306"/>
                    <a:pt x="129122" y="342993"/>
                  </a:cubicBezTo>
                  <a:lnTo>
                    <a:pt x="181676" y="342993"/>
                  </a:lnTo>
                  <a:cubicBezTo>
                    <a:pt x="183059" y="316751"/>
                    <a:pt x="186747" y="292352"/>
                    <a:pt x="193201" y="269793"/>
                  </a:cubicBezTo>
                  <a:cubicBezTo>
                    <a:pt x="184442" y="264729"/>
                    <a:pt x="176144" y="259665"/>
                    <a:pt x="168768" y="254141"/>
                  </a:cubicBezTo>
                  <a:close/>
                  <a:moveTo>
                    <a:pt x="391430" y="215930"/>
                  </a:moveTo>
                  <a:cubicBezTo>
                    <a:pt x="393735" y="220533"/>
                    <a:pt x="396501" y="225597"/>
                    <a:pt x="398806" y="230661"/>
                  </a:cubicBezTo>
                  <a:cubicBezTo>
                    <a:pt x="401572" y="229280"/>
                    <a:pt x="403877" y="227439"/>
                    <a:pt x="406643" y="226058"/>
                  </a:cubicBezTo>
                  <a:cubicBezTo>
                    <a:pt x="401572" y="222375"/>
                    <a:pt x="396501" y="219152"/>
                    <a:pt x="391430" y="215930"/>
                  </a:cubicBezTo>
                  <a:close/>
                  <a:moveTo>
                    <a:pt x="214407" y="215930"/>
                  </a:moveTo>
                  <a:cubicBezTo>
                    <a:pt x="208875" y="219152"/>
                    <a:pt x="203804" y="222375"/>
                    <a:pt x="199194" y="226058"/>
                  </a:cubicBezTo>
                  <a:cubicBezTo>
                    <a:pt x="201499" y="227439"/>
                    <a:pt x="204265" y="229280"/>
                    <a:pt x="207031" y="230661"/>
                  </a:cubicBezTo>
                  <a:cubicBezTo>
                    <a:pt x="209336" y="225597"/>
                    <a:pt x="211641" y="220533"/>
                    <a:pt x="214407" y="215930"/>
                  </a:cubicBezTo>
                  <a:close/>
                  <a:moveTo>
                    <a:pt x="321819" y="197054"/>
                  </a:moveTo>
                  <a:lnTo>
                    <a:pt x="321819" y="253680"/>
                  </a:lnTo>
                  <a:cubicBezTo>
                    <a:pt x="336110" y="252299"/>
                    <a:pt x="349940" y="249537"/>
                    <a:pt x="363309" y="245854"/>
                  </a:cubicBezTo>
                  <a:cubicBezTo>
                    <a:pt x="351784" y="221454"/>
                    <a:pt x="337032" y="204881"/>
                    <a:pt x="321819" y="197054"/>
                  </a:cubicBezTo>
                  <a:close/>
                  <a:moveTo>
                    <a:pt x="284017" y="197054"/>
                  </a:moveTo>
                  <a:cubicBezTo>
                    <a:pt x="268804" y="204881"/>
                    <a:pt x="254052" y="221454"/>
                    <a:pt x="242528" y="245854"/>
                  </a:cubicBezTo>
                  <a:cubicBezTo>
                    <a:pt x="255896" y="249537"/>
                    <a:pt x="269726" y="252299"/>
                    <a:pt x="284017" y="253680"/>
                  </a:cubicBezTo>
                  <a:close/>
                  <a:moveTo>
                    <a:pt x="302918" y="151477"/>
                  </a:moveTo>
                  <a:cubicBezTo>
                    <a:pt x="420012" y="151477"/>
                    <a:pt x="515438" y="246314"/>
                    <a:pt x="515438" y="363249"/>
                  </a:cubicBezTo>
                  <a:cubicBezTo>
                    <a:pt x="515438" y="480184"/>
                    <a:pt x="420012" y="575481"/>
                    <a:pt x="302918" y="575481"/>
                  </a:cubicBezTo>
                  <a:cubicBezTo>
                    <a:pt x="185825" y="575481"/>
                    <a:pt x="90398" y="480184"/>
                    <a:pt x="90398" y="363249"/>
                  </a:cubicBezTo>
                  <a:cubicBezTo>
                    <a:pt x="90398" y="246314"/>
                    <a:pt x="185825" y="151477"/>
                    <a:pt x="302918" y="151477"/>
                  </a:cubicBezTo>
                  <a:close/>
                  <a:moveTo>
                    <a:pt x="259578" y="0"/>
                  </a:moveTo>
                  <a:cubicBezTo>
                    <a:pt x="292313" y="0"/>
                    <a:pt x="323666" y="10590"/>
                    <a:pt x="349024" y="29927"/>
                  </a:cubicBezTo>
                  <a:cubicBezTo>
                    <a:pt x="351790" y="31769"/>
                    <a:pt x="355479" y="33150"/>
                    <a:pt x="359167" y="32689"/>
                  </a:cubicBezTo>
                  <a:cubicBezTo>
                    <a:pt x="361934" y="32689"/>
                    <a:pt x="364700" y="32689"/>
                    <a:pt x="367005" y="32689"/>
                  </a:cubicBezTo>
                  <a:cubicBezTo>
                    <a:pt x="409423" y="32689"/>
                    <a:pt x="449074" y="52947"/>
                    <a:pt x="473511" y="86557"/>
                  </a:cubicBezTo>
                  <a:cubicBezTo>
                    <a:pt x="476277" y="89780"/>
                    <a:pt x="479965" y="92082"/>
                    <a:pt x="484576" y="92543"/>
                  </a:cubicBezTo>
                  <a:cubicBezTo>
                    <a:pt x="552352" y="98068"/>
                    <a:pt x="605835" y="155159"/>
                    <a:pt x="605835" y="224220"/>
                  </a:cubicBezTo>
                  <a:cubicBezTo>
                    <a:pt x="605835" y="273484"/>
                    <a:pt x="578633" y="316302"/>
                    <a:pt x="538520" y="338862"/>
                  </a:cubicBezTo>
                  <a:cubicBezTo>
                    <a:pt x="536676" y="319985"/>
                    <a:pt x="532526" y="301569"/>
                    <a:pt x="526072" y="284534"/>
                  </a:cubicBezTo>
                  <a:cubicBezTo>
                    <a:pt x="543131" y="269801"/>
                    <a:pt x="553735" y="248161"/>
                    <a:pt x="553735" y="224220"/>
                  </a:cubicBezTo>
                  <a:cubicBezTo>
                    <a:pt x="553735" y="180021"/>
                    <a:pt x="517772" y="144109"/>
                    <a:pt x="473511" y="144109"/>
                  </a:cubicBezTo>
                  <a:cubicBezTo>
                    <a:pt x="470744" y="144109"/>
                    <a:pt x="467978" y="144109"/>
                    <a:pt x="465211" y="144569"/>
                  </a:cubicBezTo>
                  <a:cubicBezTo>
                    <a:pt x="454607" y="145490"/>
                    <a:pt x="444003" y="139965"/>
                    <a:pt x="439392" y="129836"/>
                  </a:cubicBezTo>
                  <a:cubicBezTo>
                    <a:pt x="425560" y="101751"/>
                    <a:pt x="397896" y="84716"/>
                    <a:pt x="367005" y="84716"/>
                  </a:cubicBezTo>
                  <a:cubicBezTo>
                    <a:pt x="361473" y="84716"/>
                    <a:pt x="355940" y="85176"/>
                    <a:pt x="350868" y="86097"/>
                  </a:cubicBezTo>
                  <a:cubicBezTo>
                    <a:pt x="342108" y="87939"/>
                    <a:pt x="333348" y="85637"/>
                    <a:pt x="327354" y="79191"/>
                  </a:cubicBezTo>
                  <a:cubicBezTo>
                    <a:pt x="308912" y="61695"/>
                    <a:pt x="284936" y="52027"/>
                    <a:pt x="260039" y="52027"/>
                  </a:cubicBezTo>
                  <a:cubicBezTo>
                    <a:pt x="215777" y="52027"/>
                    <a:pt x="177048" y="81953"/>
                    <a:pt x="166443" y="124771"/>
                  </a:cubicBezTo>
                  <a:cubicBezTo>
                    <a:pt x="163216" y="137203"/>
                    <a:pt x="151690" y="145490"/>
                    <a:pt x="138780" y="144569"/>
                  </a:cubicBezTo>
                  <a:cubicBezTo>
                    <a:pt x="136936" y="144109"/>
                    <a:pt x="134630" y="144109"/>
                    <a:pt x="132325" y="144109"/>
                  </a:cubicBezTo>
                  <a:cubicBezTo>
                    <a:pt x="88063" y="144109"/>
                    <a:pt x="52100" y="180021"/>
                    <a:pt x="52100" y="224220"/>
                  </a:cubicBezTo>
                  <a:cubicBezTo>
                    <a:pt x="52100" y="248161"/>
                    <a:pt x="62705" y="269801"/>
                    <a:pt x="79764" y="284534"/>
                  </a:cubicBezTo>
                  <a:cubicBezTo>
                    <a:pt x="73309" y="301569"/>
                    <a:pt x="69159" y="319985"/>
                    <a:pt x="67315" y="338862"/>
                  </a:cubicBezTo>
                  <a:cubicBezTo>
                    <a:pt x="27203" y="316302"/>
                    <a:pt x="0" y="273484"/>
                    <a:pt x="0" y="224220"/>
                  </a:cubicBezTo>
                  <a:cubicBezTo>
                    <a:pt x="0" y="157461"/>
                    <a:pt x="49795" y="102211"/>
                    <a:pt x="113882" y="93464"/>
                  </a:cubicBezTo>
                  <a:cubicBezTo>
                    <a:pt x="118954" y="92543"/>
                    <a:pt x="123565" y="89320"/>
                    <a:pt x="125409" y="84716"/>
                  </a:cubicBezTo>
                  <a:cubicBezTo>
                    <a:pt x="149845" y="33610"/>
                    <a:pt x="201484" y="0"/>
                    <a:pt x="25957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grpSp>
        <p:nvGrpSpPr>
          <p:cNvPr id="9" name="组合 8"/>
          <p:cNvGrpSpPr/>
          <p:nvPr/>
        </p:nvGrpSpPr>
        <p:grpSpPr>
          <a:xfrm>
            <a:off x="3404153" y="1532391"/>
            <a:ext cx="2205938" cy="2205938"/>
            <a:chOff x="3404153" y="1532391"/>
            <a:chExt cx="2205938" cy="2205938"/>
          </a:xfrm>
        </p:grpSpPr>
        <p:grpSp>
          <p:nvGrpSpPr>
            <p:cNvPr id="49" name="iṩḷidé"/>
            <p:cNvGrpSpPr/>
            <p:nvPr/>
          </p:nvGrpSpPr>
          <p:grpSpPr>
            <a:xfrm>
              <a:off x="3404153" y="1532391"/>
              <a:ext cx="2205938" cy="2205938"/>
              <a:chOff x="4131222" y="1800745"/>
              <a:chExt cx="2205938" cy="2205938"/>
            </a:xfrm>
          </p:grpSpPr>
          <p:sp>
            <p:nvSpPr>
              <p:cNvPr id="51" name="ïṧľîdè"/>
              <p:cNvSpPr/>
              <p:nvPr/>
            </p:nvSpPr>
            <p:spPr>
              <a:xfrm>
                <a:off x="4227818" y="1897341"/>
                <a:ext cx="2012746" cy="201274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800">
                  <a:solidFill>
                    <a:srgbClr val="6987A5"/>
                  </a:solidFill>
                </a:endParaRPr>
              </a:p>
            </p:txBody>
          </p:sp>
          <p:sp>
            <p:nvSpPr>
              <p:cNvPr id="52" name="iŝļíḋè"/>
              <p:cNvSpPr/>
              <p:nvPr/>
            </p:nvSpPr>
            <p:spPr>
              <a:xfrm>
                <a:off x="4131222" y="1800745"/>
                <a:ext cx="2205938" cy="2205938"/>
              </a:xfrm>
              <a:prstGeom prst="ellipse">
                <a:avLst/>
              </a:prstGeom>
              <a:noFill/>
              <a:ln w="38100" cap="flat" cmpd="sng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sz="1800">
                  <a:solidFill>
                    <a:srgbClr val="6987A5"/>
                  </a:solidFill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716" y="1729937"/>
              <a:ext cx="1755257" cy="1755257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7601738" y="1563918"/>
            <a:ext cx="3308000" cy="1081401"/>
            <a:chOff x="1668268" y="1693633"/>
            <a:chExt cx="3308000" cy="1081401"/>
          </a:xfrm>
        </p:grpSpPr>
        <p:grpSp>
          <p:nvGrpSpPr>
            <p:cNvPr id="73" name="组合 72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74" name="文本框 73"/>
            <p:cNvSpPr txBox="1"/>
            <p:nvPr/>
          </p:nvSpPr>
          <p:spPr>
            <a:xfrm>
              <a:off x="1668268" y="2036370"/>
              <a:ext cx="3308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851714" y="3282617"/>
            <a:ext cx="3308000" cy="1081401"/>
            <a:chOff x="1668268" y="1693633"/>
            <a:chExt cx="3308000" cy="1081401"/>
          </a:xfrm>
        </p:grpSpPr>
        <p:grpSp>
          <p:nvGrpSpPr>
            <p:cNvPr id="78" name="组合 77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80" name="矩形 79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79" name="文本框 78"/>
            <p:cNvSpPr txBox="1"/>
            <p:nvPr/>
          </p:nvSpPr>
          <p:spPr>
            <a:xfrm>
              <a:off x="1668268" y="2036370"/>
              <a:ext cx="3308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734887" y="4947176"/>
            <a:ext cx="3308000" cy="1081401"/>
            <a:chOff x="1668268" y="1693633"/>
            <a:chExt cx="3308000" cy="1081401"/>
          </a:xfrm>
        </p:grpSpPr>
        <p:grpSp>
          <p:nvGrpSpPr>
            <p:cNvPr id="83" name="组合 82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85" name="矩形 84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84" name="文本框 83"/>
            <p:cNvSpPr txBox="1"/>
            <p:nvPr/>
          </p:nvSpPr>
          <p:spPr>
            <a:xfrm>
              <a:off x="1668268" y="2036370"/>
              <a:ext cx="3308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200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751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06 -3.7037E-06 L -0.20742 0.07107" pathEditMode="relative" rAng="0" ptsTypes="AA">
                                      <p:cBhvr>
                                        <p:cTn id="54" dur="125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354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9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06 3.7037E-07 L -0.24153 -0.17616" pathEditMode="relative" rAng="0" ptsTypes="AA">
                                      <p:cBhvr>
                                        <p:cTn id="56" dur="125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881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125E-06 3.7037E-07 L -0.16341 -0.37014" pathEditMode="relative" rAng="0" ptsTypes="AA">
                                      <p:cBhvr>
                                        <p:cTn id="58" dur="125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1851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0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2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4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251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751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251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2" grpId="0" animBg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25370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282" y="4715822"/>
            <a:ext cx="1800975" cy="1800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98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本学期工作安排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2" name="îS1iḑe"/>
          <p:cNvSpPr/>
          <p:nvPr/>
        </p:nvSpPr>
        <p:spPr>
          <a:xfrm>
            <a:off x="5879869" y="2164777"/>
            <a:ext cx="1032303" cy="882994"/>
          </a:xfrm>
          <a:custGeom>
            <a:gdLst>
              <a:gd name="connsiteX0" fmla="*/ 535796 w 1071592"/>
              <a:gd name="connsiteY0" fmla="*/ 0 h 956365"/>
              <a:gd name="connsiteX1" fmla="*/ 643060 w 1071592"/>
              <a:gd name="connsiteY1" fmla="*/ 89762 h 956365"/>
              <a:gd name="connsiteX2" fmla="*/ 1071592 w 1071592"/>
              <a:gd name="connsiteY2" fmla="*/ 956365 h 956365"/>
              <a:gd name="connsiteX3" fmla="*/ 0 w 1071592"/>
              <a:gd name="connsiteY3" fmla="*/ 956365 h 956365"/>
              <a:gd name="connsiteX4" fmla="*/ 428531 w 1071592"/>
              <a:gd name="connsiteY4" fmla="*/ 89762 h 956365"/>
              <a:gd name="connsiteX5" fmla="*/ 535796 w 1071592"/>
              <a:gd name="connsiteY5" fmla="*/ 0 h 95636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592" h="956364">
                <a:moveTo>
                  <a:pt x="535796" y="0"/>
                </a:moveTo>
                <a:cubicBezTo>
                  <a:pt x="579570" y="0"/>
                  <a:pt x="615330" y="29926"/>
                  <a:pt x="643060" y="89762"/>
                </a:cubicBezTo>
                <a:lnTo>
                  <a:pt x="1071592" y="956365"/>
                </a:lnTo>
                <a:lnTo>
                  <a:pt x="0" y="956365"/>
                </a:lnTo>
                <a:lnTo>
                  <a:pt x="428531" y="89762"/>
                </a:lnTo>
                <a:cubicBezTo>
                  <a:pt x="456261" y="29926"/>
                  <a:pt x="492022" y="0"/>
                  <a:pt x="53579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3" name="íṧḻîḓé"/>
          <p:cNvSpPr/>
          <p:nvPr/>
        </p:nvSpPr>
        <p:spPr>
          <a:xfrm>
            <a:off x="7105420" y="3168947"/>
            <a:ext cx="1045069" cy="929509"/>
          </a:xfrm>
          <a:custGeom>
            <a:gdLst>
              <a:gd name="connsiteX0" fmla="*/ 0 w 1084844"/>
              <a:gd name="connsiteY0" fmla="*/ 0 h 1006745"/>
              <a:gd name="connsiteX1" fmla="*/ 962256 w 1084844"/>
              <a:gd name="connsiteY1" fmla="*/ 139923 h 1006745"/>
              <a:gd name="connsiteX2" fmla="*/ 1084844 w 1084844"/>
              <a:gd name="connsiteY2" fmla="*/ 240615 h 1006745"/>
              <a:gd name="connsiteX3" fmla="*/ 1027926 w 1084844"/>
              <a:gd name="connsiteY3" fmla="*/ 345682 h 1006745"/>
              <a:gd name="connsiteX4" fmla="*/ 350058 w 1084844"/>
              <a:gd name="connsiteY4" fmla="*/ 1006745 h 1006745"/>
              <a:gd name="connsiteX5" fmla="*/ 426715 w 1084844"/>
              <a:gd name="connsiteY5" fmla="*/ 853431 h 1006745"/>
              <a:gd name="connsiteX6" fmla="*/ 0 w 1084844"/>
              <a:gd name="connsiteY6" fmla="*/ 0 h 100674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844" h="1006745">
                <a:moveTo>
                  <a:pt x="0" y="0"/>
                </a:moveTo>
                <a:lnTo>
                  <a:pt x="962256" y="139923"/>
                </a:lnTo>
                <a:cubicBezTo>
                  <a:pt x="1043970" y="153050"/>
                  <a:pt x="1084844" y="186614"/>
                  <a:pt x="1084844" y="240615"/>
                </a:cubicBezTo>
                <a:cubicBezTo>
                  <a:pt x="1084844" y="272720"/>
                  <a:pt x="1065866" y="307743"/>
                  <a:pt x="1027926" y="345682"/>
                </a:cubicBezTo>
                <a:lnTo>
                  <a:pt x="350058" y="1006745"/>
                </a:lnTo>
                <a:lnTo>
                  <a:pt x="426715" y="85343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4" name="ïs1ïḓè"/>
          <p:cNvSpPr/>
          <p:nvPr/>
        </p:nvSpPr>
        <p:spPr>
          <a:xfrm>
            <a:off x="4641551" y="3168947"/>
            <a:ext cx="1045070" cy="930071"/>
          </a:xfrm>
          <a:custGeom>
            <a:gdLst>
              <a:gd name="connsiteX0" fmla="*/ 1084845 w 1084845"/>
              <a:gd name="connsiteY0" fmla="*/ 0 h 1007354"/>
              <a:gd name="connsiteX1" fmla="*/ 658129 w 1084845"/>
              <a:gd name="connsiteY1" fmla="*/ 853431 h 1007354"/>
              <a:gd name="connsiteX2" fmla="*/ 735091 w 1084845"/>
              <a:gd name="connsiteY2" fmla="*/ 1007354 h 1007354"/>
              <a:gd name="connsiteX3" fmla="*/ 54722 w 1084845"/>
              <a:gd name="connsiteY3" fmla="*/ 345682 h 1007354"/>
              <a:gd name="connsiteX4" fmla="*/ 0 w 1084845"/>
              <a:gd name="connsiteY4" fmla="*/ 240615 h 1007354"/>
              <a:gd name="connsiteX5" fmla="*/ 122588 w 1084845"/>
              <a:gd name="connsiteY5" fmla="*/ 139923 h 1007354"/>
              <a:gd name="connsiteX6" fmla="*/ 1084845 w 1084845"/>
              <a:gd name="connsiteY6" fmla="*/ 0 h 10073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845" h="1007354">
                <a:moveTo>
                  <a:pt x="1084845" y="0"/>
                </a:moveTo>
                <a:lnTo>
                  <a:pt x="658129" y="853431"/>
                </a:lnTo>
                <a:lnTo>
                  <a:pt x="735091" y="1007354"/>
                </a:lnTo>
                <a:lnTo>
                  <a:pt x="54722" y="345682"/>
                </a:lnTo>
                <a:cubicBezTo>
                  <a:pt x="18241" y="306284"/>
                  <a:pt x="0" y="271262"/>
                  <a:pt x="0" y="240615"/>
                </a:cubicBezTo>
                <a:cubicBezTo>
                  <a:pt x="0" y="186614"/>
                  <a:pt x="40857" y="153050"/>
                  <a:pt x="122588" y="139923"/>
                </a:cubicBezTo>
                <a:lnTo>
                  <a:pt x="1084845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5" name="iŝḷïḍé"/>
          <p:cNvSpPr/>
          <p:nvPr/>
        </p:nvSpPr>
        <p:spPr>
          <a:xfrm>
            <a:off x="6452222" y="4261285"/>
            <a:ext cx="1061417" cy="1069814"/>
          </a:xfrm>
          <a:custGeom>
            <a:gdLst>
              <a:gd name="connsiteX0" fmla="*/ 926688 w 1101814"/>
              <a:gd name="connsiteY0" fmla="*/ 0 h 1158709"/>
              <a:gd name="connsiteX1" fmla="*/ 1099635 w 1101814"/>
              <a:gd name="connsiteY1" fmla="*/ 1005492 h 1158709"/>
              <a:gd name="connsiteX2" fmla="*/ 1101814 w 1101814"/>
              <a:gd name="connsiteY2" fmla="*/ 1049266 h 1158709"/>
              <a:gd name="connsiteX3" fmla="*/ 1078838 w 1101814"/>
              <a:gd name="connsiteY3" fmla="*/ 1126964 h 1158709"/>
              <a:gd name="connsiteX4" fmla="*/ 1012070 w 1101814"/>
              <a:gd name="connsiteY4" fmla="*/ 1158709 h 1158709"/>
              <a:gd name="connsiteX5" fmla="*/ 924505 w 1101814"/>
              <a:gd name="connsiteY5" fmla="*/ 1132438 h 1158709"/>
              <a:gd name="connsiteX6" fmla="*/ 0 w 1101814"/>
              <a:gd name="connsiteY6" fmla="*/ 646514 h 1158709"/>
              <a:gd name="connsiteX7" fmla="*/ 603431 w 1101814"/>
              <a:gd name="connsiteY7" fmla="*/ 646514 h 1158709"/>
              <a:gd name="connsiteX8" fmla="*/ 926688 w 1101814"/>
              <a:gd name="connsiteY8" fmla="*/ 0 h 115870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814" h="1158709">
                <a:moveTo>
                  <a:pt x="926688" y="0"/>
                </a:moveTo>
                <a:lnTo>
                  <a:pt x="1099635" y="1005492"/>
                </a:lnTo>
                <a:cubicBezTo>
                  <a:pt x="1101094" y="1015702"/>
                  <a:pt x="1101814" y="1030287"/>
                  <a:pt x="1101814" y="1049266"/>
                </a:cubicBezTo>
                <a:cubicBezTo>
                  <a:pt x="1101814" y="1079913"/>
                  <a:pt x="1094161" y="1105806"/>
                  <a:pt x="1078838" y="1126964"/>
                </a:cubicBezTo>
                <a:cubicBezTo>
                  <a:pt x="1063514" y="1148139"/>
                  <a:pt x="1041258" y="1158709"/>
                  <a:pt x="1012070" y="1158709"/>
                </a:cubicBezTo>
                <a:cubicBezTo>
                  <a:pt x="984340" y="1158709"/>
                  <a:pt x="955152" y="1149958"/>
                  <a:pt x="924505" y="1132438"/>
                </a:cubicBezTo>
                <a:lnTo>
                  <a:pt x="0" y="646514"/>
                </a:lnTo>
                <a:lnTo>
                  <a:pt x="603431" y="646514"/>
                </a:lnTo>
                <a:lnTo>
                  <a:pt x="926688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8" name="iṣľîḍê"/>
          <p:cNvSpPr/>
          <p:nvPr/>
        </p:nvSpPr>
        <p:spPr>
          <a:xfrm>
            <a:off x="5276285" y="4261286"/>
            <a:ext cx="1063534" cy="1069813"/>
          </a:xfrm>
          <a:custGeom>
            <a:gdLst>
              <a:gd name="connsiteX0" fmla="*/ 177323 w 1104011"/>
              <a:gd name="connsiteY0" fmla="*/ 0 h 1158708"/>
              <a:gd name="connsiteX1" fmla="*/ 500579 w 1104011"/>
              <a:gd name="connsiteY1" fmla="*/ 646513 h 1158708"/>
              <a:gd name="connsiteX2" fmla="*/ 1104011 w 1104011"/>
              <a:gd name="connsiteY2" fmla="*/ 646513 h 1158708"/>
              <a:gd name="connsiteX3" fmla="*/ 179488 w 1104011"/>
              <a:gd name="connsiteY3" fmla="*/ 1132437 h 1158708"/>
              <a:gd name="connsiteX4" fmla="*/ 91940 w 1104011"/>
              <a:gd name="connsiteY4" fmla="*/ 1158708 h 1158708"/>
              <a:gd name="connsiteX5" fmla="*/ 22976 w 1104011"/>
              <a:gd name="connsiteY5" fmla="*/ 1126963 h 1158708"/>
              <a:gd name="connsiteX6" fmla="*/ 0 w 1104011"/>
              <a:gd name="connsiteY6" fmla="*/ 1049265 h 1158708"/>
              <a:gd name="connsiteX7" fmla="*/ 4375 w 1104011"/>
              <a:gd name="connsiteY7" fmla="*/ 1005491 h 1158708"/>
              <a:gd name="connsiteX8" fmla="*/ 177323 w 1104011"/>
              <a:gd name="connsiteY8" fmla="*/ 0 h 11587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011" h="1158708">
                <a:moveTo>
                  <a:pt x="177323" y="0"/>
                </a:moveTo>
                <a:lnTo>
                  <a:pt x="500579" y="646513"/>
                </a:lnTo>
                <a:lnTo>
                  <a:pt x="1104011" y="646513"/>
                </a:lnTo>
                <a:lnTo>
                  <a:pt x="179488" y="1132437"/>
                </a:lnTo>
                <a:cubicBezTo>
                  <a:pt x="147383" y="1149957"/>
                  <a:pt x="118195" y="1158708"/>
                  <a:pt x="91940" y="1158708"/>
                </a:cubicBezTo>
                <a:cubicBezTo>
                  <a:pt x="61294" y="1158708"/>
                  <a:pt x="38300" y="1148138"/>
                  <a:pt x="22976" y="1126963"/>
                </a:cubicBezTo>
                <a:cubicBezTo>
                  <a:pt x="7653" y="1105805"/>
                  <a:pt x="0" y="1079912"/>
                  <a:pt x="0" y="1049265"/>
                </a:cubicBezTo>
                <a:cubicBezTo>
                  <a:pt x="0" y="1040513"/>
                  <a:pt x="1458" y="1025911"/>
                  <a:pt x="4375" y="1005491"/>
                </a:cubicBezTo>
                <a:lnTo>
                  <a:pt x="177323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20" name="iṣliḓe"/>
          <p:cNvSpPr/>
          <p:nvPr/>
        </p:nvSpPr>
        <p:spPr>
          <a:xfrm>
            <a:off x="5400026" y="3129185"/>
            <a:ext cx="1991989" cy="1645830"/>
          </a:xfrm>
          <a:prstGeom prst="hexagon">
            <a:avLst/>
          </a:prstGeom>
          <a:blipFill>
            <a:blip r:embed="rId9">
              <a:grayscl/>
            </a:blip>
            <a:stretch>
              <a:fillRect/>
            </a:stretch>
          </a:blipFill>
          <a:ln w="2857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2" name="í$ļîďé"/>
          <p:cNvSpPr/>
          <p:nvPr/>
        </p:nvSpPr>
        <p:spPr bwMode="auto">
          <a:xfrm>
            <a:off x="7460854" y="3379007"/>
            <a:ext cx="328142" cy="302555"/>
          </a:xfrm>
          <a:custGeom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íṡ1íďè"/>
          <p:cNvSpPr/>
          <p:nvPr/>
        </p:nvSpPr>
        <p:spPr bwMode="auto">
          <a:xfrm>
            <a:off x="5400026" y="4814777"/>
            <a:ext cx="330863" cy="316513"/>
          </a:xfrm>
          <a:custGeom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 fontScale="92500" lnSpcReduction="20000"/>
          </a:bodyPr>
          <a:lstStyle/>
          <a:p>
            <a:endParaRPr lang="zh-CN" altLang="en-US"/>
          </a:p>
        </p:txBody>
      </p:sp>
      <p:sp>
        <p:nvSpPr>
          <p:cNvPr id="24" name="ïşļíďê"/>
          <p:cNvSpPr/>
          <p:nvPr/>
        </p:nvSpPr>
        <p:spPr bwMode="auto">
          <a:xfrm>
            <a:off x="4967445" y="3358324"/>
            <a:ext cx="327298" cy="273829"/>
          </a:xfrm>
          <a:custGeom>
            <a:gdLst>
              <a:gd name="connsiteX0" fmla="*/ 424975 w 608697"/>
              <a:gd name="connsiteY0" fmla="*/ 168488 h 531358"/>
              <a:gd name="connsiteX1" fmla="*/ 387604 w 608697"/>
              <a:gd name="connsiteY1" fmla="*/ 205806 h 531358"/>
              <a:gd name="connsiteX2" fmla="*/ 424975 w 608697"/>
              <a:gd name="connsiteY2" fmla="*/ 243124 h 531358"/>
              <a:gd name="connsiteX3" fmla="*/ 462346 w 608697"/>
              <a:gd name="connsiteY3" fmla="*/ 205806 h 531358"/>
              <a:gd name="connsiteX4" fmla="*/ 424975 w 608697"/>
              <a:gd name="connsiteY4" fmla="*/ 168488 h 531358"/>
              <a:gd name="connsiteX5" fmla="*/ 287947 w 608697"/>
              <a:gd name="connsiteY5" fmla="*/ 168488 h 531358"/>
              <a:gd name="connsiteX6" fmla="*/ 250576 w 608697"/>
              <a:gd name="connsiteY6" fmla="*/ 205806 h 531358"/>
              <a:gd name="connsiteX7" fmla="*/ 287947 w 608697"/>
              <a:gd name="connsiteY7" fmla="*/ 243124 h 531358"/>
              <a:gd name="connsiteX8" fmla="*/ 325318 w 608697"/>
              <a:gd name="connsiteY8" fmla="*/ 205806 h 531358"/>
              <a:gd name="connsiteX9" fmla="*/ 287947 w 608697"/>
              <a:gd name="connsiteY9" fmla="*/ 168488 h 531358"/>
              <a:gd name="connsiteX10" fmla="*/ 102356 w 608697"/>
              <a:gd name="connsiteY10" fmla="*/ 121231 h 531358"/>
              <a:gd name="connsiteX11" fmla="*/ 98850 w 608697"/>
              <a:gd name="connsiteY11" fmla="*/ 127711 h 531358"/>
              <a:gd name="connsiteX12" fmla="*/ 76842 w 608697"/>
              <a:gd name="connsiteY12" fmla="*/ 217990 h 531358"/>
              <a:gd name="connsiteX13" fmla="*/ 98850 w 608697"/>
              <a:gd name="connsiteY13" fmla="*/ 308194 h 531358"/>
              <a:gd name="connsiteX14" fmla="*/ 157488 w 608697"/>
              <a:gd name="connsiteY14" fmla="*/ 380223 h 531358"/>
              <a:gd name="connsiteX15" fmla="*/ 344668 w 608697"/>
              <a:gd name="connsiteY15" fmla="*/ 444729 h 531358"/>
              <a:gd name="connsiteX16" fmla="*/ 370257 w 608697"/>
              <a:gd name="connsiteY16" fmla="*/ 443687 h 531358"/>
              <a:gd name="connsiteX17" fmla="*/ 236717 w 608697"/>
              <a:gd name="connsiteY17" fmla="*/ 477876 h 531358"/>
              <a:gd name="connsiteX18" fmla="*/ 198072 w 608697"/>
              <a:gd name="connsiteY18" fmla="*/ 475344 h 531358"/>
              <a:gd name="connsiteX19" fmla="*/ 82437 w 608697"/>
              <a:gd name="connsiteY19" fmla="*/ 531284 h 531358"/>
              <a:gd name="connsiteX20" fmla="*/ 81542 w 608697"/>
              <a:gd name="connsiteY20" fmla="*/ 531358 h 531358"/>
              <a:gd name="connsiteX21" fmla="*/ 75051 w 608697"/>
              <a:gd name="connsiteY21" fmla="*/ 527857 h 531358"/>
              <a:gd name="connsiteX22" fmla="*/ 74753 w 608697"/>
              <a:gd name="connsiteY22" fmla="*/ 519738 h 531358"/>
              <a:gd name="connsiteX23" fmla="*/ 88778 w 608697"/>
              <a:gd name="connsiteY23" fmla="*/ 435046 h 531358"/>
              <a:gd name="connsiteX24" fmla="*/ 0 w 608697"/>
              <a:gd name="connsiteY24" fmla="*/ 282198 h 531358"/>
              <a:gd name="connsiteX25" fmla="*/ 102356 w 608697"/>
              <a:gd name="connsiteY25" fmla="*/ 121231 h 531358"/>
              <a:gd name="connsiteX26" fmla="*/ 356424 w 608697"/>
              <a:gd name="connsiteY26" fmla="*/ 0 h 531358"/>
              <a:gd name="connsiteX27" fmla="*/ 608697 w 608697"/>
              <a:gd name="connsiteY27" fmla="*/ 211244 h 531358"/>
              <a:gd name="connsiteX28" fmla="*/ 518290 w 608697"/>
              <a:gd name="connsiteY28" fmla="*/ 373401 h 531358"/>
              <a:gd name="connsiteX29" fmla="*/ 531941 w 608697"/>
              <a:gd name="connsiteY29" fmla="*/ 441109 h 531358"/>
              <a:gd name="connsiteX30" fmla="*/ 531120 w 608697"/>
              <a:gd name="connsiteY30" fmla="*/ 465391 h 531358"/>
              <a:gd name="connsiteX31" fmla="*/ 511577 w 608697"/>
              <a:gd name="connsiteY31" fmla="*/ 475894 h 531358"/>
              <a:gd name="connsiteX32" fmla="*/ 509041 w 608697"/>
              <a:gd name="connsiteY32" fmla="*/ 475745 h 531358"/>
              <a:gd name="connsiteX33" fmla="*/ 391408 w 608697"/>
              <a:gd name="connsiteY33" fmla="*/ 420476 h 531358"/>
              <a:gd name="connsiteX34" fmla="*/ 356424 w 608697"/>
              <a:gd name="connsiteY34" fmla="*/ 422487 h 531358"/>
              <a:gd name="connsiteX35" fmla="*/ 104225 w 608697"/>
              <a:gd name="connsiteY35" fmla="*/ 211244 h 531358"/>
              <a:gd name="connsiteX36" fmla="*/ 356424 w 608697"/>
              <a:gd name="connsiteY36" fmla="*/ 0 h 5313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697" h="531358">
                <a:moveTo>
                  <a:pt x="424975" y="168488"/>
                </a:moveTo>
                <a:cubicBezTo>
                  <a:pt x="404312" y="168488"/>
                  <a:pt x="387604" y="185248"/>
                  <a:pt x="387604" y="205806"/>
                </a:cubicBezTo>
                <a:cubicBezTo>
                  <a:pt x="387604" y="226439"/>
                  <a:pt x="404312" y="243124"/>
                  <a:pt x="424975" y="243124"/>
                </a:cubicBezTo>
                <a:cubicBezTo>
                  <a:pt x="445562" y="243124"/>
                  <a:pt x="462346" y="226439"/>
                  <a:pt x="462346" y="205806"/>
                </a:cubicBezTo>
                <a:cubicBezTo>
                  <a:pt x="462346" y="185248"/>
                  <a:pt x="445637" y="168488"/>
                  <a:pt x="424975" y="168488"/>
                </a:cubicBezTo>
                <a:close/>
                <a:moveTo>
                  <a:pt x="287947" y="168488"/>
                </a:moveTo>
                <a:cubicBezTo>
                  <a:pt x="267285" y="168488"/>
                  <a:pt x="250576" y="185248"/>
                  <a:pt x="250576" y="205806"/>
                </a:cubicBezTo>
                <a:cubicBezTo>
                  <a:pt x="250576" y="226439"/>
                  <a:pt x="267285" y="243124"/>
                  <a:pt x="287947" y="243124"/>
                </a:cubicBezTo>
                <a:cubicBezTo>
                  <a:pt x="308610" y="243124"/>
                  <a:pt x="325318" y="226439"/>
                  <a:pt x="325318" y="205806"/>
                </a:cubicBezTo>
                <a:cubicBezTo>
                  <a:pt x="325318" y="185248"/>
                  <a:pt x="308610" y="168488"/>
                  <a:pt x="287947" y="168488"/>
                </a:cubicBezTo>
                <a:close/>
                <a:moveTo>
                  <a:pt x="102356" y="121231"/>
                </a:moveTo>
                <a:cubicBezTo>
                  <a:pt x="101162" y="123317"/>
                  <a:pt x="99969" y="125477"/>
                  <a:pt x="98850" y="127711"/>
                </a:cubicBezTo>
                <a:cubicBezTo>
                  <a:pt x="84227" y="156240"/>
                  <a:pt x="76842" y="186631"/>
                  <a:pt x="76842" y="217990"/>
                </a:cubicBezTo>
                <a:cubicBezTo>
                  <a:pt x="76842" y="249275"/>
                  <a:pt x="84227" y="279666"/>
                  <a:pt x="98850" y="308194"/>
                </a:cubicBezTo>
                <a:cubicBezTo>
                  <a:pt x="112726" y="335308"/>
                  <a:pt x="132496" y="359516"/>
                  <a:pt x="157488" y="380223"/>
                </a:cubicBezTo>
                <a:cubicBezTo>
                  <a:pt x="207845" y="421787"/>
                  <a:pt x="274317" y="444729"/>
                  <a:pt x="344668" y="444729"/>
                </a:cubicBezTo>
                <a:cubicBezTo>
                  <a:pt x="353173" y="444729"/>
                  <a:pt x="361752" y="444357"/>
                  <a:pt x="370257" y="443687"/>
                </a:cubicBezTo>
                <a:cubicBezTo>
                  <a:pt x="332209" y="465288"/>
                  <a:pt x="286254" y="477876"/>
                  <a:pt x="236717" y="477876"/>
                </a:cubicBezTo>
                <a:cubicBezTo>
                  <a:pt x="223736" y="477876"/>
                  <a:pt x="210755" y="477057"/>
                  <a:pt x="198072" y="475344"/>
                </a:cubicBezTo>
                <a:cubicBezTo>
                  <a:pt x="160397" y="499478"/>
                  <a:pt x="110637" y="528155"/>
                  <a:pt x="82437" y="531284"/>
                </a:cubicBezTo>
                <a:cubicBezTo>
                  <a:pt x="82138" y="531358"/>
                  <a:pt x="81840" y="531358"/>
                  <a:pt x="81542" y="531358"/>
                </a:cubicBezTo>
                <a:cubicBezTo>
                  <a:pt x="78930" y="531358"/>
                  <a:pt x="76469" y="530017"/>
                  <a:pt x="75051" y="527857"/>
                </a:cubicBezTo>
                <a:cubicBezTo>
                  <a:pt x="73410" y="525399"/>
                  <a:pt x="73335" y="522271"/>
                  <a:pt x="74753" y="519738"/>
                </a:cubicBezTo>
                <a:cubicBezTo>
                  <a:pt x="75051" y="519291"/>
                  <a:pt x="99223" y="476014"/>
                  <a:pt x="88778" y="435046"/>
                </a:cubicBezTo>
                <a:cubicBezTo>
                  <a:pt x="32303" y="397653"/>
                  <a:pt x="0" y="342160"/>
                  <a:pt x="0" y="282198"/>
                </a:cubicBezTo>
                <a:cubicBezTo>
                  <a:pt x="0" y="215532"/>
                  <a:pt x="40584" y="156538"/>
                  <a:pt x="102356" y="121231"/>
                </a:cubicBezTo>
                <a:close/>
                <a:moveTo>
                  <a:pt x="356424" y="0"/>
                </a:moveTo>
                <a:cubicBezTo>
                  <a:pt x="495540" y="0"/>
                  <a:pt x="608697" y="94747"/>
                  <a:pt x="608697" y="211244"/>
                </a:cubicBezTo>
                <a:cubicBezTo>
                  <a:pt x="608697" y="274408"/>
                  <a:pt x="575802" y="333178"/>
                  <a:pt x="518290" y="373401"/>
                </a:cubicBezTo>
                <a:cubicBezTo>
                  <a:pt x="512845" y="406324"/>
                  <a:pt x="531717" y="440811"/>
                  <a:pt x="531941" y="441109"/>
                </a:cubicBezTo>
                <a:cubicBezTo>
                  <a:pt x="536267" y="448781"/>
                  <a:pt x="535969" y="458092"/>
                  <a:pt x="531120" y="465391"/>
                </a:cubicBezTo>
                <a:cubicBezTo>
                  <a:pt x="526794" y="472021"/>
                  <a:pt x="519484" y="475894"/>
                  <a:pt x="511577" y="475894"/>
                </a:cubicBezTo>
                <a:cubicBezTo>
                  <a:pt x="510756" y="475894"/>
                  <a:pt x="509936" y="475894"/>
                  <a:pt x="509041" y="475745"/>
                </a:cubicBezTo>
                <a:cubicBezTo>
                  <a:pt x="484574" y="473064"/>
                  <a:pt x="444966" y="454442"/>
                  <a:pt x="391408" y="420476"/>
                </a:cubicBezTo>
                <a:cubicBezTo>
                  <a:pt x="379920" y="421817"/>
                  <a:pt x="368135" y="422487"/>
                  <a:pt x="356424" y="422487"/>
                </a:cubicBezTo>
                <a:cubicBezTo>
                  <a:pt x="217382" y="422487"/>
                  <a:pt x="104225" y="327741"/>
                  <a:pt x="104225" y="211244"/>
                </a:cubicBezTo>
                <a:cubicBezTo>
                  <a:pt x="104225" y="94747"/>
                  <a:pt x="217382" y="0"/>
                  <a:pt x="356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îšľiḍe"/>
          <p:cNvSpPr/>
          <p:nvPr/>
        </p:nvSpPr>
        <p:spPr bwMode="auto">
          <a:xfrm>
            <a:off x="7056169" y="4846514"/>
            <a:ext cx="362137" cy="280930"/>
          </a:xfrm>
          <a:custGeom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 fontScale="85000" lnSpcReduction="20000"/>
          </a:bodyPr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266462" y="2617339"/>
            <a:ext cx="2726036" cy="1081401"/>
            <a:chOff x="1668268" y="1693633"/>
            <a:chExt cx="2726036" cy="1081401"/>
          </a:xfrm>
        </p:grpSpPr>
        <p:grpSp>
          <p:nvGrpSpPr>
            <p:cNvPr id="30" name="组合 2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668268" y="2036370"/>
              <a:ext cx="27260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644092" y="1259058"/>
            <a:ext cx="3755063" cy="865957"/>
            <a:chOff x="1668267" y="1693633"/>
            <a:chExt cx="3755063" cy="865957"/>
          </a:xfrm>
        </p:grpSpPr>
        <p:grpSp>
          <p:nvGrpSpPr>
            <p:cNvPr id="35" name="组合 3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668267" y="2036370"/>
              <a:ext cx="3755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520222" y="2617339"/>
            <a:ext cx="2821886" cy="1081401"/>
            <a:chOff x="1668268" y="1693633"/>
            <a:chExt cx="2821886" cy="1081401"/>
          </a:xfrm>
        </p:grpSpPr>
        <p:grpSp>
          <p:nvGrpSpPr>
            <p:cNvPr id="40" name="组合 3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1668268" y="2036370"/>
              <a:ext cx="28218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779397" y="4694465"/>
            <a:ext cx="2649866" cy="865957"/>
            <a:chOff x="1668267" y="1693633"/>
            <a:chExt cx="3755063" cy="865957"/>
          </a:xfrm>
        </p:grpSpPr>
        <p:grpSp>
          <p:nvGrpSpPr>
            <p:cNvPr id="45" name="组合 44"/>
            <p:cNvGrpSpPr/>
            <p:nvPr/>
          </p:nvGrpSpPr>
          <p:grpSpPr>
            <a:xfrm>
              <a:off x="1708002" y="1693633"/>
              <a:ext cx="1550870" cy="353943"/>
              <a:chOff x="1509436" y="1868400"/>
              <a:chExt cx="1550870" cy="353943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2003606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509436" y="1868400"/>
                <a:ext cx="64331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1668267" y="2036370"/>
              <a:ext cx="3755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577754" y="4694465"/>
            <a:ext cx="2649866" cy="865957"/>
            <a:chOff x="1668267" y="1693633"/>
            <a:chExt cx="3755063" cy="865957"/>
          </a:xfrm>
        </p:grpSpPr>
        <p:grpSp>
          <p:nvGrpSpPr>
            <p:cNvPr id="50" name="组合 49"/>
            <p:cNvGrpSpPr/>
            <p:nvPr/>
          </p:nvGrpSpPr>
          <p:grpSpPr>
            <a:xfrm>
              <a:off x="1708002" y="1693633"/>
              <a:ext cx="1550870" cy="353943"/>
              <a:chOff x="1509436" y="1868400"/>
              <a:chExt cx="1550870" cy="353943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2003606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1509436" y="1868400"/>
                <a:ext cx="64331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1668267" y="2036370"/>
              <a:ext cx="3755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200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1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501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1"/>
                            </p:stCondLst>
                            <p:childTnLst>
                              <p:par>
                                <p:cTn id="9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  <p:bldP spid="13" grpId="0" animBg="1"/>
      <p:bldP spid="14" grpId="0" animBg="1"/>
      <p:bldP spid="15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937137" y="1830442"/>
            <a:ext cx="1750889" cy="11490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0" y="5014889"/>
            <a:ext cx="1517452" cy="15174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50" y="513283"/>
            <a:ext cx="259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本学期工作安排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103829" y="1814031"/>
            <a:ext cx="2455261" cy="1296844"/>
            <a:chOff x="1668268" y="1693633"/>
            <a:chExt cx="2242790" cy="1296844"/>
          </a:xfrm>
        </p:grpSpPr>
        <p:grpSp>
          <p:nvGrpSpPr>
            <p:cNvPr id="25" name="组合 2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668268" y="2036370"/>
              <a:ext cx="22427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15" y="2143543"/>
            <a:ext cx="1616178" cy="78334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8312874" y="1737695"/>
            <a:ext cx="2455261" cy="1296844"/>
            <a:chOff x="1668268" y="1693633"/>
            <a:chExt cx="2242790" cy="1296844"/>
          </a:xfrm>
        </p:grpSpPr>
        <p:grpSp>
          <p:nvGrpSpPr>
            <p:cNvPr id="30" name="组合 2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668268" y="2036370"/>
              <a:ext cx="22427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95" y="2067335"/>
            <a:ext cx="2248823" cy="78334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0933" y="3167271"/>
            <a:ext cx="1416527" cy="78334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8451565" y="4253101"/>
            <a:ext cx="2455261" cy="1296844"/>
            <a:chOff x="1668268" y="1693633"/>
            <a:chExt cx="2242790" cy="1296844"/>
          </a:xfrm>
        </p:grpSpPr>
        <p:grpSp>
          <p:nvGrpSpPr>
            <p:cNvPr id="37" name="组合 36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1668268" y="2036370"/>
              <a:ext cx="22427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943744" y="4253101"/>
            <a:ext cx="2455261" cy="1296844"/>
            <a:chOff x="1668268" y="1693633"/>
            <a:chExt cx="2242790" cy="1296844"/>
          </a:xfrm>
        </p:grpSpPr>
        <p:grpSp>
          <p:nvGrpSpPr>
            <p:cNvPr id="42" name="组合 4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1668268" y="2036370"/>
              <a:ext cx="22427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9666" y="4565837"/>
            <a:ext cx="1210150" cy="75991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2018" y="4584642"/>
            <a:ext cx="1210150" cy="759911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1608355" y="4330434"/>
            <a:ext cx="2455261" cy="1296844"/>
            <a:chOff x="1668268" y="1693633"/>
            <a:chExt cx="2242790" cy="1296844"/>
          </a:xfrm>
        </p:grpSpPr>
        <p:grpSp>
          <p:nvGrpSpPr>
            <p:cNvPr id="49" name="组合 48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1668268" y="2036370"/>
              <a:ext cx="22427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200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751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251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2.22222E-06 L -0.25 2.22222E-06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1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751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06 3.33333E-06 L -0.25 3.33333E-06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751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251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-3.33333E-06 L -0.01145 -0.36667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251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751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-3.33333E-06 L 0.28776 9.62772E-17" pathEditMode="relative" rAng="0" ptsTypes="AA">
                                      <p:cBhvr>
                                        <p:cTn id="73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751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25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6 4.07407E-06 L 0.27356 -0.01134" pathEditMode="relative" rAng="0" ptsTypes="AA">
                                      <p:cBhvr>
                                        <p:cTn id="82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0960824" y="5206170"/>
            <a:ext cx="637552" cy="1296919"/>
            <a:chOff x="10960824" y="5206170"/>
            <a:chExt cx="637552" cy="1296919"/>
          </a:xfrm>
        </p:grpSpPr>
        <p:sp>
          <p:nvSpPr>
            <p:cNvPr id="9" name="任意多边形: 形状 8"/>
            <p:cNvSpPr/>
            <p:nvPr/>
          </p:nvSpPr>
          <p:spPr>
            <a:xfrm>
              <a:off x="10960824" y="5206170"/>
              <a:ext cx="637552" cy="591901"/>
            </a:xfrm>
            <a:custGeom>
              <a:gdLst>
                <a:gd name="connsiteX0" fmla="*/ 292677 w 710803"/>
                <a:gd name="connsiteY0" fmla="*/ 258 h 630068"/>
                <a:gd name="connsiteX1" fmla="*/ 12458 w 710803"/>
                <a:gd name="connsiteY1" fmla="*/ 516451 h 630068"/>
                <a:gd name="connsiteX2" fmla="*/ 705632 w 710803"/>
                <a:gd name="connsiteY2" fmla="*/ 590193 h 630068"/>
                <a:gd name="connsiteX3" fmla="*/ 292677 w 710803"/>
                <a:gd name="connsiteY3" fmla="*/ 258 h 630068"/>
                <a:gd name="connsiteX0-1" fmla="*/ 292195 w 637552"/>
                <a:gd name="connsiteY0-2" fmla="*/ 11 h 591901"/>
                <a:gd name="connsiteX1-3" fmla="*/ 11976 w 637552"/>
                <a:gd name="connsiteY1-4" fmla="*/ 516204 h 591901"/>
                <a:gd name="connsiteX2-5" fmla="*/ 631408 w 637552"/>
                <a:gd name="connsiteY2-6" fmla="*/ 530952 h 591901"/>
                <a:gd name="connsiteX3-7" fmla="*/ 292195 w 637552"/>
                <a:gd name="connsiteY3-8" fmla="*/ 11 h 5919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37552" h="591901">
                  <a:moveTo>
                    <a:pt x="292195" y="11"/>
                  </a:moveTo>
                  <a:cubicBezTo>
                    <a:pt x="188956" y="-2447"/>
                    <a:pt x="-56850" y="417881"/>
                    <a:pt x="11976" y="516204"/>
                  </a:cubicBezTo>
                  <a:cubicBezTo>
                    <a:pt x="80802" y="614527"/>
                    <a:pt x="579789" y="614526"/>
                    <a:pt x="631408" y="530952"/>
                  </a:cubicBezTo>
                  <a:cubicBezTo>
                    <a:pt x="683027" y="447378"/>
                    <a:pt x="395434" y="2469"/>
                    <a:pt x="292195" y="11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11229438" y="5793686"/>
              <a:ext cx="273065" cy="709403"/>
            </a:xfrm>
            <a:custGeom>
              <a:gdLst>
                <a:gd name="connsiteX0" fmla="*/ 86683 w 951934"/>
                <a:gd name="connsiteY0" fmla="*/ 82386 h 659705"/>
                <a:gd name="connsiteX1" fmla="*/ 101431 w 951934"/>
                <a:gd name="connsiteY1" fmla="*/ 613328 h 659705"/>
                <a:gd name="connsiteX2" fmla="*/ 897844 w 951934"/>
                <a:gd name="connsiteY2" fmla="*/ 569082 h 659705"/>
                <a:gd name="connsiteX3" fmla="*/ 794605 w 951934"/>
                <a:gd name="connsiteY3" fmla="*/ 52889 h 659705"/>
                <a:gd name="connsiteX4" fmla="*/ 86683 w 951934"/>
                <a:gd name="connsiteY4" fmla="*/ 82386 h 659705"/>
                <a:gd name="connsiteX0-1" fmla="*/ 9086 w 874337"/>
                <a:gd name="connsiteY0-2" fmla="*/ 82386 h 659705"/>
                <a:gd name="connsiteX1-3" fmla="*/ 348299 w 874337"/>
                <a:gd name="connsiteY1-4" fmla="*/ 613328 h 659705"/>
                <a:gd name="connsiteX2-5" fmla="*/ 820247 w 874337"/>
                <a:gd name="connsiteY2-6" fmla="*/ 569082 h 659705"/>
                <a:gd name="connsiteX3-7" fmla="*/ 717008 w 874337"/>
                <a:gd name="connsiteY3-8" fmla="*/ 52889 h 659705"/>
                <a:gd name="connsiteX4-9" fmla="*/ 9086 w 874337"/>
                <a:gd name="connsiteY4-10" fmla="*/ 82386 h 659705"/>
                <a:gd name="connsiteX0-11" fmla="*/ 40517 w 586679"/>
                <a:gd name="connsiteY0-12" fmla="*/ 51726 h 708135"/>
                <a:gd name="connsiteX1-13" fmla="*/ 70014 w 586679"/>
                <a:gd name="connsiteY1-14" fmla="*/ 656410 h 708135"/>
                <a:gd name="connsiteX2-15" fmla="*/ 541962 w 586679"/>
                <a:gd name="connsiteY2-16" fmla="*/ 612164 h 708135"/>
                <a:gd name="connsiteX3-17" fmla="*/ 438723 w 586679"/>
                <a:gd name="connsiteY3-18" fmla="*/ 95971 h 708135"/>
                <a:gd name="connsiteX4-19" fmla="*/ 40517 w 586679"/>
                <a:gd name="connsiteY4-20" fmla="*/ 51726 h 708135"/>
                <a:gd name="connsiteX0-21" fmla="*/ 23988 w 546834"/>
                <a:gd name="connsiteY0-22" fmla="*/ 46050 h 702459"/>
                <a:gd name="connsiteX1-23" fmla="*/ 53485 w 546834"/>
                <a:gd name="connsiteY1-24" fmla="*/ 650734 h 702459"/>
                <a:gd name="connsiteX2-25" fmla="*/ 525433 w 546834"/>
                <a:gd name="connsiteY2-26" fmla="*/ 606488 h 702459"/>
                <a:gd name="connsiteX3-27" fmla="*/ 171471 w 546834"/>
                <a:gd name="connsiteY3-28" fmla="*/ 105043 h 702459"/>
                <a:gd name="connsiteX4-29" fmla="*/ 23988 w 546834"/>
                <a:gd name="connsiteY4-30" fmla="*/ 46050 h 702459"/>
                <a:gd name="connsiteX0-31" fmla="*/ 9303 w 273065"/>
                <a:gd name="connsiteY0-32" fmla="*/ 46655 h 709403"/>
                <a:gd name="connsiteX1-33" fmla="*/ 38800 w 273065"/>
                <a:gd name="connsiteY1-34" fmla="*/ 651339 h 709403"/>
                <a:gd name="connsiteX2-35" fmla="*/ 230529 w 273065"/>
                <a:gd name="connsiteY2-36" fmla="*/ 621842 h 709403"/>
                <a:gd name="connsiteX3-37" fmla="*/ 156786 w 273065"/>
                <a:gd name="connsiteY3-38" fmla="*/ 105648 h 709403"/>
                <a:gd name="connsiteX4-39" fmla="*/ 9303 w 273065"/>
                <a:gd name="connsiteY4-40" fmla="*/ 46655 h 709403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3065" h="709403">
                  <a:moveTo>
                    <a:pt x="9303" y="46655"/>
                  </a:moveTo>
                  <a:cubicBezTo>
                    <a:pt x="-10361" y="137604"/>
                    <a:pt x="1929" y="555475"/>
                    <a:pt x="38800" y="651339"/>
                  </a:cubicBezTo>
                  <a:cubicBezTo>
                    <a:pt x="75671" y="747203"/>
                    <a:pt x="115000" y="715248"/>
                    <a:pt x="230529" y="621842"/>
                  </a:cubicBezTo>
                  <a:cubicBezTo>
                    <a:pt x="346058" y="528436"/>
                    <a:pt x="193657" y="201512"/>
                    <a:pt x="156786" y="105648"/>
                  </a:cubicBezTo>
                  <a:cubicBezTo>
                    <a:pt x="119915" y="9784"/>
                    <a:pt x="28967" y="-44294"/>
                    <a:pt x="9303" y="46655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11059450" y="5533393"/>
              <a:ext cx="149365" cy="100490"/>
            </a:xfrm>
            <a:custGeom>
              <a:gdLst>
                <a:gd name="connsiteX0" fmla="*/ 16591 w 149365"/>
                <a:gd name="connsiteY0" fmla="*/ 12000 h 100490"/>
                <a:gd name="connsiteX1" fmla="*/ 16591 w 149365"/>
                <a:gd name="connsiteY1" fmla="*/ 100490 h 100490"/>
                <a:gd name="connsiteX2" fmla="*/ 149326 w 149365"/>
                <a:gd name="connsiteY2" fmla="*/ 12000 h 100490"/>
                <a:gd name="connsiteX3" fmla="*/ 16591 w 149365"/>
                <a:gd name="connsiteY3" fmla="*/ 12000 h 1004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65" h="100490">
                  <a:moveTo>
                    <a:pt x="16591" y="12000"/>
                  </a:moveTo>
                  <a:cubicBezTo>
                    <a:pt x="-5532" y="26748"/>
                    <a:pt x="-5531" y="100490"/>
                    <a:pt x="16591" y="100490"/>
                  </a:cubicBezTo>
                  <a:cubicBezTo>
                    <a:pt x="38713" y="100490"/>
                    <a:pt x="146868" y="29207"/>
                    <a:pt x="149326" y="12000"/>
                  </a:cubicBezTo>
                  <a:cubicBezTo>
                    <a:pt x="151784" y="-5207"/>
                    <a:pt x="38714" y="-2748"/>
                    <a:pt x="16591" y="1200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11285590" y="5597305"/>
              <a:ext cx="149365" cy="100490"/>
            </a:xfrm>
            <a:custGeom>
              <a:gdLst>
                <a:gd name="connsiteX0" fmla="*/ 16591 w 149365"/>
                <a:gd name="connsiteY0" fmla="*/ 12000 h 100490"/>
                <a:gd name="connsiteX1" fmla="*/ 16591 w 149365"/>
                <a:gd name="connsiteY1" fmla="*/ 100490 h 100490"/>
                <a:gd name="connsiteX2" fmla="*/ 149326 w 149365"/>
                <a:gd name="connsiteY2" fmla="*/ 12000 h 100490"/>
                <a:gd name="connsiteX3" fmla="*/ 16591 w 149365"/>
                <a:gd name="connsiteY3" fmla="*/ 12000 h 1004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65" h="100490">
                  <a:moveTo>
                    <a:pt x="16591" y="12000"/>
                  </a:moveTo>
                  <a:cubicBezTo>
                    <a:pt x="-5532" y="26748"/>
                    <a:pt x="-5531" y="100490"/>
                    <a:pt x="16591" y="100490"/>
                  </a:cubicBezTo>
                  <a:cubicBezTo>
                    <a:pt x="38713" y="100490"/>
                    <a:pt x="146868" y="29207"/>
                    <a:pt x="149326" y="12000"/>
                  </a:cubicBezTo>
                  <a:cubicBezTo>
                    <a:pt x="151784" y="-5207"/>
                    <a:pt x="38714" y="-2748"/>
                    <a:pt x="16591" y="1200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 flipV="1">
              <a:off x="11231518" y="5381001"/>
              <a:ext cx="149365" cy="100490"/>
            </a:xfrm>
            <a:custGeom>
              <a:gdLst>
                <a:gd name="connsiteX0" fmla="*/ 16591 w 149365"/>
                <a:gd name="connsiteY0" fmla="*/ 12000 h 100490"/>
                <a:gd name="connsiteX1" fmla="*/ 16591 w 149365"/>
                <a:gd name="connsiteY1" fmla="*/ 100490 h 100490"/>
                <a:gd name="connsiteX2" fmla="*/ 149326 w 149365"/>
                <a:gd name="connsiteY2" fmla="*/ 12000 h 100490"/>
                <a:gd name="connsiteX3" fmla="*/ 16591 w 149365"/>
                <a:gd name="connsiteY3" fmla="*/ 12000 h 1004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65" h="100490">
                  <a:moveTo>
                    <a:pt x="16591" y="12000"/>
                  </a:moveTo>
                  <a:cubicBezTo>
                    <a:pt x="-5532" y="26748"/>
                    <a:pt x="-5531" y="100490"/>
                    <a:pt x="16591" y="100490"/>
                  </a:cubicBezTo>
                  <a:cubicBezTo>
                    <a:pt x="38713" y="100490"/>
                    <a:pt x="146868" y="29207"/>
                    <a:pt x="149326" y="12000"/>
                  </a:cubicBezTo>
                  <a:cubicBezTo>
                    <a:pt x="151784" y="-5207"/>
                    <a:pt x="38714" y="-2748"/>
                    <a:pt x="16591" y="1200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16534" y="151909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欢迎各位家长的到来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76336" y="2759954"/>
            <a:ext cx="7663491" cy="1734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0" cap="none" spc="50" normalizeH="0" baseline="0" noProof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首先要感谢家长们能抽出宝贵的时间来参加本次期末家长会，这次召开家长会的主要目的有两个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第一是向各位家长汇报一下我们在本学期的教育工作，同时通过本次家长会进一步增强家园联系。经过一年的四班生活，我们班学生的各方面都有了不少的进步。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15" y="4195224"/>
            <a:ext cx="2899188" cy="289918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0" y="36684"/>
            <a:ext cx="3366550" cy="3085593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390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-2.22222E-06 L -0.44635 -0.39375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8" y="-19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52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3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06 -4.07407E-06 L 0.32187 0.225" pathEditMode="relative" rAng="0" ptsTypes="AA">
                                      <p:cBhvr>
                                        <p:cTn id="41" dur="12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1125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1.85185E-06 L -0.29102 -0.36783" pathEditMode="relative" rAng="0" ptsTypes="AA">
                                      <p:cBhvr>
                                        <p:cTn id="43" dur="12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3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365779" y="4484389"/>
            <a:ext cx="3522149" cy="1983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43538" y="3504040"/>
            <a:ext cx="49195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给家长的建议</a:t>
            </a:r>
            <a:endParaRPr lang="zh-CN" altLang="en-US" sz="4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446205" y="5401864"/>
            <a:ext cx="594666" cy="65076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88712" y="2075345"/>
            <a:ext cx="1571031" cy="1018214"/>
            <a:chOff x="5158227" y="1524879"/>
            <a:chExt cx="1571031" cy="1018214"/>
          </a:xfrm>
        </p:grpSpPr>
        <p:grpSp>
          <p:nvGrpSpPr>
            <p:cNvPr id="3" name="组合 2"/>
            <p:cNvGrpSpPr/>
            <p:nvPr/>
          </p:nvGrpSpPr>
          <p:grpSpPr>
            <a:xfrm>
              <a:off x="5158227" y="1550609"/>
              <a:ext cx="1571031" cy="992484"/>
              <a:chOff x="2875935" y="1783795"/>
              <a:chExt cx="1571031" cy="992484"/>
            </a:xfrm>
          </p:grpSpPr>
          <p:sp>
            <p:nvSpPr>
              <p:cNvPr id="2" name="矩形: 剪去对角 1"/>
              <p:cNvSpPr/>
              <p:nvPr/>
            </p:nvSpPr>
            <p:spPr>
              <a:xfrm>
                <a:off x="2875935" y="1783795"/>
                <a:ext cx="1460091" cy="887260"/>
              </a:xfrm>
              <a:prstGeom prst="snip2Diag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剪去对角 15"/>
              <p:cNvSpPr/>
              <p:nvPr/>
            </p:nvSpPr>
            <p:spPr>
              <a:xfrm>
                <a:off x="2986875" y="1889019"/>
                <a:ext cx="1460091" cy="887260"/>
              </a:xfrm>
              <a:prstGeom prst="snip2Diag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5493304" y="1524879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500">
                  <a:solidFill>
                    <a:schemeClr val="bg1"/>
                  </a:solidFill>
                  <a:latin typeface="汉仪清韵体简" panose="02010600000101010101" pitchFamily="2" charset="-122"/>
                  <a:ea typeface="汉仪清韵体简" panose="02010600000101010101" pitchFamily="2" charset="-122"/>
                </a:rPr>
                <a:t>04</a:t>
              </a:r>
              <a:endParaRPr lang="zh-CN" altLang="en-US" sz="5500">
                <a:solidFill>
                  <a:schemeClr val="bg1"/>
                </a:solidFill>
                <a:latin typeface="汉仪清韵体简" panose="02010600000101010101" pitchFamily="2" charset="-122"/>
                <a:ea typeface="汉仪清韵体简" panose="0201060000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50" y="513283"/>
            <a:ext cx="234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给家长的建议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098429" y="2898504"/>
            <a:ext cx="995163" cy="992850"/>
            <a:chOff x="8098429" y="2898504"/>
            <a:chExt cx="995163" cy="992850"/>
          </a:xfrm>
        </p:grpSpPr>
        <p:sp>
          <p:nvSpPr>
            <p:cNvPr id="18" name="ïṡlíďe"/>
            <p:cNvSpPr/>
            <p:nvPr/>
          </p:nvSpPr>
          <p:spPr bwMode="auto">
            <a:xfrm>
              <a:off x="8098429" y="2898504"/>
              <a:ext cx="995163" cy="992850"/>
            </a:xfrm>
            <a:custGeom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0" name="işľïḑé"/>
            <p:cNvSpPr/>
            <p:nvPr/>
          </p:nvSpPr>
          <p:spPr bwMode="auto">
            <a:xfrm>
              <a:off x="8425891" y="3231270"/>
              <a:ext cx="340239" cy="327318"/>
            </a:xfrm>
            <a:custGeom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3175" cap="flat">
              <a:noFill/>
              <a:prstDash val="solid"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442700" y="3309475"/>
            <a:ext cx="1266139" cy="1263196"/>
            <a:chOff x="4442700" y="3309475"/>
            <a:chExt cx="1266139" cy="1263196"/>
          </a:xfrm>
        </p:grpSpPr>
        <p:sp>
          <p:nvSpPr>
            <p:cNvPr id="13" name="îSḷîḓê"/>
            <p:cNvSpPr/>
            <p:nvPr/>
          </p:nvSpPr>
          <p:spPr bwMode="auto">
            <a:xfrm>
              <a:off x="4442700" y="3309475"/>
              <a:ext cx="1266139" cy="1263196"/>
            </a:xfrm>
            <a:custGeom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1" name="i$ľïḍé"/>
            <p:cNvSpPr/>
            <p:nvPr/>
          </p:nvSpPr>
          <p:spPr bwMode="auto">
            <a:xfrm>
              <a:off x="4863164" y="3736607"/>
              <a:ext cx="425210" cy="408933"/>
            </a:xfrm>
            <a:custGeom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31250" y="3309475"/>
            <a:ext cx="1266139" cy="1263196"/>
            <a:chOff x="6931250" y="3309475"/>
            <a:chExt cx="1266139" cy="1263196"/>
          </a:xfrm>
        </p:grpSpPr>
        <p:sp>
          <p:nvSpPr>
            <p:cNvPr id="15" name="ïṣḷïḓe"/>
            <p:cNvSpPr/>
            <p:nvPr/>
          </p:nvSpPr>
          <p:spPr bwMode="auto">
            <a:xfrm>
              <a:off x="6931250" y="3309475"/>
              <a:ext cx="1266139" cy="1263196"/>
            </a:xfrm>
            <a:custGeom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noFill/>
            <a:ln w="31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2" name="íṩlídè"/>
            <p:cNvSpPr/>
            <p:nvPr/>
          </p:nvSpPr>
          <p:spPr bwMode="auto">
            <a:xfrm>
              <a:off x="7351714" y="3728866"/>
              <a:ext cx="425210" cy="424414"/>
            </a:xfrm>
            <a:custGeom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336956" y="2628158"/>
            <a:ext cx="1266139" cy="1263196"/>
            <a:chOff x="3336956" y="2628158"/>
            <a:chExt cx="1266139" cy="1263196"/>
          </a:xfrm>
        </p:grpSpPr>
        <p:sp>
          <p:nvSpPr>
            <p:cNvPr id="12" name="ïŝlïḓé"/>
            <p:cNvSpPr/>
            <p:nvPr/>
          </p:nvSpPr>
          <p:spPr bwMode="auto">
            <a:xfrm>
              <a:off x="3336956" y="2628158"/>
              <a:ext cx="1266139" cy="1263196"/>
            </a:xfrm>
            <a:custGeom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noFill/>
            <a:ln w="31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3" name="îṡḻíḋè"/>
            <p:cNvSpPr/>
            <p:nvPr/>
          </p:nvSpPr>
          <p:spPr bwMode="auto">
            <a:xfrm>
              <a:off x="3708078" y="3047733"/>
              <a:ext cx="523894" cy="424046"/>
            </a:xfrm>
            <a:custGeom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89806" y="2207141"/>
            <a:ext cx="1688137" cy="1684213"/>
            <a:chOff x="5489806" y="2207141"/>
            <a:chExt cx="1688137" cy="1684213"/>
          </a:xfrm>
        </p:grpSpPr>
        <p:sp>
          <p:nvSpPr>
            <p:cNvPr id="14" name="is1íḍê"/>
            <p:cNvSpPr/>
            <p:nvPr/>
          </p:nvSpPr>
          <p:spPr bwMode="auto">
            <a:xfrm>
              <a:off x="5489806" y="2207141"/>
              <a:ext cx="1688137" cy="1684213"/>
            </a:xfrm>
            <a:custGeom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4" name="ïSḻidè"/>
            <p:cNvSpPr/>
            <p:nvPr/>
          </p:nvSpPr>
          <p:spPr bwMode="auto">
            <a:xfrm>
              <a:off x="6006382" y="2806967"/>
              <a:ext cx="654983" cy="484560"/>
            </a:xfrm>
            <a:custGeom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88862 h 440259"/>
                <a:gd name="T31" fmla="*/ 88862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07" h="4896">
                  <a:moveTo>
                    <a:pt x="6608" y="638"/>
                  </a:moveTo>
                  <a:lnTo>
                    <a:pt x="6608" y="2638"/>
                  </a:lnTo>
                  <a:cubicBezTo>
                    <a:pt x="6608" y="2638"/>
                    <a:pt x="6180" y="2723"/>
                    <a:pt x="6092" y="2734"/>
                  </a:cubicBezTo>
                  <a:cubicBezTo>
                    <a:pt x="6004" y="2745"/>
                    <a:pt x="5728" y="2834"/>
                    <a:pt x="5528" y="2642"/>
                  </a:cubicBezTo>
                  <a:cubicBezTo>
                    <a:pt x="5219" y="2346"/>
                    <a:pt x="4122" y="1254"/>
                    <a:pt x="4122" y="1254"/>
                  </a:cubicBezTo>
                  <a:cubicBezTo>
                    <a:pt x="4122" y="1254"/>
                    <a:pt x="3932" y="1069"/>
                    <a:pt x="3629" y="1229"/>
                  </a:cubicBezTo>
                  <a:cubicBezTo>
                    <a:pt x="3350" y="1376"/>
                    <a:pt x="2936" y="1592"/>
                    <a:pt x="2764" y="1675"/>
                  </a:cubicBezTo>
                  <a:cubicBezTo>
                    <a:pt x="2437" y="1849"/>
                    <a:pt x="2167" y="1574"/>
                    <a:pt x="2167" y="1364"/>
                  </a:cubicBezTo>
                  <a:cubicBezTo>
                    <a:pt x="2167" y="1201"/>
                    <a:pt x="2269" y="1090"/>
                    <a:pt x="2414" y="1009"/>
                  </a:cubicBezTo>
                  <a:cubicBezTo>
                    <a:pt x="2808" y="770"/>
                    <a:pt x="3637" y="305"/>
                    <a:pt x="3983" y="121"/>
                  </a:cubicBezTo>
                  <a:cubicBezTo>
                    <a:pt x="4193" y="9"/>
                    <a:pt x="4344" y="0"/>
                    <a:pt x="4633" y="243"/>
                  </a:cubicBezTo>
                  <a:cubicBezTo>
                    <a:pt x="4988" y="541"/>
                    <a:pt x="5304" y="814"/>
                    <a:pt x="5304" y="814"/>
                  </a:cubicBezTo>
                  <a:cubicBezTo>
                    <a:pt x="5304" y="814"/>
                    <a:pt x="5407" y="900"/>
                    <a:pt x="5571" y="865"/>
                  </a:cubicBezTo>
                  <a:cubicBezTo>
                    <a:pt x="5975" y="780"/>
                    <a:pt x="6608" y="638"/>
                    <a:pt x="6608" y="638"/>
                  </a:cubicBezTo>
                  <a:close/>
                  <a:moveTo>
                    <a:pt x="2241" y="4027"/>
                  </a:moveTo>
                  <a:cubicBezTo>
                    <a:pt x="2294" y="3891"/>
                    <a:pt x="2277" y="3738"/>
                    <a:pt x="2175" y="3633"/>
                  </a:cubicBezTo>
                  <a:cubicBezTo>
                    <a:pt x="2083" y="3540"/>
                    <a:pt x="1950" y="3515"/>
                    <a:pt x="1822" y="3544"/>
                  </a:cubicBezTo>
                  <a:cubicBezTo>
                    <a:pt x="1858" y="3418"/>
                    <a:pt x="1838" y="3283"/>
                    <a:pt x="1746" y="3188"/>
                  </a:cubicBezTo>
                  <a:cubicBezTo>
                    <a:pt x="1654" y="3095"/>
                    <a:pt x="1521" y="3070"/>
                    <a:pt x="1394" y="3099"/>
                  </a:cubicBezTo>
                  <a:cubicBezTo>
                    <a:pt x="1429" y="2973"/>
                    <a:pt x="1409" y="2838"/>
                    <a:pt x="1317" y="2744"/>
                  </a:cubicBezTo>
                  <a:cubicBezTo>
                    <a:pt x="1173" y="2596"/>
                    <a:pt x="924" y="2602"/>
                    <a:pt x="760" y="2758"/>
                  </a:cubicBezTo>
                  <a:cubicBezTo>
                    <a:pt x="597" y="2915"/>
                    <a:pt x="492" y="3198"/>
                    <a:pt x="638" y="3365"/>
                  </a:cubicBezTo>
                  <a:cubicBezTo>
                    <a:pt x="783" y="3531"/>
                    <a:pt x="950" y="3430"/>
                    <a:pt x="1077" y="3401"/>
                  </a:cubicBezTo>
                  <a:cubicBezTo>
                    <a:pt x="1042" y="3527"/>
                    <a:pt x="936" y="3645"/>
                    <a:pt x="1066" y="3810"/>
                  </a:cubicBezTo>
                  <a:cubicBezTo>
                    <a:pt x="1197" y="3975"/>
                    <a:pt x="1378" y="3875"/>
                    <a:pt x="1506" y="3846"/>
                  </a:cubicBezTo>
                  <a:cubicBezTo>
                    <a:pt x="1470" y="3972"/>
                    <a:pt x="1369" y="4101"/>
                    <a:pt x="1494" y="4254"/>
                  </a:cubicBezTo>
                  <a:cubicBezTo>
                    <a:pt x="1621" y="4408"/>
                    <a:pt x="1829" y="4326"/>
                    <a:pt x="1966" y="4283"/>
                  </a:cubicBezTo>
                  <a:cubicBezTo>
                    <a:pt x="1913" y="4419"/>
                    <a:pt x="1799" y="4566"/>
                    <a:pt x="1945" y="4730"/>
                  </a:cubicBezTo>
                  <a:cubicBezTo>
                    <a:pt x="2090" y="4896"/>
                    <a:pt x="2426" y="4819"/>
                    <a:pt x="2590" y="4663"/>
                  </a:cubicBezTo>
                  <a:cubicBezTo>
                    <a:pt x="2753" y="4506"/>
                    <a:pt x="2769" y="4258"/>
                    <a:pt x="2625" y="4110"/>
                  </a:cubicBezTo>
                  <a:cubicBezTo>
                    <a:pt x="2526" y="4008"/>
                    <a:pt x="2378" y="3985"/>
                    <a:pt x="2241" y="4027"/>
                  </a:cubicBezTo>
                  <a:close/>
                  <a:moveTo>
                    <a:pt x="5233" y="2987"/>
                  </a:moveTo>
                  <a:cubicBezTo>
                    <a:pt x="4047" y="1802"/>
                    <a:pt x="4605" y="2359"/>
                    <a:pt x="3967" y="1720"/>
                  </a:cubicBezTo>
                  <a:cubicBezTo>
                    <a:pt x="3967" y="1720"/>
                    <a:pt x="3775" y="1529"/>
                    <a:pt x="3523" y="1640"/>
                  </a:cubicBezTo>
                  <a:cubicBezTo>
                    <a:pt x="3346" y="1718"/>
                    <a:pt x="3117" y="1824"/>
                    <a:pt x="2945" y="1905"/>
                  </a:cubicBezTo>
                  <a:cubicBezTo>
                    <a:pt x="2757" y="2004"/>
                    <a:pt x="2621" y="2034"/>
                    <a:pt x="2557" y="2034"/>
                  </a:cubicBezTo>
                  <a:cubicBezTo>
                    <a:pt x="2192" y="2031"/>
                    <a:pt x="1896" y="1738"/>
                    <a:pt x="1896" y="1373"/>
                  </a:cubicBezTo>
                  <a:cubicBezTo>
                    <a:pt x="1896" y="1137"/>
                    <a:pt x="2022" y="931"/>
                    <a:pt x="2209" y="814"/>
                  </a:cubicBezTo>
                  <a:cubicBezTo>
                    <a:pt x="2472" y="632"/>
                    <a:pt x="3078" y="310"/>
                    <a:pt x="3078" y="310"/>
                  </a:cubicBezTo>
                  <a:cubicBezTo>
                    <a:pt x="3078" y="310"/>
                    <a:pt x="2894" y="76"/>
                    <a:pt x="2489" y="76"/>
                  </a:cubicBezTo>
                  <a:cubicBezTo>
                    <a:pt x="2085" y="76"/>
                    <a:pt x="1240" y="629"/>
                    <a:pt x="1240" y="629"/>
                  </a:cubicBezTo>
                  <a:cubicBezTo>
                    <a:pt x="1240" y="629"/>
                    <a:pt x="1000" y="783"/>
                    <a:pt x="659" y="644"/>
                  </a:cubicBezTo>
                  <a:lnTo>
                    <a:pt x="0" y="415"/>
                  </a:lnTo>
                  <a:lnTo>
                    <a:pt x="0" y="2704"/>
                  </a:lnTo>
                  <a:cubicBezTo>
                    <a:pt x="0" y="2704"/>
                    <a:pt x="188" y="2758"/>
                    <a:pt x="357" y="2827"/>
                  </a:cubicBezTo>
                  <a:cubicBezTo>
                    <a:pt x="395" y="2719"/>
                    <a:pt x="457" y="2618"/>
                    <a:pt x="542" y="2535"/>
                  </a:cubicBezTo>
                  <a:cubicBezTo>
                    <a:pt x="822" y="2268"/>
                    <a:pt x="1287" y="2265"/>
                    <a:pt x="1542" y="2528"/>
                  </a:cubicBezTo>
                  <a:cubicBezTo>
                    <a:pt x="1619" y="2608"/>
                    <a:pt x="1673" y="2703"/>
                    <a:pt x="1700" y="2808"/>
                  </a:cubicBezTo>
                  <a:cubicBezTo>
                    <a:pt x="1803" y="2840"/>
                    <a:pt x="1896" y="2896"/>
                    <a:pt x="1971" y="2973"/>
                  </a:cubicBezTo>
                  <a:cubicBezTo>
                    <a:pt x="2048" y="3053"/>
                    <a:pt x="2101" y="3148"/>
                    <a:pt x="2129" y="3253"/>
                  </a:cubicBezTo>
                  <a:cubicBezTo>
                    <a:pt x="2231" y="3285"/>
                    <a:pt x="2324" y="3341"/>
                    <a:pt x="2399" y="3418"/>
                  </a:cubicBezTo>
                  <a:cubicBezTo>
                    <a:pt x="2484" y="3505"/>
                    <a:pt x="2540" y="3611"/>
                    <a:pt x="2566" y="3725"/>
                  </a:cubicBezTo>
                  <a:cubicBezTo>
                    <a:pt x="2674" y="3756"/>
                    <a:pt x="2771" y="3814"/>
                    <a:pt x="2849" y="3894"/>
                  </a:cubicBezTo>
                  <a:cubicBezTo>
                    <a:pt x="3002" y="4051"/>
                    <a:pt x="3056" y="4265"/>
                    <a:pt x="3023" y="4471"/>
                  </a:cubicBezTo>
                  <a:cubicBezTo>
                    <a:pt x="3024" y="4471"/>
                    <a:pt x="3024" y="4471"/>
                    <a:pt x="3024" y="4472"/>
                  </a:cubicBezTo>
                  <a:cubicBezTo>
                    <a:pt x="3027" y="4475"/>
                    <a:pt x="3119" y="4578"/>
                    <a:pt x="3177" y="4636"/>
                  </a:cubicBezTo>
                  <a:cubicBezTo>
                    <a:pt x="3290" y="4749"/>
                    <a:pt x="3475" y="4749"/>
                    <a:pt x="3588" y="4636"/>
                  </a:cubicBezTo>
                  <a:cubicBezTo>
                    <a:pt x="3700" y="4523"/>
                    <a:pt x="3701" y="4339"/>
                    <a:pt x="3588" y="4225"/>
                  </a:cubicBezTo>
                  <a:cubicBezTo>
                    <a:pt x="3584" y="4221"/>
                    <a:pt x="3180" y="3799"/>
                    <a:pt x="3213" y="3766"/>
                  </a:cubicBezTo>
                  <a:cubicBezTo>
                    <a:pt x="3245" y="3734"/>
                    <a:pt x="3759" y="4269"/>
                    <a:pt x="3769" y="4279"/>
                  </a:cubicBezTo>
                  <a:cubicBezTo>
                    <a:pt x="3882" y="4391"/>
                    <a:pt x="4066" y="4391"/>
                    <a:pt x="4179" y="4279"/>
                  </a:cubicBezTo>
                  <a:cubicBezTo>
                    <a:pt x="4292" y="4166"/>
                    <a:pt x="4292" y="3981"/>
                    <a:pt x="4179" y="3868"/>
                  </a:cubicBezTo>
                  <a:cubicBezTo>
                    <a:pt x="4174" y="3863"/>
                    <a:pt x="4151" y="3841"/>
                    <a:pt x="4142" y="3832"/>
                  </a:cubicBezTo>
                  <a:cubicBezTo>
                    <a:pt x="4142" y="3832"/>
                    <a:pt x="3632" y="3378"/>
                    <a:pt x="3671" y="3339"/>
                  </a:cubicBezTo>
                  <a:cubicBezTo>
                    <a:pt x="3710" y="3300"/>
                    <a:pt x="4343" y="3891"/>
                    <a:pt x="4345" y="3891"/>
                  </a:cubicBezTo>
                  <a:cubicBezTo>
                    <a:pt x="4458" y="3993"/>
                    <a:pt x="4634" y="3992"/>
                    <a:pt x="4743" y="3883"/>
                  </a:cubicBezTo>
                  <a:cubicBezTo>
                    <a:pt x="4850" y="3776"/>
                    <a:pt x="4852" y="3608"/>
                    <a:pt x="4758" y="3494"/>
                  </a:cubicBezTo>
                  <a:cubicBezTo>
                    <a:pt x="4756" y="3488"/>
                    <a:pt x="4275" y="2986"/>
                    <a:pt x="4312" y="2948"/>
                  </a:cubicBezTo>
                  <a:cubicBezTo>
                    <a:pt x="4351" y="2910"/>
                    <a:pt x="4826" y="3400"/>
                    <a:pt x="4827" y="3401"/>
                  </a:cubicBezTo>
                  <a:cubicBezTo>
                    <a:pt x="4940" y="3513"/>
                    <a:pt x="5124" y="3513"/>
                    <a:pt x="5238" y="3401"/>
                  </a:cubicBezTo>
                  <a:cubicBezTo>
                    <a:pt x="5350" y="3288"/>
                    <a:pt x="5350" y="3103"/>
                    <a:pt x="5238" y="2990"/>
                  </a:cubicBezTo>
                  <a:cubicBezTo>
                    <a:pt x="5236" y="2989"/>
                    <a:pt x="5234" y="2988"/>
                    <a:pt x="5233" y="298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542580" y="1633823"/>
            <a:ext cx="3092184" cy="1081401"/>
            <a:chOff x="1668268" y="1693633"/>
            <a:chExt cx="3092184" cy="1081401"/>
          </a:xfrm>
        </p:grpSpPr>
        <p:grpSp>
          <p:nvGrpSpPr>
            <p:cNvPr id="28" name="组合 27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44702" y="4447598"/>
            <a:ext cx="3092184" cy="1081401"/>
            <a:chOff x="1668268" y="1693633"/>
            <a:chExt cx="3092184" cy="1081401"/>
          </a:xfrm>
        </p:grpSpPr>
        <p:grpSp>
          <p:nvGrpSpPr>
            <p:cNvPr id="33" name="组合 32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241985" y="1525749"/>
            <a:ext cx="3092184" cy="1081401"/>
            <a:chOff x="1668268" y="1693633"/>
            <a:chExt cx="3092184" cy="1081401"/>
          </a:xfrm>
        </p:grpSpPr>
        <p:grpSp>
          <p:nvGrpSpPr>
            <p:cNvPr id="38" name="组合 37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415380" y="4739511"/>
            <a:ext cx="3092184" cy="1081401"/>
            <a:chOff x="1668268" y="1693633"/>
            <a:chExt cx="3092184" cy="1081401"/>
          </a:xfrm>
        </p:grpSpPr>
        <p:grpSp>
          <p:nvGrpSpPr>
            <p:cNvPr id="43" name="组合 42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5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53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254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5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-4.44444E-06 L -0.00521 -0.33055" pathEditMode="relative" rAng="0" ptsTypes="AA">
                                      <p:cBhvr>
                                        <p:cTn id="4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65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06 2.96296E-06 L 0.10325 -0.1301" pathEditMode="relative" rAng="0" ptsTypes="AA">
                                      <p:cBhvr>
                                        <p:cTn id="51" dur="12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650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06 -1.48148E-06 L 0.19388 -0.03079" pathEditMode="relative" rAng="0" ptsTypes="AA">
                                      <p:cBhvr>
                                        <p:cTn id="53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55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2.96296E-06 L -0.10091 -0.1301" pathEditMode="relative" rAng="0" ptsTypes="AA">
                                      <p:cBhvr>
                                        <p:cTn id="55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650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2.59259E-06 L -0.18542 -0.05047" pathEditMode="relative" rAng="0" ptsTypes="AA">
                                      <p:cBhvr>
                                        <p:cTn id="57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25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797 0.00232 L 0.01797 0.00232 C 0.02057 -0.00787 0.02305 -0.01805 0.02578 -0.02824 C 0.03125 -0.04745 0.02734 -0.02454 0.0306 -0.04768 C 0.02995 -0.0662 0.03008 -0.08472 0.02891 -0.10324 C 0.02826 -0.11504 0.02149 -0.1419 0.01953 -0.15046 C 0.01901 -0.15301 0.01888 -0.15602 0.01797 -0.15879 C 0.01563 -0.16643 0.0125 -0.17315 0.01016 -0.18102 C 0.00586 -0.19514 0.00599 -0.20509 -0.00078 -0.21713 C -0.00338 -0.22176 -0.00703 -0.22407 -0.01016 -0.22824 C -0.01341 -0.23241 -0.01588 -0.23889 -0.01953 -0.24213 C -0.02539 -0.24722 -0.03216 -0.24884 -0.03828 -0.25324 C -0.03997 -0.2544 -0.04114 -0.25764 -0.04297 -0.25879 C -0.04844 -0.26227 -0.05443 -0.26389 -0.06016 -0.26713 C -0.08724 -0.28171 -0.06966 -0.27639 -0.09453 -0.28079 C -0.1112 -0.27917 -0.12786 -0.27778 -0.14453 -0.27546 C -0.14609 -0.275 -0.14766 -0.27384 -0.14922 -0.27268 C -0.15182 -0.27014 -0.1543 -0.26667 -0.15703 -0.26435 C -0.16055 -0.26111 -0.16445 -0.25949 -0.16797 -0.25602 C -0.175 -0.24861 -0.17799 -0.24074 -0.18203 -0.22824 C -0.18281 -0.22546 -0.18307 -0.22268 -0.18359 -0.21991 C -0.18724 -0.17315 -0.18776 -0.18611 -0.18516 -0.13657 C -0.18463 -0.12731 -0.18177 -0.10972 -0.17891 -0.10324 C -0.17448 -0.09352 -0.16862 -0.08611 -0.16328 -0.07824 C -0.16185 -0.07592 -0.16029 -0.07384 -0.15859 -0.07268 C -0.15404 -0.06921 -0.14909 -0.06759 -0.14453 -0.06435 C -0.13945 -0.06065 -0.09831 -0.02685 -0.08672 -0.02268 C -0.08151 -0.02083 -0.07604 -0.01991 -0.07109 -0.01713 C -0.06146 -0.01157 -0.05273 -0.00139 -0.04297 0.00232 L -0.02891 0.00787 C -0.02669 0.0088 -0.02474 0.01019 -0.02266 0.01065 C -0.01094 0.01412 -0.01133 0.01343 -0.00078 0.01343 L 0.00078 0.01343" pathEditMode="relative" ptsTypes="AAAAAAAAAAAAAAAAAAAAAAAAAAAAAAAAA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5"/>
                            </p:stCondLst>
                            <p:childTnLst>
                              <p:par>
                                <p:cTn id="6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-0.00787 L -0.00704 -0.00787 C -0.01355 -0.00926 -0.03464 -0.01366 -0.03985 -0.01343 C -0.07058 -0.01273 -0.10131 -0.00973 -0.13204 -0.00787 C -0.14115 -0.00486 -0.1474 -0.00278 -0.15704 0.00324 C -0.16732 0.00949 -0.17565 0.01875 -0.18516 0.02824 C -0.18776 0.03379 -0.19076 0.03865 -0.19297 0.0449 C -0.19597 0.05324 -0.19805 0.07315 -0.19922 0.08102 C -0.20013 0.0875 -0.20131 0.09398 -0.20235 0.10046 C -0.20183 0.12361 -0.20352 0.14722 -0.20079 0.1699 C -0.19779 0.19375 -0.19141 0.21041 -0.18204 0.22546 C -0.17956 0.2294 -0.17722 0.23402 -0.17422 0.23657 C -0.16875 0.24074 -0.16289 0.24328 -0.15704 0.2449 C -0.14506 0.24791 -0.1211 0.25046 -0.1211 0.25046 C -0.11589 0.24861 -0.11055 0.24699 -0.10547 0.2449 C -0.10013 0.24236 -0.09506 0.23865 -0.08985 0.23657 C -0.08568 0.23495 -0.08138 0.23495 -0.07735 0.23379 C -0.07227 0.23194 -0.06211 0.22754 -0.05704 0.22268 C -0.05469 0.22037 -0.05274 0.21736 -0.05079 0.21435 C -0.04701 0.20856 -0.04414 0.20208 -0.04141 0.1949 C -0.03972 0.19027 -0.03776 0.18588 -0.03672 0.18102 C -0.03412 0.17014 -0.03256 0.15879 -0.03047 0.14768 C -0.02943 0.14213 -0.028 0.13657 -0.02735 0.13102 C -0.02631 0.12268 -0.02565 0.11412 -0.02422 0.10602 C -0.02201 0.09352 -0.01784 0.08148 -0.01485 0.0699 C -0.01315 0.06342 -0.01211 0.05648 -0.01016 0.05046 C -0.00743 0.04236 -0.00261 0.0368 -0.00079 0.02824 C 0.00286 0.01227 0.00117 0.01875 0.00403 0.00879 L 0.00403 0.00879" pathEditMode="relative" ptsTypes="AAAAAAAAAAAAAAAAAAAAAAAAAAA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5"/>
                            </p:stCondLst>
                            <p:childTnLst>
                              <p:par>
                                <p:cTn id="7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0324 L -0.00794 0.00324 C -0.01106 -0.00417 -0.0151 -0.01088 -0.01731 -0.01898 C -0.02031 -0.02963 -0.02174 -0.04121 -0.02356 -0.05232 C -0.02591 -0.06528 -0.02812 -0.07824 -0.02981 -0.09121 C -0.03125 -0.10139 -0.0319 -0.11181 -0.03294 -0.12176 C -0.03346 -0.1257 -0.03398 -0.12917 -0.0345 -0.13287 C -0.03502 -0.14121 -0.03541 -0.14977 -0.03606 -0.15787 C -0.03646 -0.16088 -0.0375 -0.16343 -0.03763 -0.16621 C -0.03854 -0.17547 -0.03867 -0.18473 -0.03919 -0.19398 C -0.03867 -0.22454 -0.03945 -0.25533 -0.03763 -0.28565 C -0.03685 -0.3 -0.03346 -0.31343 -0.03138 -0.32732 C -0.03086 -0.33102 -0.03099 -0.33519 -0.02981 -0.33843 C -0.02239 -0.36065 -0.02317 -0.36366 -0.01419 -0.37732 C -0.01224 -0.38056 -0.01041 -0.3838 -0.00794 -0.38565 C -0.00455 -0.38866 -0.00078 -0.38959 0.003 -0.39121 C 0.00912 -0.39422 0.0155 -0.39676 0.02175 -0.39954 C 0.0431 -0.39769 0.06446 -0.39815 0.08581 -0.39398 C 0.0888 -0.39352 0.09128 -0.38935 0.09362 -0.38565 C 0.09857 -0.37801 0.10769 -0.36065 0.10769 -0.36065 C 0.1086 -0.35672 0.11394 -0.3338 0.11394 -0.3301 C 0.11394 -0.30417 0.11315 -0.27801 0.11081 -0.25232 C 0.10912 -0.23496 0.09532 -0.20996 0.08894 -0.20232 C 0.08269 -0.19491 0.0767 -0.18681 0.07019 -0.1801 L 0.05612 -0.16621 C 0.05404 -0.16435 0.0517 -0.1632 0.04987 -0.16065 C 0.04649 -0.15672 0.04362 -0.15116 0.0405 -0.14676 C 0.03972 -0.14584 0.02657 -0.13102 0.02487 -0.12732 C 0.02227 -0.12246 0.02058 -0.11644 0.01862 -0.11065 C 0.01641 -0.1044 0.01407 -0.09815 0.01237 -0.09121 C 0.0099 -0.08195 0.00729 -0.06135 0.00612 -0.05232 C 0.00443 -0.00162 0.00456 -0.01922 0.00456 0.00046 L 0.003 0.00046" pathEditMode="relative" ptsTypes="AAAAAAAAAAAAAAAAAAAAAAAAAAAAAAAAA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5"/>
                            </p:stCondLst>
                            <p:childTnLst>
                              <p:par>
                                <p:cTn id="8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0.00208 L 0.00443 0.00208 L -0.00807 0.01041 C -0.0112 0.0125 -0.01459 0.01342 -0.01745 0.01597 C -0.01953 0.01782 -0.02162 0.02014 -0.0237 0.02153 C -0.02774 0.0243 -0.03086 0.02384 -0.03464 0.02708 C -0.03633 0.0287 -0.03776 0.03125 -0.03932 0.03264 C -0.04167 0.03472 -0.04831 0.0375 -0.05026 0.03819 C -0.05182 0.04004 -0.05339 0.04236 -0.05495 0.04375 C -0.05651 0.04514 -0.05821 0.04514 -0.05964 0.04653 C -0.06302 0.04977 -0.06589 0.05393 -0.06901 0.05764 L -0.0737 0.06319 C -0.07943 0.0699 -0.0836 0.07407 -0.08776 0.08541 L -0.09401 0.10208 L -0.09714 0.11041 C -0.10169 0.14236 -0.09544 0.10301 -0.10182 0.12986 C -0.10495 0.14236 -0.10196 0.13865 -0.10495 0.1493 C -0.10586 0.15231 -0.10742 0.15463 -0.10807 0.15764 C -0.11146 0.17083 -0.11146 0.17708 -0.11276 0.19097 C -0.11224 0.21227 -0.1125 0.23379 -0.1112 0.25486 C -0.11094 0.26088 -0.10912 0.26597 -0.10807 0.27153 L -0.10651 0.27986 C -0.10599 0.28264 -0.10599 0.28588 -0.10495 0.28819 C -0.10391 0.29097 -0.10274 0.29375 -0.10182 0.29653 C -0.10117 0.2993 -0.1013 0.30254 -0.10026 0.30486 C -0.09909 0.30833 -0.09701 0.31018 -0.09557 0.31319 C -0.09037 0.3243 -0.09505 0.31967 -0.08776 0.32708 C -0.08386 0.33125 -0.07643 0.33727 -0.07214 0.33819 C -0.06849 0.33912 -0.06485 0.33981 -0.0612 0.34097 C -0.05912 0.34166 -0.05716 0.34305 -0.05495 0.34375 C -0.05196 0.3449 -0.0487 0.3456 -0.04557 0.34653 C -0.04336 0.34629 -0.0237 0.34791 -0.01589 0.34097 C -0.01432 0.33958 -0.01289 0.33703 -0.0112 0.33541 C -0.00977 0.33426 -0.00821 0.33356 -0.00651 0.33264 C -0.00248 0.33078 0.00599 0.32708 0.00599 0.32708 C 0.00807 0.3243 0.00989 0.32106 0.01224 0.31875 C 0.01354 0.31736 0.01549 0.31782 0.01693 0.31597 C 0.01875 0.31389 0.01979 0.31018 0.02161 0.30764 C 0.02304 0.30555 0.02487 0.30463 0.0263 0.30208 C 0.02812 0.29884 0.02943 0.2949 0.03099 0.29097 C 0.03307 0.28565 0.03724 0.2743 0.03724 0.2743 C 0.03776 0.2706 0.03789 0.2669 0.0388 0.26319 C 0.03945 0.26018 0.04127 0.2581 0.04193 0.25486 C 0.04297 0.24861 0.04271 0.2419 0.04349 0.23541 C 0.04375 0.23171 0.04466 0.22824 0.04505 0.2243 C 0.0457 0.21805 0.04609 0.21134 0.04661 0.20486 C 0.04609 0.17523 0.04596 0.1456 0.04505 0.11597 C 0.04492 0.11227 0.04388 0.10879 0.04349 0.10486 C 0.04284 0.09953 0.04258 0.09375 0.04193 0.08819 C 0.04153 0.08541 0.04075 0.08287 0.04036 0.07986 C 0.03971 0.07639 0.03919 0.07245 0.0388 0.06875 C 0.03737 0.05787 0.03698 0.04861 0.03411 0.03819 C 0.03307 0.03449 0.03203 0.03078 0.03099 0.02708 C 0.02995 0.0243 0.02864 0.02176 0.02786 0.01875 C 0.02708 0.0162 0.02734 0.01273 0.0263 0.01041 C 0.022 0.00139 0.01666 0.00023 0.01068 -0.00347 C 0.00247 -0.0081 0.00755 -0.00625 -0.00495 -0.00625 L -0.00495 -0.00625" pathEditMode="relative" ptsTypes="AAAAAAAAAAAAAAAAAAAAAAAAAAAAAAAAAAAAAAAAAAAAAAAAAAAAAAAAAA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50" y="513283"/>
            <a:ext cx="234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给家长的建议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43" y="1882248"/>
            <a:ext cx="3092183" cy="30921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301527" y="2014745"/>
            <a:ext cx="3092184" cy="1081401"/>
            <a:chOff x="1668268" y="1693633"/>
            <a:chExt cx="3092184" cy="1081401"/>
          </a:xfrm>
        </p:grpSpPr>
        <p:grpSp>
          <p:nvGrpSpPr>
            <p:cNvPr id="27" name="组合 26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93893" y="2014745"/>
            <a:ext cx="3092184" cy="1081401"/>
            <a:chOff x="1668268" y="1693633"/>
            <a:chExt cx="3092184" cy="1081401"/>
          </a:xfrm>
        </p:grpSpPr>
        <p:grpSp>
          <p:nvGrpSpPr>
            <p:cNvPr id="32" name="组合 3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301527" y="3765699"/>
            <a:ext cx="3092184" cy="1081401"/>
            <a:chOff x="1668268" y="1693633"/>
            <a:chExt cx="3092184" cy="1081401"/>
          </a:xfrm>
        </p:grpSpPr>
        <p:grpSp>
          <p:nvGrpSpPr>
            <p:cNvPr id="37" name="组合 36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593893" y="3765699"/>
            <a:ext cx="3092184" cy="1081401"/>
            <a:chOff x="1668268" y="1693633"/>
            <a:chExt cx="3092184" cy="1081401"/>
          </a:xfrm>
        </p:grpSpPr>
        <p:grpSp>
          <p:nvGrpSpPr>
            <p:cNvPr id="42" name="组合 4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1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1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50" y="513283"/>
            <a:ext cx="234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给家长的建议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07" y="2173629"/>
            <a:ext cx="3155524" cy="289256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611613" y="1891832"/>
            <a:ext cx="3845682" cy="3040405"/>
            <a:chOff x="1699317" y="1744818"/>
            <a:chExt cx="2618089" cy="3040405"/>
          </a:xfrm>
        </p:grpSpPr>
        <p:sp>
          <p:nvSpPr>
            <p:cNvPr id="18" name="矩形 17"/>
            <p:cNvSpPr/>
            <p:nvPr/>
          </p:nvSpPr>
          <p:spPr>
            <a:xfrm>
              <a:off x="1699317" y="174481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zh-CN" altLang="en-US" sz="17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700331" y="2117826"/>
              <a:ext cx="2617075" cy="266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300"/>
                </a:lnSpc>
              </a:pP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0.39444 L 0.18698 0.39444 C 0.19219 0.39236 0.19753 0.39143 0.20261 0.38866 C 0.2043 0.38773 0.2056 0.38472 0.20729 0.3831 C 0.20872 0.38194 0.21042 0.38125 0.21198 0.38032 C 0.21406 0.37754 0.21589 0.3743 0.21823 0.37199 C 0.21966 0.3706 0.22162 0.37106 0.22292 0.36921 C 0.22435 0.36713 0.22448 0.36319 0.22604 0.36088 C 0.22734 0.35926 0.22917 0.35949 0.23073 0.3581 C 0.23242 0.35671 0.23399 0.35486 0.23542 0.35254 C 0.23711 0.35023 0.23841 0.34676 0.24011 0.34421 C 0.24154 0.34213 0.24336 0.34097 0.24479 0.33866 C 0.24649 0.33634 0.24779 0.33287 0.24948 0.33032 C 0.25664 0.31967 0.25195 0.33078 0.25886 0.31643 C 0.26055 0.31296 0.26185 0.30903 0.26354 0.30532 C 0.26497 0.30254 0.26693 0.30023 0.26823 0.29699 C 0.27005 0.29282 0.27122 0.28773 0.27292 0.2831 C 0.27383 0.28032 0.27513 0.27778 0.27604 0.27477 C 0.27669 0.27222 0.27682 0.26898 0.27761 0.26643 C 0.27891 0.2625 0.28086 0.25926 0.28229 0.25532 C 0.28346 0.25185 0.28451 0.24815 0.28542 0.24421 C 0.28607 0.24166 0.2862 0.23842 0.28698 0.23588 C 0.28828 0.23194 0.29037 0.22893 0.29167 0.22477 C 0.2957 0.21203 0.29375 0.21366 0.29636 0.20254 C 0.29727 0.19884 0.29844 0.19514 0.29948 0.19143 C 0.3 0.18495 0.30039 0.17847 0.30104 0.17199 C 0.30182 0.16435 0.30287 0.15972 0.30417 0.15254 C 0.30938 0.07731 0.3069 0.12222 0.30417 -0.03634 C 0.30404 -0.04097 0.30313 -0.0456 0.30261 -0.05023 C 0.3013 -0.06065 0.30117 -0.06019 0.29948 -0.06968 C 0.29883 -0.07662 0.29805 -0.09213 0.29636 -0.10023 C 0.29453 -0.10857 0.2918 -0.11551 0.28854 -0.12246 C 0.28711 -0.12523 0.28529 -0.12778 0.28386 -0.13079 C 0.28216 -0.13426 0.28086 -0.13843 0.27917 -0.1419 C 0.27253 -0.15486 0.27018 -0.15949 0.26198 -0.1669 C 0.26042 -0.16806 0.25886 -0.16875 0.25729 -0.16968 C 0.25573 -0.17246 0.25443 -0.1757 0.25261 -0.17801 C 0.2474 -0.18449 0.24675 -0.18241 0.24167 -0.18634 C 0.23034 -0.19491 0.24076 -0.18982 0.22761 -0.19468 C 0.21589 -0.20486 0.22656 -0.19699 0.20886 -0.20301 C 0.20456 -0.2044 0.20052 -0.20672 0.19636 -0.20857 C 0.19427 -0.20949 0.19206 -0.20996 0.19011 -0.21134 C 0.18854 -0.21227 0.18698 -0.21343 0.18542 -0.21412 C 0.18177 -0.21528 0.17813 -0.21597 0.17448 -0.2169 C 0.17292 -0.21783 0.17136 -0.21875 0.16979 -0.21968 C 0.14375 -0.23102 0.11055 -0.22037 0.08854 -0.21968 C 0.08542 -0.21875 0.08216 -0.21852 0.07917 -0.2169 C 0.07682 -0.21551 0.075 -0.21297 0.07292 -0.21134 C 0.07136 -0.21019 0.06966 -0.20972 0.06823 -0.20857 C 0.06393 -0.20509 0.06016 -0.2 0.05573 -0.19746 C 0.05417 -0.19653 0.05247 -0.19584 0.05104 -0.19468 C 0.04688 -0.19144 0.0405 -0.18496 0.03698 -0.18079 C 0.03477 -0.17801 0.03281 -0.175 0.03073 -0.17246 C 0.02917 -0.17037 0.02747 -0.16898 0.02604 -0.1669 C 0.0224 -0.16158 0.02044 -0.15718 0.01823 -0.15023 C 0.01706 -0.14653 0.01641 -0.14236 0.01511 -0.13912 C 0.0138 -0.13588 0.01198 -0.13357 0.01042 -0.13079 C 0.0099 -0.12801 0.00951 -0.125 0.00886 -0.12246 C 0.00313 -0.10232 0.00807 -0.12732 0.00261 -0.10301 C 0.0013 -0.09746 0.00052 -0.0919 -0.00052 -0.08634 L -0.00208 -0.07801 C -0.0026 -0.07153 -0.00312 -0.06482 -0.00364 -0.05857 C -0.00417 -0.05278 -0.00508 -0.04746 -0.00521 -0.0419 C -0.0056 -0.02709 -0.00521 -0.01227 -0.00521 0.00254 L -0.00677 0.00254" pathEditMode="relative" ptsTypes="AAAAAAAAAAAAAAAAAAAAAAAAAAAAAAAAAAAAAAAAAAAAAAAAAAAAAAAAAAAAAAAAA">
                                      <p:cBhvr>
                                        <p:cTn id="3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50" y="513283"/>
            <a:ext cx="234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给家长的建议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29" name="ïṥľîḍé"/>
          <p:cNvSpPr/>
          <p:nvPr/>
        </p:nvSpPr>
        <p:spPr>
          <a:xfrm>
            <a:off x="6355527" y="2173558"/>
            <a:ext cx="1974091" cy="1550461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  <p:sp>
        <p:nvSpPr>
          <p:cNvPr id="30" name="iṡḻíḍê"/>
          <p:cNvSpPr/>
          <p:nvPr/>
        </p:nvSpPr>
        <p:spPr>
          <a:xfrm flipV="1">
            <a:off x="6355527" y="3878325"/>
            <a:ext cx="1295053" cy="1017141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  <p:sp>
        <p:nvSpPr>
          <p:cNvPr id="31" name="ïšľiḋè"/>
          <p:cNvSpPr/>
          <p:nvPr/>
        </p:nvSpPr>
        <p:spPr>
          <a:xfrm flipH="1">
            <a:off x="4052726" y="2173558"/>
            <a:ext cx="1974091" cy="1550461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32" name="îśļíḋê"/>
          <p:cNvSpPr/>
          <p:nvPr/>
        </p:nvSpPr>
        <p:spPr>
          <a:xfrm flipH="1" flipV="1">
            <a:off x="4731764" y="3878325"/>
            <a:ext cx="1295053" cy="1017141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  <p:grpSp>
        <p:nvGrpSpPr>
          <p:cNvPr id="2" name="组合 1"/>
          <p:cNvGrpSpPr/>
          <p:nvPr/>
        </p:nvGrpSpPr>
        <p:grpSpPr>
          <a:xfrm>
            <a:off x="5716921" y="2268664"/>
            <a:ext cx="948502" cy="2868765"/>
            <a:chOff x="5716921" y="2268664"/>
            <a:chExt cx="948502" cy="2868765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6191172" y="2666665"/>
              <a:ext cx="0" cy="2316361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ïṥľïďe"/>
            <p:cNvSpPr/>
            <p:nvPr/>
          </p:nvSpPr>
          <p:spPr>
            <a:xfrm>
              <a:off x="5716921" y="2268664"/>
              <a:ext cx="948502" cy="96468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8" name="ïSḻíde"/>
            <p:cNvSpPr/>
            <p:nvPr/>
          </p:nvSpPr>
          <p:spPr>
            <a:xfrm>
              <a:off x="6033088" y="4815866"/>
              <a:ext cx="316167" cy="32156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37" name="ïṧḷíḓê"/>
            <p:cNvSpPr/>
            <p:nvPr/>
          </p:nvSpPr>
          <p:spPr bwMode="auto">
            <a:xfrm>
              <a:off x="5939355" y="2561533"/>
              <a:ext cx="503634" cy="378949"/>
            </a:xfrm>
            <a:custGeom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88862 h 440259"/>
                <a:gd name="T31" fmla="*/ 88862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07" h="4896">
                  <a:moveTo>
                    <a:pt x="6608" y="638"/>
                  </a:moveTo>
                  <a:lnTo>
                    <a:pt x="6608" y="2638"/>
                  </a:lnTo>
                  <a:cubicBezTo>
                    <a:pt x="6608" y="2638"/>
                    <a:pt x="6180" y="2723"/>
                    <a:pt x="6092" y="2734"/>
                  </a:cubicBezTo>
                  <a:cubicBezTo>
                    <a:pt x="6004" y="2745"/>
                    <a:pt x="5728" y="2834"/>
                    <a:pt x="5528" y="2642"/>
                  </a:cubicBezTo>
                  <a:cubicBezTo>
                    <a:pt x="5219" y="2346"/>
                    <a:pt x="4122" y="1254"/>
                    <a:pt x="4122" y="1254"/>
                  </a:cubicBezTo>
                  <a:cubicBezTo>
                    <a:pt x="4122" y="1254"/>
                    <a:pt x="3932" y="1069"/>
                    <a:pt x="3629" y="1229"/>
                  </a:cubicBezTo>
                  <a:cubicBezTo>
                    <a:pt x="3350" y="1376"/>
                    <a:pt x="2936" y="1592"/>
                    <a:pt x="2764" y="1675"/>
                  </a:cubicBezTo>
                  <a:cubicBezTo>
                    <a:pt x="2437" y="1849"/>
                    <a:pt x="2167" y="1574"/>
                    <a:pt x="2167" y="1364"/>
                  </a:cubicBezTo>
                  <a:cubicBezTo>
                    <a:pt x="2167" y="1201"/>
                    <a:pt x="2269" y="1090"/>
                    <a:pt x="2414" y="1009"/>
                  </a:cubicBezTo>
                  <a:cubicBezTo>
                    <a:pt x="2808" y="770"/>
                    <a:pt x="3637" y="305"/>
                    <a:pt x="3983" y="121"/>
                  </a:cubicBezTo>
                  <a:cubicBezTo>
                    <a:pt x="4193" y="9"/>
                    <a:pt x="4344" y="0"/>
                    <a:pt x="4633" y="243"/>
                  </a:cubicBezTo>
                  <a:cubicBezTo>
                    <a:pt x="4988" y="541"/>
                    <a:pt x="5304" y="814"/>
                    <a:pt x="5304" y="814"/>
                  </a:cubicBezTo>
                  <a:cubicBezTo>
                    <a:pt x="5304" y="814"/>
                    <a:pt x="5407" y="900"/>
                    <a:pt x="5571" y="865"/>
                  </a:cubicBezTo>
                  <a:cubicBezTo>
                    <a:pt x="5975" y="780"/>
                    <a:pt x="6608" y="638"/>
                    <a:pt x="6608" y="638"/>
                  </a:cubicBezTo>
                  <a:close/>
                  <a:moveTo>
                    <a:pt x="2241" y="4027"/>
                  </a:moveTo>
                  <a:cubicBezTo>
                    <a:pt x="2294" y="3891"/>
                    <a:pt x="2277" y="3738"/>
                    <a:pt x="2175" y="3633"/>
                  </a:cubicBezTo>
                  <a:cubicBezTo>
                    <a:pt x="2083" y="3540"/>
                    <a:pt x="1950" y="3515"/>
                    <a:pt x="1822" y="3544"/>
                  </a:cubicBezTo>
                  <a:cubicBezTo>
                    <a:pt x="1858" y="3418"/>
                    <a:pt x="1838" y="3283"/>
                    <a:pt x="1746" y="3188"/>
                  </a:cubicBezTo>
                  <a:cubicBezTo>
                    <a:pt x="1654" y="3095"/>
                    <a:pt x="1521" y="3070"/>
                    <a:pt x="1394" y="3099"/>
                  </a:cubicBezTo>
                  <a:cubicBezTo>
                    <a:pt x="1429" y="2973"/>
                    <a:pt x="1409" y="2838"/>
                    <a:pt x="1317" y="2744"/>
                  </a:cubicBezTo>
                  <a:cubicBezTo>
                    <a:pt x="1173" y="2596"/>
                    <a:pt x="924" y="2602"/>
                    <a:pt x="760" y="2758"/>
                  </a:cubicBezTo>
                  <a:cubicBezTo>
                    <a:pt x="597" y="2915"/>
                    <a:pt x="492" y="3198"/>
                    <a:pt x="638" y="3365"/>
                  </a:cubicBezTo>
                  <a:cubicBezTo>
                    <a:pt x="783" y="3531"/>
                    <a:pt x="950" y="3430"/>
                    <a:pt x="1077" y="3401"/>
                  </a:cubicBezTo>
                  <a:cubicBezTo>
                    <a:pt x="1042" y="3527"/>
                    <a:pt x="936" y="3645"/>
                    <a:pt x="1066" y="3810"/>
                  </a:cubicBezTo>
                  <a:cubicBezTo>
                    <a:pt x="1197" y="3975"/>
                    <a:pt x="1378" y="3875"/>
                    <a:pt x="1506" y="3846"/>
                  </a:cubicBezTo>
                  <a:cubicBezTo>
                    <a:pt x="1470" y="3972"/>
                    <a:pt x="1369" y="4101"/>
                    <a:pt x="1494" y="4254"/>
                  </a:cubicBezTo>
                  <a:cubicBezTo>
                    <a:pt x="1621" y="4408"/>
                    <a:pt x="1829" y="4326"/>
                    <a:pt x="1966" y="4283"/>
                  </a:cubicBezTo>
                  <a:cubicBezTo>
                    <a:pt x="1913" y="4419"/>
                    <a:pt x="1799" y="4566"/>
                    <a:pt x="1945" y="4730"/>
                  </a:cubicBezTo>
                  <a:cubicBezTo>
                    <a:pt x="2090" y="4896"/>
                    <a:pt x="2426" y="4819"/>
                    <a:pt x="2590" y="4663"/>
                  </a:cubicBezTo>
                  <a:cubicBezTo>
                    <a:pt x="2753" y="4506"/>
                    <a:pt x="2769" y="4258"/>
                    <a:pt x="2625" y="4110"/>
                  </a:cubicBezTo>
                  <a:cubicBezTo>
                    <a:pt x="2526" y="4008"/>
                    <a:pt x="2378" y="3985"/>
                    <a:pt x="2241" y="4027"/>
                  </a:cubicBezTo>
                  <a:close/>
                  <a:moveTo>
                    <a:pt x="5233" y="2987"/>
                  </a:moveTo>
                  <a:cubicBezTo>
                    <a:pt x="4047" y="1802"/>
                    <a:pt x="4605" y="2359"/>
                    <a:pt x="3967" y="1720"/>
                  </a:cubicBezTo>
                  <a:cubicBezTo>
                    <a:pt x="3967" y="1720"/>
                    <a:pt x="3775" y="1529"/>
                    <a:pt x="3523" y="1640"/>
                  </a:cubicBezTo>
                  <a:cubicBezTo>
                    <a:pt x="3346" y="1718"/>
                    <a:pt x="3117" y="1824"/>
                    <a:pt x="2945" y="1905"/>
                  </a:cubicBezTo>
                  <a:cubicBezTo>
                    <a:pt x="2757" y="2004"/>
                    <a:pt x="2621" y="2034"/>
                    <a:pt x="2557" y="2034"/>
                  </a:cubicBezTo>
                  <a:cubicBezTo>
                    <a:pt x="2192" y="2031"/>
                    <a:pt x="1896" y="1738"/>
                    <a:pt x="1896" y="1373"/>
                  </a:cubicBezTo>
                  <a:cubicBezTo>
                    <a:pt x="1896" y="1137"/>
                    <a:pt x="2022" y="931"/>
                    <a:pt x="2209" y="814"/>
                  </a:cubicBezTo>
                  <a:cubicBezTo>
                    <a:pt x="2472" y="632"/>
                    <a:pt x="3078" y="310"/>
                    <a:pt x="3078" y="310"/>
                  </a:cubicBezTo>
                  <a:cubicBezTo>
                    <a:pt x="3078" y="310"/>
                    <a:pt x="2894" y="76"/>
                    <a:pt x="2489" y="76"/>
                  </a:cubicBezTo>
                  <a:cubicBezTo>
                    <a:pt x="2085" y="76"/>
                    <a:pt x="1240" y="629"/>
                    <a:pt x="1240" y="629"/>
                  </a:cubicBezTo>
                  <a:cubicBezTo>
                    <a:pt x="1240" y="629"/>
                    <a:pt x="1000" y="783"/>
                    <a:pt x="659" y="644"/>
                  </a:cubicBezTo>
                  <a:lnTo>
                    <a:pt x="0" y="415"/>
                  </a:lnTo>
                  <a:lnTo>
                    <a:pt x="0" y="2704"/>
                  </a:lnTo>
                  <a:cubicBezTo>
                    <a:pt x="0" y="2704"/>
                    <a:pt x="188" y="2758"/>
                    <a:pt x="357" y="2827"/>
                  </a:cubicBezTo>
                  <a:cubicBezTo>
                    <a:pt x="395" y="2719"/>
                    <a:pt x="457" y="2618"/>
                    <a:pt x="542" y="2535"/>
                  </a:cubicBezTo>
                  <a:cubicBezTo>
                    <a:pt x="822" y="2268"/>
                    <a:pt x="1287" y="2265"/>
                    <a:pt x="1542" y="2528"/>
                  </a:cubicBezTo>
                  <a:cubicBezTo>
                    <a:pt x="1619" y="2608"/>
                    <a:pt x="1673" y="2703"/>
                    <a:pt x="1700" y="2808"/>
                  </a:cubicBezTo>
                  <a:cubicBezTo>
                    <a:pt x="1803" y="2840"/>
                    <a:pt x="1896" y="2896"/>
                    <a:pt x="1971" y="2973"/>
                  </a:cubicBezTo>
                  <a:cubicBezTo>
                    <a:pt x="2048" y="3053"/>
                    <a:pt x="2101" y="3148"/>
                    <a:pt x="2129" y="3253"/>
                  </a:cubicBezTo>
                  <a:cubicBezTo>
                    <a:pt x="2231" y="3285"/>
                    <a:pt x="2324" y="3341"/>
                    <a:pt x="2399" y="3418"/>
                  </a:cubicBezTo>
                  <a:cubicBezTo>
                    <a:pt x="2484" y="3505"/>
                    <a:pt x="2540" y="3611"/>
                    <a:pt x="2566" y="3725"/>
                  </a:cubicBezTo>
                  <a:cubicBezTo>
                    <a:pt x="2674" y="3756"/>
                    <a:pt x="2771" y="3814"/>
                    <a:pt x="2849" y="3894"/>
                  </a:cubicBezTo>
                  <a:cubicBezTo>
                    <a:pt x="3002" y="4051"/>
                    <a:pt x="3056" y="4265"/>
                    <a:pt x="3023" y="4471"/>
                  </a:cubicBezTo>
                  <a:cubicBezTo>
                    <a:pt x="3024" y="4471"/>
                    <a:pt x="3024" y="4471"/>
                    <a:pt x="3024" y="4472"/>
                  </a:cubicBezTo>
                  <a:cubicBezTo>
                    <a:pt x="3027" y="4475"/>
                    <a:pt x="3119" y="4578"/>
                    <a:pt x="3177" y="4636"/>
                  </a:cubicBezTo>
                  <a:cubicBezTo>
                    <a:pt x="3290" y="4749"/>
                    <a:pt x="3475" y="4749"/>
                    <a:pt x="3588" y="4636"/>
                  </a:cubicBezTo>
                  <a:cubicBezTo>
                    <a:pt x="3700" y="4523"/>
                    <a:pt x="3701" y="4339"/>
                    <a:pt x="3588" y="4225"/>
                  </a:cubicBezTo>
                  <a:cubicBezTo>
                    <a:pt x="3584" y="4221"/>
                    <a:pt x="3180" y="3799"/>
                    <a:pt x="3213" y="3766"/>
                  </a:cubicBezTo>
                  <a:cubicBezTo>
                    <a:pt x="3245" y="3734"/>
                    <a:pt x="3759" y="4269"/>
                    <a:pt x="3769" y="4279"/>
                  </a:cubicBezTo>
                  <a:cubicBezTo>
                    <a:pt x="3882" y="4391"/>
                    <a:pt x="4066" y="4391"/>
                    <a:pt x="4179" y="4279"/>
                  </a:cubicBezTo>
                  <a:cubicBezTo>
                    <a:pt x="4292" y="4166"/>
                    <a:pt x="4292" y="3981"/>
                    <a:pt x="4179" y="3868"/>
                  </a:cubicBezTo>
                  <a:cubicBezTo>
                    <a:pt x="4174" y="3863"/>
                    <a:pt x="4151" y="3841"/>
                    <a:pt x="4142" y="3832"/>
                  </a:cubicBezTo>
                  <a:cubicBezTo>
                    <a:pt x="4142" y="3832"/>
                    <a:pt x="3632" y="3378"/>
                    <a:pt x="3671" y="3339"/>
                  </a:cubicBezTo>
                  <a:cubicBezTo>
                    <a:pt x="3710" y="3300"/>
                    <a:pt x="4343" y="3891"/>
                    <a:pt x="4345" y="3891"/>
                  </a:cubicBezTo>
                  <a:cubicBezTo>
                    <a:pt x="4458" y="3993"/>
                    <a:pt x="4634" y="3992"/>
                    <a:pt x="4743" y="3883"/>
                  </a:cubicBezTo>
                  <a:cubicBezTo>
                    <a:pt x="4850" y="3776"/>
                    <a:pt x="4852" y="3608"/>
                    <a:pt x="4758" y="3494"/>
                  </a:cubicBezTo>
                  <a:cubicBezTo>
                    <a:pt x="4756" y="3488"/>
                    <a:pt x="4275" y="2986"/>
                    <a:pt x="4312" y="2948"/>
                  </a:cubicBezTo>
                  <a:cubicBezTo>
                    <a:pt x="4351" y="2910"/>
                    <a:pt x="4826" y="3400"/>
                    <a:pt x="4827" y="3401"/>
                  </a:cubicBezTo>
                  <a:cubicBezTo>
                    <a:pt x="4940" y="3513"/>
                    <a:pt x="5124" y="3513"/>
                    <a:pt x="5238" y="3401"/>
                  </a:cubicBezTo>
                  <a:cubicBezTo>
                    <a:pt x="5350" y="3288"/>
                    <a:pt x="5350" y="3103"/>
                    <a:pt x="5238" y="2990"/>
                  </a:cubicBezTo>
                  <a:cubicBezTo>
                    <a:pt x="5236" y="2989"/>
                    <a:pt x="5234" y="2988"/>
                    <a:pt x="5233" y="2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08218" y="2974966"/>
            <a:ext cx="3092184" cy="1081401"/>
            <a:chOff x="1668268" y="1693633"/>
            <a:chExt cx="3092184" cy="1081401"/>
          </a:xfrm>
        </p:grpSpPr>
        <p:grpSp>
          <p:nvGrpSpPr>
            <p:cNvPr id="39" name="组合 38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619739" y="3024789"/>
            <a:ext cx="3092184" cy="1081401"/>
            <a:chOff x="1668268" y="1693633"/>
            <a:chExt cx="3092184" cy="1081401"/>
          </a:xfrm>
        </p:grpSpPr>
        <p:grpSp>
          <p:nvGrpSpPr>
            <p:cNvPr id="44" name="组合 43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5" name="文本框 44"/>
            <p:cNvSpPr txBox="1"/>
            <p:nvPr/>
          </p:nvSpPr>
          <p:spPr>
            <a:xfrm>
              <a:off x="1668268" y="2036370"/>
              <a:ext cx="30921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ïšľiḋè"/>
          <p:cNvSpPr/>
          <p:nvPr/>
        </p:nvSpPr>
        <p:spPr>
          <a:xfrm flipH="1">
            <a:off x="4298024" y="2518622"/>
            <a:ext cx="1440000" cy="1008000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49" name="ïšľiḋè"/>
          <p:cNvSpPr/>
          <p:nvPr/>
        </p:nvSpPr>
        <p:spPr>
          <a:xfrm>
            <a:off x="6662109" y="2457353"/>
            <a:ext cx="1440000" cy="1008000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50" name="îśļíḋê"/>
          <p:cNvSpPr/>
          <p:nvPr/>
        </p:nvSpPr>
        <p:spPr>
          <a:xfrm flipH="1" flipV="1">
            <a:off x="4884164" y="4030725"/>
            <a:ext cx="936000" cy="684000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  <p:sp>
        <p:nvSpPr>
          <p:cNvPr id="51" name="îśļíḋê"/>
          <p:cNvSpPr/>
          <p:nvPr/>
        </p:nvSpPr>
        <p:spPr>
          <a:xfrm flipV="1">
            <a:off x="6556963" y="4030725"/>
            <a:ext cx="936000" cy="684000"/>
          </a:xfrm>
          <a:custGeom>
            <a:gdLst>
              <a:gd name="connsiteX0" fmla="*/ 1500961 w 2402522"/>
              <a:gd name="connsiteY0" fmla="*/ 379 h 1855293"/>
              <a:gd name="connsiteX1" fmla="*/ 2258040 w 2402522"/>
              <a:gd name="connsiteY1" fmla="*/ 430391 h 1855293"/>
              <a:gd name="connsiteX2" fmla="*/ 2324916 w 2402522"/>
              <a:gd name="connsiteY2" fmla="*/ 1298497 h 1855293"/>
              <a:gd name="connsiteX3" fmla="*/ 1972131 w 2402522"/>
              <a:gd name="connsiteY3" fmla="*/ 1709958 h 1855293"/>
              <a:gd name="connsiteX4" fmla="*/ 1804289 w 2402522"/>
              <a:gd name="connsiteY4" fmla="*/ 1794183 h 1855293"/>
              <a:gd name="connsiteX5" fmla="*/ 1703481 w 2402522"/>
              <a:gd name="connsiteY5" fmla="*/ 1821496 h 1855293"/>
              <a:gd name="connsiteX6" fmla="*/ 1705549 w 2402522"/>
              <a:gd name="connsiteY6" fmla="*/ 1824741 h 1855293"/>
              <a:gd name="connsiteX7" fmla="*/ 1686949 w 2402522"/>
              <a:gd name="connsiteY7" fmla="*/ 1825975 h 1855293"/>
              <a:gd name="connsiteX8" fmla="*/ 1628410 w 2402522"/>
              <a:gd name="connsiteY8" fmla="*/ 1841834 h 1855293"/>
              <a:gd name="connsiteX9" fmla="*/ 1539068 w 2402522"/>
              <a:gd name="connsiteY9" fmla="*/ 1852302 h 1855293"/>
              <a:gd name="connsiteX10" fmla="*/ 1472337 w 2402522"/>
              <a:gd name="connsiteY10" fmla="*/ 1853614 h 1855293"/>
              <a:gd name="connsiteX11" fmla="*/ 1472337 w 2402522"/>
              <a:gd name="connsiteY11" fmla="*/ 1855293 h 1855293"/>
              <a:gd name="connsiteX12" fmla="*/ 0 w 2402522"/>
              <a:gd name="connsiteY12" fmla="*/ 1855293 h 1855293"/>
              <a:gd name="connsiteX13" fmla="*/ 369083 w 2402522"/>
              <a:gd name="connsiteY13" fmla="*/ 1074912 h 1855293"/>
              <a:gd name="connsiteX14" fmla="*/ 444650 w 2402522"/>
              <a:gd name="connsiteY14" fmla="*/ 931337 h 1855293"/>
              <a:gd name="connsiteX15" fmla="*/ 644898 w 2402522"/>
              <a:gd name="connsiteY15" fmla="*/ 514845 h 1855293"/>
              <a:gd name="connsiteX16" fmla="*/ 645800 w 2402522"/>
              <a:gd name="connsiteY16" fmla="*/ 515278 h 1855293"/>
              <a:gd name="connsiteX17" fmla="*/ 665339 w 2402522"/>
              <a:gd name="connsiteY17" fmla="*/ 475771 h 1855293"/>
              <a:gd name="connsiteX18" fmla="*/ 712840 w 2402522"/>
              <a:gd name="connsiteY18" fmla="*/ 399380 h 1855293"/>
              <a:gd name="connsiteX19" fmla="*/ 750416 w 2402522"/>
              <a:gd name="connsiteY19" fmla="*/ 350396 h 1855293"/>
              <a:gd name="connsiteX20" fmla="*/ 757540 w 2402522"/>
              <a:gd name="connsiteY20" fmla="*/ 336863 h 1855293"/>
              <a:gd name="connsiteX21" fmla="*/ 759019 w 2402522"/>
              <a:gd name="connsiteY21" fmla="*/ 339183 h 1855293"/>
              <a:gd name="connsiteX22" fmla="*/ 768048 w 2402522"/>
              <a:gd name="connsiteY22" fmla="*/ 327413 h 1855293"/>
              <a:gd name="connsiteX23" fmla="*/ 978474 w 2402522"/>
              <a:gd name="connsiteY23" fmla="*/ 144481 h 1855293"/>
              <a:gd name="connsiteX24" fmla="*/ 1500961 w 2402522"/>
              <a:gd name="connsiteY24" fmla="*/ 379 h 18552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02522" h="1855293">
                <a:moveTo>
                  <a:pt x="1500961" y="379"/>
                </a:moveTo>
                <a:cubicBezTo>
                  <a:pt x="1798454" y="8885"/>
                  <a:pt x="2086546" y="160207"/>
                  <a:pt x="2258040" y="430391"/>
                </a:cubicBezTo>
                <a:cubicBezTo>
                  <a:pt x="2429535" y="700575"/>
                  <a:pt x="2443843" y="1025676"/>
                  <a:pt x="2324916" y="1298497"/>
                </a:cubicBezTo>
                <a:cubicBezTo>
                  <a:pt x="2253561" y="1462190"/>
                  <a:pt x="2134241" y="1607061"/>
                  <a:pt x="1972131" y="1709958"/>
                </a:cubicBezTo>
                <a:cubicBezTo>
                  <a:pt x="1918094" y="1744257"/>
                  <a:pt x="1861861" y="1772268"/>
                  <a:pt x="1804289" y="1794183"/>
                </a:cubicBezTo>
                <a:lnTo>
                  <a:pt x="1703481" y="1821496"/>
                </a:lnTo>
                <a:lnTo>
                  <a:pt x="1705549" y="1824741"/>
                </a:lnTo>
                <a:lnTo>
                  <a:pt x="1686949" y="1825975"/>
                </a:lnTo>
                <a:lnTo>
                  <a:pt x="1628410" y="1841834"/>
                </a:lnTo>
                <a:cubicBezTo>
                  <a:pt x="1598714" y="1846791"/>
                  <a:pt x="1568897" y="1850273"/>
                  <a:pt x="1539068" y="1852302"/>
                </a:cubicBezTo>
                <a:lnTo>
                  <a:pt x="1472337" y="1853614"/>
                </a:lnTo>
                <a:lnTo>
                  <a:pt x="1472337" y="1855293"/>
                </a:lnTo>
                <a:lnTo>
                  <a:pt x="0" y="1855293"/>
                </a:lnTo>
                <a:lnTo>
                  <a:pt x="369083" y="1074912"/>
                </a:lnTo>
                <a:lnTo>
                  <a:pt x="444650" y="931337"/>
                </a:lnTo>
                <a:lnTo>
                  <a:pt x="644898" y="514845"/>
                </a:lnTo>
                <a:lnTo>
                  <a:pt x="645800" y="515278"/>
                </a:lnTo>
                <a:lnTo>
                  <a:pt x="665339" y="475771"/>
                </a:lnTo>
                <a:cubicBezTo>
                  <a:pt x="679872" y="449642"/>
                  <a:pt x="695714" y="424142"/>
                  <a:pt x="712840" y="399380"/>
                </a:cubicBezTo>
                <a:lnTo>
                  <a:pt x="750416" y="350396"/>
                </a:lnTo>
                <a:lnTo>
                  <a:pt x="757540" y="336863"/>
                </a:lnTo>
                <a:lnTo>
                  <a:pt x="759019" y="339183"/>
                </a:lnTo>
                <a:lnTo>
                  <a:pt x="768048" y="327413"/>
                </a:lnTo>
                <a:cubicBezTo>
                  <a:pt x="827061" y="257872"/>
                  <a:pt x="897418" y="195929"/>
                  <a:pt x="978474" y="144481"/>
                </a:cubicBezTo>
                <a:cubicBezTo>
                  <a:pt x="1140584" y="41585"/>
                  <a:pt x="1322465" y="-4725"/>
                  <a:pt x="1500961" y="3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6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06 -1.11111E-06 L 0.05742 0.05394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6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06 -1.11111E-06 L -0.06927 0.05394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268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6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06 -3.33333E-06 L 0.05638 -0.12546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627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6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06 -3.33333E-06 L -0.03542 -0.13426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671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751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251"/>
                            </p:stCondLst>
                            <p:childTnLst>
                              <p:par>
                                <p:cTn id="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48" grpId="0" animBg="1"/>
      <p:bldP spid="49" grpId="0" animBg="1"/>
      <p:bldP spid="50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50" y="513283"/>
            <a:ext cx="234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给家长的建议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2102997" y="1632604"/>
            <a:ext cx="7961586" cy="33889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408481" y="2073001"/>
            <a:ext cx="31232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尊敬的各位家长：</a:t>
            </a:r>
            <a:endParaRPr lang="zh-CN" altLang="en-US" sz="26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20563" y="2652407"/>
            <a:ext cx="7375037" cy="2264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总之</a:t>
            </a: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"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一切为了孩子，为了孩子一切，</a:t>
            </a: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"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我们的共同目标。今天的家长会是我们在一起去探讨，怎样让孩子更好去学习，更好成长。对于我们来说，我们履行自己的责任，用我们的爱，去呵护他们，不图什么回报，只想成为他们人生路上的其中一位引路人。今天您的孩子以学校为荣，明天我们的学校以您的孩子为荣。让我们携起手来，共同进步，为了孩子而倍加努力</a:t>
            </a: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!</a:t>
            </a:r>
            <a:endParaRPr lang="en-US" altLang="zh-CN" sz="16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920141" y="489711"/>
            <a:ext cx="2343520" cy="2239893"/>
            <a:chOff x="5377091" y="490784"/>
            <a:chExt cx="2343520" cy="2264851"/>
          </a:xfrm>
        </p:grpSpPr>
        <p:sp>
          <p:nvSpPr>
            <p:cNvPr id="13" name="菱形 12"/>
            <p:cNvSpPr/>
            <p:nvPr/>
          </p:nvSpPr>
          <p:spPr>
            <a:xfrm>
              <a:off x="5377091" y="490784"/>
              <a:ext cx="2343520" cy="2264851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701" y="822712"/>
              <a:ext cx="1899931" cy="1899931"/>
            </a:xfrm>
            <a:prstGeom prst="rect">
              <a:avLst/>
            </a:prstGeom>
          </p:spPr>
        </p:pic>
      </p:grpSp>
    </p:spTree>
  </p:cSld>
  <p:clrMapOvr>
    <a:masterClrMapping/>
  </p:clrMapOvr>
  <mc:AlternateContent>
    <mc:Choice xmlns:p15="http://schemas.microsoft.com/office/powerpoint/2012/main" Requires="p15">
      <p:transition spd="slow" advTm="0" p14:dur="200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751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1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516879" y="4513690"/>
            <a:ext cx="3522149" cy="19837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56460" y="1509558"/>
            <a:ext cx="78790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感谢您的聆听</a:t>
            </a:r>
            <a:endParaRPr lang="zh-CN" altLang="en-US" sz="100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90049" y="3382969"/>
            <a:ext cx="556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速写风格期中家长会模板</a:t>
            </a:r>
            <a:endParaRPr lang="zh-CN" altLang="en-US" sz="36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21421" y="4590934"/>
            <a:ext cx="194106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汇报人：</a:t>
            </a:r>
            <a:r>
              <a:rPr lang="en-US" altLang="zh-CN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PPT</a:t>
            </a:r>
            <a:r>
              <a:rPr lang="zh-CN" altLang="en-US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汇</a:t>
            </a:r>
            <a:endParaRPr lang="zh-CN" altLang="en-US" sz="16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40615" y="4590934"/>
            <a:ext cx="194106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时间：</a:t>
            </a:r>
            <a:r>
              <a:rPr lang="en-US" altLang="zh-CN" sz="16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2021.4.10</a:t>
            </a:r>
            <a:endParaRPr lang="zh-CN" altLang="en-US" sz="16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446205" y="5401864"/>
            <a:ext cx="594666" cy="650766"/>
          </a:xfrm>
          <a:prstGeom prst="rect">
            <a:avLst/>
          </a:prstGeom>
        </p:spPr>
      </p:pic>
    </p:spTree>
  </p:cSld>
  <p:clrMapOvr>
    <a:masterClrMapping/>
  </p:clrMapOvr>
  <mc:AlternateContent>
    <mc:Choice xmlns:p15="http://schemas.microsoft.com/office/powerpoint/2012/main" Requires="p15">
      <p:transition spd="slow" advTm="9000" p14:dur="3250">
        <p15:prstTrans prst="origami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25E-06 4.81481E-06 L 0.20313 -0.472" pathEditMode="relative" rAng="0" ptsTypes="AA">
                                      <p:cBhvr>
                                        <p:cTn id="66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61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07653" y="306721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9175" y="306959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6056" y="249478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07123" y="249121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16081" y="379792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671" y="97503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sh dir="r"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77223" y="805370"/>
            <a:ext cx="114646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目</a:t>
            </a:r>
            <a:endParaRPr lang="zh-CN" altLang="en-US" sz="7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52032" y="2061894"/>
            <a:ext cx="20178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latin typeface="微软雅黑" panose="020b0503020204020204" pitchFamily="34" charset="-122"/>
                <a:ea typeface="微软雅黑" panose="020b0503020204020204" pitchFamily="34" charset="-122"/>
              </a:rPr>
              <a:t>老师和班级管理</a:t>
            </a:r>
            <a:endParaRPr lang="zh-CN" altLang="en-US" sz="2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51468" y="1123921"/>
            <a:ext cx="114646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录</a:t>
            </a:r>
            <a:endParaRPr lang="zh-CN" altLang="en-US" sz="7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869907" y="2115711"/>
            <a:ext cx="975692" cy="662300"/>
            <a:chOff x="4247305" y="1621102"/>
            <a:chExt cx="975692" cy="662300"/>
          </a:xfrm>
        </p:grpSpPr>
        <p:grpSp>
          <p:nvGrpSpPr>
            <p:cNvPr id="21" name="组合 20"/>
            <p:cNvGrpSpPr/>
            <p:nvPr/>
          </p:nvGrpSpPr>
          <p:grpSpPr>
            <a:xfrm>
              <a:off x="4336026" y="1674330"/>
              <a:ext cx="886971" cy="609072"/>
              <a:chOff x="4336026" y="1674330"/>
              <a:chExt cx="886971" cy="609072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4336026" y="1674330"/>
                <a:ext cx="699153" cy="609072"/>
              </a:xfrm>
              <a:custGeom>
                <a:gdLst>
                  <a:gd name="connsiteX0" fmla="*/ 0 w 625411"/>
                  <a:gd name="connsiteY0" fmla="*/ 427703 h 615620"/>
                  <a:gd name="connsiteX1" fmla="*/ 265471 w 625411"/>
                  <a:gd name="connsiteY1" fmla="*/ 604684 h 615620"/>
                  <a:gd name="connsiteX2" fmla="*/ 604684 w 625411"/>
                  <a:gd name="connsiteY2" fmla="*/ 530942 h 615620"/>
                  <a:gd name="connsiteX3" fmla="*/ 589936 w 625411"/>
                  <a:gd name="connsiteY3" fmla="*/ 0 h 615620"/>
                  <a:gd name="connsiteX4" fmla="*/ 589936 w 625411"/>
                  <a:gd name="connsiteY4" fmla="*/ 0 h 615620"/>
                  <a:gd name="connsiteX0-1" fmla="*/ 0 w 699153"/>
                  <a:gd name="connsiteY0-2" fmla="*/ 516193 h 609072"/>
                  <a:gd name="connsiteX1-3" fmla="*/ 339213 w 699153"/>
                  <a:gd name="connsiteY1-4" fmla="*/ 604684 h 609072"/>
                  <a:gd name="connsiteX2-5" fmla="*/ 678426 w 699153"/>
                  <a:gd name="connsiteY2-6" fmla="*/ 530942 h 609072"/>
                  <a:gd name="connsiteX3-7" fmla="*/ 663678 w 699153"/>
                  <a:gd name="connsiteY3-8" fmla="*/ 0 h 609072"/>
                  <a:gd name="connsiteX4-9" fmla="*/ 663678 w 699153"/>
                  <a:gd name="connsiteY4-10" fmla="*/ 0 h 60907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99153" h="609072">
                    <a:moveTo>
                      <a:pt x="0" y="516193"/>
                    </a:moveTo>
                    <a:cubicBezTo>
                      <a:pt x="82345" y="596080"/>
                      <a:pt x="226142" y="602226"/>
                      <a:pt x="339213" y="604684"/>
                    </a:cubicBezTo>
                    <a:cubicBezTo>
                      <a:pt x="452284" y="607142"/>
                      <a:pt x="624349" y="631723"/>
                      <a:pt x="678426" y="530942"/>
                    </a:cubicBezTo>
                    <a:cubicBezTo>
                      <a:pt x="732503" y="430161"/>
                      <a:pt x="663678" y="0"/>
                      <a:pt x="663678" y="0"/>
                    </a:cubicBezTo>
                    <a:lnTo>
                      <a:pt x="663678" y="0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352881" y="1708310"/>
                <a:ext cx="870116" cy="477054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5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任意多边形: 形状 37"/>
            <p:cNvSpPr/>
            <p:nvPr/>
          </p:nvSpPr>
          <p:spPr>
            <a:xfrm flipH="1">
              <a:off x="4285253" y="1621102"/>
              <a:ext cx="663678" cy="45719"/>
            </a:xfrm>
            <a:custGeom>
              <a:gdLst>
                <a:gd name="connsiteX0" fmla="*/ 0 w 589936"/>
                <a:gd name="connsiteY0" fmla="*/ 16055 h 75049"/>
                <a:gd name="connsiteX1" fmla="*/ 147484 w 589936"/>
                <a:gd name="connsiteY1" fmla="*/ 1307 h 75049"/>
                <a:gd name="connsiteX2" fmla="*/ 235974 w 589936"/>
                <a:gd name="connsiteY2" fmla="*/ 45552 h 75049"/>
                <a:gd name="connsiteX3" fmla="*/ 457200 w 589936"/>
                <a:gd name="connsiteY3" fmla="*/ 60300 h 75049"/>
                <a:gd name="connsiteX4" fmla="*/ 589936 w 589936"/>
                <a:gd name="connsiteY4" fmla="*/ 75049 h 75049"/>
                <a:gd name="connsiteX5" fmla="*/ 589936 w 589936"/>
                <a:gd name="connsiteY5" fmla="*/ 75049 h 75049"/>
                <a:gd name="connsiteX0-1" fmla="*/ 0 w 678426"/>
                <a:gd name="connsiteY0-2" fmla="*/ 16055 h 75370"/>
                <a:gd name="connsiteX1-3" fmla="*/ 147484 w 678426"/>
                <a:gd name="connsiteY1-4" fmla="*/ 1307 h 75370"/>
                <a:gd name="connsiteX2-5" fmla="*/ 235974 w 678426"/>
                <a:gd name="connsiteY2-6" fmla="*/ 45552 h 75370"/>
                <a:gd name="connsiteX3-7" fmla="*/ 457200 w 678426"/>
                <a:gd name="connsiteY3-8" fmla="*/ 60300 h 75370"/>
                <a:gd name="connsiteX4-9" fmla="*/ 589936 w 678426"/>
                <a:gd name="connsiteY4-10" fmla="*/ 75049 h 75370"/>
                <a:gd name="connsiteX5-11" fmla="*/ 678426 w 678426"/>
                <a:gd name="connsiteY5-12" fmla="*/ 45552 h 75370"/>
                <a:gd name="connsiteX0-13" fmla="*/ 0 w 678426"/>
                <a:gd name="connsiteY0-14" fmla="*/ 16055 h 75691"/>
                <a:gd name="connsiteX1-15" fmla="*/ 147484 w 678426"/>
                <a:gd name="connsiteY1-16" fmla="*/ 1307 h 75691"/>
                <a:gd name="connsiteX2-17" fmla="*/ 235974 w 678426"/>
                <a:gd name="connsiteY2-18" fmla="*/ 45552 h 75691"/>
                <a:gd name="connsiteX3-19" fmla="*/ 442451 w 678426"/>
                <a:gd name="connsiteY3-20" fmla="*/ 16054 h 75691"/>
                <a:gd name="connsiteX4-21" fmla="*/ 589936 w 678426"/>
                <a:gd name="connsiteY4-22" fmla="*/ 75049 h 75691"/>
                <a:gd name="connsiteX5-23" fmla="*/ 678426 w 678426"/>
                <a:gd name="connsiteY5-24" fmla="*/ 45552 h 75691"/>
                <a:gd name="connsiteX0-25" fmla="*/ 0 w 678426"/>
                <a:gd name="connsiteY0-26" fmla="*/ 14748 h 74384"/>
                <a:gd name="connsiteX1-27" fmla="*/ 147484 w 678426"/>
                <a:gd name="connsiteY1-28" fmla="*/ 0 h 74384"/>
                <a:gd name="connsiteX2-29" fmla="*/ 280219 w 678426"/>
                <a:gd name="connsiteY2-30" fmla="*/ 14748 h 74384"/>
                <a:gd name="connsiteX3-31" fmla="*/ 442451 w 678426"/>
                <a:gd name="connsiteY3-32" fmla="*/ 14747 h 74384"/>
                <a:gd name="connsiteX4-33" fmla="*/ 589936 w 678426"/>
                <a:gd name="connsiteY4-34" fmla="*/ 73742 h 74384"/>
                <a:gd name="connsiteX5-35" fmla="*/ 678426 w 678426"/>
                <a:gd name="connsiteY5-36" fmla="*/ 44245 h 74384"/>
                <a:gd name="connsiteX0-37" fmla="*/ 0 w 619433"/>
                <a:gd name="connsiteY0-38" fmla="*/ 14748 h 73742"/>
                <a:gd name="connsiteX1-39" fmla="*/ 147484 w 619433"/>
                <a:gd name="connsiteY1-40" fmla="*/ 0 h 73742"/>
                <a:gd name="connsiteX2-41" fmla="*/ 280219 w 619433"/>
                <a:gd name="connsiteY2-42" fmla="*/ 14748 h 73742"/>
                <a:gd name="connsiteX3-43" fmla="*/ 442451 w 619433"/>
                <a:gd name="connsiteY3-44" fmla="*/ 14747 h 73742"/>
                <a:gd name="connsiteX4-45" fmla="*/ 589936 w 619433"/>
                <a:gd name="connsiteY4-46" fmla="*/ 73742 h 73742"/>
                <a:gd name="connsiteX5-47" fmla="*/ 619433 w 619433"/>
                <a:gd name="connsiteY5-48" fmla="*/ 14748 h 73742"/>
                <a:gd name="connsiteX0-49" fmla="*/ 0 w 899652"/>
                <a:gd name="connsiteY0-50" fmla="*/ 14748 h 73742"/>
                <a:gd name="connsiteX1-51" fmla="*/ 147484 w 899652"/>
                <a:gd name="connsiteY1-52" fmla="*/ 0 h 73742"/>
                <a:gd name="connsiteX2-53" fmla="*/ 280219 w 899652"/>
                <a:gd name="connsiteY2-54" fmla="*/ 14748 h 73742"/>
                <a:gd name="connsiteX3-55" fmla="*/ 442451 w 899652"/>
                <a:gd name="connsiteY3-56" fmla="*/ 14747 h 73742"/>
                <a:gd name="connsiteX4-57" fmla="*/ 589936 w 899652"/>
                <a:gd name="connsiteY4-58" fmla="*/ 73742 h 73742"/>
                <a:gd name="connsiteX5-59" fmla="*/ 899652 w 899652"/>
                <a:gd name="connsiteY5-60" fmla="*/ 14748 h 73742"/>
                <a:gd name="connsiteX0-61" fmla="*/ 0 w 914401"/>
                <a:gd name="connsiteY0-62" fmla="*/ 14748 h 92062"/>
                <a:gd name="connsiteX1-63" fmla="*/ 147484 w 914401"/>
                <a:gd name="connsiteY1-64" fmla="*/ 0 h 92062"/>
                <a:gd name="connsiteX2-65" fmla="*/ 280219 w 914401"/>
                <a:gd name="connsiteY2-66" fmla="*/ 14748 h 92062"/>
                <a:gd name="connsiteX3-67" fmla="*/ 442451 w 914401"/>
                <a:gd name="connsiteY3-68" fmla="*/ 14747 h 92062"/>
                <a:gd name="connsiteX4-69" fmla="*/ 589936 w 914401"/>
                <a:gd name="connsiteY4-70" fmla="*/ 73742 h 92062"/>
                <a:gd name="connsiteX5-71" fmla="*/ 914401 w 914401"/>
                <a:gd name="connsiteY5-72" fmla="*/ 88490 h 9206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1" h="92062">
                  <a:moveTo>
                    <a:pt x="0" y="14748"/>
                  </a:moveTo>
                  <a:cubicBezTo>
                    <a:pt x="54077" y="4916"/>
                    <a:pt x="100781" y="0"/>
                    <a:pt x="147484" y="0"/>
                  </a:cubicBezTo>
                  <a:cubicBezTo>
                    <a:pt x="194187" y="0"/>
                    <a:pt x="231058" y="12290"/>
                    <a:pt x="280219" y="14748"/>
                  </a:cubicBezTo>
                  <a:cubicBezTo>
                    <a:pt x="329380" y="17206"/>
                    <a:pt x="390832" y="4915"/>
                    <a:pt x="442451" y="14747"/>
                  </a:cubicBezTo>
                  <a:cubicBezTo>
                    <a:pt x="494071" y="24579"/>
                    <a:pt x="511278" y="61452"/>
                    <a:pt x="589936" y="73742"/>
                  </a:cubicBezTo>
                  <a:cubicBezTo>
                    <a:pt x="668594" y="86033"/>
                    <a:pt x="884904" y="98322"/>
                    <a:pt x="914401" y="88490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4247305" y="1666568"/>
              <a:ext cx="16069" cy="545690"/>
            </a:xfrm>
            <a:custGeom>
              <a:gdLst>
                <a:gd name="connsiteX0" fmla="*/ 14882 w 44630"/>
                <a:gd name="connsiteY0" fmla="*/ 0 h 545690"/>
                <a:gd name="connsiteX1" fmla="*/ 44379 w 44630"/>
                <a:gd name="connsiteY1" fmla="*/ 235974 h 545690"/>
                <a:gd name="connsiteX2" fmla="*/ 134 w 44630"/>
                <a:gd name="connsiteY2" fmla="*/ 324464 h 545690"/>
                <a:gd name="connsiteX3" fmla="*/ 29630 w 44630"/>
                <a:gd name="connsiteY3" fmla="*/ 545690 h 545690"/>
                <a:gd name="connsiteX4" fmla="*/ 29630 w 44630"/>
                <a:gd name="connsiteY4" fmla="*/ 545690 h 545690"/>
                <a:gd name="connsiteX0-1" fmla="*/ 29606 w 59912"/>
                <a:gd name="connsiteY0-2" fmla="*/ 0 h 545690"/>
                <a:gd name="connsiteX1-3" fmla="*/ 59103 w 59912"/>
                <a:gd name="connsiteY1-4" fmla="*/ 235974 h 545690"/>
                <a:gd name="connsiteX2-5" fmla="*/ 110 w 59912"/>
                <a:gd name="connsiteY2-6" fmla="*/ 265470 h 545690"/>
                <a:gd name="connsiteX3-7" fmla="*/ 44354 w 59912"/>
                <a:gd name="connsiteY3-8" fmla="*/ 545690 h 545690"/>
                <a:gd name="connsiteX4-9" fmla="*/ 44354 w 59912"/>
                <a:gd name="connsiteY4-10" fmla="*/ 545690 h 545690"/>
                <a:gd name="connsiteX0-11" fmla="*/ 0 w 29772"/>
                <a:gd name="connsiteY0-12" fmla="*/ 0 h 545690"/>
                <a:gd name="connsiteX1-13" fmla="*/ 29497 w 29772"/>
                <a:gd name="connsiteY1-14" fmla="*/ 235974 h 545690"/>
                <a:gd name="connsiteX2-15" fmla="*/ 14749 w 29772"/>
                <a:gd name="connsiteY2-16" fmla="*/ 353960 h 545690"/>
                <a:gd name="connsiteX3-17" fmla="*/ 14748 w 29772"/>
                <a:gd name="connsiteY3-18" fmla="*/ 545690 h 545690"/>
                <a:gd name="connsiteX4-19" fmla="*/ 14748 w 29772"/>
                <a:gd name="connsiteY4-20" fmla="*/ 545690 h 545690"/>
                <a:gd name="connsiteX0-21" fmla="*/ 228 w 16069"/>
                <a:gd name="connsiteY0-22" fmla="*/ 0 h 545690"/>
                <a:gd name="connsiteX1-23" fmla="*/ 229 w 16069"/>
                <a:gd name="connsiteY1-24" fmla="*/ 206477 h 545690"/>
                <a:gd name="connsiteX2-25" fmla="*/ 14977 w 16069"/>
                <a:gd name="connsiteY2-26" fmla="*/ 353960 h 545690"/>
                <a:gd name="connsiteX3-27" fmla="*/ 14976 w 16069"/>
                <a:gd name="connsiteY3-28" fmla="*/ 545690 h 545690"/>
                <a:gd name="connsiteX4-29" fmla="*/ 14976 w 16069"/>
                <a:gd name="connsiteY4-30" fmla="*/ 545690 h 54569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068" h="545690">
                  <a:moveTo>
                    <a:pt x="228" y="0"/>
                  </a:moveTo>
                  <a:cubicBezTo>
                    <a:pt x="16205" y="90948"/>
                    <a:pt x="-2229" y="147484"/>
                    <a:pt x="229" y="206477"/>
                  </a:cubicBezTo>
                  <a:cubicBezTo>
                    <a:pt x="2687" y="265470"/>
                    <a:pt x="12519" y="297425"/>
                    <a:pt x="14977" y="353960"/>
                  </a:cubicBezTo>
                  <a:cubicBezTo>
                    <a:pt x="17435" y="410495"/>
                    <a:pt x="14976" y="513735"/>
                    <a:pt x="14976" y="545690"/>
                  </a:cubicBezTo>
                  <a:lnTo>
                    <a:pt x="14976" y="545690"/>
                  </a:ln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345014" y="3810127"/>
            <a:ext cx="975692" cy="662300"/>
            <a:chOff x="4247305" y="1621102"/>
            <a:chExt cx="975692" cy="662300"/>
          </a:xfrm>
        </p:grpSpPr>
        <p:grpSp>
          <p:nvGrpSpPr>
            <p:cNvPr id="42" name="组合 41"/>
            <p:cNvGrpSpPr/>
            <p:nvPr/>
          </p:nvGrpSpPr>
          <p:grpSpPr>
            <a:xfrm>
              <a:off x="4336026" y="1674330"/>
              <a:ext cx="886971" cy="609072"/>
              <a:chOff x="4336026" y="1674330"/>
              <a:chExt cx="886971" cy="609072"/>
            </a:xfrm>
          </p:grpSpPr>
          <p:sp>
            <p:nvSpPr>
              <p:cNvPr id="45" name="任意多边形: 形状 44"/>
              <p:cNvSpPr/>
              <p:nvPr/>
            </p:nvSpPr>
            <p:spPr>
              <a:xfrm>
                <a:off x="4336026" y="1674330"/>
                <a:ext cx="699153" cy="609072"/>
              </a:xfrm>
              <a:custGeom>
                <a:gdLst>
                  <a:gd name="connsiteX0" fmla="*/ 0 w 625411"/>
                  <a:gd name="connsiteY0" fmla="*/ 427703 h 615620"/>
                  <a:gd name="connsiteX1" fmla="*/ 265471 w 625411"/>
                  <a:gd name="connsiteY1" fmla="*/ 604684 h 615620"/>
                  <a:gd name="connsiteX2" fmla="*/ 604684 w 625411"/>
                  <a:gd name="connsiteY2" fmla="*/ 530942 h 615620"/>
                  <a:gd name="connsiteX3" fmla="*/ 589936 w 625411"/>
                  <a:gd name="connsiteY3" fmla="*/ 0 h 615620"/>
                  <a:gd name="connsiteX4" fmla="*/ 589936 w 625411"/>
                  <a:gd name="connsiteY4" fmla="*/ 0 h 615620"/>
                  <a:gd name="connsiteX0-1" fmla="*/ 0 w 699153"/>
                  <a:gd name="connsiteY0-2" fmla="*/ 516193 h 609072"/>
                  <a:gd name="connsiteX1-3" fmla="*/ 339213 w 699153"/>
                  <a:gd name="connsiteY1-4" fmla="*/ 604684 h 609072"/>
                  <a:gd name="connsiteX2-5" fmla="*/ 678426 w 699153"/>
                  <a:gd name="connsiteY2-6" fmla="*/ 530942 h 609072"/>
                  <a:gd name="connsiteX3-7" fmla="*/ 663678 w 699153"/>
                  <a:gd name="connsiteY3-8" fmla="*/ 0 h 609072"/>
                  <a:gd name="connsiteX4-9" fmla="*/ 663678 w 699153"/>
                  <a:gd name="connsiteY4-10" fmla="*/ 0 h 60907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99153" h="609072">
                    <a:moveTo>
                      <a:pt x="0" y="516193"/>
                    </a:moveTo>
                    <a:cubicBezTo>
                      <a:pt x="82345" y="596080"/>
                      <a:pt x="226142" y="602226"/>
                      <a:pt x="339213" y="604684"/>
                    </a:cubicBezTo>
                    <a:cubicBezTo>
                      <a:pt x="452284" y="607142"/>
                      <a:pt x="624349" y="631723"/>
                      <a:pt x="678426" y="530942"/>
                    </a:cubicBezTo>
                    <a:cubicBezTo>
                      <a:pt x="732503" y="430161"/>
                      <a:pt x="663678" y="0"/>
                      <a:pt x="663678" y="0"/>
                    </a:cubicBezTo>
                    <a:lnTo>
                      <a:pt x="663678" y="0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4352881" y="1708310"/>
                <a:ext cx="870116" cy="477054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5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任意多边形: 形状 42"/>
            <p:cNvSpPr/>
            <p:nvPr/>
          </p:nvSpPr>
          <p:spPr>
            <a:xfrm flipH="1">
              <a:off x="4285253" y="1621102"/>
              <a:ext cx="663678" cy="45719"/>
            </a:xfrm>
            <a:custGeom>
              <a:gdLst>
                <a:gd name="connsiteX0" fmla="*/ 0 w 589936"/>
                <a:gd name="connsiteY0" fmla="*/ 16055 h 75049"/>
                <a:gd name="connsiteX1" fmla="*/ 147484 w 589936"/>
                <a:gd name="connsiteY1" fmla="*/ 1307 h 75049"/>
                <a:gd name="connsiteX2" fmla="*/ 235974 w 589936"/>
                <a:gd name="connsiteY2" fmla="*/ 45552 h 75049"/>
                <a:gd name="connsiteX3" fmla="*/ 457200 w 589936"/>
                <a:gd name="connsiteY3" fmla="*/ 60300 h 75049"/>
                <a:gd name="connsiteX4" fmla="*/ 589936 w 589936"/>
                <a:gd name="connsiteY4" fmla="*/ 75049 h 75049"/>
                <a:gd name="connsiteX5" fmla="*/ 589936 w 589936"/>
                <a:gd name="connsiteY5" fmla="*/ 75049 h 75049"/>
                <a:gd name="connsiteX0-1" fmla="*/ 0 w 678426"/>
                <a:gd name="connsiteY0-2" fmla="*/ 16055 h 75370"/>
                <a:gd name="connsiteX1-3" fmla="*/ 147484 w 678426"/>
                <a:gd name="connsiteY1-4" fmla="*/ 1307 h 75370"/>
                <a:gd name="connsiteX2-5" fmla="*/ 235974 w 678426"/>
                <a:gd name="connsiteY2-6" fmla="*/ 45552 h 75370"/>
                <a:gd name="connsiteX3-7" fmla="*/ 457200 w 678426"/>
                <a:gd name="connsiteY3-8" fmla="*/ 60300 h 75370"/>
                <a:gd name="connsiteX4-9" fmla="*/ 589936 w 678426"/>
                <a:gd name="connsiteY4-10" fmla="*/ 75049 h 75370"/>
                <a:gd name="connsiteX5-11" fmla="*/ 678426 w 678426"/>
                <a:gd name="connsiteY5-12" fmla="*/ 45552 h 75370"/>
                <a:gd name="connsiteX0-13" fmla="*/ 0 w 678426"/>
                <a:gd name="connsiteY0-14" fmla="*/ 16055 h 75691"/>
                <a:gd name="connsiteX1-15" fmla="*/ 147484 w 678426"/>
                <a:gd name="connsiteY1-16" fmla="*/ 1307 h 75691"/>
                <a:gd name="connsiteX2-17" fmla="*/ 235974 w 678426"/>
                <a:gd name="connsiteY2-18" fmla="*/ 45552 h 75691"/>
                <a:gd name="connsiteX3-19" fmla="*/ 442451 w 678426"/>
                <a:gd name="connsiteY3-20" fmla="*/ 16054 h 75691"/>
                <a:gd name="connsiteX4-21" fmla="*/ 589936 w 678426"/>
                <a:gd name="connsiteY4-22" fmla="*/ 75049 h 75691"/>
                <a:gd name="connsiteX5-23" fmla="*/ 678426 w 678426"/>
                <a:gd name="connsiteY5-24" fmla="*/ 45552 h 75691"/>
                <a:gd name="connsiteX0-25" fmla="*/ 0 w 678426"/>
                <a:gd name="connsiteY0-26" fmla="*/ 14748 h 74384"/>
                <a:gd name="connsiteX1-27" fmla="*/ 147484 w 678426"/>
                <a:gd name="connsiteY1-28" fmla="*/ 0 h 74384"/>
                <a:gd name="connsiteX2-29" fmla="*/ 280219 w 678426"/>
                <a:gd name="connsiteY2-30" fmla="*/ 14748 h 74384"/>
                <a:gd name="connsiteX3-31" fmla="*/ 442451 w 678426"/>
                <a:gd name="connsiteY3-32" fmla="*/ 14747 h 74384"/>
                <a:gd name="connsiteX4-33" fmla="*/ 589936 w 678426"/>
                <a:gd name="connsiteY4-34" fmla="*/ 73742 h 74384"/>
                <a:gd name="connsiteX5-35" fmla="*/ 678426 w 678426"/>
                <a:gd name="connsiteY5-36" fmla="*/ 44245 h 74384"/>
                <a:gd name="connsiteX0-37" fmla="*/ 0 w 619433"/>
                <a:gd name="connsiteY0-38" fmla="*/ 14748 h 73742"/>
                <a:gd name="connsiteX1-39" fmla="*/ 147484 w 619433"/>
                <a:gd name="connsiteY1-40" fmla="*/ 0 h 73742"/>
                <a:gd name="connsiteX2-41" fmla="*/ 280219 w 619433"/>
                <a:gd name="connsiteY2-42" fmla="*/ 14748 h 73742"/>
                <a:gd name="connsiteX3-43" fmla="*/ 442451 w 619433"/>
                <a:gd name="connsiteY3-44" fmla="*/ 14747 h 73742"/>
                <a:gd name="connsiteX4-45" fmla="*/ 589936 w 619433"/>
                <a:gd name="connsiteY4-46" fmla="*/ 73742 h 73742"/>
                <a:gd name="connsiteX5-47" fmla="*/ 619433 w 619433"/>
                <a:gd name="connsiteY5-48" fmla="*/ 14748 h 73742"/>
                <a:gd name="connsiteX0-49" fmla="*/ 0 w 899652"/>
                <a:gd name="connsiteY0-50" fmla="*/ 14748 h 73742"/>
                <a:gd name="connsiteX1-51" fmla="*/ 147484 w 899652"/>
                <a:gd name="connsiteY1-52" fmla="*/ 0 h 73742"/>
                <a:gd name="connsiteX2-53" fmla="*/ 280219 w 899652"/>
                <a:gd name="connsiteY2-54" fmla="*/ 14748 h 73742"/>
                <a:gd name="connsiteX3-55" fmla="*/ 442451 w 899652"/>
                <a:gd name="connsiteY3-56" fmla="*/ 14747 h 73742"/>
                <a:gd name="connsiteX4-57" fmla="*/ 589936 w 899652"/>
                <a:gd name="connsiteY4-58" fmla="*/ 73742 h 73742"/>
                <a:gd name="connsiteX5-59" fmla="*/ 899652 w 899652"/>
                <a:gd name="connsiteY5-60" fmla="*/ 14748 h 73742"/>
                <a:gd name="connsiteX0-61" fmla="*/ 0 w 914401"/>
                <a:gd name="connsiteY0-62" fmla="*/ 14748 h 92062"/>
                <a:gd name="connsiteX1-63" fmla="*/ 147484 w 914401"/>
                <a:gd name="connsiteY1-64" fmla="*/ 0 h 92062"/>
                <a:gd name="connsiteX2-65" fmla="*/ 280219 w 914401"/>
                <a:gd name="connsiteY2-66" fmla="*/ 14748 h 92062"/>
                <a:gd name="connsiteX3-67" fmla="*/ 442451 w 914401"/>
                <a:gd name="connsiteY3-68" fmla="*/ 14747 h 92062"/>
                <a:gd name="connsiteX4-69" fmla="*/ 589936 w 914401"/>
                <a:gd name="connsiteY4-70" fmla="*/ 73742 h 92062"/>
                <a:gd name="connsiteX5-71" fmla="*/ 914401 w 914401"/>
                <a:gd name="connsiteY5-72" fmla="*/ 88490 h 9206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1" h="92062">
                  <a:moveTo>
                    <a:pt x="0" y="14748"/>
                  </a:moveTo>
                  <a:cubicBezTo>
                    <a:pt x="54077" y="4916"/>
                    <a:pt x="100781" y="0"/>
                    <a:pt x="147484" y="0"/>
                  </a:cubicBezTo>
                  <a:cubicBezTo>
                    <a:pt x="194187" y="0"/>
                    <a:pt x="231058" y="12290"/>
                    <a:pt x="280219" y="14748"/>
                  </a:cubicBezTo>
                  <a:cubicBezTo>
                    <a:pt x="329380" y="17206"/>
                    <a:pt x="390832" y="4915"/>
                    <a:pt x="442451" y="14747"/>
                  </a:cubicBezTo>
                  <a:cubicBezTo>
                    <a:pt x="494071" y="24579"/>
                    <a:pt x="511278" y="61452"/>
                    <a:pt x="589936" y="73742"/>
                  </a:cubicBezTo>
                  <a:cubicBezTo>
                    <a:pt x="668594" y="86033"/>
                    <a:pt x="884904" y="98322"/>
                    <a:pt x="914401" y="88490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4247305" y="1666568"/>
              <a:ext cx="16069" cy="545690"/>
            </a:xfrm>
            <a:custGeom>
              <a:gdLst>
                <a:gd name="connsiteX0" fmla="*/ 14882 w 44630"/>
                <a:gd name="connsiteY0" fmla="*/ 0 h 545690"/>
                <a:gd name="connsiteX1" fmla="*/ 44379 w 44630"/>
                <a:gd name="connsiteY1" fmla="*/ 235974 h 545690"/>
                <a:gd name="connsiteX2" fmla="*/ 134 w 44630"/>
                <a:gd name="connsiteY2" fmla="*/ 324464 h 545690"/>
                <a:gd name="connsiteX3" fmla="*/ 29630 w 44630"/>
                <a:gd name="connsiteY3" fmla="*/ 545690 h 545690"/>
                <a:gd name="connsiteX4" fmla="*/ 29630 w 44630"/>
                <a:gd name="connsiteY4" fmla="*/ 545690 h 545690"/>
                <a:gd name="connsiteX0-1" fmla="*/ 29606 w 59912"/>
                <a:gd name="connsiteY0-2" fmla="*/ 0 h 545690"/>
                <a:gd name="connsiteX1-3" fmla="*/ 59103 w 59912"/>
                <a:gd name="connsiteY1-4" fmla="*/ 235974 h 545690"/>
                <a:gd name="connsiteX2-5" fmla="*/ 110 w 59912"/>
                <a:gd name="connsiteY2-6" fmla="*/ 265470 h 545690"/>
                <a:gd name="connsiteX3-7" fmla="*/ 44354 w 59912"/>
                <a:gd name="connsiteY3-8" fmla="*/ 545690 h 545690"/>
                <a:gd name="connsiteX4-9" fmla="*/ 44354 w 59912"/>
                <a:gd name="connsiteY4-10" fmla="*/ 545690 h 545690"/>
                <a:gd name="connsiteX0-11" fmla="*/ 0 w 29772"/>
                <a:gd name="connsiteY0-12" fmla="*/ 0 h 545690"/>
                <a:gd name="connsiteX1-13" fmla="*/ 29497 w 29772"/>
                <a:gd name="connsiteY1-14" fmla="*/ 235974 h 545690"/>
                <a:gd name="connsiteX2-15" fmla="*/ 14749 w 29772"/>
                <a:gd name="connsiteY2-16" fmla="*/ 353960 h 545690"/>
                <a:gd name="connsiteX3-17" fmla="*/ 14748 w 29772"/>
                <a:gd name="connsiteY3-18" fmla="*/ 545690 h 545690"/>
                <a:gd name="connsiteX4-19" fmla="*/ 14748 w 29772"/>
                <a:gd name="connsiteY4-20" fmla="*/ 545690 h 545690"/>
                <a:gd name="connsiteX0-21" fmla="*/ 228 w 16069"/>
                <a:gd name="connsiteY0-22" fmla="*/ 0 h 545690"/>
                <a:gd name="connsiteX1-23" fmla="*/ 229 w 16069"/>
                <a:gd name="connsiteY1-24" fmla="*/ 206477 h 545690"/>
                <a:gd name="connsiteX2-25" fmla="*/ 14977 w 16069"/>
                <a:gd name="connsiteY2-26" fmla="*/ 353960 h 545690"/>
                <a:gd name="connsiteX3-27" fmla="*/ 14976 w 16069"/>
                <a:gd name="connsiteY3-28" fmla="*/ 545690 h 545690"/>
                <a:gd name="connsiteX4-29" fmla="*/ 14976 w 16069"/>
                <a:gd name="connsiteY4-30" fmla="*/ 545690 h 54569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068" h="545690">
                  <a:moveTo>
                    <a:pt x="228" y="0"/>
                  </a:moveTo>
                  <a:cubicBezTo>
                    <a:pt x="16205" y="90948"/>
                    <a:pt x="-2229" y="147484"/>
                    <a:pt x="229" y="206477"/>
                  </a:cubicBezTo>
                  <a:cubicBezTo>
                    <a:pt x="2687" y="265470"/>
                    <a:pt x="12519" y="297425"/>
                    <a:pt x="14977" y="353960"/>
                  </a:cubicBezTo>
                  <a:cubicBezTo>
                    <a:pt x="17435" y="410495"/>
                    <a:pt x="14976" y="513735"/>
                    <a:pt x="14976" y="545690"/>
                  </a:cubicBezTo>
                  <a:lnTo>
                    <a:pt x="14976" y="545690"/>
                  </a:ln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21021" y="3797288"/>
            <a:ext cx="975692" cy="662300"/>
            <a:chOff x="4247305" y="1621102"/>
            <a:chExt cx="975692" cy="662300"/>
          </a:xfrm>
        </p:grpSpPr>
        <p:grpSp>
          <p:nvGrpSpPr>
            <p:cNvPr id="48" name="组合 47"/>
            <p:cNvGrpSpPr/>
            <p:nvPr/>
          </p:nvGrpSpPr>
          <p:grpSpPr>
            <a:xfrm>
              <a:off x="4336026" y="1674330"/>
              <a:ext cx="886971" cy="609072"/>
              <a:chOff x="4336026" y="1674330"/>
              <a:chExt cx="886971" cy="609072"/>
            </a:xfrm>
          </p:grpSpPr>
          <p:sp>
            <p:nvSpPr>
              <p:cNvPr id="51" name="任意多边形: 形状 50"/>
              <p:cNvSpPr/>
              <p:nvPr/>
            </p:nvSpPr>
            <p:spPr>
              <a:xfrm>
                <a:off x="4336026" y="1674330"/>
                <a:ext cx="699153" cy="609072"/>
              </a:xfrm>
              <a:custGeom>
                <a:gdLst>
                  <a:gd name="connsiteX0" fmla="*/ 0 w 625411"/>
                  <a:gd name="connsiteY0" fmla="*/ 427703 h 615620"/>
                  <a:gd name="connsiteX1" fmla="*/ 265471 w 625411"/>
                  <a:gd name="connsiteY1" fmla="*/ 604684 h 615620"/>
                  <a:gd name="connsiteX2" fmla="*/ 604684 w 625411"/>
                  <a:gd name="connsiteY2" fmla="*/ 530942 h 615620"/>
                  <a:gd name="connsiteX3" fmla="*/ 589936 w 625411"/>
                  <a:gd name="connsiteY3" fmla="*/ 0 h 615620"/>
                  <a:gd name="connsiteX4" fmla="*/ 589936 w 625411"/>
                  <a:gd name="connsiteY4" fmla="*/ 0 h 615620"/>
                  <a:gd name="connsiteX0-1" fmla="*/ 0 w 699153"/>
                  <a:gd name="connsiteY0-2" fmla="*/ 516193 h 609072"/>
                  <a:gd name="connsiteX1-3" fmla="*/ 339213 w 699153"/>
                  <a:gd name="connsiteY1-4" fmla="*/ 604684 h 609072"/>
                  <a:gd name="connsiteX2-5" fmla="*/ 678426 w 699153"/>
                  <a:gd name="connsiteY2-6" fmla="*/ 530942 h 609072"/>
                  <a:gd name="connsiteX3-7" fmla="*/ 663678 w 699153"/>
                  <a:gd name="connsiteY3-8" fmla="*/ 0 h 609072"/>
                  <a:gd name="connsiteX4-9" fmla="*/ 663678 w 699153"/>
                  <a:gd name="connsiteY4-10" fmla="*/ 0 h 60907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99153" h="609072">
                    <a:moveTo>
                      <a:pt x="0" y="516193"/>
                    </a:moveTo>
                    <a:cubicBezTo>
                      <a:pt x="82345" y="596080"/>
                      <a:pt x="226142" y="602226"/>
                      <a:pt x="339213" y="604684"/>
                    </a:cubicBezTo>
                    <a:cubicBezTo>
                      <a:pt x="452284" y="607142"/>
                      <a:pt x="624349" y="631723"/>
                      <a:pt x="678426" y="530942"/>
                    </a:cubicBezTo>
                    <a:cubicBezTo>
                      <a:pt x="732503" y="430161"/>
                      <a:pt x="663678" y="0"/>
                      <a:pt x="663678" y="0"/>
                    </a:cubicBezTo>
                    <a:lnTo>
                      <a:pt x="663678" y="0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4352881" y="1708310"/>
                <a:ext cx="870116" cy="477054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5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任意多边形: 形状 48"/>
            <p:cNvSpPr/>
            <p:nvPr/>
          </p:nvSpPr>
          <p:spPr>
            <a:xfrm flipH="1">
              <a:off x="4285253" y="1621102"/>
              <a:ext cx="663678" cy="45719"/>
            </a:xfrm>
            <a:custGeom>
              <a:gdLst>
                <a:gd name="connsiteX0" fmla="*/ 0 w 589936"/>
                <a:gd name="connsiteY0" fmla="*/ 16055 h 75049"/>
                <a:gd name="connsiteX1" fmla="*/ 147484 w 589936"/>
                <a:gd name="connsiteY1" fmla="*/ 1307 h 75049"/>
                <a:gd name="connsiteX2" fmla="*/ 235974 w 589936"/>
                <a:gd name="connsiteY2" fmla="*/ 45552 h 75049"/>
                <a:gd name="connsiteX3" fmla="*/ 457200 w 589936"/>
                <a:gd name="connsiteY3" fmla="*/ 60300 h 75049"/>
                <a:gd name="connsiteX4" fmla="*/ 589936 w 589936"/>
                <a:gd name="connsiteY4" fmla="*/ 75049 h 75049"/>
                <a:gd name="connsiteX5" fmla="*/ 589936 w 589936"/>
                <a:gd name="connsiteY5" fmla="*/ 75049 h 75049"/>
                <a:gd name="connsiteX0-1" fmla="*/ 0 w 678426"/>
                <a:gd name="connsiteY0-2" fmla="*/ 16055 h 75370"/>
                <a:gd name="connsiteX1-3" fmla="*/ 147484 w 678426"/>
                <a:gd name="connsiteY1-4" fmla="*/ 1307 h 75370"/>
                <a:gd name="connsiteX2-5" fmla="*/ 235974 w 678426"/>
                <a:gd name="connsiteY2-6" fmla="*/ 45552 h 75370"/>
                <a:gd name="connsiteX3-7" fmla="*/ 457200 w 678426"/>
                <a:gd name="connsiteY3-8" fmla="*/ 60300 h 75370"/>
                <a:gd name="connsiteX4-9" fmla="*/ 589936 w 678426"/>
                <a:gd name="connsiteY4-10" fmla="*/ 75049 h 75370"/>
                <a:gd name="connsiteX5-11" fmla="*/ 678426 w 678426"/>
                <a:gd name="connsiteY5-12" fmla="*/ 45552 h 75370"/>
                <a:gd name="connsiteX0-13" fmla="*/ 0 w 678426"/>
                <a:gd name="connsiteY0-14" fmla="*/ 16055 h 75691"/>
                <a:gd name="connsiteX1-15" fmla="*/ 147484 w 678426"/>
                <a:gd name="connsiteY1-16" fmla="*/ 1307 h 75691"/>
                <a:gd name="connsiteX2-17" fmla="*/ 235974 w 678426"/>
                <a:gd name="connsiteY2-18" fmla="*/ 45552 h 75691"/>
                <a:gd name="connsiteX3-19" fmla="*/ 442451 w 678426"/>
                <a:gd name="connsiteY3-20" fmla="*/ 16054 h 75691"/>
                <a:gd name="connsiteX4-21" fmla="*/ 589936 w 678426"/>
                <a:gd name="connsiteY4-22" fmla="*/ 75049 h 75691"/>
                <a:gd name="connsiteX5-23" fmla="*/ 678426 w 678426"/>
                <a:gd name="connsiteY5-24" fmla="*/ 45552 h 75691"/>
                <a:gd name="connsiteX0-25" fmla="*/ 0 w 678426"/>
                <a:gd name="connsiteY0-26" fmla="*/ 14748 h 74384"/>
                <a:gd name="connsiteX1-27" fmla="*/ 147484 w 678426"/>
                <a:gd name="connsiteY1-28" fmla="*/ 0 h 74384"/>
                <a:gd name="connsiteX2-29" fmla="*/ 280219 w 678426"/>
                <a:gd name="connsiteY2-30" fmla="*/ 14748 h 74384"/>
                <a:gd name="connsiteX3-31" fmla="*/ 442451 w 678426"/>
                <a:gd name="connsiteY3-32" fmla="*/ 14747 h 74384"/>
                <a:gd name="connsiteX4-33" fmla="*/ 589936 w 678426"/>
                <a:gd name="connsiteY4-34" fmla="*/ 73742 h 74384"/>
                <a:gd name="connsiteX5-35" fmla="*/ 678426 w 678426"/>
                <a:gd name="connsiteY5-36" fmla="*/ 44245 h 74384"/>
                <a:gd name="connsiteX0-37" fmla="*/ 0 w 619433"/>
                <a:gd name="connsiteY0-38" fmla="*/ 14748 h 73742"/>
                <a:gd name="connsiteX1-39" fmla="*/ 147484 w 619433"/>
                <a:gd name="connsiteY1-40" fmla="*/ 0 h 73742"/>
                <a:gd name="connsiteX2-41" fmla="*/ 280219 w 619433"/>
                <a:gd name="connsiteY2-42" fmla="*/ 14748 h 73742"/>
                <a:gd name="connsiteX3-43" fmla="*/ 442451 w 619433"/>
                <a:gd name="connsiteY3-44" fmla="*/ 14747 h 73742"/>
                <a:gd name="connsiteX4-45" fmla="*/ 589936 w 619433"/>
                <a:gd name="connsiteY4-46" fmla="*/ 73742 h 73742"/>
                <a:gd name="connsiteX5-47" fmla="*/ 619433 w 619433"/>
                <a:gd name="connsiteY5-48" fmla="*/ 14748 h 73742"/>
                <a:gd name="connsiteX0-49" fmla="*/ 0 w 899652"/>
                <a:gd name="connsiteY0-50" fmla="*/ 14748 h 73742"/>
                <a:gd name="connsiteX1-51" fmla="*/ 147484 w 899652"/>
                <a:gd name="connsiteY1-52" fmla="*/ 0 h 73742"/>
                <a:gd name="connsiteX2-53" fmla="*/ 280219 w 899652"/>
                <a:gd name="connsiteY2-54" fmla="*/ 14748 h 73742"/>
                <a:gd name="connsiteX3-55" fmla="*/ 442451 w 899652"/>
                <a:gd name="connsiteY3-56" fmla="*/ 14747 h 73742"/>
                <a:gd name="connsiteX4-57" fmla="*/ 589936 w 899652"/>
                <a:gd name="connsiteY4-58" fmla="*/ 73742 h 73742"/>
                <a:gd name="connsiteX5-59" fmla="*/ 899652 w 899652"/>
                <a:gd name="connsiteY5-60" fmla="*/ 14748 h 73742"/>
                <a:gd name="connsiteX0-61" fmla="*/ 0 w 914401"/>
                <a:gd name="connsiteY0-62" fmla="*/ 14748 h 92062"/>
                <a:gd name="connsiteX1-63" fmla="*/ 147484 w 914401"/>
                <a:gd name="connsiteY1-64" fmla="*/ 0 h 92062"/>
                <a:gd name="connsiteX2-65" fmla="*/ 280219 w 914401"/>
                <a:gd name="connsiteY2-66" fmla="*/ 14748 h 92062"/>
                <a:gd name="connsiteX3-67" fmla="*/ 442451 w 914401"/>
                <a:gd name="connsiteY3-68" fmla="*/ 14747 h 92062"/>
                <a:gd name="connsiteX4-69" fmla="*/ 589936 w 914401"/>
                <a:gd name="connsiteY4-70" fmla="*/ 73742 h 92062"/>
                <a:gd name="connsiteX5-71" fmla="*/ 914401 w 914401"/>
                <a:gd name="connsiteY5-72" fmla="*/ 88490 h 9206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1" h="92062">
                  <a:moveTo>
                    <a:pt x="0" y="14748"/>
                  </a:moveTo>
                  <a:cubicBezTo>
                    <a:pt x="54077" y="4916"/>
                    <a:pt x="100781" y="0"/>
                    <a:pt x="147484" y="0"/>
                  </a:cubicBezTo>
                  <a:cubicBezTo>
                    <a:pt x="194187" y="0"/>
                    <a:pt x="231058" y="12290"/>
                    <a:pt x="280219" y="14748"/>
                  </a:cubicBezTo>
                  <a:cubicBezTo>
                    <a:pt x="329380" y="17206"/>
                    <a:pt x="390832" y="4915"/>
                    <a:pt x="442451" y="14747"/>
                  </a:cubicBezTo>
                  <a:cubicBezTo>
                    <a:pt x="494071" y="24579"/>
                    <a:pt x="511278" y="61452"/>
                    <a:pt x="589936" y="73742"/>
                  </a:cubicBezTo>
                  <a:cubicBezTo>
                    <a:pt x="668594" y="86033"/>
                    <a:pt x="884904" y="98322"/>
                    <a:pt x="914401" y="88490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4247305" y="1666568"/>
              <a:ext cx="16069" cy="545690"/>
            </a:xfrm>
            <a:custGeom>
              <a:gdLst>
                <a:gd name="connsiteX0" fmla="*/ 14882 w 44630"/>
                <a:gd name="connsiteY0" fmla="*/ 0 h 545690"/>
                <a:gd name="connsiteX1" fmla="*/ 44379 w 44630"/>
                <a:gd name="connsiteY1" fmla="*/ 235974 h 545690"/>
                <a:gd name="connsiteX2" fmla="*/ 134 w 44630"/>
                <a:gd name="connsiteY2" fmla="*/ 324464 h 545690"/>
                <a:gd name="connsiteX3" fmla="*/ 29630 w 44630"/>
                <a:gd name="connsiteY3" fmla="*/ 545690 h 545690"/>
                <a:gd name="connsiteX4" fmla="*/ 29630 w 44630"/>
                <a:gd name="connsiteY4" fmla="*/ 545690 h 545690"/>
                <a:gd name="connsiteX0-1" fmla="*/ 29606 w 59912"/>
                <a:gd name="connsiteY0-2" fmla="*/ 0 h 545690"/>
                <a:gd name="connsiteX1-3" fmla="*/ 59103 w 59912"/>
                <a:gd name="connsiteY1-4" fmla="*/ 235974 h 545690"/>
                <a:gd name="connsiteX2-5" fmla="*/ 110 w 59912"/>
                <a:gd name="connsiteY2-6" fmla="*/ 265470 h 545690"/>
                <a:gd name="connsiteX3-7" fmla="*/ 44354 w 59912"/>
                <a:gd name="connsiteY3-8" fmla="*/ 545690 h 545690"/>
                <a:gd name="connsiteX4-9" fmla="*/ 44354 w 59912"/>
                <a:gd name="connsiteY4-10" fmla="*/ 545690 h 545690"/>
                <a:gd name="connsiteX0-11" fmla="*/ 0 w 29772"/>
                <a:gd name="connsiteY0-12" fmla="*/ 0 h 545690"/>
                <a:gd name="connsiteX1-13" fmla="*/ 29497 w 29772"/>
                <a:gd name="connsiteY1-14" fmla="*/ 235974 h 545690"/>
                <a:gd name="connsiteX2-15" fmla="*/ 14749 w 29772"/>
                <a:gd name="connsiteY2-16" fmla="*/ 353960 h 545690"/>
                <a:gd name="connsiteX3-17" fmla="*/ 14748 w 29772"/>
                <a:gd name="connsiteY3-18" fmla="*/ 545690 h 545690"/>
                <a:gd name="connsiteX4-19" fmla="*/ 14748 w 29772"/>
                <a:gd name="connsiteY4-20" fmla="*/ 545690 h 545690"/>
                <a:gd name="connsiteX0-21" fmla="*/ 228 w 16069"/>
                <a:gd name="connsiteY0-22" fmla="*/ 0 h 545690"/>
                <a:gd name="connsiteX1-23" fmla="*/ 229 w 16069"/>
                <a:gd name="connsiteY1-24" fmla="*/ 206477 h 545690"/>
                <a:gd name="connsiteX2-25" fmla="*/ 14977 w 16069"/>
                <a:gd name="connsiteY2-26" fmla="*/ 353960 h 545690"/>
                <a:gd name="connsiteX3-27" fmla="*/ 14976 w 16069"/>
                <a:gd name="connsiteY3-28" fmla="*/ 545690 h 545690"/>
                <a:gd name="connsiteX4-29" fmla="*/ 14976 w 16069"/>
                <a:gd name="connsiteY4-30" fmla="*/ 545690 h 54569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068" h="545690">
                  <a:moveTo>
                    <a:pt x="228" y="0"/>
                  </a:moveTo>
                  <a:cubicBezTo>
                    <a:pt x="16205" y="90948"/>
                    <a:pt x="-2229" y="147484"/>
                    <a:pt x="229" y="206477"/>
                  </a:cubicBezTo>
                  <a:cubicBezTo>
                    <a:pt x="2687" y="265470"/>
                    <a:pt x="12519" y="297425"/>
                    <a:pt x="14977" y="353960"/>
                  </a:cubicBezTo>
                  <a:cubicBezTo>
                    <a:pt x="17435" y="410495"/>
                    <a:pt x="14976" y="513735"/>
                    <a:pt x="14976" y="545690"/>
                  </a:cubicBezTo>
                  <a:lnTo>
                    <a:pt x="14976" y="545690"/>
                  </a:ln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493898" y="2169788"/>
            <a:ext cx="975692" cy="662300"/>
            <a:chOff x="4247305" y="1621102"/>
            <a:chExt cx="975692" cy="662300"/>
          </a:xfrm>
        </p:grpSpPr>
        <p:grpSp>
          <p:nvGrpSpPr>
            <p:cNvPr id="54" name="组合 53"/>
            <p:cNvGrpSpPr/>
            <p:nvPr/>
          </p:nvGrpSpPr>
          <p:grpSpPr>
            <a:xfrm>
              <a:off x="4336026" y="1674330"/>
              <a:ext cx="886971" cy="609072"/>
              <a:chOff x="4336026" y="1674330"/>
              <a:chExt cx="886971" cy="609072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36026" y="1674330"/>
                <a:ext cx="699153" cy="609072"/>
              </a:xfrm>
              <a:custGeom>
                <a:gdLst>
                  <a:gd name="connsiteX0" fmla="*/ 0 w 625411"/>
                  <a:gd name="connsiteY0" fmla="*/ 427703 h 615620"/>
                  <a:gd name="connsiteX1" fmla="*/ 265471 w 625411"/>
                  <a:gd name="connsiteY1" fmla="*/ 604684 h 615620"/>
                  <a:gd name="connsiteX2" fmla="*/ 604684 w 625411"/>
                  <a:gd name="connsiteY2" fmla="*/ 530942 h 615620"/>
                  <a:gd name="connsiteX3" fmla="*/ 589936 w 625411"/>
                  <a:gd name="connsiteY3" fmla="*/ 0 h 615620"/>
                  <a:gd name="connsiteX4" fmla="*/ 589936 w 625411"/>
                  <a:gd name="connsiteY4" fmla="*/ 0 h 615620"/>
                  <a:gd name="connsiteX0-1" fmla="*/ 0 w 699153"/>
                  <a:gd name="connsiteY0-2" fmla="*/ 516193 h 609072"/>
                  <a:gd name="connsiteX1-3" fmla="*/ 339213 w 699153"/>
                  <a:gd name="connsiteY1-4" fmla="*/ 604684 h 609072"/>
                  <a:gd name="connsiteX2-5" fmla="*/ 678426 w 699153"/>
                  <a:gd name="connsiteY2-6" fmla="*/ 530942 h 609072"/>
                  <a:gd name="connsiteX3-7" fmla="*/ 663678 w 699153"/>
                  <a:gd name="connsiteY3-8" fmla="*/ 0 h 609072"/>
                  <a:gd name="connsiteX4-9" fmla="*/ 663678 w 699153"/>
                  <a:gd name="connsiteY4-10" fmla="*/ 0 h 60907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99153" h="609072">
                    <a:moveTo>
                      <a:pt x="0" y="516193"/>
                    </a:moveTo>
                    <a:cubicBezTo>
                      <a:pt x="82345" y="596080"/>
                      <a:pt x="226142" y="602226"/>
                      <a:pt x="339213" y="604684"/>
                    </a:cubicBezTo>
                    <a:cubicBezTo>
                      <a:pt x="452284" y="607142"/>
                      <a:pt x="624349" y="631723"/>
                      <a:pt x="678426" y="530942"/>
                    </a:cubicBezTo>
                    <a:cubicBezTo>
                      <a:pt x="732503" y="430161"/>
                      <a:pt x="663678" y="0"/>
                      <a:pt x="663678" y="0"/>
                    </a:cubicBezTo>
                    <a:lnTo>
                      <a:pt x="663678" y="0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4352881" y="1708310"/>
                <a:ext cx="870116" cy="477054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5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5" name="任意多边形: 形状 54"/>
            <p:cNvSpPr/>
            <p:nvPr/>
          </p:nvSpPr>
          <p:spPr>
            <a:xfrm flipH="1">
              <a:off x="4285253" y="1621102"/>
              <a:ext cx="663678" cy="45719"/>
            </a:xfrm>
            <a:custGeom>
              <a:gdLst>
                <a:gd name="connsiteX0" fmla="*/ 0 w 589936"/>
                <a:gd name="connsiteY0" fmla="*/ 16055 h 75049"/>
                <a:gd name="connsiteX1" fmla="*/ 147484 w 589936"/>
                <a:gd name="connsiteY1" fmla="*/ 1307 h 75049"/>
                <a:gd name="connsiteX2" fmla="*/ 235974 w 589936"/>
                <a:gd name="connsiteY2" fmla="*/ 45552 h 75049"/>
                <a:gd name="connsiteX3" fmla="*/ 457200 w 589936"/>
                <a:gd name="connsiteY3" fmla="*/ 60300 h 75049"/>
                <a:gd name="connsiteX4" fmla="*/ 589936 w 589936"/>
                <a:gd name="connsiteY4" fmla="*/ 75049 h 75049"/>
                <a:gd name="connsiteX5" fmla="*/ 589936 w 589936"/>
                <a:gd name="connsiteY5" fmla="*/ 75049 h 75049"/>
                <a:gd name="connsiteX0-1" fmla="*/ 0 w 678426"/>
                <a:gd name="connsiteY0-2" fmla="*/ 16055 h 75370"/>
                <a:gd name="connsiteX1-3" fmla="*/ 147484 w 678426"/>
                <a:gd name="connsiteY1-4" fmla="*/ 1307 h 75370"/>
                <a:gd name="connsiteX2-5" fmla="*/ 235974 w 678426"/>
                <a:gd name="connsiteY2-6" fmla="*/ 45552 h 75370"/>
                <a:gd name="connsiteX3-7" fmla="*/ 457200 w 678426"/>
                <a:gd name="connsiteY3-8" fmla="*/ 60300 h 75370"/>
                <a:gd name="connsiteX4-9" fmla="*/ 589936 w 678426"/>
                <a:gd name="connsiteY4-10" fmla="*/ 75049 h 75370"/>
                <a:gd name="connsiteX5-11" fmla="*/ 678426 w 678426"/>
                <a:gd name="connsiteY5-12" fmla="*/ 45552 h 75370"/>
                <a:gd name="connsiteX0-13" fmla="*/ 0 w 678426"/>
                <a:gd name="connsiteY0-14" fmla="*/ 16055 h 75691"/>
                <a:gd name="connsiteX1-15" fmla="*/ 147484 w 678426"/>
                <a:gd name="connsiteY1-16" fmla="*/ 1307 h 75691"/>
                <a:gd name="connsiteX2-17" fmla="*/ 235974 w 678426"/>
                <a:gd name="connsiteY2-18" fmla="*/ 45552 h 75691"/>
                <a:gd name="connsiteX3-19" fmla="*/ 442451 w 678426"/>
                <a:gd name="connsiteY3-20" fmla="*/ 16054 h 75691"/>
                <a:gd name="connsiteX4-21" fmla="*/ 589936 w 678426"/>
                <a:gd name="connsiteY4-22" fmla="*/ 75049 h 75691"/>
                <a:gd name="connsiteX5-23" fmla="*/ 678426 w 678426"/>
                <a:gd name="connsiteY5-24" fmla="*/ 45552 h 75691"/>
                <a:gd name="connsiteX0-25" fmla="*/ 0 w 678426"/>
                <a:gd name="connsiteY0-26" fmla="*/ 14748 h 74384"/>
                <a:gd name="connsiteX1-27" fmla="*/ 147484 w 678426"/>
                <a:gd name="connsiteY1-28" fmla="*/ 0 h 74384"/>
                <a:gd name="connsiteX2-29" fmla="*/ 280219 w 678426"/>
                <a:gd name="connsiteY2-30" fmla="*/ 14748 h 74384"/>
                <a:gd name="connsiteX3-31" fmla="*/ 442451 w 678426"/>
                <a:gd name="connsiteY3-32" fmla="*/ 14747 h 74384"/>
                <a:gd name="connsiteX4-33" fmla="*/ 589936 w 678426"/>
                <a:gd name="connsiteY4-34" fmla="*/ 73742 h 74384"/>
                <a:gd name="connsiteX5-35" fmla="*/ 678426 w 678426"/>
                <a:gd name="connsiteY5-36" fmla="*/ 44245 h 74384"/>
                <a:gd name="connsiteX0-37" fmla="*/ 0 w 619433"/>
                <a:gd name="connsiteY0-38" fmla="*/ 14748 h 73742"/>
                <a:gd name="connsiteX1-39" fmla="*/ 147484 w 619433"/>
                <a:gd name="connsiteY1-40" fmla="*/ 0 h 73742"/>
                <a:gd name="connsiteX2-41" fmla="*/ 280219 w 619433"/>
                <a:gd name="connsiteY2-42" fmla="*/ 14748 h 73742"/>
                <a:gd name="connsiteX3-43" fmla="*/ 442451 w 619433"/>
                <a:gd name="connsiteY3-44" fmla="*/ 14747 h 73742"/>
                <a:gd name="connsiteX4-45" fmla="*/ 589936 w 619433"/>
                <a:gd name="connsiteY4-46" fmla="*/ 73742 h 73742"/>
                <a:gd name="connsiteX5-47" fmla="*/ 619433 w 619433"/>
                <a:gd name="connsiteY5-48" fmla="*/ 14748 h 73742"/>
                <a:gd name="connsiteX0-49" fmla="*/ 0 w 899652"/>
                <a:gd name="connsiteY0-50" fmla="*/ 14748 h 73742"/>
                <a:gd name="connsiteX1-51" fmla="*/ 147484 w 899652"/>
                <a:gd name="connsiteY1-52" fmla="*/ 0 h 73742"/>
                <a:gd name="connsiteX2-53" fmla="*/ 280219 w 899652"/>
                <a:gd name="connsiteY2-54" fmla="*/ 14748 h 73742"/>
                <a:gd name="connsiteX3-55" fmla="*/ 442451 w 899652"/>
                <a:gd name="connsiteY3-56" fmla="*/ 14747 h 73742"/>
                <a:gd name="connsiteX4-57" fmla="*/ 589936 w 899652"/>
                <a:gd name="connsiteY4-58" fmla="*/ 73742 h 73742"/>
                <a:gd name="connsiteX5-59" fmla="*/ 899652 w 899652"/>
                <a:gd name="connsiteY5-60" fmla="*/ 14748 h 73742"/>
                <a:gd name="connsiteX0-61" fmla="*/ 0 w 914401"/>
                <a:gd name="connsiteY0-62" fmla="*/ 14748 h 92062"/>
                <a:gd name="connsiteX1-63" fmla="*/ 147484 w 914401"/>
                <a:gd name="connsiteY1-64" fmla="*/ 0 h 92062"/>
                <a:gd name="connsiteX2-65" fmla="*/ 280219 w 914401"/>
                <a:gd name="connsiteY2-66" fmla="*/ 14748 h 92062"/>
                <a:gd name="connsiteX3-67" fmla="*/ 442451 w 914401"/>
                <a:gd name="connsiteY3-68" fmla="*/ 14747 h 92062"/>
                <a:gd name="connsiteX4-69" fmla="*/ 589936 w 914401"/>
                <a:gd name="connsiteY4-70" fmla="*/ 73742 h 92062"/>
                <a:gd name="connsiteX5-71" fmla="*/ 914401 w 914401"/>
                <a:gd name="connsiteY5-72" fmla="*/ 88490 h 9206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401" h="92062">
                  <a:moveTo>
                    <a:pt x="0" y="14748"/>
                  </a:moveTo>
                  <a:cubicBezTo>
                    <a:pt x="54077" y="4916"/>
                    <a:pt x="100781" y="0"/>
                    <a:pt x="147484" y="0"/>
                  </a:cubicBezTo>
                  <a:cubicBezTo>
                    <a:pt x="194187" y="0"/>
                    <a:pt x="231058" y="12290"/>
                    <a:pt x="280219" y="14748"/>
                  </a:cubicBezTo>
                  <a:cubicBezTo>
                    <a:pt x="329380" y="17206"/>
                    <a:pt x="390832" y="4915"/>
                    <a:pt x="442451" y="14747"/>
                  </a:cubicBezTo>
                  <a:cubicBezTo>
                    <a:pt x="494071" y="24579"/>
                    <a:pt x="511278" y="61452"/>
                    <a:pt x="589936" y="73742"/>
                  </a:cubicBezTo>
                  <a:cubicBezTo>
                    <a:pt x="668594" y="86033"/>
                    <a:pt x="884904" y="98322"/>
                    <a:pt x="914401" y="88490"/>
                  </a:cubicBez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4247305" y="1666568"/>
              <a:ext cx="16069" cy="545690"/>
            </a:xfrm>
            <a:custGeom>
              <a:gdLst>
                <a:gd name="connsiteX0" fmla="*/ 14882 w 44630"/>
                <a:gd name="connsiteY0" fmla="*/ 0 h 545690"/>
                <a:gd name="connsiteX1" fmla="*/ 44379 w 44630"/>
                <a:gd name="connsiteY1" fmla="*/ 235974 h 545690"/>
                <a:gd name="connsiteX2" fmla="*/ 134 w 44630"/>
                <a:gd name="connsiteY2" fmla="*/ 324464 h 545690"/>
                <a:gd name="connsiteX3" fmla="*/ 29630 w 44630"/>
                <a:gd name="connsiteY3" fmla="*/ 545690 h 545690"/>
                <a:gd name="connsiteX4" fmla="*/ 29630 w 44630"/>
                <a:gd name="connsiteY4" fmla="*/ 545690 h 545690"/>
                <a:gd name="connsiteX0-1" fmla="*/ 29606 w 59912"/>
                <a:gd name="connsiteY0-2" fmla="*/ 0 h 545690"/>
                <a:gd name="connsiteX1-3" fmla="*/ 59103 w 59912"/>
                <a:gd name="connsiteY1-4" fmla="*/ 235974 h 545690"/>
                <a:gd name="connsiteX2-5" fmla="*/ 110 w 59912"/>
                <a:gd name="connsiteY2-6" fmla="*/ 265470 h 545690"/>
                <a:gd name="connsiteX3-7" fmla="*/ 44354 w 59912"/>
                <a:gd name="connsiteY3-8" fmla="*/ 545690 h 545690"/>
                <a:gd name="connsiteX4-9" fmla="*/ 44354 w 59912"/>
                <a:gd name="connsiteY4-10" fmla="*/ 545690 h 545690"/>
                <a:gd name="connsiteX0-11" fmla="*/ 0 w 29772"/>
                <a:gd name="connsiteY0-12" fmla="*/ 0 h 545690"/>
                <a:gd name="connsiteX1-13" fmla="*/ 29497 w 29772"/>
                <a:gd name="connsiteY1-14" fmla="*/ 235974 h 545690"/>
                <a:gd name="connsiteX2-15" fmla="*/ 14749 w 29772"/>
                <a:gd name="connsiteY2-16" fmla="*/ 353960 h 545690"/>
                <a:gd name="connsiteX3-17" fmla="*/ 14748 w 29772"/>
                <a:gd name="connsiteY3-18" fmla="*/ 545690 h 545690"/>
                <a:gd name="connsiteX4-19" fmla="*/ 14748 w 29772"/>
                <a:gd name="connsiteY4-20" fmla="*/ 545690 h 545690"/>
                <a:gd name="connsiteX0-21" fmla="*/ 228 w 16069"/>
                <a:gd name="connsiteY0-22" fmla="*/ 0 h 545690"/>
                <a:gd name="connsiteX1-23" fmla="*/ 229 w 16069"/>
                <a:gd name="connsiteY1-24" fmla="*/ 206477 h 545690"/>
                <a:gd name="connsiteX2-25" fmla="*/ 14977 w 16069"/>
                <a:gd name="connsiteY2-26" fmla="*/ 353960 h 545690"/>
                <a:gd name="connsiteX3-27" fmla="*/ 14976 w 16069"/>
                <a:gd name="connsiteY3-28" fmla="*/ 545690 h 545690"/>
                <a:gd name="connsiteX4-29" fmla="*/ 14976 w 16069"/>
                <a:gd name="connsiteY4-30" fmla="*/ 545690 h 54569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068" h="545690">
                  <a:moveTo>
                    <a:pt x="228" y="0"/>
                  </a:moveTo>
                  <a:cubicBezTo>
                    <a:pt x="16205" y="90948"/>
                    <a:pt x="-2229" y="147484"/>
                    <a:pt x="229" y="206477"/>
                  </a:cubicBezTo>
                  <a:cubicBezTo>
                    <a:pt x="2687" y="265470"/>
                    <a:pt x="12519" y="297425"/>
                    <a:pt x="14977" y="353960"/>
                  </a:cubicBezTo>
                  <a:cubicBezTo>
                    <a:pt x="17435" y="410495"/>
                    <a:pt x="14976" y="513735"/>
                    <a:pt x="14976" y="545690"/>
                  </a:cubicBezTo>
                  <a:lnTo>
                    <a:pt x="14976" y="545690"/>
                  </a:lnTo>
                </a:path>
              </a:pathLst>
            </a:cu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4258615" y="3803405"/>
            <a:ext cx="18730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latin typeface="微软雅黑" panose="020b0503020204020204" pitchFamily="34" charset="-122"/>
                <a:ea typeface="微软雅黑" panose="020b0503020204020204" pitchFamily="34" charset="-122"/>
              </a:rPr>
              <a:t>本学期工作安排</a:t>
            </a:r>
            <a:endParaRPr lang="zh-CN" altLang="en-US" sz="2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258879" y="2092673"/>
            <a:ext cx="20463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latin typeface="微软雅黑" panose="020b0503020204020204" pitchFamily="34" charset="-122"/>
                <a:ea typeface="微软雅黑" panose="020b0503020204020204" pitchFamily="34" charset="-122"/>
              </a:rPr>
              <a:t>学生特点和学习情况</a:t>
            </a:r>
            <a:endParaRPr lang="zh-CN" altLang="en-US" sz="2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713568" y="3863355"/>
            <a:ext cx="2101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500">
                <a:latin typeface="微软雅黑" panose="020b0503020204020204" pitchFamily="34" charset="-122"/>
                <a:ea typeface="微软雅黑" panose="020b0503020204020204" pitchFamily="34" charset="-122"/>
              </a:rPr>
              <a:t>给家长的建议</a:t>
            </a:r>
            <a:endParaRPr lang="zh-CN" altLang="en-US" sz="2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516879" y="4513690"/>
            <a:ext cx="3522149" cy="198374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682781" y="5480220"/>
            <a:ext cx="594666" cy="650766"/>
          </a:xfrm>
          <a:prstGeom prst="rect">
            <a:avLst/>
          </a:prstGeom>
        </p:spPr>
      </p:pic>
    </p:spTree>
  </p:cSld>
  <p:clrMapOvr>
    <a:masterClrMapping/>
  </p:clrMapOvr>
  <mc:AlternateContent>
    <mc:Choice xmlns:p15="http://schemas.microsoft.com/office/powerpoint/2012/main" Requires="p15">
      <p:transition spd="slow" advTm="0" p14:dur="125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06 2.22222E-06 L 0.20313 -0.47199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59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217713"/>
            <a:ext cx="11916229" cy="63862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60531" r="65000" b="8354"/>
          <a:stretch>
            <a:fillRect/>
          </a:stretch>
        </p:blipFill>
        <p:spPr>
          <a:xfrm flipH="1">
            <a:off x="8365779" y="4484389"/>
            <a:ext cx="3522149" cy="1983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43538" y="3504040"/>
            <a:ext cx="49195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5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45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43809" r="30077" b="37850"/>
          <a:stretch>
            <a:fillRect/>
          </a:stretch>
        </p:blipFill>
        <p:spPr>
          <a:xfrm>
            <a:off x="304072" y="3935463"/>
            <a:ext cx="3565835" cy="23104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094686" y="53216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3446205" y="5401864"/>
            <a:ext cx="594666" cy="65076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288712" y="2075345"/>
            <a:ext cx="1571031" cy="1018214"/>
            <a:chOff x="5158227" y="1524879"/>
            <a:chExt cx="1571031" cy="1018214"/>
          </a:xfrm>
        </p:grpSpPr>
        <p:grpSp>
          <p:nvGrpSpPr>
            <p:cNvPr id="3" name="组合 2"/>
            <p:cNvGrpSpPr/>
            <p:nvPr/>
          </p:nvGrpSpPr>
          <p:grpSpPr>
            <a:xfrm>
              <a:off x="5158227" y="1550609"/>
              <a:ext cx="1571031" cy="992484"/>
              <a:chOff x="2875935" y="1783795"/>
              <a:chExt cx="1571031" cy="992484"/>
            </a:xfrm>
          </p:grpSpPr>
          <p:sp>
            <p:nvSpPr>
              <p:cNvPr id="2" name="矩形: 剪去对角 1"/>
              <p:cNvSpPr/>
              <p:nvPr/>
            </p:nvSpPr>
            <p:spPr>
              <a:xfrm>
                <a:off x="2875935" y="1783795"/>
                <a:ext cx="1460091" cy="887260"/>
              </a:xfrm>
              <a:prstGeom prst="snip2Diag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剪去对角 15"/>
              <p:cNvSpPr/>
              <p:nvPr/>
            </p:nvSpPr>
            <p:spPr>
              <a:xfrm>
                <a:off x="2986875" y="1889019"/>
                <a:ext cx="1460091" cy="887260"/>
              </a:xfrm>
              <a:prstGeom prst="snip2Diag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5493304" y="1524879"/>
              <a:ext cx="1011815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500">
                  <a:solidFill>
                    <a:schemeClr val="bg1"/>
                  </a:solidFill>
                  <a:latin typeface="汉仪清韵体简" panose="02010600000101010101" pitchFamily="2" charset="-122"/>
                  <a:ea typeface="汉仪清韵体简" panose="02010600000101010101" pitchFamily="2" charset="-122"/>
                </a:rPr>
                <a:t>01</a:t>
              </a:r>
              <a:endParaRPr lang="zh-CN" altLang="en-US" sz="5500">
                <a:solidFill>
                  <a:schemeClr val="bg1"/>
                </a:solidFill>
                <a:latin typeface="汉仪清韵体简" panose="02010600000101010101" pitchFamily="2" charset="-122"/>
                <a:ea typeface="汉仪清韵体简" panose="0201060000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25" name="TextBox 38"/>
          <p:cNvSpPr txBox="1"/>
          <p:nvPr/>
        </p:nvSpPr>
        <p:spPr>
          <a:xfrm>
            <a:off x="7160437" y="2545009"/>
            <a:ext cx="3173732" cy="196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kumimoji="0" lang="zh-CN" altLang="en-US" sz="1600" b="0" i="0" u="none" strike="noStrike" kern="0" cap="none" spc="12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添加简单说明文本</a:t>
            </a:r>
            <a:r>
              <a:rPr lang="zh-CN" altLang="en-US" sz="1600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内容，</a:t>
            </a:r>
            <a:r>
              <a:rPr kumimoji="0" lang="zh-CN" altLang="en-US" sz="1600" b="0" i="0" u="none" strike="noStrike" kern="0" cap="none" spc="12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添加简单说明文本</a:t>
            </a:r>
            <a:r>
              <a:rPr lang="zh-CN" altLang="en-US" sz="1600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内容，添加简单说明文本内容，添加简单说明文本内容，添加简单说明文本内容，</a:t>
            </a:r>
            <a:endParaRPr kumimoji="0" lang="zh-CN" altLang="en-US" sz="1600" b="0" i="0" u="none" strike="noStrike" kern="0" cap="none" spc="12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87735" y="2747958"/>
            <a:ext cx="2636087" cy="1562719"/>
            <a:chOff x="4850858" y="2646980"/>
            <a:chExt cx="2636087" cy="156271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858" y="2646980"/>
              <a:ext cx="2636087" cy="1562719"/>
            </a:xfrm>
            <a:prstGeom prst="rect">
              <a:avLst/>
            </a:prstGeom>
          </p:spPr>
        </p:pic>
        <p:sp>
          <p:nvSpPr>
            <p:cNvPr id="33" name="TextBox 37"/>
            <p:cNvSpPr txBox="1"/>
            <p:nvPr/>
          </p:nvSpPr>
          <p:spPr>
            <a:xfrm>
              <a:off x="5340700" y="3207003"/>
              <a:ext cx="164435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TONY</a:t>
              </a:r>
              <a:r>
                <a:rPr kumimoji="0" lang="zh-CN" alt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</a:t>
              </a:r>
              <a:endParaRPr kumimoji="0" lang="zh-CN" altLang="en-US" sz="20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r="21728" b="7686"/>
          <a:stretch>
            <a:fillRect/>
          </a:stretch>
        </p:blipFill>
        <p:spPr>
          <a:xfrm>
            <a:off x="2489869" y="1469289"/>
            <a:ext cx="2623321" cy="4120059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-3.33333E-06 L 0.56758 -0.00139" pathEditMode="relative" rAng="0" ptsTypes="AA">
                                      <p:cBhvr>
                                        <p:cTn id="37" dur="12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-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25" name="TextBox 38"/>
          <p:cNvSpPr txBox="1"/>
          <p:nvPr/>
        </p:nvSpPr>
        <p:spPr>
          <a:xfrm>
            <a:off x="1984226" y="2585380"/>
            <a:ext cx="3173732" cy="196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kumimoji="0" lang="zh-CN" altLang="en-US" sz="1600" b="0" i="0" u="none" strike="noStrike" kern="0" cap="none" spc="12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添加简单说明文本</a:t>
            </a:r>
            <a:r>
              <a:rPr lang="zh-CN" altLang="en-US" sz="1600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内容，</a:t>
            </a:r>
            <a:r>
              <a:rPr kumimoji="0" lang="zh-CN" altLang="en-US" sz="1600" b="0" i="0" u="none" strike="noStrike" kern="0" cap="none" spc="12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添加简单说明文本</a:t>
            </a:r>
            <a:r>
              <a:rPr lang="zh-CN" altLang="en-US" sz="1600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内容，添加简单说明文本内容，添加简单说明文本内容，添加简单说明文本内容，</a:t>
            </a:r>
            <a:endParaRPr kumimoji="0" lang="zh-CN" altLang="en-US" sz="1600" b="0" i="0" u="none" strike="noStrike" kern="0" cap="none" spc="12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913037" y="2678637"/>
            <a:ext cx="2636087" cy="1562719"/>
            <a:chOff x="4850858" y="2646980"/>
            <a:chExt cx="2636087" cy="156271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858" y="2646980"/>
              <a:ext cx="2636087" cy="1562719"/>
            </a:xfrm>
            <a:prstGeom prst="rect">
              <a:avLst/>
            </a:prstGeom>
          </p:spPr>
        </p:pic>
        <p:sp>
          <p:nvSpPr>
            <p:cNvPr id="33" name="TextBox 37"/>
            <p:cNvSpPr txBox="1"/>
            <p:nvPr/>
          </p:nvSpPr>
          <p:spPr>
            <a:xfrm>
              <a:off x="5340700" y="3207003"/>
              <a:ext cx="164435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LISA</a:t>
              </a:r>
              <a:r>
                <a:rPr kumimoji="0" lang="zh-CN" alt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</a:t>
              </a:r>
              <a:endParaRPr kumimoji="0" lang="zh-CN" altLang="en-US" sz="20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t="6114" r="32308" b="7745"/>
          <a:stretch>
            <a:fillRect/>
          </a:stretch>
        </p:blipFill>
        <p:spPr>
          <a:xfrm>
            <a:off x="7428633" y="1708976"/>
            <a:ext cx="1900044" cy="4057919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1.11111E-06 L -0.5819 -0.0125" pathEditMode="relative" rAng="0" ptsTypes="AA">
                                      <p:cBhvr>
                                        <p:cTn id="37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2" y="-62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sp>
        <p:nvSpPr>
          <p:cNvPr id="25" name="TextBox 38"/>
          <p:cNvSpPr txBox="1"/>
          <p:nvPr/>
        </p:nvSpPr>
        <p:spPr>
          <a:xfrm>
            <a:off x="7160437" y="2545009"/>
            <a:ext cx="3173732" cy="196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kumimoji="0" lang="zh-CN" altLang="en-US" sz="1600" b="0" i="0" u="none" strike="noStrike" kern="0" cap="none" spc="12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添加简单说明文本</a:t>
            </a:r>
            <a:r>
              <a:rPr lang="zh-CN" altLang="en-US" sz="1600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内容，</a:t>
            </a:r>
            <a:r>
              <a:rPr kumimoji="0" lang="zh-CN" altLang="en-US" sz="1600" b="0" i="0" u="none" strike="noStrike" kern="0" cap="none" spc="12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添加简单说明文本</a:t>
            </a:r>
            <a:r>
              <a:rPr lang="zh-CN" altLang="en-US" sz="1600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内容，添加简单说明文本内容，添加简单说明文本内容，添加简单说明文本内容，</a:t>
            </a:r>
            <a:endParaRPr kumimoji="0" lang="zh-CN" altLang="en-US" sz="1600" b="0" i="0" u="none" strike="noStrike" kern="0" cap="none" spc="12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87735" y="2747958"/>
            <a:ext cx="2636087" cy="1562719"/>
            <a:chOff x="4850858" y="2646980"/>
            <a:chExt cx="2636087" cy="156271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858" y="2646980"/>
              <a:ext cx="2636087" cy="1562719"/>
            </a:xfrm>
            <a:prstGeom prst="rect">
              <a:avLst/>
            </a:prstGeom>
          </p:spPr>
        </p:pic>
        <p:sp>
          <p:nvSpPr>
            <p:cNvPr id="33" name="TextBox 37"/>
            <p:cNvSpPr txBox="1"/>
            <p:nvPr/>
          </p:nvSpPr>
          <p:spPr>
            <a:xfrm>
              <a:off x="5340700" y="3207003"/>
              <a:ext cx="164435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YOYO</a:t>
              </a:r>
              <a:r>
                <a:rPr kumimoji="0" lang="zh-CN" alt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</a:t>
              </a:r>
              <a:endParaRPr kumimoji="0" lang="zh-CN" altLang="en-US" sz="20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t="8627" r="25469" b="7448"/>
          <a:stretch>
            <a:fillRect/>
          </a:stretch>
        </p:blipFill>
        <p:spPr>
          <a:xfrm>
            <a:off x="2467197" y="1778101"/>
            <a:ext cx="1662976" cy="379970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06 -2.59259E-06 L 0.57709 0.01528" pathEditMode="relative" rAng="0" ptsTypes="AA">
                                      <p:cBhvr>
                                        <p:cTn id="37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7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17" y="4646356"/>
            <a:ext cx="1885985" cy="1885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23031" y="1972533"/>
            <a:ext cx="2589716" cy="1081401"/>
            <a:chOff x="1668268" y="1693633"/>
            <a:chExt cx="2589716" cy="1081401"/>
          </a:xfrm>
        </p:grpSpPr>
        <p:grpSp>
          <p:nvGrpSpPr>
            <p:cNvPr id="13" name="组合 12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1668268" y="2036370"/>
              <a:ext cx="2589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075372" y="4644907"/>
            <a:ext cx="2589716" cy="1081401"/>
            <a:chOff x="1668268" y="1693633"/>
            <a:chExt cx="2589716" cy="1081401"/>
          </a:xfrm>
        </p:grpSpPr>
        <p:grpSp>
          <p:nvGrpSpPr>
            <p:cNvPr id="30" name="组合 2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668268" y="2036370"/>
              <a:ext cx="25897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061603" y="1347645"/>
            <a:ext cx="2621286" cy="1081401"/>
            <a:chOff x="1668268" y="1693633"/>
            <a:chExt cx="2621286" cy="1081401"/>
          </a:xfrm>
        </p:grpSpPr>
        <p:grpSp>
          <p:nvGrpSpPr>
            <p:cNvPr id="35" name="组合 3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668268" y="2036370"/>
              <a:ext cx="26212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41931" y="3414408"/>
            <a:ext cx="2532868" cy="1081401"/>
            <a:chOff x="1668268" y="1693633"/>
            <a:chExt cx="2532868" cy="1081401"/>
          </a:xfrm>
        </p:grpSpPr>
        <p:grpSp>
          <p:nvGrpSpPr>
            <p:cNvPr id="40" name="组合 3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1668268" y="2036370"/>
              <a:ext cx="25328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íslïdè"/>
          <p:cNvSpPr/>
          <p:nvPr/>
        </p:nvSpPr>
        <p:spPr bwMode="auto">
          <a:xfrm>
            <a:off x="350521" y="1418024"/>
            <a:ext cx="11195284" cy="3900565"/>
          </a:xfrm>
          <a:custGeom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grpSp>
        <p:nvGrpSpPr>
          <p:cNvPr id="60" name="ïSlíḍé"/>
          <p:cNvGrpSpPr/>
          <p:nvPr/>
        </p:nvGrpSpPr>
        <p:grpSpPr>
          <a:xfrm>
            <a:off x="6665088" y="2294482"/>
            <a:ext cx="824227" cy="792000"/>
            <a:chOff x="2504440" y="2022470"/>
            <a:chExt cx="663580" cy="663580"/>
          </a:xfrm>
        </p:grpSpPr>
        <p:sp>
          <p:nvSpPr>
            <p:cNvPr id="61" name="ïšľïḋè"/>
            <p:cNvSpPr/>
            <p:nvPr/>
          </p:nvSpPr>
          <p:spPr>
            <a:xfrm>
              <a:off x="2504440" y="2022470"/>
              <a:ext cx="663580" cy="66358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>
              <a:outerShdw blurRad="127000" dist="38100" dir="5400000" sx="101000" sy="101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2" name="íśļidé"/>
            <p:cNvSpPr/>
            <p:nvPr/>
          </p:nvSpPr>
          <p:spPr>
            <a:xfrm>
              <a:off x="2685416" y="2217441"/>
              <a:ext cx="301626" cy="273634"/>
            </a:xfrm>
            <a:custGeom>
              <a:gdLst>
                <a:gd name="T0" fmla="*/ 389 w 416"/>
                <a:gd name="T1" fmla="*/ 183 h 378"/>
                <a:gd name="T2" fmla="*/ 373 w 416"/>
                <a:gd name="T3" fmla="*/ 183 h 378"/>
                <a:gd name="T4" fmla="*/ 373 w 416"/>
                <a:gd name="T5" fmla="*/ 133 h 378"/>
                <a:gd name="T6" fmla="*/ 368 w 416"/>
                <a:gd name="T7" fmla="*/ 122 h 378"/>
                <a:gd name="T8" fmla="*/ 285 w 416"/>
                <a:gd name="T9" fmla="*/ 92 h 378"/>
                <a:gd name="T10" fmla="*/ 282 w 416"/>
                <a:gd name="T11" fmla="*/ 92 h 378"/>
                <a:gd name="T12" fmla="*/ 283 w 416"/>
                <a:gd name="T13" fmla="*/ 81 h 378"/>
                <a:gd name="T14" fmla="*/ 202 w 416"/>
                <a:gd name="T15" fmla="*/ 0 h 378"/>
                <a:gd name="T16" fmla="*/ 120 w 416"/>
                <a:gd name="T17" fmla="*/ 81 h 378"/>
                <a:gd name="T18" fmla="*/ 121 w 416"/>
                <a:gd name="T19" fmla="*/ 92 h 378"/>
                <a:gd name="T20" fmla="*/ 41 w 416"/>
                <a:gd name="T21" fmla="*/ 122 h 378"/>
                <a:gd name="T22" fmla="*/ 36 w 416"/>
                <a:gd name="T23" fmla="*/ 133 h 378"/>
                <a:gd name="T24" fmla="*/ 36 w 416"/>
                <a:gd name="T25" fmla="*/ 183 h 378"/>
                <a:gd name="T26" fmla="*/ 27 w 416"/>
                <a:gd name="T27" fmla="*/ 183 h 378"/>
                <a:gd name="T28" fmla="*/ 0 w 416"/>
                <a:gd name="T29" fmla="*/ 210 h 378"/>
                <a:gd name="T30" fmla="*/ 0 w 416"/>
                <a:gd name="T31" fmla="*/ 238 h 378"/>
                <a:gd name="T32" fmla="*/ 27 w 416"/>
                <a:gd name="T33" fmla="*/ 264 h 378"/>
                <a:gd name="T34" fmla="*/ 36 w 416"/>
                <a:gd name="T35" fmla="*/ 264 h 378"/>
                <a:gd name="T36" fmla="*/ 36 w 416"/>
                <a:gd name="T37" fmla="*/ 363 h 378"/>
                <a:gd name="T38" fmla="*/ 43 w 416"/>
                <a:gd name="T39" fmla="*/ 375 h 378"/>
                <a:gd name="T40" fmla="*/ 50 w 416"/>
                <a:gd name="T41" fmla="*/ 376 h 378"/>
                <a:gd name="T42" fmla="*/ 58 w 416"/>
                <a:gd name="T43" fmla="*/ 374 h 378"/>
                <a:gd name="T44" fmla="*/ 124 w 416"/>
                <a:gd name="T45" fmla="*/ 355 h 378"/>
                <a:gd name="T46" fmla="*/ 194 w 416"/>
                <a:gd name="T47" fmla="*/ 374 h 378"/>
                <a:gd name="T48" fmla="*/ 215 w 416"/>
                <a:gd name="T49" fmla="*/ 374 h 378"/>
                <a:gd name="T50" fmla="*/ 285 w 416"/>
                <a:gd name="T51" fmla="*/ 355 h 378"/>
                <a:gd name="T52" fmla="*/ 351 w 416"/>
                <a:gd name="T53" fmla="*/ 374 h 378"/>
                <a:gd name="T54" fmla="*/ 359 w 416"/>
                <a:gd name="T55" fmla="*/ 376 h 378"/>
                <a:gd name="T56" fmla="*/ 365 w 416"/>
                <a:gd name="T57" fmla="*/ 375 h 378"/>
                <a:gd name="T58" fmla="*/ 373 w 416"/>
                <a:gd name="T59" fmla="*/ 363 h 378"/>
                <a:gd name="T60" fmla="*/ 373 w 416"/>
                <a:gd name="T61" fmla="*/ 264 h 378"/>
                <a:gd name="T62" fmla="*/ 389 w 416"/>
                <a:gd name="T63" fmla="*/ 264 h 378"/>
                <a:gd name="T64" fmla="*/ 416 w 416"/>
                <a:gd name="T65" fmla="*/ 238 h 378"/>
                <a:gd name="T66" fmla="*/ 416 w 416"/>
                <a:gd name="T67" fmla="*/ 210 h 378"/>
                <a:gd name="T68" fmla="*/ 389 w 416"/>
                <a:gd name="T69" fmla="*/ 183 h 378"/>
                <a:gd name="T70" fmla="*/ 124 w 416"/>
                <a:gd name="T71" fmla="*/ 327 h 378"/>
                <a:gd name="T72" fmla="*/ 64 w 416"/>
                <a:gd name="T73" fmla="*/ 340 h 378"/>
                <a:gd name="T74" fmla="*/ 64 w 416"/>
                <a:gd name="T75" fmla="*/ 264 h 378"/>
                <a:gd name="T76" fmla="*/ 82 w 416"/>
                <a:gd name="T77" fmla="*/ 264 h 378"/>
                <a:gd name="T78" fmla="*/ 108 w 416"/>
                <a:gd name="T79" fmla="*/ 238 h 378"/>
                <a:gd name="T80" fmla="*/ 108 w 416"/>
                <a:gd name="T81" fmla="*/ 210 h 378"/>
                <a:gd name="T82" fmla="*/ 82 w 416"/>
                <a:gd name="T83" fmla="*/ 183 h 378"/>
                <a:gd name="T84" fmla="*/ 64 w 416"/>
                <a:gd name="T85" fmla="*/ 183 h 378"/>
                <a:gd name="T86" fmla="*/ 64 w 416"/>
                <a:gd name="T87" fmla="*/ 139 h 378"/>
                <a:gd name="T88" fmla="*/ 123 w 416"/>
                <a:gd name="T89" fmla="*/ 119 h 378"/>
                <a:gd name="T90" fmla="*/ 182 w 416"/>
                <a:gd name="T91" fmla="*/ 136 h 378"/>
                <a:gd name="T92" fmla="*/ 187 w 416"/>
                <a:gd name="T93" fmla="*/ 140 h 378"/>
                <a:gd name="T94" fmla="*/ 187 w 416"/>
                <a:gd name="T95" fmla="*/ 340 h 378"/>
                <a:gd name="T96" fmla="*/ 124 w 416"/>
                <a:gd name="T97" fmla="*/ 327 h 378"/>
                <a:gd name="T98" fmla="*/ 346 w 416"/>
                <a:gd name="T99" fmla="*/ 340 h 378"/>
                <a:gd name="T100" fmla="*/ 285 w 416"/>
                <a:gd name="T101" fmla="*/ 327 h 378"/>
                <a:gd name="T102" fmla="*/ 223 w 416"/>
                <a:gd name="T103" fmla="*/ 340 h 378"/>
                <a:gd name="T104" fmla="*/ 223 w 416"/>
                <a:gd name="T105" fmla="*/ 138 h 378"/>
                <a:gd name="T106" fmla="*/ 286 w 416"/>
                <a:gd name="T107" fmla="*/ 119 h 378"/>
                <a:gd name="T108" fmla="*/ 346 w 416"/>
                <a:gd name="T109" fmla="*/ 139 h 378"/>
                <a:gd name="T110" fmla="*/ 346 w 416"/>
                <a:gd name="T111" fmla="*/ 183 h 378"/>
                <a:gd name="T112" fmla="*/ 335 w 416"/>
                <a:gd name="T113" fmla="*/ 183 h 378"/>
                <a:gd name="T114" fmla="*/ 308 w 416"/>
                <a:gd name="T115" fmla="*/ 210 h 378"/>
                <a:gd name="T116" fmla="*/ 308 w 416"/>
                <a:gd name="T117" fmla="*/ 238 h 378"/>
                <a:gd name="T118" fmla="*/ 335 w 416"/>
                <a:gd name="T119" fmla="*/ 264 h 378"/>
                <a:gd name="T120" fmla="*/ 346 w 416"/>
                <a:gd name="T121" fmla="*/ 264 h 378"/>
                <a:gd name="T122" fmla="*/ 346 w 416"/>
                <a:gd name="T123" fmla="*/ 340 h 378"/>
                <a:gd name="T124" fmla="*/ 346 w 416"/>
                <a:gd name="T125" fmla="*/ 340 h 3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6" h="378">
                  <a:moveTo>
                    <a:pt x="389" y="183"/>
                  </a:moveTo>
                  <a:lnTo>
                    <a:pt x="373" y="183"/>
                  </a:lnTo>
                  <a:lnTo>
                    <a:pt x="373" y="133"/>
                  </a:lnTo>
                  <a:cubicBezTo>
                    <a:pt x="373" y="129"/>
                    <a:pt x="371" y="125"/>
                    <a:pt x="368" y="122"/>
                  </a:cubicBezTo>
                  <a:cubicBezTo>
                    <a:pt x="343" y="102"/>
                    <a:pt x="315" y="92"/>
                    <a:pt x="285" y="92"/>
                  </a:cubicBezTo>
                  <a:cubicBezTo>
                    <a:pt x="284" y="92"/>
                    <a:pt x="283" y="92"/>
                    <a:pt x="282" y="92"/>
                  </a:cubicBezTo>
                  <a:cubicBezTo>
                    <a:pt x="283" y="88"/>
                    <a:pt x="283" y="85"/>
                    <a:pt x="283" y="81"/>
                  </a:cubicBezTo>
                  <a:cubicBezTo>
                    <a:pt x="283" y="36"/>
                    <a:pt x="247" y="0"/>
                    <a:pt x="202" y="0"/>
                  </a:cubicBezTo>
                  <a:cubicBezTo>
                    <a:pt x="157" y="0"/>
                    <a:pt x="120" y="36"/>
                    <a:pt x="120" y="81"/>
                  </a:cubicBezTo>
                  <a:cubicBezTo>
                    <a:pt x="120" y="85"/>
                    <a:pt x="120" y="88"/>
                    <a:pt x="121" y="92"/>
                  </a:cubicBezTo>
                  <a:cubicBezTo>
                    <a:pt x="92" y="92"/>
                    <a:pt x="65" y="102"/>
                    <a:pt x="41" y="122"/>
                  </a:cubicBezTo>
                  <a:cubicBezTo>
                    <a:pt x="38" y="125"/>
                    <a:pt x="36" y="129"/>
                    <a:pt x="36" y="133"/>
                  </a:cubicBezTo>
                  <a:lnTo>
                    <a:pt x="36" y="183"/>
                  </a:lnTo>
                  <a:lnTo>
                    <a:pt x="27" y="183"/>
                  </a:lnTo>
                  <a:cubicBezTo>
                    <a:pt x="12" y="183"/>
                    <a:pt x="0" y="195"/>
                    <a:pt x="0" y="210"/>
                  </a:cubicBezTo>
                  <a:lnTo>
                    <a:pt x="0" y="238"/>
                  </a:lnTo>
                  <a:cubicBezTo>
                    <a:pt x="0" y="253"/>
                    <a:pt x="12" y="264"/>
                    <a:pt x="27" y="264"/>
                  </a:cubicBezTo>
                  <a:lnTo>
                    <a:pt x="36" y="264"/>
                  </a:lnTo>
                  <a:lnTo>
                    <a:pt x="36" y="363"/>
                  </a:lnTo>
                  <a:cubicBezTo>
                    <a:pt x="36" y="368"/>
                    <a:pt x="39" y="373"/>
                    <a:pt x="43" y="375"/>
                  </a:cubicBezTo>
                  <a:cubicBezTo>
                    <a:pt x="45" y="376"/>
                    <a:pt x="47" y="376"/>
                    <a:pt x="50" y="376"/>
                  </a:cubicBezTo>
                  <a:cubicBezTo>
                    <a:pt x="52" y="376"/>
                    <a:pt x="55" y="375"/>
                    <a:pt x="58" y="374"/>
                  </a:cubicBezTo>
                  <a:cubicBezTo>
                    <a:pt x="58" y="373"/>
                    <a:pt x="84" y="355"/>
                    <a:pt x="124" y="355"/>
                  </a:cubicBezTo>
                  <a:cubicBezTo>
                    <a:pt x="147" y="355"/>
                    <a:pt x="171" y="361"/>
                    <a:pt x="194" y="374"/>
                  </a:cubicBezTo>
                  <a:cubicBezTo>
                    <a:pt x="202" y="378"/>
                    <a:pt x="212" y="375"/>
                    <a:pt x="215" y="374"/>
                  </a:cubicBezTo>
                  <a:cubicBezTo>
                    <a:pt x="238" y="361"/>
                    <a:pt x="262" y="355"/>
                    <a:pt x="285" y="355"/>
                  </a:cubicBezTo>
                  <a:cubicBezTo>
                    <a:pt x="324" y="355"/>
                    <a:pt x="350" y="373"/>
                    <a:pt x="351" y="374"/>
                  </a:cubicBezTo>
                  <a:cubicBezTo>
                    <a:pt x="353" y="375"/>
                    <a:pt x="356" y="376"/>
                    <a:pt x="359" y="376"/>
                  </a:cubicBezTo>
                  <a:cubicBezTo>
                    <a:pt x="361" y="376"/>
                    <a:pt x="363" y="376"/>
                    <a:pt x="365" y="375"/>
                  </a:cubicBezTo>
                  <a:cubicBezTo>
                    <a:pt x="370" y="373"/>
                    <a:pt x="373" y="368"/>
                    <a:pt x="373" y="363"/>
                  </a:cubicBezTo>
                  <a:lnTo>
                    <a:pt x="373" y="264"/>
                  </a:lnTo>
                  <a:lnTo>
                    <a:pt x="389" y="264"/>
                  </a:lnTo>
                  <a:cubicBezTo>
                    <a:pt x="404" y="264"/>
                    <a:pt x="416" y="253"/>
                    <a:pt x="416" y="238"/>
                  </a:cubicBezTo>
                  <a:lnTo>
                    <a:pt x="416" y="210"/>
                  </a:lnTo>
                  <a:cubicBezTo>
                    <a:pt x="416" y="195"/>
                    <a:pt x="404" y="183"/>
                    <a:pt x="389" y="183"/>
                  </a:cubicBezTo>
                  <a:close/>
                  <a:moveTo>
                    <a:pt x="124" y="327"/>
                  </a:moveTo>
                  <a:cubicBezTo>
                    <a:pt x="99" y="327"/>
                    <a:pt x="77" y="334"/>
                    <a:pt x="64" y="340"/>
                  </a:cubicBezTo>
                  <a:lnTo>
                    <a:pt x="64" y="264"/>
                  </a:lnTo>
                  <a:lnTo>
                    <a:pt x="82" y="264"/>
                  </a:lnTo>
                  <a:cubicBezTo>
                    <a:pt x="97" y="264"/>
                    <a:pt x="108" y="253"/>
                    <a:pt x="108" y="238"/>
                  </a:cubicBezTo>
                  <a:lnTo>
                    <a:pt x="108" y="210"/>
                  </a:lnTo>
                  <a:cubicBezTo>
                    <a:pt x="108" y="195"/>
                    <a:pt x="97" y="183"/>
                    <a:pt x="82" y="183"/>
                  </a:cubicBezTo>
                  <a:lnTo>
                    <a:pt x="64" y="183"/>
                  </a:lnTo>
                  <a:lnTo>
                    <a:pt x="64" y="139"/>
                  </a:lnTo>
                  <a:cubicBezTo>
                    <a:pt x="81" y="126"/>
                    <a:pt x="102" y="119"/>
                    <a:pt x="123" y="119"/>
                  </a:cubicBezTo>
                  <a:cubicBezTo>
                    <a:pt x="149" y="119"/>
                    <a:pt x="171" y="129"/>
                    <a:pt x="182" y="136"/>
                  </a:cubicBezTo>
                  <a:cubicBezTo>
                    <a:pt x="184" y="137"/>
                    <a:pt x="185" y="139"/>
                    <a:pt x="187" y="140"/>
                  </a:cubicBezTo>
                  <a:lnTo>
                    <a:pt x="187" y="340"/>
                  </a:lnTo>
                  <a:cubicBezTo>
                    <a:pt x="166" y="332"/>
                    <a:pt x="145" y="327"/>
                    <a:pt x="124" y="327"/>
                  </a:cubicBezTo>
                  <a:close/>
                  <a:moveTo>
                    <a:pt x="346" y="340"/>
                  </a:moveTo>
                  <a:cubicBezTo>
                    <a:pt x="331" y="334"/>
                    <a:pt x="311" y="327"/>
                    <a:pt x="285" y="327"/>
                  </a:cubicBezTo>
                  <a:cubicBezTo>
                    <a:pt x="264" y="327"/>
                    <a:pt x="242" y="332"/>
                    <a:pt x="223" y="340"/>
                  </a:cubicBezTo>
                  <a:lnTo>
                    <a:pt x="223" y="138"/>
                  </a:lnTo>
                  <a:cubicBezTo>
                    <a:pt x="232" y="132"/>
                    <a:pt x="257" y="119"/>
                    <a:pt x="286" y="119"/>
                  </a:cubicBezTo>
                  <a:cubicBezTo>
                    <a:pt x="307" y="119"/>
                    <a:pt x="327" y="126"/>
                    <a:pt x="346" y="139"/>
                  </a:cubicBezTo>
                  <a:lnTo>
                    <a:pt x="346" y="183"/>
                  </a:lnTo>
                  <a:lnTo>
                    <a:pt x="335" y="183"/>
                  </a:lnTo>
                  <a:cubicBezTo>
                    <a:pt x="320" y="183"/>
                    <a:pt x="308" y="195"/>
                    <a:pt x="308" y="210"/>
                  </a:cubicBezTo>
                  <a:lnTo>
                    <a:pt x="308" y="238"/>
                  </a:lnTo>
                  <a:cubicBezTo>
                    <a:pt x="308" y="253"/>
                    <a:pt x="320" y="264"/>
                    <a:pt x="335" y="264"/>
                  </a:cubicBezTo>
                  <a:lnTo>
                    <a:pt x="346" y="264"/>
                  </a:lnTo>
                  <a:lnTo>
                    <a:pt x="346" y="340"/>
                  </a:lnTo>
                  <a:lnTo>
                    <a:pt x="346" y="34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ïSlíḍé"/>
          <p:cNvGrpSpPr/>
          <p:nvPr/>
        </p:nvGrpSpPr>
        <p:grpSpPr>
          <a:xfrm>
            <a:off x="2158201" y="3258325"/>
            <a:ext cx="824227" cy="792000"/>
            <a:chOff x="2504440" y="2022470"/>
            <a:chExt cx="663580" cy="663580"/>
          </a:xfrm>
        </p:grpSpPr>
        <p:sp>
          <p:nvSpPr>
            <p:cNvPr id="64" name="ïšľïḋè"/>
            <p:cNvSpPr/>
            <p:nvPr/>
          </p:nvSpPr>
          <p:spPr>
            <a:xfrm>
              <a:off x="2504440" y="2022470"/>
              <a:ext cx="663580" cy="66358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>
              <a:outerShdw blurRad="127000" dist="38100" dir="5400000" sx="101000" sy="101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5" name="íśļidé"/>
            <p:cNvSpPr/>
            <p:nvPr/>
          </p:nvSpPr>
          <p:spPr>
            <a:xfrm>
              <a:off x="2685416" y="2217441"/>
              <a:ext cx="301626" cy="273634"/>
            </a:xfrm>
            <a:custGeom>
              <a:gdLst>
                <a:gd name="T0" fmla="*/ 389 w 416"/>
                <a:gd name="T1" fmla="*/ 183 h 378"/>
                <a:gd name="T2" fmla="*/ 373 w 416"/>
                <a:gd name="T3" fmla="*/ 183 h 378"/>
                <a:gd name="T4" fmla="*/ 373 w 416"/>
                <a:gd name="T5" fmla="*/ 133 h 378"/>
                <a:gd name="T6" fmla="*/ 368 w 416"/>
                <a:gd name="T7" fmla="*/ 122 h 378"/>
                <a:gd name="T8" fmla="*/ 285 w 416"/>
                <a:gd name="T9" fmla="*/ 92 h 378"/>
                <a:gd name="T10" fmla="*/ 282 w 416"/>
                <a:gd name="T11" fmla="*/ 92 h 378"/>
                <a:gd name="T12" fmla="*/ 283 w 416"/>
                <a:gd name="T13" fmla="*/ 81 h 378"/>
                <a:gd name="T14" fmla="*/ 202 w 416"/>
                <a:gd name="T15" fmla="*/ 0 h 378"/>
                <a:gd name="T16" fmla="*/ 120 w 416"/>
                <a:gd name="T17" fmla="*/ 81 h 378"/>
                <a:gd name="T18" fmla="*/ 121 w 416"/>
                <a:gd name="T19" fmla="*/ 92 h 378"/>
                <a:gd name="T20" fmla="*/ 41 w 416"/>
                <a:gd name="T21" fmla="*/ 122 h 378"/>
                <a:gd name="T22" fmla="*/ 36 w 416"/>
                <a:gd name="T23" fmla="*/ 133 h 378"/>
                <a:gd name="T24" fmla="*/ 36 w 416"/>
                <a:gd name="T25" fmla="*/ 183 h 378"/>
                <a:gd name="T26" fmla="*/ 27 w 416"/>
                <a:gd name="T27" fmla="*/ 183 h 378"/>
                <a:gd name="T28" fmla="*/ 0 w 416"/>
                <a:gd name="T29" fmla="*/ 210 h 378"/>
                <a:gd name="T30" fmla="*/ 0 w 416"/>
                <a:gd name="T31" fmla="*/ 238 h 378"/>
                <a:gd name="T32" fmla="*/ 27 w 416"/>
                <a:gd name="T33" fmla="*/ 264 h 378"/>
                <a:gd name="T34" fmla="*/ 36 w 416"/>
                <a:gd name="T35" fmla="*/ 264 h 378"/>
                <a:gd name="T36" fmla="*/ 36 w 416"/>
                <a:gd name="T37" fmla="*/ 363 h 378"/>
                <a:gd name="T38" fmla="*/ 43 w 416"/>
                <a:gd name="T39" fmla="*/ 375 h 378"/>
                <a:gd name="T40" fmla="*/ 50 w 416"/>
                <a:gd name="T41" fmla="*/ 376 h 378"/>
                <a:gd name="T42" fmla="*/ 58 w 416"/>
                <a:gd name="T43" fmla="*/ 374 h 378"/>
                <a:gd name="T44" fmla="*/ 124 w 416"/>
                <a:gd name="T45" fmla="*/ 355 h 378"/>
                <a:gd name="T46" fmla="*/ 194 w 416"/>
                <a:gd name="T47" fmla="*/ 374 h 378"/>
                <a:gd name="T48" fmla="*/ 215 w 416"/>
                <a:gd name="T49" fmla="*/ 374 h 378"/>
                <a:gd name="T50" fmla="*/ 285 w 416"/>
                <a:gd name="T51" fmla="*/ 355 h 378"/>
                <a:gd name="T52" fmla="*/ 351 w 416"/>
                <a:gd name="T53" fmla="*/ 374 h 378"/>
                <a:gd name="T54" fmla="*/ 359 w 416"/>
                <a:gd name="T55" fmla="*/ 376 h 378"/>
                <a:gd name="T56" fmla="*/ 365 w 416"/>
                <a:gd name="T57" fmla="*/ 375 h 378"/>
                <a:gd name="T58" fmla="*/ 373 w 416"/>
                <a:gd name="T59" fmla="*/ 363 h 378"/>
                <a:gd name="T60" fmla="*/ 373 w 416"/>
                <a:gd name="T61" fmla="*/ 264 h 378"/>
                <a:gd name="T62" fmla="*/ 389 w 416"/>
                <a:gd name="T63" fmla="*/ 264 h 378"/>
                <a:gd name="T64" fmla="*/ 416 w 416"/>
                <a:gd name="T65" fmla="*/ 238 h 378"/>
                <a:gd name="T66" fmla="*/ 416 w 416"/>
                <a:gd name="T67" fmla="*/ 210 h 378"/>
                <a:gd name="T68" fmla="*/ 389 w 416"/>
                <a:gd name="T69" fmla="*/ 183 h 378"/>
                <a:gd name="T70" fmla="*/ 124 w 416"/>
                <a:gd name="T71" fmla="*/ 327 h 378"/>
                <a:gd name="T72" fmla="*/ 64 w 416"/>
                <a:gd name="T73" fmla="*/ 340 h 378"/>
                <a:gd name="T74" fmla="*/ 64 w 416"/>
                <a:gd name="T75" fmla="*/ 264 h 378"/>
                <a:gd name="T76" fmla="*/ 82 w 416"/>
                <a:gd name="T77" fmla="*/ 264 h 378"/>
                <a:gd name="T78" fmla="*/ 108 w 416"/>
                <a:gd name="T79" fmla="*/ 238 h 378"/>
                <a:gd name="T80" fmla="*/ 108 w 416"/>
                <a:gd name="T81" fmla="*/ 210 h 378"/>
                <a:gd name="T82" fmla="*/ 82 w 416"/>
                <a:gd name="T83" fmla="*/ 183 h 378"/>
                <a:gd name="T84" fmla="*/ 64 w 416"/>
                <a:gd name="T85" fmla="*/ 183 h 378"/>
                <a:gd name="T86" fmla="*/ 64 w 416"/>
                <a:gd name="T87" fmla="*/ 139 h 378"/>
                <a:gd name="T88" fmla="*/ 123 w 416"/>
                <a:gd name="T89" fmla="*/ 119 h 378"/>
                <a:gd name="T90" fmla="*/ 182 w 416"/>
                <a:gd name="T91" fmla="*/ 136 h 378"/>
                <a:gd name="T92" fmla="*/ 187 w 416"/>
                <a:gd name="T93" fmla="*/ 140 h 378"/>
                <a:gd name="T94" fmla="*/ 187 w 416"/>
                <a:gd name="T95" fmla="*/ 340 h 378"/>
                <a:gd name="T96" fmla="*/ 124 w 416"/>
                <a:gd name="T97" fmla="*/ 327 h 378"/>
                <a:gd name="T98" fmla="*/ 346 w 416"/>
                <a:gd name="T99" fmla="*/ 340 h 378"/>
                <a:gd name="T100" fmla="*/ 285 w 416"/>
                <a:gd name="T101" fmla="*/ 327 h 378"/>
                <a:gd name="T102" fmla="*/ 223 w 416"/>
                <a:gd name="T103" fmla="*/ 340 h 378"/>
                <a:gd name="T104" fmla="*/ 223 w 416"/>
                <a:gd name="T105" fmla="*/ 138 h 378"/>
                <a:gd name="T106" fmla="*/ 286 w 416"/>
                <a:gd name="T107" fmla="*/ 119 h 378"/>
                <a:gd name="T108" fmla="*/ 346 w 416"/>
                <a:gd name="T109" fmla="*/ 139 h 378"/>
                <a:gd name="T110" fmla="*/ 346 w 416"/>
                <a:gd name="T111" fmla="*/ 183 h 378"/>
                <a:gd name="T112" fmla="*/ 335 w 416"/>
                <a:gd name="T113" fmla="*/ 183 h 378"/>
                <a:gd name="T114" fmla="*/ 308 w 416"/>
                <a:gd name="T115" fmla="*/ 210 h 378"/>
                <a:gd name="T116" fmla="*/ 308 w 416"/>
                <a:gd name="T117" fmla="*/ 238 h 378"/>
                <a:gd name="T118" fmla="*/ 335 w 416"/>
                <a:gd name="T119" fmla="*/ 264 h 378"/>
                <a:gd name="T120" fmla="*/ 346 w 416"/>
                <a:gd name="T121" fmla="*/ 264 h 378"/>
                <a:gd name="T122" fmla="*/ 346 w 416"/>
                <a:gd name="T123" fmla="*/ 340 h 378"/>
                <a:gd name="T124" fmla="*/ 346 w 416"/>
                <a:gd name="T125" fmla="*/ 340 h 3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6" h="378">
                  <a:moveTo>
                    <a:pt x="389" y="183"/>
                  </a:moveTo>
                  <a:lnTo>
                    <a:pt x="373" y="183"/>
                  </a:lnTo>
                  <a:lnTo>
                    <a:pt x="373" y="133"/>
                  </a:lnTo>
                  <a:cubicBezTo>
                    <a:pt x="373" y="129"/>
                    <a:pt x="371" y="125"/>
                    <a:pt x="368" y="122"/>
                  </a:cubicBezTo>
                  <a:cubicBezTo>
                    <a:pt x="343" y="102"/>
                    <a:pt x="315" y="92"/>
                    <a:pt x="285" y="92"/>
                  </a:cubicBezTo>
                  <a:cubicBezTo>
                    <a:pt x="284" y="92"/>
                    <a:pt x="283" y="92"/>
                    <a:pt x="282" y="92"/>
                  </a:cubicBezTo>
                  <a:cubicBezTo>
                    <a:pt x="283" y="88"/>
                    <a:pt x="283" y="85"/>
                    <a:pt x="283" y="81"/>
                  </a:cubicBezTo>
                  <a:cubicBezTo>
                    <a:pt x="283" y="36"/>
                    <a:pt x="247" y="0"/>
                    <a:pt x="202" y="0"/>
                  </a:cubicBezTo>
                  <a:cubicBezTo>
                    <a:pt x="157" y="0"/>
                    <a:pt x="120" y="36"/>
                    <a:pt x="120" y="81"/>
                  </a:cubicBezTo>
                  <a:cubicBezTo>
                    <a:pt x="120" y="85"/>
                    <a:pt x="120" y="88"/>
                    <a:pt x="121" y="92"/>
                  </a:cubicBezTo>
                  <a:cubicBezTo>
                    <a:pt x="92" y="92"/>
                    <a:pt x="65" y="102"/>
                    <a:pt x="41" y="122"/>
                  </a:cubicBezTo>
                  <a:cubicBezTo>
                    <a:pt x="38" y="125"/>
                    <a:pt x="36" y="129"/>
                    <a:pt x="36" y="133"/>
                  </a:cubicBezTo>
                  <a:lnTo>
                    <a:pt x="36" y="183"/>
                  </a:lnTo>
                  <a:lnTo>
                    <a:pt x="27" y="183"/>
                  </a:lnTo>
                  <a:cubicBezTo>
                    <a:pt x="12" y="183"/>
                    <a:pt x="0" y="195"/>
                    <a:pt x="0" y="210"/>
                  </a:cubicBezTo>
                  <a:lnTo>
                    <a:pt x="0" y="238"/>
                  </a:lnTo>
                  <a:cubicBezTo>
                    <a:pt x="0" y="253"/>
                    <a:pt x="12" y="264"/>
                    <a:pt x="27" y="264"/>
                  </a:cubicBezTo>
                  <a:lnTo>
                    <a:pt x="36" y="264"/>
                  </a:lnTo>
                  <a:lnTo>
                    <a:pt x="36" y="363"/>
                  </a:lnTo>
                  <a:cubicBezTo>
                    <a:pt x="36" y="368"/>
                    <a:pt x="39" y="373"/>
                    <a:pt x="43" y="375"/>
                  </a:cubicBezTo>
                  <a:cubicBezTo>
                    <a:pt x="45" y="376"/>
                    <a:pt x="47" y="376"/>
                    <a:pt x="50" y="376"/>
                  </a:cubicBezTo>
                  <a:cubicBezTo>
                    <a:pt x="52" y="376"/>
                    <a:pt x="55" y="375"/>
                    <a:pt x="58" y="374"/>
                  </a:cubicBezTo>
                  <a:cubicBezTo>
                    <a:pt x="58" y="373"/>
                    <a:pt x="84" y="355"/>
                    <a:pt x="124" y="355"/>
                  </a:cubicBezTo>
                  <a:cubicBezTo>
                    <a:pt x="147" y="355"/>
                    <a:pt x="171" y="361"/>
                    <a:pt x="194" y="374"/>
                  </a:cubicBezTo>
                  <a:cubicBezTo>
                    <a:pt x="202" y="378"/>
                    <a:pt x="212" y="375"/>
                    <a:pt x="215" y="374"/>
                  </a:cubicBezTo>
                  <a:cubicBezTo>
                    <a:pt x="238" y="361"/>
                    <a:pt x="262" y="355"/>
                    <a:pt x="285" y="355"/>
                  </a:cubicBezTo>
                  <a:cubicBezTo>
                    <a:pt x="324" y="355"/>
                    <a:pt x="350" y="373"/>
                    <a:pt x="351" y="374"/>
                  </a:cubicBezTo>
                  <a:cubicBezTo>
                    <a:pt x="353" y="375"/>
                    <a:pt x="356" y="376"/>
                    <a:pt x="359" y="376"/>
                  </a:cubicBezTo>
                  <a:cubicBezTo>
                    <a:pt x="361" y="376"/>
                    <a:pt x="363" y="376"/>
                    <a:pt x="365" y="375"/>
                  </a:cubicBezTo>
                  <a:cubicBezTo>
                    <a:pt x="370" y="373"/>
                    <a:pt x="373" y="368"/>
                    <a:pt x="373" y="363"/>
                  </a:cubicBezTo>
                  <a:lnTo>
                    <a:pt x="373" y="264"/>
                  </a:lnTo>
                  <a:lnTo>
                    <a:pt x="389" y="264"/>
                  </a:lnTo>
                  <a:cubicBezTo>
                    <a:pt x="404" y="264"/>
                    <a:pt x="416" y="253"/>
                    <a:pt x="416" y="238"/>
                  </a:cubicBezTo>
                  <a:lnTo>
                    <a:pt x="416" y="210"/>
                  </a:lnTo>
                  <a:cubicBezTo>
                    <a:pt x="416" y="195"/>
                    <a:pt x="404" y="183"/>
                    <a:pt x="389" y="183"/>
                  </a:cubicBezTo>
                  <a:close/>
                  <a:moveTo>
                    <a:pt x="124" y="327"/>
                  </a:moveTo>
                  <a:cubicBezTo>
                    <a:pt x="99" y="327"/>
                    <a:pt x="77" y="334"/>
                    <a:pt x="64" y="340"/>
                  </a:cubicBezTo>
                  <a:lnTo>
                    <a:pt x="64" y="264"/>
                  </a:lnTo>
                  <a:lnTo>
                    <a:pt x="82" y="264"/>
                  </a:lnTo>
                  <a:cubicBezTo>
                    <a:pt x="97" y="264"/>
                    <a:pt x="108" y="253"/>
                    <a:pt x="108" y="238"/>
                  </a:cubicBezTo>
                  <a:lnTo>
                    <a:pt x="108" y="210"/>
                  </a:lnTo>
                  <a:cubicBezTo>
                    <a:pt x="108" y="195"/>
                    <a:pt x="97" y="183"/>
                    <a:pt x="82" y="183"/>
                  </a:cubicBezTo>
                  <a:lnTo>
                    <a:pt x="64" y="183"/>
                  </a:lnTo>
                  <a:lnTo>
                    <a:pt x="64" y="139"/>
                  </a:lnTo>
                  <a:cubicBezTo>
                    <a:pt x="81" y="126"/>
                    <a:pt x="102" y="119"/>
                    <a:pt x="123" y="119"/>
                  </a:cubicBezTo>
                  <a:cubicBezTo>
                    <a:pt x="149" y="119"/>
                    <a:pt x="171" y="129"/>
                    <a:pt x="182" y="136"/>
                  </a:cubicBezTo>
                  <a:cubicBezTo>
                    <a:pt x="184" y="137"/>
                    <a:pt x="185" y="139"/>
                    <a:pt x="187" y="140"/>
                  </a:cubicBezTo>
                  <a:lnTo>
                    <a:pt x="187" y="340"/>
                  </a:lnTo>
                  <a:cubicBezTo>
                    <a:pt x="166" y="332"/>
                    <a:pt x="145" y="327"/>
                    <a:pt x="124" y="327"/>
                  </a:cubicBezTo>
                  <a:close/>
                  <a:moveTo>
                    <a:pt x="346" y="340"/>
                  </a:moveTo>
                  <a:cubicBezTo>
                    <a:pt x="331" y="334"/>
                    <a:pt x="311" y="327"/>
                    <a:pt x="285" y="327"/>
                  </a:cubicBezTo>
                  <a:cubicBezTo>
                    <a:pt x="264" y="327"/>
                    <a:pt x="242" y="332"/>
                    <a:pt x="223" y="340"/>
                  </a:cubicBezTo>
                  <a:lnTo>
                    <a:pt x="223" y="138"/>
                  </a:lnTo>
                  <a:cubicBezTo>
                    <a:pt x="232" y="132"/>
                    <a:pt x="257" y="119"/>
                    <a:pt x="286" y="119"/>
                  </a:cubicBezTo>
                  <a:cubicBezTo>
                    <a:pt x="307" y="119"/>
                    <a:pt x="327" y="126"/>
                    <a:pt x="346" y="139"/>
                  </a:cubicBezTo>
                  <a:lnTo>
                    <a:pt x="346" y="183"/>
                  </a:lnTo>
                  <a:lnTo>
                    <a:pt x="335" y="183"/>
                  </a:lnTo>
                  <a:cubicBezTo>
                    <a:pt x="320" y="183"/>
                    <a:pt x="308" y="195"/>
                    <a:pt x="308" y="210"/>
                  </a:cubicBezTo>
                  <a:lnTo>
                    <a:pt x="308" y="238"/>
                  </a:lnTo>
                  <a:cubicBezTo>
                    <a:pt x="308" y="253"/>
                    <a:pt x="320" y="264"/>
                    <a:pt x="335" y="264"/>
                  </a:cubicBezTo>
                  <a:lnTo>
                    <a:pt x="346" y="264"/>
                  </a:lnTo>
                  <a:lnTo>
                    <a:pt x="346" y="340"/>
                  </a:lnTo>
                  <a:lnTo>
                    <a:pt x="346" y="34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ïSlíḍé"/>
          <p:cNvGrpSpPr/>
          <p:nvPr/>
        </p:nvGrpSpPr>
        <p:grpSpPr>
          <a:xfrm>
            <a:off x="4399529" y="3697324"/>
            <a:ext cx="824227" cy="792000"/>
            <a:chOff x="2504440" y="2022470"/>
            <a:chExt cx="663580" cy="663580"/>
          </a:xfrm>
        </p:grpSpPr>
        <p:sp>
          <p:nvSpPr>
            <p:cNvPr id="67" name="ïšľïḋè"/>
            <p:cNvSpPr/>
            <p:nvPr/>
          </p:nvSpPr>
          <p:spPr>
            <a:xfrm>
              <a:off x="2504440" y="2022470"/>
              <a:ext cx="663580" cy="66358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>
              <a:outerShdw blurRad="127000" dist="38100" dir="5400000" sx="101000" sy="101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68" name="íśļidé"/>
            <p:cNvSpPr/>
            <p:nvPr/>
          </p:nvSpPr>
          <p:spPr>
            <a:xfrm>
              <a:off x="2685416" y="2217441"/>
              <a:ext cx="301626" cy="273634"/>
            </a:xfrm>
            <a:custGeom>
              <a:gdLst>
                <a:gd name="T0" fmla="*/ 389 w 416"/>
                <a:gd name="T1" fmla="*/ 183 h 378"/>
                <a:gd name="T2" fmla="*/ 373 w 416"/>
                <a:gd name="T3" fmla="*/ 183 h 378"/>
                <a:gd name="T4" fmla="*/ 373 w 416"/>
                <a:gd name="T5" fmla="*/ 133 h 378"/>
                <a:gd name="T6" fmla="*/ 368 w 416"/>
                <a:gd name="T7" fmla="*/ 122 h 378"/>
                <a:gd name="T8" fmla="*/ 285 w 416"/>
                <a:gd name="T9" fmla="*/ 92 h 378"/>
                <a:gd name="T10" fmla="*/ 282 w 416"/>
                <a:gd name="T11" fmla="*/ 92 h 378"/>
                <a:gd name="T12" fmla="*/ 283 w 416"/>
                <a:gd name="T13" fmla="*/ 81 h 378"/>
                <a:gd name="T14" fmla="*/ 202 w 416"/>
                <a:gd name="T15" fmla="*/ 0 h 378"/>
                <a:gd name="T16" fmla="*/ 120 w 416"/>
                <a:gd name="T17" fmla="*/ 81 h 378"/>
                <a:gd name="T18" fmla="*/ 121 w 416"/>
                <a:gd name="T19" fmla="*/ 92 h 378"/>
                <a:gd name="T20" fmla="*/ 41 w 416"/>
                <a:gd name="T21" fmla="*/ 122 h 378"/>
                <a:gd name="T22" fmla="*/ 36 w 416"/>
                <a:gd name="T23" fmla="*/ 133 h 378"/>
                <a:gd name="T24" fmla="*/ 36 w 416"/>
                <a:gd name="T25" fmla="*/ 183 h 378"/>
                <a:gd name="T26" fmla="*/ 27 w 416"/>
                <a:gd name="T27" fmla="*/ 183 h 378"/>
                <a:gd name="T28" fmla="*/ 0 w 416"/>
                <a:gd name="T29" fmla="*/ 210 h 378"/>
                <a:gd name="T30" fmla="*/ 0 w 416"/>
                <a:gd name="T31" fmla="*/ 238 h 378"/>
                <a:gd name="T32" fmla="*/ 27 w 416"/>
                <a:gd name="T33" fmla="*/ 264 h 378"/>
                <a:gd name="T34" fmla="*/ 36 w 416"/>
                <a:gd name="T35" fmla="*/ 264 h 378"/>
                <a:gd name="T36" fmla="*/ 36 w 416"/>
                <a:gd name="T37" fmla="*/ 363 h 378"/>
                <a:gd name="T38" fmla="*/ 43 w 416"/>
                <a:gd name="T39" fmla="*/ 375 h 378"/>
                <a:gd name="T40" fmla="*/ 50 w 416"/>
                <a:gd name="T41" fmla="*/ 376 h 378"/>
                <a:gd name="T42" fmla="*/ 58 w 416"/>
                <a:gd name="T43" fmla="*/ 374 h 378"/>
                <a:gd name="T44" fmla="*/ 124 w 416"/>
                <a:gd name="T45" fmla="*/ 355 h 378"/>
                <a:gd name="T46" fmla="*/ 194 w 416"/>
                <a:gd name="T47" fmla="*/ 374 h 378"/>
                <a:gd name="T48" fmla="*/ 215 w 416"/>
                <a:gd name="T49" fmla="*/ 374 h 378"/>
                <a:gd name="T50" fmla="*/ 285 w 416"/>
                <a:gd name="T51" fmla="*/ 355 h 378"/>
                <a:gd name="T52" fmla="*/ 351 w 416"/>
                <a:gd name="T53" fmla="*/ 374 h 378"/>
                <a:gd name="T54" fmla="*/ 359 w 416"/>
                <a:gd name="T55" fmla="*/ 376 h 378"/>
                <a:gd name="T56" fmla="*/ 365 w 416"/>
                <a:gd name="T57" fmla="*/ 375 h 378"/>
                <a:gd name="T58" fmla="*/ 373 w 416"/>
                <a:gd name="T59" fmla="*/ 363 h 378"/>
                <a:gd name="T60" fmla="*/ 373 w 416"/>
                <a:gd name="T61" fmla="*/ 264 h 378"/>
                <a:gd name="T62" fmla="*/ 389 w 416"/>
                <a:gd name="T63" fmla="*/ 264 h 378"/>
                <a:gd name="T64" fmla="*/ 416 w 416"/>
                <a:gd name="T65" fmla="*/ 238 h 378"/>
                <a:gd name="T66" fmla="*/ 416 w 416"/>
                <a:gd name="T67" fmla="*/ 210 h 378"/>
                <a:gd name="T68" fmla="*/ 389 w 416"/>
                <a:gd name="T69" fmla="*/ 183 h 378"/>
                <a:gd name="T70" fmla="*/ 124 w 416"/>
                <a:gd name="T71" fmla="*/ 327 h 378"/>
                <a:gd name="T72" fmla="*/ 64 w 416"/>
                <a:gd name="T73" fmla="*/ 340 h 378"/>
                <a:gd name="T74" fmla="*/ 64 w 416"/>
                <a:gd name="T75" fmla="*/ 264 h 378"/>
                <a:gd name="T76" fmla="*/ 82 w 416"/>
                <a:gd name="T77" fmla="*/ 264 h 378"/>
                <a:gd name="T78" fmla="*/ 108 w 416"/>
                <a:gd name="T79" fmla="*/ 238 h 378"/>
                <a:gd name="T80" fmla="*/ 108 w 416"/>
                <a:gd name="T81" fmla="*/ 210 h 378"/>
                <a:gd name="T82" fmla="*/ 82 w 416"/>
                <a:gd name="T83" fmla="*/ 183 h 378"/>
                <a:gd name="T84" fmla="*/ 64 w 416"/>
                <a:gd name="T85" fmla="*/ 183 h 378"/>
                <a:gd name="T86" fmla="*/ 64 w 416"/>
                <a:gd name="T87" fmla="*/ 139 h 378"/>
                <a:gd name="T88" fmla="*/ 123 w 416"/>
                <a:gd name="T89" fmla="*/ 119 h 378"/>
                <a:gd name="T90" fmla="*/ 182 w 416"/>
                <a:gd name="T91" fmla="*/ 136 h 378"/>
                <a:gd name="T92" fmla="*/ 187 w 416"/>
                <a:gd name="T93" fmla="*/ 140 h 378"/>
                <a:gd name="T94" fmla="*/ 187 w 416"/>
                <a:gd name="T95" fmla="*/ 340 h 378"/>
                <a:gd name="T96" fmla="*/ 124 w 416"/>
                <a:gd name="T97" fmla="*/ 327 h 378"/>
                <a:gd name="T98" fmla="*/ 346 w 416"/>
                <a:gd name="T99" fmla="*/ 340 h 378"/>
                <a:gd name="T100" fmla="*/ 285 w 416"/>
                <a:gd name="T101" fmla="*/ 327 h 378"/>
                <a:gd name="T102" fmla="*/ 223 w 416"/>
                <a:gd name="T103" fmla="*/ 340 h 378"/>
                <a:gd name="T104" fmla="*/ 223 w 416"/>
                <a:gd name="T105" fmla="*/ 138 h 378"/>
                <a:gd name="T106" fmla="*/ 286 w 416"/>
                <a:gd name="T107" fmla="*/ 119 h 378"/>
                <a:gd name="T108" fmla="*/ 346 w 416"/>
                <a:gd name="T109" fmla="*/ 139 h 378"/>
                <a:gd name="T110" fmla="*/ 346 w 416"/>
                <a:gd name="T111" fmla="*/ 183 h 378"/>
                <a:gd name="T112" fmla="*/ 335 w 416"/>
                <a:gd name="T113" fmla="*/ 183 h 378"/>
                <a:gd name="T114" fmla="*/ 308 w 416"/>
                <a:gd name="T115" fmla="*/ 210 h 378"/>
                <a:gd name="T116" fmla="*/ 308 w 416"/>
                <a:gd name="T117" fmla="*/ 238 h 378"/>
                <a:gd name="T118" fmla="*/ 335 w 416"/>
                <a:gd name="T119" fmla="*/ 264 h 378"/>
                <a:gd name="T120" fmla="*/ 346 w 416"/>
                <a:gd name="T121" fmla="*/ 264 h 378"/>
                <a:gd name="T122" fmla="*/ 346 w 416"/>
                <a:gd name="T123" fmla="*/ 340 h 378"/>
                <a:gd name="T124" fmla="*/ 346 w 416"/>
                <a:gd name="T125" fmla="*/ 340 h 3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6" h="378">
                  <a:moveTo>
                    <a:pt x="389" y="183"/>
                  </a:moveTo>
                  <a:lnTo>
                    <a:pt x="373" y="183"/>
                  </a:lnTo>
                  <a:lnTo>
                    <a:pt x="373" y="133"/>
                  </a:lnTo>
                  <a:cubicBezTo>
                    <a:pt x="373" y="129"/>
                    <a:pt x="371" y="125"/>
                    <a:pt x="368" y="122"/>
                  </a:cubicBezTo>
                  <a:cubicBezTo>
                    <a:pt x="343" y="102"/>
                    <a:pt x="315" y="92"/>
                    <a:pt x="285" y="92"/>
                  </a:cubicBezTo>
                  <a:cubicBezTo>
                    <a:pt x="284" y="92"/>
                    <a:pt x="283" y="92"/>
                    <a:pt x="282" y="92"/>
                  </a:cubicBezTo>
                  <a:cubicBezTo>
                    <a:pt x="283" y="88"/>
                    <a:pt x="283" y="85"/>
                    <a:pt x="283" y="81"/>
                  </a:cubicBezTo>
                  <a:cubicBezTo>
                    <a:pt x="283" y="36"/>
                    <a:pt x="247" y="0"/>
                    <a:pt x="202" y="0"/>
                  </a:cubicBezTo>
                  <a:cubicBezTo>
                    <a:pt x="157" y="0"/>
                    <a:pt x="120" y="36"/>
                    <a:pt x="120" y="81"/>
                  </a:cubicBezTo>
                  <a:cubicBezTo>
                    <a:pt x="120" y="85"/>
                    <a:pt x="120" y="88"/>
                    <a:pt x="121" y="92"/>
                  </a:cubicBezTo>
                  <a:cubicBezTo>
                    <a:pt x="92" y="92"/>
                    <a:pt x="65" y="102"/>
                    <a:pt x="41" y="122"/>
                  </a:cubicBezTo>
                  <a:cubicBezTo>
                    <a:pt x="38" y="125"/>
                    <a:pt x="36" y="129"/>
                    <a:pt x="36" y="133"/>
                  </a:cubicBezTo>
                  <a:lnTo>
                    <a:pt x="36" y="183"/>
                  </a:lnTo>
                  <a:lnTo>
                    <a:pt x="27" y="183"/>
                  </a:lnTo>
                  <a:cubicBezTo>
                    <a:pt x="12" y="183"/>
                    <a:pt x="0" y="195"/>
                    <a:pt x="0" y="210"/>
                  </a:cubicBezTo>
                  <a:lnTo>
                    <a:pt x="0" y="238"/>
                  </a:lnTo>
                  <a:cubicBezTo>
                    <a:pt x="0" y="253"/>
                    <a:pt x="12" y="264"/>
                    <a:pt x="27" y="264"/>
                  </a:cubicBezTo>
                  <a:lnTo>
                    <a:pt x="36" y="264"/>
                  </a:lnTo>
                  <a:lnTo>
                    <a:pt x="36" y="363"/>
                  </a:lnTo>
                  <a:cubicBezTo>
                    <a:pt x="36" y="368"/>
                    <a:pt x="39" y="373"/>
                    <a:pt x="43" y="375"/>
                  </a:cubicBezTo>
                  <a:cubicBezTo>
                    <a:pt x="45" y="376"/>
                    <a:pt x="47" y="376"/>
                    <a:pt x="50" y="376"/>
                  </a:cubicBezTo>
                  <a:cubicBezTo>
                    <a:pt x="52" y="376"/>
                    <a:pt x="55" y="375"/>
                    <a:pt x="58" y="374"/>
                  </a:cubicBezTo>
                  <a:cubicBezTo>
                    <a:pt x="58" y="373"/>
                    <a:pt x="84" y="355"/>
                    <a:pt x="124" y="355"/>
                  </a:cubicBezTo>
                  <a:cubicBezTo>
                    <a:pt x="147" y="355"/>
                    <a:pt x="171" y="361"/>
                    <a:pt x="194" y="374"/>
                  </a:cubicBezTo>
                  <a:cubicBezTo>
                    <a:pt x="202" y="378"/>
                    <a:pt x="212" y="375"/>
                    <a:pt x="215" y="374"/>
                  </a:cubicBezTo>
                  <a:cubicBezTo>
                    <a:pt x="238" y="361"/>
                    <a:pt x="262" y="355"/>
                    <a:pt x="285" y="355"/>
                  </a:cubicBezTo>
                  <a:cubicBezTo>
                    <a:pt x="324" y="355"/>
                    <a:pt x="350" y="373"/>
                    <a:pt x="351" y="374"/>
                  </a:cubicBezTo>
                  <a:cubicBezTo>
                    <a:pt x="353" y="375"/>
                    <a:pt x="356" y="376"/>
                    <a:pt x="359" y="376"/>
                  </a:cubicBezTo>
                  <a:cubicBezTo>
                    <a:pt x="361" y="376"/>
                    <a:pt x="363" y="376"/>
                    <a:pt x="365" y="375"/>
                  </a:cubicBezTo>
                  <a:cubicBezTo>
                    <a:pt x="370" y="373"/>
                    <a:pt x="373" y="368"/>
                    <a:pt x="373" y="363"/>
                  </a:cubicBezTo>
                  <a:lnTo>
                    <a:pt x="373" y="264"/>
                  </a:lnTo>
                  <a:lnTo>
                    <a:pt x="389" y="264"/>
                  </a:lnTo>
                  <a:cubicBezTo>
                    <a:pt x="404" y="264"/>
                    <a:pt x="416" y="253"/>
                    <a:pt x="416" y="238"/>
                  </a:cubicBezTo>
                  <a:lnTo>
                    <a:pt x="416" y="210"/>
                  </a:lnTo>
                  <a:cubicBezTo>
                    <a:pt x="416" y="195"/>
                    <a:pt x="404" y="183"/>
                    <a:pt x="389" y="183"/>
                  </a:cubicBezTo>
                  <a:close/>
                  <a:moveTo>
                    <a:pt x="124" y="327"/>
                  </a:moveTo>
                  <a:cubicBezTo>
                    <a:pt x="99" y="327"/>
                    <a:pt x="77" y="334"/>
                    <a:pt x="64" y="340"/>
                  </a:cubicBezTo>
                  <a:lnTo>
                    <a:pt x="64" y="264"/>
                  </a:lnTo>
                  <a:lnTo>
                    <a:pt x="82" y="264"/>
                  </a:lnTo>
                  <a:cubicBezTo>
                    <a:pt x="97" y="264"/>
                    <a:pt x="108" y="253"/>
                    <a:pt x="108" y="238"/>
                  </a:cubicBezTo>
                  <a:lnTo>
                    <a:pt x="108" y="210"/>
                  </a:lnTo>
                  <a:cubicBezTo>
                    <a:pt x="108" y="195"/>
                    <a:pt x="97" y="183"/>
                    <a:pt x="82" y="183"/>
                  </a:cubicBezTo>
                  <a:lnTo>
                    <a:pt x="64" y="183"/>
                  </a:lnTo>
                  <a:lnTo>
                    <a:pt x="64" y="139"/>
                  </a:lnTo>
                  <a:cubicBezTo>
                    <a:pt x="81" y="126"/>
                    <a:pt x="102" y="119"/>
                    <a:pt x="123" y="119"/>
                  </a:cubicBezTo>
                  <a:cubicBezTo>
                    <a:pt x="149" y="119"/>
                    <a:pt x="171" y="129"/>
                    <a:pt x="182" y="136"/>
                  </a:cubicBezTo>
                  <a:cubicBezTo>
                    <a:pt x="184" y="137"/>
                    <a:pt x="185" y="139"/>
                    <a:pt x="187" y="140"/>
                  </a:cubicBezTo>
                  <a:lnTo>
                    <a:pt x="187" y="340"/>
                  </a:lnTo>
                  <a:cubicBezTo>
                    <a:pt x="166" y="332"/>
                    <a:pt x="145" y="327"/>
                    <a:pt x="124" y="327"/>
                  </a:cubicBezTo>
                  <a:close/>
                  <a:moveTo>
                    <a:pt x="346" y="340"/>
                  </a:moveTo>
                  <a:cubicBezTo>
                    <a:pt x="331" y="334"/>
                    <a:pt x="311" y="327"/>
                    <a:pt x="285" y="327"/>
                  </a:cubicBezTo>
                  <a:cubicBezTo>
                    <a:pt x="264" y="327"/>
                    <a:pt x="242" y="332"/>
                    <a:pt x="223" y="340"/>
                  </a:cubicBezTo>
                  <a:lnTo>
                    <a:pt x="223" y="138"/>
                  </a:lnTo>
                  <a:cubicBezTo>
                    <a:pt x="232" y="132"/>
                    <a:pt x="257" y="119"/>
                    <a:pt x="286" y="119"/>
                  </a:cubicBezTo>
                  <a:cubicBezTo>
                    <a:pt x="307" y="119"/>
                    <a:pt x="327" y="126"/>
                    <a:pt x="346" y="139"/>
                  </a:cubicBezTo>
                  <a:lnTo>
                    <a:pt x="346" y="183"/>
                  </a:lnTo>
                  <a:lnTo>
                    <a:pt x="335" y="183"/>
                  </a:lnTo>
                  <a:cubicBezTo>
                    <a:pt x="320" y="183"/>
                    <a:pt x="308" y="195"/>
                    <a:pt x="308" y="210"/>
                  </a:cubicBezTo>
                  <a:lnTo>
                    <a:pt x="308" y="238"/>
                  </a:lnTo>
                  <a:cubicBezTo>
                    <a:pt x="308" y="253"/>
                    <a:pt x="320" y="264"/>
                    <a:pt x="335" y="264"/>
                  </a:cubicBezTo>
                  <a:lnTo>
                    <a:pt x="346" y="264"/>
                  </a:lnTo>
                  <a:lnTo>
                    <a:pt x="346" y="340"/>
                  </a:lnTo>
                  <a:lnTo>
                    <a:pt x="346" y="34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ïSlíḍé"/>
          <p:cNvGrpSpPr/>
          <p:nvPr/>
        </p:nvGrpSpPr>
        <p:grpSpPr>
          <a:xfrm>
            <a:off x="8797454" y="2690566"/>
            <a:ext cx="824227" cy="792000"/>
            <a:chOff x="2504440" y="2022470"/>
            <a:chExt cx="663580" cy="663580"/>
          </a:xfrm>
        </p:grpSpPr>
        <p:sp>
          <p:nvSpPr>
            <p:cNvPr id="70" name="ïšľïḋè"/>
            <p:cNvSpPr/>
            <p:nvPr/>
          </p:nvSpPr>
          <p:spPr>
            <a:xfrm>
              <a:off x="2504440" y="2022470"/>
              <a:ext cx="663580" cy="66358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>
              <a:outerShdw blurRad="127000" dist="38100" dir="5400000" sx="101000" sy="101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71" name="íśļidé"/>
            <p:cNvSpPr/>
            <p:nvPr/>
          </p:nvSpPr>
          <p:spPr>
            <a:xfrm>
              <a:off x="2685416" y="2217441"/>
              <a:ext cx="301626" cy="273634"/>
            </a:xfrm>
            <a:custGeom>
              <a:gdLst>
                <a:gd name="T0" fmla="*/ 389 w 416"/>
                <a:gd name="T1" fmla="*/ 183 h 378"/>
                <a:gd name="T2" fmla="*/ 373 w 416"/>
                <a:gd name="T3" fmla="*/ 183 h 378"/>
                <a:gd name="T4" fmla="*/ 373 w 416"/>
                <a:gd name="T5" fmla="*/ 133 h 378"/>
                <a:gd name="T6" fmla="*/ 368 w 416"/>
                <a:gd name="T7" fmla="*/ 122 h 378"/>
                <a:gd name="T8" fmla="*/ 285 w 416"/>
                <a:gd name="T9" fmla="*/ 92 h 378"/>
                <a:gd name="T10" fmla="*/ 282 w 416"/>
                <a:gd name="T11" fmla="*/ 92 h 378"/>
                <a:gd name="T12" fmla="*/ 283 w 416"/>
                <a:gd name="T13" fmla="*/ 81 h 378"/>
                <a:gd name="T14" fmla="*/ 202 w 416"/>
                <a:gd name="T15" fmla="*/ 0 h 378"/>
                <a:gd name="T16" fmla="*/ 120 w 416"/>
                <a:gd name="T17" fmla="*/ 81 h 378"/>
                <a:gd name="T18" fmla="*/ 121 w 416"/>
                <a:gd name="T19" fmla="*/ 92 h 378"/>
                <a:gd name="T20" fmla="*/ 41 w 416"/>
                <a:gd name="T21" fmla="*/ 122 h 378"/>
                <a:gd name="T22" fmla="*/ 36 w 416"/>
                <a:gd name="T23" fmla="*/ 133 h 378"/>
                <a:gd name="T24" fmla="*/ 36 w 416"/>
                <a:gd name="T25" fmla="*/ 183 h 378"/>
                <a:gd name="T26" fmla="*/ 27 w 416"/>
                <a:gd name="T27" fmla="*/ 183 h 378"/>
                <a:gd name="T28" fmla="*/ 0 w 416"/>
                <a:gd name="T29" fmla="*/ 210 h 378"/>
                <a:gd name="T30" fmla="*/ 0 w 416"/>
                <a:gd name="T31" fmla="*/ 238 h 378"/>
                <a:gd name="T32" fmla="*/ 27 w 416"/>
                <a:gd name="T33" fmla="*/ 264 h 378"/>
                <a:gd name="T34" fmla="*/ 36 w 416"/>
                <a:gd name="T35" fmla="*/ 264 h 378"/>
                <a:gd name="T36" fmla="*/ 36 w 416"/>
                <a:gd name="T37" fmla="*/ 363 h 378"/>
                <a:gd name="T38" fmla="*/ 43 w 416"/>
                <a:gd name="T39" fmla="*/ 375 h 378"/>
                <a:gd name="T40" fmla="*/ 50 w 416"/>
                <a:gd name="T41" fmla="*/ 376 h 378"/>
                <a:gd name="T42" fmla="*/ 58 w 416"/>
                <a:gd name="T43" fmla="*/ 374 h 378"/>
                <a:gd name="T44" fmla="*/ 124 w 416"/>
                <a:gd name="T45" fmla="*/ 355 h 378"/>
                <a:gd name="T46" fmla="*/ 194 w 416"/>
                <a:gd name="T47" fmla="*/ 374 h 378"/>
                <a:gd name="T48" fmla="*/ 215 w 416"/>
                <a:gd name="T49" fmla="*/ 374 h 378"/>
                <a:gd name="T50" fmla="*/ 285 w 416"/>
                <a:gd name="T51" fmla="*/ 355 h 378"/>
                <a:gd name="T52" fmla="*/ 351 w 416"/>
                <a:gd name="T53" fmla="*/ 374 h 378"/>
                <a:gd name="T54" fmla="*/ 359 w 416"/>
                <a:gd name="T55" fmla="*/ 376 h 378"/>
                <a:gd name="T56" fmla="*/ 365 w 416"/>
                <a:gd name="T57" fmla="*/ 375 h 378"/>
                <a:gd name="T58" fmla="*/ 373 w 416"/>
                <a:gd name="T59" fmla="*/ 363 h 378"/>
                <a:gd name="T60" fmla="*/ 373 w 416"/>
                <a:gd name="T61" fmla="*/ 264 h 378"/>
                <a:gd name="T62" fmla="*/ 389 w 416"/>
                <a:gd name="T63" fmla="*/ 264 h 378"/>
                <a:gd name="T64" fmla="*/ 416 w 416"/>
                <a:gd name="T65" fmla="*/ 238 h 378"/>
                <a:gd name="T66" fmla="*/ 416 w 416"/>
                <a:gd name="T67" fmla="*/ 210 h 378"/>
                <a:gd name="T68" fmla="*/ 389 w 416"/>
                <a:gd name="T69" fmla="*/ 183 h 378"/>
                <a:gd name="T70" fmla="*/ 124 w 416"/>
                <a:gd name="T71" fmla="*/ 327 h 378"/>
                <a:gd name="T72" fmla="*/ 64 w 416"/>
                <a:gd name="T73" fmla="*/ 340 h 378"/>
                <a:gd name="T74" fmla="*/ 64 w 416"/>
                <a:gd name="T75" fmla="*/ 264 h 378"/>
                <a:gd name="T76" fmla="*/ 82 w 416"/>
                <a:gd name="T77" fmla="*/ 264 h 378"/>
                <a:gd name="T78" fmla="*/ 108 w 416"/>
                <a:gd name="T79" fmla="*/ 238 h 378"/>
                <a:gd name="T80" fmla="*/ 108 w 416"/>
                <a:gd name="T81" fmla="*/ 210 h 378"/>
                <a:gd name="T82" fmla="*/ 82 w 416"/>
                <a:gd name="T83" fmla="*/ 183 h 378"/>
                <a:gd name="T84" fmla="*/ 64 w 416"/>
                <a:gd name="T85" fmla="*/ 183 h 378"/>
                <a:gd name="T86" fmla="*/ 64 w 416"/>
                <a:gd name="T87" fmla="*/ 139 h 378"/>
                <a:gd name="T88" fmla="*/ 123 w 416"/>
                <a:gd name="T89" fmla="*/ 119 h 378"/>
                <a:gd name="T90" fmla="*/ 182 w 416"/>
                <a:gd name="T91" fmla="*/ 136 h 378"/>
                <a:gd name="T92" fmla="*/ 187 w 416"/>
                <a:gd name="T93" fmla="*/ 140 h 378"/>
                <a:gd name="T94" fmla="*/ 187 w 416"/>
                <a:gd name="T95" fmla="*/ 340 h 378"/>
                <a:gd name="T96" fmla="*/ 124 w 416"/>
                <a:gd name="T97" fmla="*/ 327 h 378"/>
                <a:gd name="T98" fmla="*/ 346 w 416"/>
                <a:gd name="T99" fmla="*/ 340 h 378"/>
                <a:gd name="T100" fmla="*/ 285 w 416"/>
                <a:gd name="T101" fmla="*/ 327 h 378"/>
                <a:gd name="T102" fmla="*/ 223 w 416"/>
                <a:gd name="T103" fmla="*/ 340 h 378"/>
                <a:gd name="T104" fmla="*/ 223 w 416"/>
                <a:gd name="T105" fmla="*/ 138 h 378"/>
                <a:gd name="T106" fmla="*/ 286 w 416"/>
                <a:gd name="T107" fmla="*/ 119 h 378"/>
                <a:gd name="T108" fmla="*/ 346 w 416"/>
                <a:gd name="T109" fmla="*/ 139 h 378"/>
                <a:gd name="T110" fmla="*/ 346 w 416"/>
                <a:gd name="T111" fmla="*/ 183 h 378"/>
                <a:gd name="T112" fmla="*/ 335 w 416"/>
                <a:gd name="T113" fmla="*/ 183 h 378"/>
                <a:gd name="T114" fmla="*/ 308 w 416"/>
                <a:gd name="T115" fmla="*/ 210 h 378"/>
                <a:gd name="T116" fmla="*/ 308 w 416"/>
                <a:gd name="T117" fmla="*/ 238 h 378"/>
                <a:gd name="T118" fmla="*/ 335 w 416"/>
                <a:gd name="T119" fmla="*/ 264 h 378"/>
                <a:gd name="T120" fmla="*/ 346 w 416"/>
                <a:gd name="T121" fmla="*/ 264 h 378"/>
                <a:gd name="T122" fmla="*/ 346 w 416"/>
                <a:gd name="T123" fmla="*/ 340 h 378"/>
                <a:gd name="T124" fmla="*/ 346 w 416"/>
                <a:gd name="T125" fmla="*/ 340 h 3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6" h="378">
                  <a:moveTo>
                    <a:pt x="389" y="183"/>
                  </a:moveTo>
                  <a:lnTo>
                    <a:pt x="373" y="183"/>
                  </a:lnTo>
                  <a:lnTo>
                    <a:pt x="373" y="133"/>
                  </a:lnTo>
                  <a:cubicBezTo>
                    <a:pt x="373" y="129"/>
                    <a:pt x="371" y="125"/>
                    <a:pt x="368" y="122"/>
                  </a:cubicBezTo>
                  <a:cubicBezTo>
                    <a:pt x="343" y="102"/>
                    <a:pt x="315" y="92"/>
                    <a:pt x="285" y="92"/>
                  </a:cubicBezTo>
                  <a:cubicBezTo>
                    <a:pt x="284" y="92"/>
                    <a:pt x="283" y="92"/>
                    <a:pt x="282" y="92"/>
                  </a:cubicBezTo>
                  <a:cubicBezTo>
                    <a:pt x="283" y="88"/>
                    <a:pt x="283" y="85"/>
                    <a:pt x="283" y="81"/>
                  </a:cubicBezTo>
                  <a:cubicBezTo>
                    <a:pt x="283" y="36"/>
                    <a:pt x="247" y="0"/>
                    <a:pt x="202" y="0"/>
                  </a:cubicBezTo>
                  <a:cubicBezTo>
                    <a:pt x="157" y="0"/>
                    <a:pt x="120" y="36"/>
                    <a:pt x="120" y="81"/>
                  </a:cubicBezTo>
                  <a:cubicBezTo>
                    <a:pt x="120" y="85"/>
                    <a:pt x="120" y="88"/>
                    <a:pt x="121" y="92"/>
                  </a:cubicBezTo>
                  <a:cubicBezTo>
                    <a:pt x="92" y="92"/>
                    <a:pt x="65" y="102"/>
                    <a:pt x="41" y="122"/>
                  </a:cubicBezTo>
                  <a:cubicBezTo>
                    <a:pt x="38" y="125"/>
                    <a:pt x="36" y="129"/>
                    <a:pt x="36" y="133"/>
                  </a:cubicBezTo>
                  <a:lnTo>
                    <a:pt x="36" y="183"/>
                  </a:lnTo>
                  <a:lnTo>
                    <a:pt x="27" y="183"/>
                  </a:lnTo>
                  <a:cubicBezTo>
                    <a:pt x="12" y="183"/>
                    <a:pt x="0" y="195"/>
                    <a:pt x="0" y="210"/>
                  </a:cubicBezTo>
                  <a:lnTo>
                    <a:pt x="0" y="238"/>
                  </a:lnTo>
                  <a:cubicBezTo>
                    <a:pt x="0" y="253"/>
                    <a:pt x="12" y="264"/>
                    <a:pt x="27" y="264"/>
                  </a:cubicBezTo>
                  <a:lnTo>
                    <a:pt x="36" y="264"/>
                  </a:lnTo>
                  <a:lnTo>
                    <a:pt x="36" y="363"/>
                  </a:lnTo>
                  <a:cubicBezTo>
                    <a:pt x="36" y="368"/>
                    <a:pt x="39" y="373"/>
                    <a:pt x="43" y="375"/>
                  </a:cubicBezTo>
                  <a:cubicBezTo>
                    <a:pt x="45" y="376"/>
                    <a:pt x="47" y="376"/>
                    <a:pt x="50" y="376"/>
                  </a:cubicBezTo>
                  <a:cubicBezTo>
                    <a:pt x="52" y="376"/>
                    <a:pt x="55" y="375"/>
                    <a:pt x="58" y="374"/>
                  </a:cubicBezTo>
                  <a:cubicBezTo>
                    <a:pt x="58" y="373"/>
                    <a:pt x="84" y="355"/>
                    <a:pt x="124" y="355"/>
                  </a:cubicBezTo>
                  <a:cubicBezTo>
                    <a:pt x="147" y="355"/>
                    <a:pt x="171" y="361"/>
                    <a:pt x="194" y="374"/>
                  </a:cubicBezTo>
                  <a:cubicBezTo>
                    <a:pt x="202" y="378"/>
                    <a:pt x="212" y="375"/>
                    <a:pt x="215" y="374"/>
                  </a:cubicBezTo>
                  <a:cubicBezTo>
                    <a:pt x="238" y="361"/>
                    <a:pt x="262" y="355"/>
                    <a:pt x="285" y="355"/>
                  </a:cubicBezTo>
                  <a:cubicBezTo>
                    <a:pt x="324" y="355"/>
                    <a:pt x="350" y="373"/>
                    <a:pt x="351" y="374"/>
                  </a:cubicBezTo>
                  <a:cubicBezTo>
                    <a:pt x="353" y="375"/>
                    <a:pt x="356" y="376"/>
                    <a:pt x="359" y="376"/>
                  </a:cubicBezTo>
                  <a:cubicBezTo>
                    <a:pt x="361" y="376"/>
                    <a:pt x="363" y="376"/>
                    <a:pt x="365" y="375"/>
                  </a:cubicBezTo>
                  <a:cubicBezTo>
                    <a:pt x="370" y="373"/>
                    <a:pt x="373" y="368"/>
                    <a:pt x="373" y="363"/>
                  </a:cubicBezTo>
                  <a:lnTo>
                    <a:pt x="373" y="264"/>
                  </a:lnTo>
                  <a:lnTo>
                    <a:pt x="389" y="264"/>
                  </a:lnTo>
                  <a:cubicBezTo>
                    <a:pt x="404" y="264"/>
                    <a:pt x="416" y="253"/>
                    <a:pt x="416" y="238"/>
                  </a:cubicBezTo>
                  <a:lnTo>
                    <a:pt x="416" y="210"/>
                  </a:lnTo>
                  <a:cubicBezTo>
                    <a:pt x="416" y="195"/>
                    <a:pt x="404" y="183"/>
                    <a:pt x="389" y="183"/>
                  </a:cubicBezTo>
                  <a:close/>
                  <a:moveTo>
                    <a:pt x="124" y="327"/>
                  </a:moveTo>
                  <a:cubicBezTo>
                    <a:pt x="99" y="327"/>
                    <a:pt x="77" y="334"/>
                    <a:pt x="64" y="340"/>
                  </a:cubicBezTo>
                  <a:lnTo>
                    <a:pt x="64" y="264"/>
                  </a:lnTo>
                  <a:lnTo>
                    <a:pt x="82" y="264"/>
                  </a:lnTo>
                  <a:cubicBezTo>
                    <a:pt x="97" y="264"/>
                    <a:pt x="108" y="253"/>
                    <a:pt x="108" y="238"/>
                  </a:cubicBezTo>
                  <a:lnTo>
                    <a:pt x="108" y="210"/>
                  </a:lnTo>
                  <a:cubicBezTo>
                    <a:pt x="108" y="195"/>
                    <a:pt x="97" y="183"/>
                    <a:pt x="82" y="183"/>
                  </a:cubicBezTo>
                  <a:lnTo>
                    <a:pt x="64" y="183"/>
                  </a:lnTo>
                  <a:lnTo>
                    <a:pt x="64" y="139"/>
                  </a:lnTo>
                  <a:cubicBezTo>
                    <a:pt x="81" y="126"/>
                    <a:pt x="102" y="119"/>
                    <a:pt x="123" y="119"/>
                  </a:cubicBezTo>
                  <a:cubicBezTo>
                    <a:pt x="149" y="119"/>
                    <a:pt x="171" y="129"/>
                    <a:pt x="182" y="136"/>
                  </a:cubicBezTo>
                  <a:cubicBezTo>
                    <a:pt x="184" y="137"/>
                    <a:pt x="185" y="139"/>
                    <a:pt x="187" y="140"/>
                  </a:cubicBezTo>
                  <a:lnTo>
                    <a:pt x="187" y="340"/>
                  </a:lnTo>
                  <a:cubicBezTo>
                    <a:pt x="166" y="332"/>
                    <a:pt x="145" y="327"/>
                    <a:pt x="124" y="327"/>
                  </a:cubicBezTo>
                  <a:close/>
                  <a:moveTo>
                    <a:pt x="346" y="340"/>
                  </a:moveTo>
                  <a:cubicBezTo>
                    <a:pt x="331" y="334"/>
                    <a:pt x="311" y="327"/>
                    <a:pt x="285" y="327"/>
                  </a:cubicBezTo>
                  <a:cubicBezTo>
                    <a:pt x="264" y="327"/>
                    <a:pt x="242" y="332"/>
                    <a:pt x="223" y="340"/>
                  </a:cubicBezTo>
                  <a:lnTo>
                    <a:pt x="223" y="138"/>
                  </a:lnTo>
                  <a:cubicBezTo>
                    <a:pt x="232" y="132"/>
                    <a:pt x="257" y="119"/>
                    <a:pt x="286" y="119"/>
                  </a:cubicBezTo>
                  <a:cubicBezTo>
                    <a:pt x="307" y="119"/>
                    <a:pt x="327" y="126"/>
                    <a:pt x="346" y="139"/>
                  </a:cubicBezTo>
                  <a:lnTo>
                    <a:pt x="346" y="183"/>
                  </a:lnTo>
                  <a:lnTo>
                    <a:pt x="335" y="183"/>
                  </a:lnTo>
                  <a:cubicBezTo>
                    <a:pt x="320" y="183"/>
                    <a:pt x="308" y="195"/>
                    <a:pt x="308" y="210"/>
                  </a:cubicBezTo>
                  <a:lnTo>
                    <a:pt x="308" y="238"/>
                  </a:lnTo>
                  <a:cubicBezTo>
                    <a:pt x="308" y="253"/>
                    <a:pt x="320" y="264"/>
                    <a:pt x="335" y="264"/>
                  </a:cubicBezTo>
                  <a:lnTo>
                    <a:pt x="346" y="264"/>
                  </a:lnTo>
                  <a:lnTo>
                    <a:pt x="346" y="340"/>
                  </a:lnTo>
                  <a:lnTo>
                    <a:pt x="346" y="34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06 1.11111E-06 C 2.70833E-06 -0.03495 0.01471 -0.06204 0.03255 -0.06204 C 0.05104 -0.06204 0.06575 -0.03495 0.06575 1.11111E-06 C 0.06575 0.03495 0.08047 0.06204 0.09896 0.06204 C 0.11679 0.06204 0.13164 0.03495 0.13164 1.11111E-06" pathEditMode="relative" rAng="0" ptsTypes="AAAAA">
                                      <p:cBhvr>
                                        <p:cTn id="50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06 7.40741E-07 C -1.45833E-06 -0.03495 0.01602 -0.06204 0.03555 -0.06204 C 0.0556 -0.06204 0.07175 -0.03495 0.07175 7.40741E-07 C 0.07175 0.03495 0.08776 0.06204 0.10781 0.06204 C 0.12735 0.06204 0.14349 0.03495 0.14349 7.40741E-07" pathEditMode="relative" rAng="0" ptsTypes="AAAAA">
                                      <p:cBhvr>
                                        <p:cTn id="52" dur="1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06 -2.08167E-17 C -3.33333E-06 -0.03495 0.01771 -0.06204 0.03933 -0.06204 C 0.06172 -0.06204 0.07969 -0.03495 0.07969 -2.08167E-17 C 0.07969 0.03495 0.09753 0.06204 0.11993 0.06204 C 0.14154 0.06204 0.15951 0.03495 0.15951 -2.08167E-17" pathEditMode="relative" rAng="0" ptsTypes="AAAAA">
                                      <p:cBhvr>
                                        <p:cTn id="54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06 0 C 1.45833E-06 -0.03495 0.0181 -0.06204 0.0401 -0.06204 C 0.06276 -0.06204 0.08099 -0.03495 0.08099 0 C 0.08099 0.03495 0.09909 0.06204 0.12174 0.06204 C 0.14375 0.06204 0.16198 0.03495 0.16198 0" pathEditMode="relative" rAng="0" ptsTypes="AAAAA">
                                      <p:cBhvr>
                                        <p:cTn id="56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" y="1198"/>
            <a:ext cx="12186825" cy="6854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68" r="1308" b="3699"/>
          <a:stretch>
            <a:fillRect/>
          </a:stretch>
        </p:blipFill>
        <p:spPr>
          <a:xfrm>
            <a:off x="116114" y="0"/>
            <a:ext cx="11983937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 t="40422" r="50953" b="35971"/>
          <a:stretch>
            <a:fillRect/>
          </a:stretch>
        </p:blipFill>
        <p:spPr>
          <a:xfrm>
            <a:off x="10334169" y="217713"/>
            <a:ext cx="1291772" cy="1618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4" t="68574" r="5357" b="6873"/>
          <a:stretch>
            <a:fillRect/>
          </a:stretch>
        </p:blipFill>
        <p:spPr>
          <a:xfrm>
            <a:off x="2679476" y="5766895"/>
            <a:ext cx="594666" cy="650766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3336956" y="6164429"/>
            <a:ext cx="929148" cy="104433"/>
          </a:xfrm>
          <a:custGeom>
            <a:gdLst>
              <a:gd name="connsiteX0" fmla="*/ 0 w 929148"/>
              <a:gd name="connsiteY0" fmla="*/ 0 h 104433"/>
              <a:gd name="connsiteX1" fmla="*/ 398206 w 929148"/>
              <a:gd name="connsiteY1" fmla="*/ 103239 h 104433"/>
              <a:gd name="connsiteX2" fmla="*/ 914400 w 929148"/>
              <a:gd name="connsiteY2" fmla="*/ 58994 h 104433"/>
              <a:gd name="connsiteX3" fmla="*/ 914400 w 929148"/>
              <a:gd name="connsiteY3" fmla="*/ 58994 h 104433"/>
              <a:gd name="connsiteX4" fmla="*/ 929148 w 929148"/>
              <a:gd name="connsiteY4" fmla="*/ 44245 h 1044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48" h="104433">
                <a:moveTo>
                  <a:pt x="0" y="0"/>
                </a:moveTo>
                <a:cubicBezTo>
                  <a:pt x="122903" y="46703"/>
                  <a:pt x="245806" y="93407"/>
                  <a:pt x="398206" y="103239"/>
                </a:cubicBezTo>
                <a:cubicBezTo>
                  <a:pt x="550606" y="113071"/>
                  <a:pt x="914400" y="58994"/>
                  <a:pt x="914400" y="58994"/>
                </a:cubicBezTo>
                <a:lnTo>
                  <a:pt x="914400" y="58994"/>
                </a:lnTo>
                <a:lnTo>
                  <a:pt x="929148" y="44245"/>
                </a:lnTo>
              </a:path>
            </a:pathLst>
          </a:custGeom>
          <a:noFill/>
          <a:ln w="38100">
            <a:solidFill>
              <a:srgbClr val="161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7573"/>
          <a:stretch>
            <a:fillRect/>
          </a:stretch>
        </p:blipFill>
        <p:spPr>
          <a:xfrm>
            <a:off x="646196" y="5318022"/>
            <a:ext cx="1265289" cy="830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r="47246" b="31825"/>
          <a:stretch>
            <a:fillRect/>
          </a:stretch>
        </p:blipFill>
        <p:spPr>
          <a:xfrm rot="1549971">
            <a:off x="723589" y="449216"/>
            <a:ext cx="721955" cy="52079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82549" y="513283"/>
            <a:ext cx="251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latin typeface="汉仪清韵体简" panose="02010600000101010101" pitchFamily="2" charset="-122"/>
                <a:ea typeface="汉仪清韵体简" panose="02010600000101010101" pitchFamily="2" charset="-122"/>
              </a:rPr>
              <a:t>老师和班级管理</a:t>
            </a:r>
            <a:endParaRPr lang="zh-CN" altLang="en-US" sz="2400">
              <a:latin typeface="汉仪清韵体简" panose="02010600000101010101" pitchFamily="2" charset="-122"/>
              <a:ea typeface="汉仪清韵体简" panose="0201060000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594172" y="3490263"/>
            <a:ext cx="7261940" cy="650514"/>
            <a:chOff x="1668268" y="1693633"/>
            <a:chExt cx="6633512" cy="650514"/>
          </a:xfrm>
        </p:grpSpPr>
        <p:grpSp>
          <p:nvGrpSpPr>
            <p:cNvPr id="12" name="组合 11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668268" y="2036370"/>
              <a:ext cx="6633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94172" y="2507333"/>
            <a:ext cx="7261940" cy="650514"/>
            <a:chOff x="1668268" y="1693633"/>
            <a:chExt cx="6633512" cy="6505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668268" y="2036370"/>
              <a:ext cx="6633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94172" y="1511214"/>
            <a:ext cx="7261940" cy="650514"/>
            <a:chOff x="1668268" y="1693633"/>
            <a:chExt cx="6633512" cy="650514"/>
          </a:xfrm>
        </p:grpSpPr>
        <p:grpSp>
          <p:nvGrpSpPr>
            <p:cNvPr id="25" name="组合 24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509436" y="1868400"/>
                <a:ext cx="453970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668268" y="2036370"/>
              <a:ext cx="6633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594172" y="4505421"/>
            <a:ext cx="7261940" cy="650514"/>
            <a:chOff x="1668268" y="1693633"/>
            <a:chExt cx="6633512" cy="650514"/>
          </a:xfrm>
        </p:grpSpPr>
        <p:grpSp>
          <p:nvGrpSpPr>
            <p:cNvPr id="30" name="组合 29"/>
            <p:cNvGrpSpPr/>
            <p:nvPr/>
          </p:nvGrpSpPr>
          <p:grpSpPr>
            <a:xfrm>
              <a:off x="1708002" y="1693633"/>
              <a:ext cx="1415893" cy="353943"/>
              <a:chOff x="1509436" y="1868400"/>
              <a:chExt cx="1415893" cy="35394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868629" y="1868400"/>
                <a:ext cx="1056700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zh-CN" altLang="en-US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509436" y="1868400"/>
                <a:ext cx="414685" cy="3539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sz="17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1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668268" y="2036370"/>
              <a:ext cx="6633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93" y="2515922"/>
            <a:ext cx="3372751" cy="3901739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25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1.48148E-06 L -0.43242 0.28241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4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4.07407E-06 L 0.23464 -0.45394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2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7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212</Paragraphs>
  <Slides>28</Slides>
  <Notes>2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baseType="lpstr" size="39">
      <vt:lpstr>Arial</vt:lpstr>
      <vt:lpstr>等线 Light</vt:lpstr>
      <vt:lpstr>等线</vt:lpstr>
      <vt:lpstr>微软雅黑</vt:lpstr>
      <vt:lpstr>Calibri Light</vt:lpstr>
      <vt:lpstr>Calibri</vt:lpstr>
      <vt:lpstr>汉仪清韵体简</vt:lpstr>
      <vt:lpstr>Meiryo</vt:lpstr>
      <vt:lpstr>宋体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45</cp:revision>
  <dcterms:created xsi:type="dcterms:W3CDTF">2019-03-21T05:58:00Z</dcterms:created>
  <dcterms:modified xsi:type="dcterms:W3CDTF">2023-05-08T03:39:13Z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KSOProductBuildVer">
    <vt:lpwstr>2052-11.1.0.9929</vt:lpwstr>
  </property>
</Properties>
</file>