
<file path=[Content_Types].xml><?xml version="1.0" encoding="utf-8"?>
<Types xmlns="http://schemas.openxmlformats.org/package/2006/content-types">
  <Default Extension="dat" ContentType="application/unknown"/>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showSpecialPlsOnTitleSld="0">
  <p:sldMasterIdLst>
    <p:sldMasterId id="2147483648" r:id="rId1"/>
    <p:sldMasterId id="2147483674" r:id="rId2"/>
  </p:sldMasterIdLst>
  <p:notesMasterIdLst>
    <p:notesMasterId r:id="rId3"/>
  </p:notesMasterIdLst>
  <p:handoutMasterIdLst>
    <p:handoutMasterId r:id="rId4"/>
  </p:handoutMasterIdLst>
  <p:sldIdLst>
    <p:sldId id="256" r:id="rId5"/>
    <p:sldId id="294" r:id="rId6"/>
    <p:sldId id="305" r:id="rId7"/>
    <p:sldId id="317" r:id="rId8"/>
    <p:sldId id="319" r:id="rId9"/>
    <p:sldId id="320" r:id="rId10"/>
    <p:sldId id="342" r:id="rId11"/>
    <p:sldId id="2042" r:id="rId12"/>
    <p:sldId id="346" r:id="rId13"/>
    <p:sldId id="349" r:id="rId14"/>
    <p:sldId id="355" r:id="rId15"/>
    <p:sldId id="357" r:id="rId16"/>
    <p:sldId id="2043" r:id="rId17"/>
    <p:sldId id="509" r:id="rId18"/>
    <p:sldId id="533" r:id="rId19"/>
    <p:sldId id="534" r:id="rId20"/>
    <p:sldId id="543" r:id="rId21"/>
    <p:sldId id="2044" r:id="rId22"/>
    <p:sldId id="589" r:id="rId23"/>
    <p:sldId id="615" r:id="rId24"/>
    <p:sldId id="683" r:id="rId25"/>
    <p:sldId id="707" r:id="rId26"/>
    <p:sldId id="2045" r:id="rId27"/>
    <p:sldId id="2058" r:id="rId28"/>
    <p:sldId id="2077" r:id="rId29"/>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60"/>
  </p:normalViewPr>
  <p:slideViewPr>
    <p:cSldViewPr snapToGrid="0">
      <p:cViewPr varScale="1">
        <p:scale>
          <a:sx n="111" d="100"/>
          <a:sy n="111" d="100"/>
        </p:scale>
        <p:origin x="906" y="96"/>
      </p:cViewPr>
      <p:guideLst/>
    </p:cSldViewPr>
  </p:slideViewPr>
  <p:notesTextViewPr>
    <p:cViewPr>
      <p:scale>
        <a:sx n="3" d="2"/>
        <a:sy n="3" d="2"/>
      </p:scale>
      <p:origin x="0" y="0"/>
    </p:cViewPr>
  </p:notesTextViewPr>
  <p:sorterViewPr>
    <p:cViewPr>
      <p:scale>
        <a:sx n="200" d="100"/>
        <a:sy n="200" d="100"/>
      </p:scale>
      <p:origin x="0" y="-24702"/>
    </p:cViewPr>
  </p:sorterViewPr>
  <p:notesViewPr>
    <p:cSldViewPr snapToGrid="0">
      <p:cViewPr varScale="1">
        <p:scale>
          <a:sx n="64" d="100"/>
          <a:sy n="64" d="100"/>
        </p:scale>
        <p:origin x="2742" y="84"/>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tags" Target="tags/tag6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7C49B2-44E8-4EFD-A97B-B11A258AE913}"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1B3AF3-F35D-4318-B7D7-AB8D96882FE1}"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olidFill>
                  <a:schemeClr val="bg1"/>
                </a:solidFill>
                <a:sym typeface="+mn-ea"/>
              </a:rPr>
              <a:t>毕业论文答辩主题页</a:t>
            </a:r>
            <a:endParaRPr lang="zh-CN" altLang="en-US">
              <a:solidFill>
                <a:schemeClr val="bg1"/>
              </a:solidFill>
              <a:sym typeface="+mn-ea"/>
            </a:endParaRPr>
          </a:p>
        </p:txBody>
      </p:sp>
      <p:sp>
        <p:nvSpPr>
          <p:cNvPr id="4" name="灯片编号占位符 3"/>
          <p:cNvSpPr>
            <a:spLocks noGrp="1"/>
          </p:cNvSpPr>
          <p:nvPr>
            <p:ph type="sldNum" sz="quarter" idx="10"/>
          </p:nvPr>
        </p:nvSpPr>
        <p:spPr/>
        <p:txBody>
          <a:bodyPr/>
          <a:lstStyle/>
          <a:p>
            <a:fld id="{E9E6FDB6-6D2B-46C1-9FA1-D82906A37C3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0e653657-ebb7-4f9f-96ba-dfd6c9676930</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0eca6485-cc9a-4957-9aca-b330a5cfc0a6</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0ed891f6-f54d-4e64-9730-02e4e1b64b94</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7055BCA-A8AC-497C-9E59-60C6045311F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1f261d97-de4c-49c5-a1f1-520ef621e06f</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2a3a6766-90ff-4dc9-b46d-9cca8353303c</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2a3ac505-70a0-48b3-9765-d105e67f600a</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2a8a358d-25ac-410b-9375-0aeff2fdc374</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7055BCA-A8AC-497C-9E59-60C6045311F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3bba9840-ad78-473b-b7c1-11914d1bf6b0</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0b95ea7b-cfb2-426e-8ec1-49231745e226</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3d25336b-dab3-4e85-86c0-de7cbf12969d</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4e078790-294a-438d-84db-8cd8d9dcea9f</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4f9b76c4-aece-4de7-a5b9-9199462f377b</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olidFill>
                  <a:schemeClr val="bg1"/>
                </a:solidFill>
                <a:sym typeface="+mn-ea"/>
              </a:rPr>
              <a:t>毕业论文答辩主题页</a:t>
            </a:r>
            <a:endParaRPr lang="zh-CN" altLang="en-US">
              <a:solidFill>
                <a:schemeClr val="bg1"/>
              </a:solidFill>
              <a:sym typeface="+mn-ea"/>
            </a:endParaRPr>
          </a:p>
        </p:txBody>
      </p:sp>
      <p:sp>
        <p:nvSpPr>
          <p:cNvPr id="4" name="灯片编号占位符 3"/>
          <p:cNvSpPr>
            <a:spLocks noGrp="1"/>
          </p:cNvSpPr>
          <p:nvPr>
            <p:ph type="sldNum" sz="quarter" idx="10"/>
          </p:nvPr>
        </p:nvSpPr>
        <p:spPr/>
        <p:txBody>
          <a:bodyPr/>
          <a:lstStyle/>
          <a:p>
            <a:fld id="{E9E6FDB6-6D2B-46C1-9FA1-D82906A37C3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24</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25</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7055BCA-A8AC-497C-9E59-60C6045311F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0ccaa7ef-1ee3-4299-aab6-59a4ccab61ce</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0cd64ff8-5b4f-4f51-8f73-e86e732b14d0</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0cd73c33-8e26-4498-905c-7ced81e529a5</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0e291731-89f1-41aa-9628-932b817332ab</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7055BCA-A8AC-497C-9E59-60C6045311F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0e5509ee-6438-4623-a4c3-c78d12411855</a:t>
            </a:r>
            <a:endParaRPr lang="zh-CN" altLang="en-US"/>
          </a:p>
        </p:txBody>
      </p:sp>
      <p:sp>
        <p:nvSpPr>
          <p:cNvPr id="4" name="灯片编号占位符 3"/>
          <p:cNvSpPr>
            <a:spLocks noGrp="1"/>
          </p:cNvSpPr>
          <p:nvPr>
            <p:ph type="sldNum" sz="quarter" idx="10"/>
          </p:nvPr>
        </p:nvSpPr>
        <p:spPr/>
        <p:txBody>
          <a:bodyPr/>
          <a:lstStyle/>
          <a:p>
            <a:fld id="{7D8E374D-6E28-41D4-B529-E46F9BB59559}" type="slidenum">
              <a:rPr lang="zh-CN" altLang="en-US" smtClean="0"/>
              <a:t>9</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userDrawn="1">
  <p:cSld name="1_标题幻灯片">
    <p:spTree>
      <p:nvGrpSpPr>
        <p:cNvPr id="1" name=""/>
        <p:cNvGrpSpPr/>
        <p:nvPr/>
      </p:nvGrpSpPr>
      <p:grpSpPr>
        <a:xfrm>
          <a:off x="0" y="0"/>
          <a:ext cx="0" cy="0"/>
        </a:xfrm>
      </p:grpSpPr>
    </p:spTree>
  </p:cSld>
  <p:clrMapOvr>
    <a:overrideClrMapping bg1="lt1" tx1="dk1" bg2="lt2" tx2="dk2" accent1="accent1" accent2="accent2" accent3="accent3" accent4="accent4" accent5="accent5" accent6="accent6" hlink="hlink" folHlink="folHlink"/>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仅标题">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6489D9C7-5DC6-4263-87FF-7C99F6FB63C3}" type="datetime1">
              <a:rPr lang="zh-CN" altLang="en-US" smtClean="0"/>
              <a:t/>
            </a:fld>
            <a:endParaRPr lang="zh-CN" altLang="en-US"/>
          </a:p>
        </p:txBody>
      </p:sp>
      <p:sp>
        <p:nvSpPr>
          <p:cNvPr id="4" name="页脚占位符 3"/>
          <p:cNvSpPr>
            <a:spLocks noGrp="1"/>
          </p:cNvSpPr>
          <p:nvPr>
            <p:ph type="ftr" sz="quarter" idx="11"/>
          </p:nvPr>
        </p:nvSpPr>
        <p:spPr/>
        <p:txBody>
          <a:bodyPr/>
          <a:lstStyle/>
          <a:p>
            <a:r>
              <a:rPr lang="en-US" altLang="zh-CN"/>
              <a:t>www.islide.cc</a:t>
            </a:r>
            <a:endParaRPr lang="zh-CN" altLang="en-US"/>
          </a:p>
        </p:txBody>
      </p:sp>
      <p:sp>
        <p:nvSpPr>
          <p:cNvPr id="5" name="灯片编号占位符 4"/>
          <p:cNvSpPr>
            <a:spLocks noGrp="1"/>
          </p:cNvSpPr>
          <p:nvPr>
            <p:ph type="sldNum" sz="quarter" idx="12"/>
          </p:nvPr>
        </p:nvSpPr>
        <p:spPr/>
        <p:txBody>
          <a:bodyPr/>
          <a:lstStyle/>
          <a:p>
            <a:fld id="{5DD3DB80-B894-403A-B48E-6FDC1A72010E}" type="slidenum">
              <a:rPr lang="zh-CN" altLang="en-US" smtClean="0"/>
              <a:t/>
            </a:fld>
            <a:endParaRPr lang="zh-CN" altLang="en-US"/>
          </a:p>
        </p:txBody>
      </p:sp>
      <p:sp>
        <p:nvSpPr>
          <p:cNvPr id="6" name="标题 5"/>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标题幻灯片">
    <p:spTree>
      <p:nvGrpSpPr>
        <p:cNvPr id="1" name=""/>
        <p:cNvGrpSpPr/>
        <p:nvPr/>
      </p:nvGrpSpPr>
      <p:grpSpPr>
        <a:xfrm>
          <a:off x="0" y="0"/>
          <a:ext cx="0" cy="0"/>
        </a:xfrm>
      </p:grpSpPr>
      <p:sp>
        <p:nvSpPr>
          <p:cNvPr id="6" name="灯片编号占位符 5"/>
          <p:cNvSpPr>
            <a:spLocks noGrp="1"/>
          </p:cNvSpPr>
          <p:nvPr>
            <p:ph type="sldNum" sz="quarter" idx="12"/>
          </p:nvPr>
        </p:nvSpPr>
        <p:spPr>
          <a:xfrm>
            <a:off x="9448800" y="6492875"/>
            <a:ext cx="2743200" cy="365125"/>
          </a:xfrm>
        </p:spPr>
        <p:txBody>
          <a:bodyPr/>
          <a:lstStyle/>
          <a:p>
            <a:fld id="{B44364A1-53AA-4107-9006-C6ED23174B48}"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9D8B959-479E-4AE2-81DB-F56F71BFE96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273BC8-2BCA-4648-BA62-4DDBF493B82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5.xml" /><Relationship Id="rId10" Type="http://schemas.openxmlformats.org/officeDocument/2006/relationships/slideLayout" Target="../slideLayouts/slideLayout24.xml" /><Relationship Id="rId11" Type="http://schemas.openxmlformats.org/officeDocument/2006/relationships/slideLayout" Target="../slideLayouts/slideLayout25.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6.xml" /><Relationship Id="rId3" Type="http://schemas.openxmlformats.org/officeDocument/2006/relationships/slideLayout" Target="../slideLayouts/slideLayout17.xml" /><Relationship Id="rId4" Type="http://schemas.openxmlformats.org/officeDocument/2006/relationships/slideLayout" Target="../slideLayouts/slideLayout18.xml" /><Relationship Id="rId5" Type="http://schemas.openxmlformats.org/officeDocument/2006/relationships/slideLayout" Target="../slideLayouts/slideLayout19.xml" /><Relationship Id="rId6" Type="http://schemas.openxmlformats.org/officeDocument/2006/relationships/slideLayout" Target="../slideLayouts/slideLayout20.xml" /><Relationship Id="rId7" Type="http://schemas.openxmlformats.org/officeDocument/2006/relationships/slideLayout" Target="../slideLayouts/slideLayout21.xml" /><Relationship Id="rId8" Type="http://schemas.openxmlformats.org/officeDocument/2006/relationships/slideLayout" Target="../slideLayouts/slideLayout22.xml" /><Relationship Id="rId9" Type="http://schemas.openxmlformats.org/officeDocument/2006/relationships/slideLayout" Target="../slideLayouts/slideLayout23.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8B959-479E-4AE2-81DB-F56F71BFE96F}"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3BC8-2BCA-4648-BA62-4DDBF493B826}"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hemeOverride" Target="../theme/themeOverride1.xml" /><Relationship Id="rId3" Type="http://schemas.openxmlformats.org/officeDocument/2006/relationships/notesSlide" Target="../notesSlides/notesSlide1.xml" /><Relationship Id="rId4"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0.xml" /><Relationship Id="rId3"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1.xml" /><Relationship Id="rId3"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2.xml" /><Relationship Id="rId3"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13.xml" /><Relationship Id="rId3" Type="http://schemas.openxmlformats.org/officeDocument/2006/relationships/notesSlide" Target="../notesSlides/notesSlide13.xml" /><Relationship Id="rId4" Type="http://schemas.openxmlformats.org/officeDocument/2006/relationships/image" Target="../media/image2.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4.xml" /><Relationship Id="rId3"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5.xml" /><Relationship Id="rId3"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6.xml" /><Relationship Id="rId3"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7.xml" /><Relationship Id="rId3" Type="http://schemas.openxmlformats.org/officeDocument/2006/relationships/notesSlide" Target="../notesSlides/notesSlide17.xml" /><Relationship Id="rId4" Type="http://schemas.openxmlformats.org/officeDocument/2006/relationships/image" Target="../media/image3.jpeg" /><Relationship Id="rId5" Type="http://schemas.openxmlformats.org/officeDocument/2006/relationships/image" Target="../media/image4.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18.xml" /><Relationship Id="rId3" Type="http://schemas.openxmlformats.org/officeDocument/2006/relationships/notesSlide" Target="../notesSlides/notesSlide18.xml" /><Relationship Id="rId4" Type="http://schemas.openxmlformats.org/officeDocument/2006/relationships/image" Target="../media/image2.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9.xml" /><Relationship Id="rId3"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2.xml" /><Relationship Id="rId3" Type="http://schemas.openxmlformats.org/officeDocument/2006/relationships/notesSlide" Target="../notesSlides/notesSlide2.xml" /><Relationship Id="rId4"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20.xml" /><Relationship Id="rId3"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21.xml" /><Relationship Id="rId3"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22.xml" /><Relationship Id="rId3"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hemeOverride" Target="../theme/themeOverride23.xml" /><Relationship Id="rId3" Type="http://schemas.openxmlformats.org/officeDocument/2006/relationships/notesSlide" Target="../notesSlides/notesSlide23.xml" /><Relationship Id="rId4" Type="http://schemas.openxmlformats.org/officeDocument/2006/relationships/image" Target="../media/image1.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4.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5.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1.xml" /><Relationship Id="rId10" Type="http://schemas.openxmlformats.org/officeDocument/2006/relationships/image" Target="../media/image5.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5.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3.xml" /><Relationship Id="rId3" Type="http://schemas.openxmlformats.org/officeDocument/2006/relationships/notesSlide" Target="../notesSlides/notesSlide3.xml" /><Relationship Id="rId4" Type="http://schemas.openxmlformats.org/officeDocument/2006/relationships/image" Target="../media/image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4.xml" /><Relationship Id="rId3"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5.xml" /><Relationship Id="rId3"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6.xml" /><Relationship Id="rId3"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7.xml" /><Relationship Id="rId3"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8.xml" /><Relationship Id="rId3" Type="http://schemas.openxmlformats.org/officeDocument/2006/relationships/notesSlide" Target="../notesSlides/notesSlide8.xml" /><Relationship Id="rId4" Type="http://schemas.openxmlformats.org/officeDocument/2006/relationships/image" Target="../media/image2.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9.xml" /><Relationship Id="rId3"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tx2">
            <a:lumMod val="50000"/>
            <a:alpha val="75000"/>
          </a:schemeClr>
        </a:solidFill>
        <a:effectLst/>
      </p:bgPr>
    </p:bg>
    <p:spTree>
      <p:nvGrpSpPr>
        <p:cNvPr id="1" name=""/>
        <p:cNvGrpSpPr/>
        <p:nvPr/>
      </p:nvGrpSpPr>
      <p:grpSpPr>
        <a:xfrm>
          <a:off x="0" y="0"/>
          <a:ext cx="0" cy="0"/>
        </a:xfrm>
      </p:grpSpPr>
      <p:pic>
        <p:nvPicPr>
          <p:cNvPr id="27" name="图片 26"/>
          <p:cNvPicPr>
            <a:picLocks noChangeAspect="1"/>
          </p:cNvPicPr>
          <p:nvPr/>
        </p:nvPicPr>
        <p:blipFill>
          <a:blip r:embed="rId4">
            <a:extLst>
              <a:ext uri="{28A0092B-C50C-407E-A947-70E740481C1C}">
                <a14:useLocalDpi xmlns:a14="http://schemas.microsoft.com/office/drawing/2010/main" val="0"/>
              </a:ext>
            </a:extLst>
          </a:blip>
          <a:srcRect l="8396" t="103" r="7639" b="-103"/>
          <a:stretch>
            <a:fillRect/>
          </a:stretch>
        </p:blipFill>
        <p:spPr>
          <a:xfrm rot="5400000">
            <a:off x="2639826" y="-2704069"/>
            <a:ext cx="6863195" cy="12260943"/>
          </a:xfrm>
          <a:prstGeom prst="rect">
            <a:avLst/>
          </a:prstGeom>
        </p:spPr>
      </p:pic>
      <p:sp>
        <p:nvSpPr>
          <p:cNvPr id="14" name="矩形 13"/>
          <p:cNvSpPr/>
          <p:nvPr/>
        </p:nvSpPr>
        <p:spPr>
          <a:xfrm>
            <a:off x="-34144" y="0"/>
            <a:ext cx="12211133"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3000680" y="2890004"/>
            <a:ext cx="8745108" cy="1549171"/>
            <a:chOff x="1757638" y="1986857"/>
            <a:chExt cx="8745108" cy="1549171"/>
          </a:xfrm>
        </p:grpSpPr>
        <p:sp>
          <p:nvSpPr>
            <p:cNvPr id="18" name="文本框 17"/>
            <p:cNvSpPr txBox="1"/>
            <p:nvPr/>
          </p:nvSpPr>
          <p:spPr>
            <a:xfrm>
              <a:off x="1787901" y="2121879"/>
              <a:ext cx="8675681" cy="742319"/>
            </a:xfrm>
            <a:prstGeom prst="rect">
              <a:avLst/>
            </a:prstGeom>
            <a:noFill/>
          </p:spPr>
          <p:txBody>
            <a:bodyPr wrap="square" rtlCol="0">
              <a:spAutoFit/>
            </a:bodyPr>
            <a:lstStyle/>
            <a:p>
              <a:pPr algn="r">
                <a:lnSpc>
                  <a:spcPct val="130000"/>
                </a:lnSpc>
              </a:pPr>
              <a:r>
                <a:rPr lang="zh-CN" altLang="en-US" sz="3600" b="1">
                  <a:solidFill>
                    <a:schemeClr val="bg1"/>
                  </a:solidFill>
                  <a:latin typeface="微软雅黑" panose="020b0503020204020204" pitchFamily="34" charset="-122"/>
                  <a:ea typeface="微软雅黑" panose="020b0503020204020204" pitchFamily="34" charset="-122"/>
                </a:rPr>
                <a:t>财务会计工作总结汇报</a:t>
              </a:r>
              <a:r>
                <a:rPr lang="en-US" altLang="zh-CN" sz="3600" b="1">
                  <a:solidFill>
                    <a:schemeClr val="bg1"/>
                  </a:solidFill>
                  <a:latin typeface="微软雅黑" panose="020b0503020204020204" pitchFamily="34" charset="-122"/>
                  <a:ea typeface="微软雅黑" panose="020b0503020204020204" pitchFamily="34" charset="-122"/>
                </a:rPr>
                <a:t>ppt</a:t>
              </a:r>
              <a:r>
                <a:rPr lang="zh-CN" altLang="en-US" sz="3600" b="1">
                  <a:solidFill>
                    <a:schemeClr val="bg1"/>
                  </a:solidFill>
                  <a:latin typeface="微软雅黑" panose="020b0503020204020204" pitchFamily="34" charset="-122"/>
                  <a:ea typeface="微软雅黑" panose="020b0503020204020204" pitchFamily="34" charset="-122"/>
                </a:rPr>
                <a:t>模板</a:t>
              </a:r>
              <a:endParaRPr lang="zh-CN" altLang="en-US" sz="3600" b="1">
                <a:solidFill>
                  <a:schemeClr val="bg1"/>
                </a:solidFill>
                <a:latin typeface="微软雅黑" panose="020b0503020204020204" pitchFamily="34" charset="-122"/>
                <a:ea typeface="微软雅黑" panose="020b0503020204020204" pitchFamily="34" charset="-122"/>
              </a:endParaRPr>
            </a:p>
          </p:txBody>
        </p:sp>
        <p:cxnSp>
          <p:nvCxnSpPr>
            <p:cNvPr id="20" name="直接连接符 19"/>
            <p:cNvCxnSpPr/>
            <p:nvPr/>
          </p:nvCxnSpPr>
          <p:spPr>
            <a:xfrm>
              <a:off x="6095477" y="1986857"/>
              <a:ext cx="440726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0488488" y="1986857"/>
              <a:ext cx="0" cy="154917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8116858" y="3526575"/>
              <a:ext cx="237163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757638" y="2987587"/>
              <a:ext cx="8675678" cy="338554"/>
            </a:xfrm>
            <a:prstGeom prst="rect">
              <a:avLst/>
            </a:prstGeom>
          </p:spPr>
          <p:txBody>
            <a:bodyPr wrap="square">
              <a:spAutoFit/>
            </a:bodyPr>
            <a:lstStyle/>
            <a:p>
              <a:pPr algn="r"/>
              <a:r>
                <a:rPr lang="en-US" altLang="zh-CN" sz="1600">
                  <a:solidFill>
                    <a:schemeClr val="bg1"/>
                  </a:solidFill>
                  <a:latin typeface="微软雅黑" panose="020b0503020204020204" pitchFamily="34" charset="-122"/>
                  <a:ea typeface="微软雅黑" panose="020b0503020204020204" pitchFamily="34" charset="-122"/>
                </a:rPr>
                <a:t>Financial accounting work summary report ppt   template</a:t>
              </a:r>
              <a:endParaRPr lang="zh-CN" altLang="en-US" sz="1600">
                <a:solidFill>
                  <a:schemeClr val="bg1"/>
                </a:solidFill>
              </a:endParaRPr>
            </a:p>
          </p:txBody>
        </p:sp>
      </p:grpSp>
      <p:sp>
        <p:nvSpPr>
          <p:cNvPr id="31" name="文本框 30"/>
          <p:cNvSpPr txBox="1"/>
          <p:nvPr/>
        </p:nvSpPr>
        <p:spPr>
          <a:xfrm>
            <a:off x="9681030" y="4904014"/>
            <a:ext cx="2064758" cy="368300"/>
          </a:xfrm>
          <a:prstGeom prst="rect">
            <a:avLst/>
          </a:prstGeom>
          <a:noFill/>
        </p:spPr>
        <p:txBody>
          <a:bodyPr wrap="square" rtlCol="0">
            <a:spAutoFit/>
          </a:bodyPr>
          <a:lstStyle/>
          <a:p>
            <a:r>
              <a:rPr lang="zh-CN" altLang="en-US">
                <a:solidFill>
                  <a:schemeClr val="bg1"/>
                </a:solidFill>
              </a:rPr>
              <a:t>汇报人：</a:t>
            </a:r>
            <a:r>
              <a:rPr lang="en-US" altLang="zh-CN">
                <a:solidFill>
                  <a:schemeClr val="bg1"/>
                </a:solidFill>
              </a:rPr>
              <a:t>PPT</a:t>
            </a:r>
            <a:r>
              <a:rPr lang="zh-CN" altLang="en-US">
                <a:solidFill>
                  <a:schemeClr val="bg1"/>
                </a:solidFill>
              </a:rPr>
              <a:t>汇</a:t>
            </a:r>
            <a:endParaRPr lang="zh-CN" altLang="en-US">
              <a:solidFill>
                <a:schemeClr val="bg1"/>
              </a:solidFill>
            </a:endParaRPr>
          </a:p>
        </p:txBody>
      </p:sp>
      <p:sp>
        <p:nvSpPr>
          <p:cNvPr id="32" name="文本框 31"/>
          <p:cNvSpPr txBox="1"/>
          <p:nvPr/>
        </p:nvSpPr>
        <p:spPr>
          <a:xfrm>
            <a:off x="9681029" y="5323427"/>
            <a:ext cx="2064759" cy="369332"/>
          </a:xfrm>
          <a:prstGeom prst="rect">
            <a:avLst/>
          </a:prstGeom>
          <a:noFill/>
        </p:spPr>
        <p:txBody>
          <a:bodyPr wrap="square" rtlCol="0">
            <a:spAutoFit/>
          </a:bodyPr>
          <a:lstStyle/>
          <a:p>
            <a:r>
              <a:rPr lang="zh-CN" altLang="en-US">
                <a:solidFill>
                  <a:schemeClr val="bg1"/>
                </a:solidFill>
              </a:rPr>
              <a:t>汇报时间：</a:t>
            </a:r>
            <a:r>
              <a:rPr lang="en-US" altLang="zh-CN">
                <a:solidFill>
                  <a:schemeClr val="bg1"/>
                </a:solidFill>
              </a:rPr>
              <a:t>X</a:t>
            </a:r>
            <a:r>
              <a:rPr lang="zh-CN" altLang="en-US">
                <a:solidFill>
                  <a:schemeClr val="bg1"/>
                </a:solidFill>
              </a:rPr>
              <a:t>月</a:t>
            </a:r>
            <a:r>
              <a:rPr lang="en-US" altLang="zh-CN">
                <a:solidFill>
                  <a:schemeClr val="bg1"/>
                </a:solidFill>
              </a:rPr>
              <a:t>X</a:t>
            </a:r>
            <a:r>
              <a:rPr lang="zh-CN" altLang="en-US">
                <a:solidFill>
                  <a:schemeClr val="bg1"/>
                </a:solidFill>
              </a:rPr>
              <a:t>日</a:t>
            </a:r>
            <a:endParaRPr lang="zh-CN" altLang="en-US">
              <a:solidFill>
                <a:schemeClr val="bg1"/>
              </a:solidFill>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727109" y="1268760"/>
            <a:ext cx="8560006" cy="4718193"/>
            <a:chOff x="1727109" y="1268760"/>
            <a:chExt cx="8560006" cy="4718193"/>
          </a:xfrm>
        </p:grpSpPr>
        <p:grpSp>
          <p:nvGrpSpPr>
            <p:cNvPr id="3" name="组合 2"/>
            <p:cNvGrpSpPr/>
            <p:nvPr/>
          </p:nvGrpSpPr>
          <p:grpSpPr>
            <a:xfrm>
              <a:off x="4375057" y="1268760"/>
              <a:ext cx="3528265" cy="4718193"/>
              <a:chOff x="4375057" y="1303095"/>
              <a:chExt cx="3528265" cy="4718193"/>
            </a:xfrm>
          </p:grpSpPr>
          <p:sp>
            <p:nvSpPr>
              <p:cNvPr id="20" name="任意多边形 19"/>
              <p:cNvSpPr/>
              <p:nvPr/>
            </p:nvSpPr>
            <p:spPr bwMode="auto">
              <a:xfrm rot="16200000">
                <a:off x="3590575" y="3061355"/>
                <a:ext cx="2989874" cy="1420909"/>
              </a:xfrm>
              <a:custGeom>
                <a:gdLst>
                  <a:gd name="connsiteX0" fmla="*/ 1141754 w 4807214"/>
                  <a:gd name="connsiteY0" fmla="*/ 0 h 2284583"/>
                  <a:gd name="connsiteX1" fmla="*/ 1482657 w 4807214"/>
                  <a:gd name="connsiteY1" fmla="*/ 142363 h 2284583"/>
                  <a:gd name="connsiteX2" fmla="*/ 1837912 w 4807214"/>
                  <a:gd name="connsiteY2" fmla="*/ 498418 h 2284583"/>
                  <a:gd name="connsiteX3" fmla="*/ 1884770 w 4807214"/>
                  <a:gd name="connsiteY3" fmla="*/ 545381 h 2284583"/>
                  <a:gd name="connsiteX4" fmla="*/ 1887979 w 4807214"/>
                  <a:gd name="connsiteY4" fmla="*/ 548595 h 2284583"/>
                  <a:gd name="connsiteX5" fmla="*/ 2202332 w 4807214"/>
                  <a:gd name="connsiteY5" fmla="*/ 863423 h 2284583"/>
                  <a:gd name="connsiteX6" fmla="*/ 2603030 w 4807214"/>
                  <a:gd name="connsiteY6" fmla="*/ 863423 h 2284583"/>
                  <a:gd name="connsiteX7" fmla="*/ 3068706 w 4807214"/>
                  <a:gd name="connsiteY7" fmla="*/ 397045 h 2284583"/>
                  <a:gd name="connsiteX8" fmla="*/ 3071483 w 4807214"/>
                  <a:gd name="connsiteY8" fmla="*/ 397045 h 2284583"/>
                  <a:gd name="connsiteX9" fmla="*/ 3079823 w 4807214"/>
                  <a:gd name="connsiteY9" fmla="*/ 388773 h 2284583"/>
                  <a:gd name="connsiteX10" fmla="*/ 3328250 w 4807214"/>
                  <a:gd name="connsiteY10" fmla="*/ 142363 h 2284583"/>
                  <a:gd name="connsiteX11" fmla="*/ 4010224 w 4807214"/>
                  <a:gd name="connsiteY11" fmla="*/ 142363 h 2284583"/>
                  <a:gd name="connsiteX12" fmla="*/ 4665136 w 4807214"/>
                  <a:gd name="connsiteY12" fmla="*/ 798587 h 2284583"/>
                  <a:gd name="connsiteX13" fmla="*/ 4665136 w 4807214"/>
                  <a:gd name="connsiteY13" fmla="*/ 1481929 h 2284583"/>
                  <a:gd name="connsiteX14" fmla="*/ 4010224 w 4807214"/>
                  <a:gd name="connsiteY14" fmla="*/ 2143576 h 2284583"/>
                  <a:gd name="connsiteX15" fmla="*/ 3701712 w 4807214"/>
                  <a:gd name="connsiteY15" fmla="*/ 2284583 h 2284583"/>
                  <a:gd name="connsiteX16" fmla="*/ 3701712 w 4807214"/>
                  <a:gd name="connsiteY16" fmla="*/ 2089343 h 2284583"/>
                  <a:gd name="connsiteX17" fmla="*/ 3869499 w 4807214"/>
                  <a:gd name="connsiteY17" fmla="*/ 2007993 h 2284583"/>
                  <a:gd name="connsiteX18" fmla="*/ 4529824 w 4807214"/>
                  <a:gd name="connsiteY18" fmla="*/ 1346345 h 2284583"/>
                  <a:gd name="connsiteX19" fmla="*/ 4529824 w 4807214"/>
                  <a:gd name="connsiteY19" fmla="*/ 939594 h 2284583"/>
                  <a:gd name="connsiteX20" fmla="*/ 3869499 w 4807214"/>
                  <a:gd name="connsiteY20" fmla="*/ 277946 h 2284583"/>
                  <a:gd name="connsiteX21" fmla="*/ 3463562 w 4807214"/>
                  <a:gd name="connsiteY21" fmla="*/ 277946 h 2284583"/>
                  <a:gd name="connsiteX22" fmla="*/ 3073862 w 4807214"/>
                  <a:gd name="connsiteY22" fmla="*/ 673851 h 2284583"/>
                  <a:gd name="connsiteX23" fmla="*/ 3069465 w 4807214"/>
                  <a:gd name="connsiteY23" fmla="*/ 673851 h 2284583"/>
                  <a:gd name="connsiteX24" fmla="*/ 3068473 w 4807214"/>
                  <a:gd name="connsiteY24" fmla="*/ 673851 h 2284583"/>
                  <a:gd name="connsiteX25" fmla="*/ 3022475 w 4807214"/>
                  <a:gd name="connsiteY25" fmla="*/ 719918 h 2284583"/>
                  <a:gd name="connsiteX26" fmla="*/ 2743816 w 4807214"/>
                  <a:gd name="connsiteY26" fmla="*/ 998997 h 2284583"/>
                  <a:gd name="connsiteX27" fmla="*/ 2402681 w 4807214"/>
                  <a:gd name="connsiteY27" fmla="*/ 1139995 h 2284583"/>
                  <a:gd name="connsiteX28" fmla="*/ 2061547 w 4807214"/>
                  <a:gd name="connsiteY28" fmla="*/ 998997 h 2284583"/>
                  <a:gd name="connsiteX29" fmla="*/ 1460500 w 4807214"/>
                  <a:gd name="connsiteY29" fmla="*/ 397045 h 2284583"/>
                  <a:gd name="connsiteX30" fmla="*/ 1464581 w 4807214"/>
                  <a:gd name="connsiteY30" fmla="*/ 397045 h 2284583"/>
                  <a:gd name="connsiteX31" fmla="*/ 1415958 w 4807214"/>
                  <a:gd name="connsiteY31" fmla="*/ 347636 h 2284583"/>
                  <a:gd name="connsiteX32" fmla="*/ 1347378 w 4807214"/>
                  <a:gd name="connsiteY32" fmla="*/ 277946 h 2284583"/>
                  <a:gd name="connsiteX33" fmla="*/ 941541 w 4807214"/>
                  <a:gd name="connsiteY33" fmla="*/ 277946 h 2284583"/>
                  <a:gd name="connsiteX34" fmla="*/ 281380 w 4807214"/>
                  <a:gd name="connsiteY34" fmla="*/ 939594 h 2284583"/>
                  <a:gd name="connsiteX35" fmla="*/ 200213 w 4807214"/>
                  <a:gd name="connsiteY35" fmla="*/ 1140258 h 2284583"/>
                  <a:gd name="connsiteX36" fmla="*/ 281380 w 4807214"/>
                  <a:gd name="connsiteY36" fmla="*/ 1346345 h 2284583"/>
                  <a:gd name="connsiteX37" fmla="*/ 941541 w 4807214"/>
                  <a:gd name="connsiteY37" fmla="*/ 2007993 h 2284583"/>
                  <a:gd name="connsiteX38" fmla="*/ 1141754 w 4807214"/>
                  <a:gd name="connsiteY38" fmla="*/ 2089343 h 2284583"/>
                  <a:gd name="connsiteX39" fmla="*/ 1141754 w 4807214"/>
                  <a:gd name="connsiteY39" fmla="*/ 2284583 h 2284583"/>
                  <a:gd name="connsiteX40" fmla="*/ 800851 w 4807214"/>
                  <a:gd name="connsiteY40" fmla="*/ 2143576 h 2284583"/>
                  <a:gd name="connsiteX41" fmla="*/ 140690 w 4807214"/>
                  <a:gd name="connsiteY41" fmla="*/ 1481929 h 2284583"/>
                  <a:gd name="connsiteX42" fmla="*/ 0 w 4807214"/>
                  <a:gd name="connsiteY42" fmla="*/ 1140258 h 2284583"/>
                  <a:gd name="connsiteX43" fmla="*/ 140690 w 4807214"/>
                  <a:gd name="connsiteY43" fmla="*/ 798587 h 2284583"/>
                  <a:gd name="connsiteX44" fmla="*/ 800851 w 4807214"/>
                  <a:gd name="connsiteY44" fmla="*/ 142363 h 2284583"/>
                  <a:gd name="connsiteX45" fmla="*/ 1141754 w 4807214"/>
                  <a:gd name="connsiteY45" fmla="*/ 0 h 228458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807214" h="2284583">
                    <a:moveTo>
                      <a:pt x="1141754" y="0"/>
                    </a:moveTo>
                    <a:cubicBezTo>
                      <a:pt x="1264857" y="0"/>
                      <a:pt x="1387961" y="47454"/>
                      <a:pt x="1482657" y="142363"/>
                    </a:cubicBezTo>
                    <a:cubicBezTo>
                      <a:pt x="1482657" y="142363"/>
                      <a:pt x="1482657" y="142363"/>
                      <a:pt x="1837912" y="498418"/>
                    </a:cubicBezTo>
                    <a:lnTo>
                      <a:pt x="1884770" y="545381"/>
                    </a:lnTo>
                    <a:lnTo>
                      <a:pt x="1887979" y="548595"/>
                    </a:lnTo>
                    <a:cubicBezTo>
                      <a:pt x="1956761" y="617481"/>
                      <a:pt x="2056809" y="717680"/>
                      <a:pt x="2202332" y="863423"/>
                    </a:cubicBezTo>
                    <a:cubicBezTo>
                      <a:pt x="2310629" y="971882"/>
                      <a:pt x="2494733" y="971882"/>
                      <a:pt x="2603030" y="863423"/>
                    </a:cubicBezTo>
                    <a:lnTo>
                      <a:pt x="3068706" y="397045"/>
                    </a:lnTo>
                    <a:lnTo>
                      <a:pt x="3071483" y="397045"/>
                    </a:lnTo>
                    <a:lnTo>
                      <a:pt x="3079823" y="388773"/>
                    </a:lnTo>
                    <a:cubicBezTo>
                      <a:pt x="3146149" y="322986"/>
                      <a:pt x="3227780" y="242017"/>
                      <a:pt x="3328250" y="142363"/>
                    </a:cubicBezTo>
                    <a:cubicBezTo>
                      <a:pt x="3512275" y="-47454"/>
                      <a:pt x="3820787" y="-47454"/>
                      <a:pt x="4010224" y="142363"/>
                    </a:cubicBezTo>
                    <a:cubicBezTo>
                      <a:pt x="4010224" y="142363"/>
                      <a:pt x="4010224" y="142363"/>
                      <a:pt x="4665136" y="798587"/>
                    </a:cubicBezTo>
                    <a:cubicBezTo>
                      <a:pt x="4854574" y="988404"/>
                      <a:pt x="4854574" y="1297535"/>
                      <a:pt x="4665136" y="1481929"/>
                    </a:cubicBezTo>
                    <a:cubicBezTo>
                      <a:pt x="4665136" y="1481929"/>
                      <a:pt x="4665136" y="1481929"/>
                      <a:pt x="4010224" y="2143576"/>
                    </a:cubicBezTo>
                    <a:cubicBezTo>
                      <a:pt x="3923624" y="2230350"/>
                      <a:pt x="3809962" y="2279160"/>
                      <a:pt x="3701712" y="2284583"/>
                    </a:cubicBezTo>
                    <a:cubicBezTo>
                      <a:pt x="3701712" y="2284583"/>
                      <a:pt x="3701712" y="2284583"/>
                      <a:pt x="3701712" y="2089343"/>
                    </a:cubicBezTo>
                    <a:cubicBezTo>
                      <a:pt x="3761249" y="2078496"/>
                      <a:pt x="3820787" y="2051379"/>
                      <a:pt x="3869499" y="2007993"/>
                    </a:cubicBezTo>
                    <a:cubicBezTo>
                      <a:pt x="3869499" y="2007993"/>
                      <a:pt x="3869499" y="2007993"/>
                      <a:pt x="4529824" y="1346345"/>
                    </a:cubicBezTo>
                    <a:cubicBezTo>
                      <a:pt x="4638074" y="1232455"/>
                      <a:pt x="4638074" y="1053485"/>
                      <a:pt x="4529824" y="939594"/>
                    </a:cubicBezTo>
                    <a:cubicBezTo>
                      <a:pt x="4529824" y="939594"/>
                      <a:pt x="4529824" y="939594"/>
                      <a:pt x="3869499" y="277946"/>
                    </a:cubicBezTo>
                    <a:cubicBezTo>
                      <a:pt x="3755837" y="169480"/>
                      <a:pt x="3577225" y="169480"/>
                      <a:pt x="3463562" y="277946"/>
                    </a:cubicBezTo>
                    <a:cubicBezTo>
                      <a:pt x="3463562" y="277946"/>
                      <a:pt x="3463562" y="277946"/>
                      <a:pt x="3073862" y="673851"/>
                    </a:cubicBezTo>
                    <a:cubicBezTo>
                      <a:pt x="3073862" y="673851"/>
                      <a:pt x="3073862" y="673851"/>
                      <a:pt x="3069465" y="673851"/>
                    </a:cubicBezTo>
                    <a:lnTo>
                      <a:pt x="3068473" y="673851"/>
                    </a:lnTo>
                    <a:lnTo>
                      <a:pt x="3022475" y="719918"/>
                    </a:lnTo>
                    <a:cubicBezTo>
                      <a:pt x="2948078" y="794428"/>
                      <a:pt x="2856512" y="886131"/>
                      <a:pt x="2743816" y="998997"/>
                    </a:cubicBezTo>
                    <a:cubicBezTo>
                      <a:pt x="2651764" y="1096611"/>
                      <a:pt x="2527222" y="1139995"/>
                      <a:pt x="2402681" y="1139995"/>
                    </a:cubicBezTo>
                    <a:cubicBezTo>
                      <a:pt x="2278140" y="1139995"/>
                      <a:pt x="2153599" y="1096611"/>
                      <a:pt x="2061547" y="998997"/>
                    </a:cubicBezTo>
                    <a:cubicBezTo>
                      <a:pt x="2061547" y="998997"/>
                      <a:pt x="2061547" y="998997"/>
                      <a:pt x="1460500" y="397045"/>
                    </a:cubicBezTo>
                    <a:lnTo>
                      <a:pt x="1464581" y="397045"/>
                    </a:lnTo>
                    <a:lnTo>
                      <a:pt x="1415958" y="347636"/>
                    </a:lnTo>
                    <a:cubicBezTo>
                      <a:pt x="1394556" y="325888"/>
                      <a:pt x="1371728" y="302690"/>
                      <a:pt x="1347378" y="277946"/>
                    </a:cubicBezTo>
                    <a:cubicBezTo>
                      <a:pt x="1233743" y="169480"/>
                      <a:pt x="1049764" y="169480"/>
                      <a:pt x="941541" y="277946"/>
                    </a:cubicBezTo>
                    <a:cubicBezTo>
                      <a:pt x="941541" y="277946"/>
                      <a:pt x="941541" y="277946"/>
                      <a:pt x="281380" y="939594"/>
                    </a:cubicBezTo>
                    <a:cubicBezTo>
                      <a:pt x="227268" y="993828"/>
                      <a:pt x="200213" y="1064331"/>
                      <a:pt x="200213" y="1140258"/>
                    </a:cubicBezTo>
                    <a:cubicBezTo>
                      <a:pt x="200213" y="1221608"/>
                      <a:pt x="227268" y="1292112"/>
                      <a:pt x="281380" y="1346345"/>
                    </a:cubicBezTo>
                    <a:cubicBezTo>
                      <a:pt x="281380" y="1346345"/>
                      <a:pt x="281380" y="1346345"/>
                      <a:pt x="941541" y="2007993"/>
                    </a:cubicBezTo>
                    <a:cubicBezTo>
                      <a:pt x="995652" y="2062226"/>
                      <a:pt x="1071409" y="2089343"/>
                      <a:pt x="1141754" y="2089343"/>
                    </a:cubicBezTo>
                    <a:cubicBezTo>
                      <a:pt x="1141754" y="2089343"/>
                      <a:pt x="1141754" y="2089343"/>
                      <a:pt x="1141754" y="2284583"/>
                    </a:cubicBezTo>
                    <a:cubicBezTo>
                      <a:pt x="1017297" y="2284583"/>
                      <a:pt x="898252" y="2241196"/>
                      <a:pt x="800851" y="2143576"/>
                    </a:cubicBezTo>
                    <a:cubicBezTo>
                      <a:pt x="800851" y="2143576"/>
                      <a:pt x="800851" y="2143576"/>
                      <a:pt x="140690" y="1481929"/>
                    </a:cubicBezTo>
                    <a:cubicBezTo>
                      <a:pt x="54111" y="1395155"/>
                      <a:pt x="0" y="1270418"/>
                      <a:pt x="0" y="1140258"/>
                    </a:cubicBezTo>
                    <a:cubicBezTo>
                      <a:pt x="0" y="1015521"/>
                      <a:pt x="54111" y="890784"/>
                      <a:pt x="140690" y="798587"/>
                    </a:cubicBezTo>
                    <a:cubicBezTo>
                      <a:pt x="140690" y="798587"/>
                      <a:pt x="140690" y="798587"/>
                      <a:pt x="800851" y="142363"/>
                    </a:cubicBezTo>
                    <a:cubicBezTo>
                      <a:pt x="895546" y="47454"/>
                      <a:pt x="1018650" y="0"/>
                      <a:pt x="1141754" y="0"/>
                    </a:cubicBezTo>
                    <a:close/>
                  </a:path>
                </a:pathLst>
              </a:custGeom>
              <a:solidFill>
                <a:schemeClr val="tx2">
                  <a:lumMod val="20000"/>
                  <a:lumOff val="80000"/>
                </a:schemeClr>
              </a:solidFill>
              <a:ln>
                <a:noFill/>
              </a:ln>
            </p:spPr>
            <p:txBody>
              <a:bodyPr anchor="ctr"/>
              <a:lstStyle/>
              <a:p>
                <a:pPr algn="ctr"/>
              </a:p>
            </p:txBody>
          </p:sp>
          <p:sp>
            <p:nvSpPr>
              <p:cNvPr id="21" name="任意多边形 20"/>
              <p:cNvSpPr/>
              <p:nvPr/>
            </p:nvSpPr>
            <p:spPr bwMode="auto">
              <a:xfrm rot="16200000" flipV="1">
                <a:off x="5566944" y="3061354"/>
                <a:ext cx="2989874" cy="1420909"/>
              </a:xfrm>
              <a:custGeom>
                <a:gdLst>
                  <a:gd name="connsiteX0" fmla="*/ 1141754 w 4807214"/>
                  <a:gd name="connsiteY0" fmla="*/ 0 h 2284583"/>
                  <a:gd name="connsiteX1" fmla="*/ 1482657 w 4807214"/>
                  <a:gd name="connsiteY1" fmla="*/ 142363 h 2284583"/>
                  <a:gd name="connsiteX2" fmla="*/ 1837912 w 4807214"/>
                  <a:gd name="connsiteY2" fmla="*/ 498418 h 2284583"/>
                  <a:gd name="connsiteX3" fmla="*/ 1884770 w 4807214"/>
                  <a:gd name="connsiteY3" fmla="*/ 545381 h 2284583"/>
                  <a:gd name="connsiteX4" fmla="*/ 1887979 w 4807214"/>
                  <a:gd name="connsiteY4" fmla="*/ 548595 h 2284583"/>
                  <a:gd name="connsiteX5" fmla="*/ 2202332 w 4807214"/>
                  <a:gd name="connsiteY5" fmla="*/ 863423 h 2284583"/>
                  <a:gd name="connsiteX6" fmla="*/ 2603030 w 4807214"/>
                  <a:gd name="connsiteY6" fmla="*/ 863423 h 2284583"/>
                  <a:gd name="connsiteX7" fmla="*/ 3068706 w 4807214"/>
                  <a:gd name="connsiteY7" fmla="*/ 397045 h 2284583"/>
                  <a:gd name="connsiteX8" fmla="*/ 3071483 w 4807214"/>
                  <a:gd name="connsiteY8" fmla="*/ 397045 h 2284583"/>
                  <a:gd name="connsiteX9" fmla="*/ 3079823 w 4807214"/>
                  <a:gd name="connsiteY9" fmla="*/ 388773 h 2284583"/>
                  <a:gd name="connsiteX10" fmla="*/ 3328250 w 4807214"/>
                  <a:gd name="connsiteY10" fmla="*/ 142363 h 2284583"/>
                  <a:gd name="connsiteX11" fmla="*/ 4010224 w 4807214"/>
                  <a:gd name="connsiteY11" fmla="*/ 142363 h 2284583"/>
                  <a:gd name="connsiteX12" fmla="*/ 4665136 w 4807214"/>
                  <a:gd name="connsiteY12" fmla="*/ 798587 h 2284583"/>
                  <a:gd name="connsiteX13" fmla="*/ 4665136 w 4807214"/>
                  <a:gd name="connsiteY13" fmla="*/ 1481929 h 2284583"/>
                  <a:gd name="connsiteX14" fmla="*/ 4010224 w 4807214"/>
                  <a:gd name="connsiteY14" fmla="*/ 2143576 h 2284583"/>
                  <a:gd name="connsiteX15" fmla="*/ 3701712 w 4807214"/>
                  <a:gd name="connsiteY15" fmla="*/ 2284583 h 2284583"/>
                  <a:gd name="connsiteX16" fmla="*/ 3701712 w 4807214"/>
                  <a:gd name="connsiteY16" fmla="*/ 2089343 h 2284583"/>
                  <a:gd name="connsiteX17" fmla="*/ 3869499 w 4807214"/>
                  <a:gd name="connsiteY17" fmla="*/ 2007993 h 2284583"/>
                  <a:gd name="connsiteX18" fmla="*/ 4529824 w 4807214"/>
                  <a:gd name="connsiteY18" fmla="*/ 1346345 h 2284583"/>
                  <a:gd name="connsiteX19" fmla="*/ 4529824 w 4807214"/>
                  <a:gd name="connsiteY19" fmla="*/ 939594 h 2284583"/>
                  <a:gd name="connsiteX20" fmla="*/ 3869499 w 4807214"/>
                  <a:gd name="connsiteY20" fmla="*/ 277946 h 2284583"/>
                  <a:gd name="connsiteX21" fmla="*/ 3463562 w 4807214"/>
                  <a:gd name="connsiteY21" fmla="*/ 277946 h 2284583"/>
                  <a:gd name="connsiteX22" fmla="*/ 3073862 w 4807214"/>
                  <a:gd name="connsiteY22" fmla="*/ 673851 h 2284583"/>
                  <a:gd name="connsiteX23" fmla="*/ 3069465 w 4807214"/>
                  <a:gd name="connsiteY23" fmla="*/ 673851 h 2284583"/>
                  <a:gd name="connsiteX24" fmla="*/ 3068473 w 4807214"/>
                  <a:gd name="connsiteY24" fmla="*/ 673851 h 2284583"/>
                  <a:gd name="connsiteX25" fmla="*/ 3022475 w 4807214"/>
                  <a:gd name="connsiteY25" fmla="*/ 719918 h 2284583"/>
                  <a:gd name="connsiteX26" fmla="*/ 2743816 w 4807214"/>
                  <a:gd name="connsiteY26" fmla="*/ 998997 h 2284583"/>
                  <a:gd name="connsiteX27" fmla="*/ 2402681 w 4807214"/>
                  <a:gd name="connsiteY27" fmla="*/ 1139995 h 2284583"/>
                  <a:gd name="connsiteX28" fmla="*/ 2061547 w 4807214"/>
                  <a:gd name="connsiteY28" fmla="*/ 998997 h 2284583"/>
                  <a:gd name="connsiteX29" fmla="*/ 1460500 w 4807214"/>
                  <a:gd name="connsiteY29" fmla="*/ 397045 h 2284583"/>
                  <a:gd name="connsiteX30" fmla="*/ 1464581 w 4807214"/>
                  <a:gd name="connsiteY30" fmla="*/ 397045 h 2284583"/>
                  <a:gd name="connsiteX31" fmla="*/ 1415958 w 4807214"/>
                  <a:gd name="connsiteY31" fmla="*/ 347636 h 2284583"/>
                  <a:gd name="connsiteX32" fmla="*/ 1347378 w 4807214"/>
                  <a:gd name="connsiteY32" fmla="*/ 277946 h 2284583"/>
                  <a:gd name="connsiteX33" fmla="*/ 941541 w 4807214"/>
                  <a:gd name="connsiteY33" fmla="*/ 277946 h 2284583"/>
                  <a:gd name="connsiteX34" fmla="*/ 281380 w 4807214"/>
                  <a:gd name="connsiteY34" fmla="*/ 939594 h 2284583"/>
                  <a:gd name="connsiteX35" fmla="*/ 200213 w 4807214"/>
                  <a:gd name="connsiteY35" fmla="*/ 1140258 h 2284583"/>
                  <a:gd name="connsiteX36" fmla="*/ 281380 w 4807214"/>
                  <a:gd name="connsiteY36" fmla="*/ 1346345 h 2284583"/>
                  <a:gd name="connsiteX37" fmla="*/ 941541 w 4807214"/>
                  <a:gd name="connsiteY37" fmla="*/ 2007993 h 2284583"/>
                  <a:gd name="connsiteX38" fmla="*/ 1141754 w 4807214"/>
                  <a:gd name="connsiteY38" fmla="*/ 2089343 h 2284583"/>
                  <a:gd name="connsiteX39" fmla="*/ 1141754 w 4807214"/>
                  <a:gd name="connsiteY39" fmla="*/ 2284583 h 2284583"/>
                  <a:gd name="connsiteX40" fmla="*/ 800851 w 4807214"/>
                  <a:gd name="connsiteY40" fmla="*/ 2143576 h 2284583"/>
                  <a:gd name="connsiteX41" fmla="*/ 140690 w 4807214"/>
                  <a:gd name="connsiteY41" fmla="*/ 1481929 h 2284583"/>
                  <a:gd name="connsiteX42" fmla="*/ 0 w 4807214"/>
                  <a:gd name="connsiteY42" fmla="*/ 1140258 h 2284583"/>
                  <a:gd name="connsiteX43" fmla="*/ 140690 w 4807214"/>
                  <a:gd name="connsiteY43" fmla="*/ 798587 h 2284583"/>
                  <a:gd name="connsiteX44" fmla="*/ 800851 w 4807214"/>
                  <a:gd name="connsiteY44" fmla="*/ 142363 h 2284583"/>
                  <a:gd name="connsiteX45" fmla="*/ 1141754 w 4807214"/>
                  <a:gd name="connsiteY45" fmla="*/ 0 h 228458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807214" h="2284583">
                    <a:moveTo>
                      <a:pt x="1141754" y="0"/>
                    </a:moveTo>
                    <a:cubicBezTo>
                      <a:pt x="1264857" y="0"/>
                      <a:pt x="1387961" y="47454"/>
                      <a:pt x="1482657" y="142363"/>
                    </a:cubicBezTo>
                    <a:cubicBezTo>
                      <a:pt x="1482657" y="142363"/>
                      <a:pt x="1482657" y="142363"/>
                      <a:pt x="1837912" y="498418"/>
                    </a:cubicBezTo>
                    <a:lnTo>
                      <a:pt x="1884770" y="545381"/>
                    </a:lnTo>
                    <a:lnTo>
                      <a:pt x="1887979" y="548595"/>
                    </a:lnTo>
                    <a:cubicBezTo>
                      <a:pt x="1956761" y="617481"/>
                      <a:pt x="2056809" y="717680"/>
                      <a:pt x="2202332" y="863423"/>
                    </a:cubicBezTo>
                    <a:cubicBezTo>
                      <a:pt x="2310629" y="971882"/>
                      <a:pt x="2494733" y="971882"/>
                      <a:pt x="2603030" y="863423"/>
                    </a:cubicBezTo>
                    <a:lnTo>
                      <a:pt x="3068706" y="397045"/>
                    </a:lnTo>
                    <a:lnTo>
                      <a:pt x="3071483" y="397045"/>
                    </a:lnTo>
                    <a:lnTo>
                      <a:pt x="3079823" y="388773"/>
                    </a:lnTo>
                    <a:cubicBezTo>
                      <a:pt x="3146149" y="322986"/>
                      <a:pt x="3227780" y="242017"/>
                      <a:pt x="3328250" y="142363"/>
                    </a:cubicBezTo>
                    <a:cubicBezTo>
                      <a:pt x="3512275" y="-47454"/>
                      <a:pt x="3820787" y="-47454"/>
                      <a:pt x="4010224" y="142363"/>
                    </a:cubicBezTo>
                    <a:cubicBezTo>
                      <a:pt x="4010224" y="142363"/>
                      <a:pt x="4010224" y="142363"/>
                      <a:pt x="4665136" y="798587"/>
                    </a:cubicBezTo>
                    <a:cubicBezTo>
                      <a:pt x="4854574" y="988404"/>
                      <a:pt x="4854574" y="1297535"/>
                      <a:pt x="4665136" y="1481929"/>
                    </a:cubicBezTo>
                    <a:cubicBezTo>
                      <a:pt x="4665136" y="1481929"/>
                      <a:pt x="4665136" y="1481929"/>
                      <a:pt x="4010224" y="2143576"/>
                    </a:cubicBezTo>
                    <a:cubicBezTo>
                      <a:pt x="3923624" y="2230350"/>
                      <a:pt x="3809962" y="2279160"/>
                      <a:pt x="3701712" y="2284583"/>
                    </a:cubicBezTo>
                    <a:cubicBezTo>
                      <a:pt x="3701712" y="2284583"/>
                      <a:pt x="3701712" y="2284583"/>
                      <a:pt x="3701712" y="2089343"/>
                    </a:cubicBezTo>
                    <a:cubicBezTo>
                      <a:pt x="3761249" y="2078496"/>
                      <a:pt x="3820787" y="2051379"/>
                      <a:pt x="3869499" y="2007993"/>
                    </a:cubicBezTo>
                    <a:cubicBezTo>
                      <a:pt x="3869499" y="2007993"/>
                      <a:pt x="3869499" y="2007993"/>
                      <a:pt x="4529824" y="1346345"/>
                    </a:cubicBezTo>
                    <a:cubicBezTo>
                      <a:pt x="4638074" y="1232455"/>
                      <a:pt x="4638074" y="1053485"/>
                      <a:pt x="4529824" y="939594"/>
                    </a:cubicBezTo>
                    <a:cubicBezTo>
                      <a:pt x="4529824" y="939594"/>
                      <a:pt x="4529824" y="939594"/>
                      <a:pt x="3869499" y="277946"/>
                    </a:cubicBezTo>
                    <a:cubicBezTo>
                      <a:pt x="3755837" y="169480"/>
                      <a:pt x="3577225" y="169480"/>
                      <a:pt x="3463562" y="277946"/>
                    </a:cubicBezTo>
                    <a:cubicBezTo>
                      <a:pt x="3463562" y="277946"/>
                      <a:pt x="3463562" y="277946"/>
                      <a:pt x="3073862" y="673851"/>
                    </a:cubicBezTo>
                    <a:cubicBezTo>
                      <a:pt x="3073862" y="673851"/>
                      <a:pt x="3073862" y="673851"/>
                      <a:pt x="3069465" y="673851"/>
                    </a:cubicBezTo>
                    <a:lnTo>
                      <a:pt x="3068473" y="673851"/>
                    </a:lnTo>
                    <a:lnTo>
                      <a:pt x="3022475" y="719918"/>
                    </a:lnTo>
                    <a:cubicBezTo>
                      <a:pt x="2948078" y="794428"/>
                      <a:pt x="2856512" y="886131"/>
                      <a:pt x="2743816" y="998997"/>
                    </a:cubicBezTo>
                    <a:cubicBezTo>
                      <a:pt x="2651764" y="1096611"/>
                      <a:pt x="2527222" y="1139995"/>
                      <a:pt x="2402681" y="1139995"/>
                    </a:cubicBezTo>
                    <a:cubicBezTo>
                      <a:pt x="2278140" y="1139995"/>
                      <a:pt x="2153599" y="1096611"/>
                      <a:pt x="2061547" y="998997"/>
                    </a:cubicBezTo>
                    <a:cubicBezTo>
                      <a:pt x="2061547" y="998997"/>
                      <a:pt x="2061547" y="998997"/>
                      <a:pt x="1460500" y="397045"/>
                    </a:cubicBezTo>
                    <a:lnTo>
                      <a:pt x="1464581" y="397045"/>
                    </a:lnTo>
                    <a:lnTo>
                      <a:pt x="1415958" y="347636"/>
                    </a:lnTo>
                    <a:cubicBezTo>
                      <a:pt x="1394556" y="325888"/>
                      <a:pt x="1371728" y="302690"/>
                      <a:pt x="1347378" y="277946"/>
                    </a:cubicBezTo>
                    <a:cubicBezTo>
                      <a:pt x="1233743" y="169480"/>
                      <a:pt x="1049764" y="169480"/>
                      <a:pt x="941541" y="277946"/>
                    </a:cubicBezTo>
                    <a:cubicBezTo>
                      <a:pt x="941541" y="277946"/>
                      <a:pt x="941541" y="277946"/>
                      <a:pt x="281380" y="939594"/>
                    </a:cubicBezTo>
                    <a:cubicBezTo>
                      <a:pt x="227268" y="993828"/>
                      <a:pt x="200213" y="1064331"/>
                      <a:pt x="200213" y="1140258"/>
                    </a:cubicBezTo>
                    <a:cubicBezTo>
                      <a:pt x="200213" y="1221608"/>
                      <a:pt x="227268" y="1292112"/>
                      <a:pt x="281380" y="1346345"/>
                    </a:cubicBezTo>
                    <a:cubicBezTo>
                      <a:pt x="281380" y="1346345"/>
                      <a:pt x="281380" y="1346345"/>
                      <a:pt x="941541" y="2007993"/>
                    </a:cubicBezTo>
                    <a:cubicBezTo>
                      <a:pt x="995652" y="2062226"/>
                      <a:pt x="1071409" y="2089343"/>
                      <a:pt x="1141754" y="2089343"/>
                    </a:cubicBezTo>
                    <a:cubicBezTo>
                      <a:pt x="1141754" y="2089343"/>
                      <a:pt x="1141754" y="2089343"/>
                      <a:pt x="1141754" y="2284583"/>
                    </a:cubicBezTo>
                    <a:cubicBezTo>
                      <a:pt x="1017297" y="2284583"/>
                      <a:pt x="898252" y="2241196"/>
                      <a:pt x="800851" y="2143576"/>
                    </a:cubicBezTo>
                    <a:cubicBezTo>
                      <a:pt x="800851" y="2143576"/>
                      <a:pt x="800851" y="2143576"/>
                      <a:pt x="140690" y="1481929"/>
                    </a:cubicBezTo>
                    <a:cubicBezTo>
                      <a:pt x="54111" y="1395155"/>
                      <a:pt x="0" y="1270418"/>
                      <a:pt x="0" y="1140258"/>
                    </a:cubicBezTo>
                    <a:cubicBezTo>
                      <a:pt x="0" y="1015521"/>
                      <a:pt x="54111" y="890784"/>
                      <a:pt x="140690" y="798587"/>
                    </a:cubicBezTo>
                    <a:cubicBezTo>
                      <a:pt x="140690" y="798587"/>
                      <a:pt x="140690" y="798587"/>
                      <a:pt x="800851" y="142363"/>
                    </a:cubicBezTo>
                    <a:cubicBezTo>
                      <a:pt x="895546" y="47454"/>
                      <a:pt x="1018650" y="0"/>
                      <a:pt x="1141754" y="0"/>
                    </a:cubicBezTo>
                    <a:close/>
                  </a:path>
                </a:pathLst>
              </a:custGeom>
              <a:solidFill>
                <a:schemeClr val="tx2">
                  <a:lumMod val="20000"/>
                  <a:lumOff val="80000"/>
                </a:schemeClr>
              </a:solidFill>
              <a:ln>
                <a:noFill/>
              </a:ln>
            </p:spPr>
            <p:txBody>
              <a:bodyPr anchor="ctr"/>
              <a:lstStyle/>
              <a:p>
                <a:pPr algn="ctr"/>
              </a:p>
            </p:txBody>
          </p:sp>
          <p:grpSp>
            <p:nvGrpSpPr>
              <p:cNvPr id="22" name="组合 21"/>
              <p:cNvGrpSpPr/>
              <p:nvPr/>
            </p:nvGrpSpPr>
            <p:grpSpPr>
              <a:xfrm>
                <a:off x="5623648" y="2535222"/>
                <a:ext cx="900099" cy="900099"/>
                <a:chOff x="858142" y="1983922"/>
                <a:chExt cx="504056" cy="504056"/>
              </a:xfrm>
            </p:grpSpPr>
            <p:sp>
              <p:nvSpPr>
                <p:cNvPr id="32" name="椭圆 31"/>
                <p:cNvSpPr/>
                <p:nvPr/>
              </p:nvSpPr>
              <p:spPr>
                <a:xfrm>
                  <a:off x="858142" y="1983922"/>
                  <a:ext cx="504056" cy="50405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3" name="任意多边形 32"/>
                <p:cNvSpPr/>
                <p:nvPr/>
              </p:nvSpPr>
              <p:spPr bwMode="auto">
                <a:xfrm>
                  <a:off x="985665" y="2117212"/>
                  <a:ext cx="249009" cy="237477"/>
                </a:xfrm>
                <a:custGeom>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nvGrpSpPr>
              <p:cNvPr id="23" name="组合 22"/>
              <p:cNvGrpSpPr/>
              <p:nvPr/>
            </p:nvGrpSpPr>
            <p:grpSpPr>
              <a:xfrm>
                <a:off x="5623648" y="4119398"/>
                <a:ext cx="900099" cy="900099"/>
                <a:chOff x="858142" y="1983922"/>
                <a:chExt cx="504056" cy="504056"/>
              </a:xfrm>
            </p:grpSpPr>
            <p:sp>
              <p:nvSpPr>
                <p:cNvPr id="30" name="椭圆 29"/>
                <p:cNvSpPr/>
                <p:nvPr/>
              </p:nvSpPr>
              <p:spPr>
                <a:xfrm>
                  <a:off x="858142" y="1983922"/>
                  <a:ext cx="504056" cy="50405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1" name="任意多边形 30"/>
                <p:cNvSpPr/>
                <p:nvPr/>
              </p:nvSpPr>
              <p:spPr bwMode="auto">
                <a:xfrm>
                  <a:off x="985665" y="2111523"/>
                  <a:ext cx="249009" cy="248855"/>
                </a:xfrm>
                <a:custGeom>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chemeClr val="bg1"/>
                </a:solidFill>
                <a:ln>
                  <a:noFill/>
                </a:ln>
              </p:spPr>
              <p:txBody>
                <a:bodyPr anchor="ctr"/>
                <a:lstStyle/>
                <a:p>
                  <a:pPr algn="ctr"/>
                </a:p>
              </p:txBody>
            </p:sp>
          </p:grpSp>
          <p:grpSp>
            <p:nvGrpSpPr>
              <p:cNvPr id="24" name="组合 23"/>
              <p:cNvGrpSpPr/>
              <p:nvPr/>
            </p:nvGrpSpPr>
            <p:grpSpPr>
              <a:xfrm>
                <a:off x="4410527" y="1303095"/>
                <a:ext cx="3492795" cy="906499"/>
                <a:chOff x="3155538" y="4871732"/>
                <a:chExt cx="3492795" cy="906499"/>
              </a:xfrm>
            </p:grpSpPr>
            <p:sp>
              <p:nvSpPr>
                <p:cNvPr id="28" name="矩形 27"/>
                <p:cNvSpPr/>
                <p:nvPr/>
              </p:nvSpPr>
              <p:spPr bwMode="auto">
                <a:xfrm>
                  <a:off x="3155538" y="5222871"/>
                  <a:ext cx="3492795" cy="55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gn="ctr" eaLnBrk="1" hangingPunct="1">
                    <a:lnSpc>
                      <a:spcPct val="120000"/>
                    </a:lnSpc>
                    <a:spcBef>
                      <a:spcPct val="0"/>
                    </a:spcBef>
                  </a:pPr>
                  <a:r>
                    <a:rPr lang="zh-CN" altLang="en-US" sz="1000"/>
                    <a:t>此部分内容作为文字排版占位显示（建议使用主题字体）</a:t>
                  </a:r>
                  <a:br>
                    <a:rPr lang="zh-CN" altLang="en-US" sz="1000"/>
                  </a:br>
                  <a:r>
                    <a:rPr lang="zh-CN" altLang="en-US" sz="1000"/>
                    <a:t>如需更改请在（设置形状格式）菜单下（文本选项）中调整</a:t>
                  </a:r>
                  <a:endParaRPr lang="zh-CN" altLang="en-US" sz="1000"/>
                </a:p>
              </p:txBody>
            </p:sp>
            <p:sp>
              <p:nvSpPr>
                <p:cNvPr id="29" name="文本框 28"/>
                <p:cNvSpPr txBox="1"/>
                <p:nvPr/>
              </p:nvSpPr>
              <p:spPr bwMode="auto">
                <a:xfrm>
                  <a:off x="3155538" y="4871732"/>
                  <a:ext cx="3492795"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ctr" eaLnBrk="1" hangingPunct="1">
                    <a:spcBef>
                      <a:spcPct val="0"/>
                    </a:spcBef>
                  </a:pPr>
                  <a:r>
                    <a:rPr lang="zh-CN" altLang="en-US" sz="1800" b="1"/>
                    <a:t>标题文本预设</a:t>
                  </a:r>
                  <a:endParaRPr lang="zh-CN" altLang="en-US" sz="1800" b="1"/>
                </a:p>
              </p:txBody>
            </p:sp>
          </p:grpSp>
          <p:grpSp>
            <p:nvGrpSpPr>
              <p:cNvPr id="25" name="组合 24"/>
              <p:cNvGrpSpPr/>
              <p:nvPr/>
            </p:nvGrpSpPr>
            <p:grpSpPr>
              <a:xfrm>
                <a:off x="4410527" y="5114789"/>
                <a:ext cx="3492795" cy="906499"/>
                <a:chOff x="3155538" y="4871732"/>
                <a:chExt cx="3492795" cy="906499"/>
              </a:xfrm>
            </p:grpSpPr>
            <p:sp>
              <p:nvSpPr>
                <p:cNvPr id="26" name="矩形 25"/>
                <p:cNvSpPr/>
                <p:nvPr/>
              </p:nvSpPr>
              <p:spPr bwMode="auto">
                <a:xfrm>
                  <a:off x="3155538" y="5222871"/>
                  <a:ext cx="3492795" cy="55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gn="ctr" eaLnBrk="1" hangingPunct="1">
                    <a:lnSpc>
                      <a:spcPct val="120000"/>
                    </a:lnSpc>
                    <a:spcBef>
                      <a:spcPct val="0"/>
                    </a:spcBef>
                  </a:pPr>
                  <a:r>
                    <a:rPr lang="zh-CN" altLang="en-US" sz="1000"/>
                    <a:t>此部分内容作为文字排版占位显示（建议使用主题字体）</a:t>
                  </a:r>
                  <a:br>
                    <a:rPr lang="zh-CN" altLang="en-US" sz="1000"/>
                  </a:br>
                  <a:r>
                    <a:rPr lang="zh-CN" altLang="en-US" sz="1000"/>
                    <a:t>如需更改请在（设置形状格式）菜单下（文本选项）中调整</a:t>
                  </a:r>
                  <a:endParaRPr lang="zh-CN" altLang="en-US" sz="1000"/>
                </a:p>
              </p:txBody>
            </p:sp>
            <p:sp>
              <p:nvSpPr>
                <p:cNvPr id="27" name="文本框 26"/>
                <p:cNvSpPr txBox="1"/>
                <p:nvPr/>
              </p:nvSpPr>
              <p:spPr bwMode="auto">
                <a:xfrm>
                  <a:off x="3155538" y="4871732"/>
                  <a:ext cx="3492795"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ctr" eaLnBrk="1" hangingPunct="1">
                    <a:spcBef>
                      <a:spcPct val="0"/>
                    </a:spcBef>
                  </a:pPr>
                  <a:r>
                    <a:rPr lang="zh-CN" altLang="en-US" sz="1800" b="1"/>
                    <a:t>标题文本预设</a:t>
                  </a:r>
                  <a:endParaRPr lang="zh-CN" altLang="en-US" sz="1800" b="1"/>
                </a:p>
              </p:txBody>
            </p:sp>
          </p:grpSp>
        </p:grpSp>
        <p:sp>
          <p:nvSpPr>
            <p:cNvPr id="4" name="椭圆 3"/>
            <p:cNvSpPr/>
            <p:nvPr/>
          </p:nvSpPr>
          <p:spPr>
            <a:xfrm>
              <a:off x="3946327" y="2684017"/>
              <a:ext cx="776958" cy="77695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zh-CN" altLang="en-US" sz="1400"/>
                <a:t>关键词</a:t>
              </a:r>
              <a:endParaRPr lang="zh-CN" altLang="en-US" sz="1400"/>
            </a:p>
          </p:txBody>
        </p:sp>
        <p:sp>
          <p:nvSpPr>
            <p:cNvPr id="5" name="椭圆 4"/>
            <p:cNvSpPr/>
            <p:nvPr/>
          </p:nvSpPr>
          <p:spPr>
            <a:xfrm>
              <a:off x="3946327" y="4083613"/>
              <a:ext cx="776958" cy="77695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zh-CN" altLang="en-US" sz="1400"/>
                <a:t>关键词</a:t>
              </a:r>
              <a:endParaRPr lang="zh-CN" altLang="en-US" sz="1400"/>
            </a:p>
          </p:txBody>
        </p:sp>
        <p:sp>
          <p:nvSpPr>
            <p:cNvPr id="6" name="椭圆 5"/>
            <p:cNvSpPr/>
            <p:nvPr/>
          </p:nvSpPr>
          <p:spPr>
            <a:xfrm>
              <a:off x="7383857" y="2684017"/>
              <a:ext cx="776958" cy="776958"/>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zh-CN" altLang="en-US" sz="1400"/>
                <a:t>关键词</a:t>
              </a:r>
              <a:endParaRPr lang="zh-CN" altLang="en-US" sz="1400"/>
            </a:p>
          </p:txBody>
        </p:sp>
        <p:sp>
          <p:nvSpPr>
            <p:cNvPr id="7" name="椭圆 6"/>
            <p:cNvSpPr/>
            <p:nvPr/>
          </p:nvSpPr>
          <p:spPr>
            <a:xfrm>
              <a:off x="7383857" y="4083613"/>
              <a:ext cx="776958" cy="776958"/>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zh-CN" altLang="en-US" sz="1400"/>
                <a:t>关键词</a:t>
              </a:r>
              <a:endParaRPr lang="zh-CN" altLang="en-US" sz="1400"/>
            </a:p>
          </p:txBody>
        </p:sp>
        <p:grpSp>
          <p:nvGrpSpPr>
            <p:cNvPr id="8" name="组合 7"/>
            <p:cNvGrpSpPr/>
            <p:nvPr/>
          </p:nvGrpSpPr>
          <p:grpSpPr>
            <a:xfrm>
              <a:off x="1727109" y="2552437"/>
              <a:ext cx="2088232" cy="908538"/>
              <a:chOff x="4403810" y="4072602"/>
              <a:chExt cx="2088232" cy="908538"/>
            </a:xfrm>
          </p:grpSpPr>
          <p:sp>
            <p:nvSpPr>
              <p:cNvPr id="18" name="矩形 17"/>
              <p:cNvSpPr/>
              <p:nvPr/>
            </p:nvSpPr>
            <p:spPr bwMode="auto">
              <a:xfrm>
                <a:off x="4403810" y="4423741"/>
                <a:ext cx="2088232"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gn="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9" name="文本框 18"/>
              <p:cNvSpPr txBox="1"/>
              <p:nvPr/>
            </p:nvSpPr>
            <p:spPr bwMode="auto">
              <a:xfrm>
                <a:off x="4403810" y="4072602"/>
                <a:ext cx="2088232"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r" eaLnBrk="1" hangingPunct="1">
                  <a:spcBef>
                    <a:spcPct val="0"/>
                  </a:spcBef>
                  <a:buFontTx/>
                  <a:buNone/>
                </a:pPr>
                <a:r>
                  <a:rPr lang="zh-CN" altLang="en-US" sz="1800" b="1">
                    <a:solidFill>
                      <a:schemeClr val="accent1"/>
                    </a:solidFill>
                  </a:rPr>
                  <a:t>标题文本预设</a:t>
                </a:r>
                <a:endParaRPr lang="zh-CN" altLang="en-US" sz="1800" b="1">
                  <a:solidFill>
                    <a:schemeClr val="accent1"/>
                  </a:solidFill>
                </a:endParaRPr>
              </a:p>
            </p:txBody>
          </p:sp>
        </p:grpSp>
        <p:grpSp>
          <p:nvGrpSpPr>
            <p:cNvPr id="9" name="组合 8"/>
            <p:cNvGrpSpPr/>
            <p:nvPr/>
          </p:nvGrpSpPr>
          <p:grpSpPr>
            <a:xfrm>
              <a:off x="1727109" y="4017823"/>
              <a:ext cx="2088232" cy="908538"/>
              <a:chOff x="4403810" y="4072602"/>
              <a:chExt cx="2088232" cy="908538"/>
            </a:xfrm>
          </p:grpSpPr>
          <p:sp>
            <p:nvSpPr>
              <p:cNvPr id="16" name="矩形 15"/>
              <p:cNvSpPr/>
              <p:nvPr/>
            </p:nvSpPr>
            <p:spPr bwMode="auto">
              <a:xfrm>
                <a:off x="4403810" y="4423741"/>
                <a:ext cx="2088232"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gn="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7" name="文本框 16"/>
              <p:cNvSpPr txBox="1"/>
              <p:nvPr/>
            </p:nvSpPr>
            <p:spPr bwMode="auto">
              <a:xfrm>
                <a:off x="4403810" y="4072602"/>
                <a:ext cx="2088232"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algn="r" eaLnBrk="1" hangingPunct="1">
                  <a:spcBef>
                    <a:spcPct val="0"/>
                  </a:spcBef>
                  <a:buFontTx/>
                  <a:buNone/>
                </a:pPr>
                <a:r>
                  <a:rPr lang="zh-CN" altLang="en-US" sz="1800" b="1">
                    <a:solidFill>
                      <a:schemeClr val="accent1"/>
                    </a:solidFill>
                  </a:rPr>
                  <a:t>标题文本预设</a:t>
                </a:r>
                <a:endParaRPr lang="zh-CN" altLang="en-US" sz="1800" b="1">
                  <a:solidFill>
                    <a:schemeClr val="accent1"/>
                  </a:solidFill>
                </a:endParaRPr>
              </a:p>
            </p:txBody>
          </p:sp>
        </p:grpSp>
        <p:grpSp>
          <p:nvGrpSpPr>
            <p:cNvPr id="10" name="组合 9"/>
            <p:cNvGrpSpPr/>
            <p:nvPr/>
          </p:nvGrpSpPr>
          <p:grpSpPr>
            <a:xfrm>
              <a:off x="8198883" y="2552437"/>
              <a:ext cx="2088232" cy="908538"/>
              <a:chOff x="4403810" y="4072602"/>
              <a:chExt cx="2088232" cy="908538"/>
            </a:xfrm>
          </p:grpSpPr>
          <p:sp>
            <p:nvSpPr>
              <p:cNvPr id="14" name="矩形 13"/>
              <p:cNvSpPr/>
              <p:nvPr/>
            </p:nvSpPr>
            <p:spPr bwMode="auto">
              <a:xfrm>
                <a:off x="4403810" y="4423741"/>
                <a:ext cx="2088232"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5" name="文本框 14"/>
              <p:cNvSpPr txBox="1"/>
              <p:nvPr/>
            </p:nvSpPr>
            <p:spPr bwMode="auto">
              <a:xfrm>
                <a:off x="4403810" y="4072602"/>
                <a:ext cx="2088232"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eaLnBrk="1" hangingPunct="1">
                  <a:spcBef>
                    <a:spcPct val="0"/>
                  </a:spcBef>
                  <a:buFontTx/>
                  <a:buNone/>
                </a:pPr>
                <a:r>
                  <a:rPr lang="zh-CN" altLang="en-US" sz="1800" b="1">
                    <a:solidFill>
                      <a:schemeClr val="accent3"/>
                    </a:solidFill>
                  </a:rPr>
                  <a:t>标题文本预设</a:t>
                </a:r>
                <a:endParaRPr lang="zh-CN" altLang="en-US" sz="1800" b="1">
                  <a:solidFill>
                    <a:schemeClr val="accent3"/>
                  </a:solidFill>
                </a:endParaRPr>
              </a:p>
            </p:txBody>
          </p:sp>
        </p:grpSp>
        <p:grpSp>
          <p:nvGrpSpPr>
            <p:cNvPr id="11" name="组合 10"/>
            <p:cNvGrpSpPr/>
            <p:nvPr/>
          </p:nvGrpSpPr>
          <p:grpSpPr>
            <a:xfrm>
              <a:off x="8198883" y="4017823"/>
              <a:ext cx="2088232" cy="908538"/>
              <a:chOff x="4403810" y="4072602"/>
              <a:chExt cx="2088232" cy="908538"/>
            </a:xfrm>
          </p:grpSpPr>
          <p:sp>
            <p:nvSpPr>
              <p:cNvPr id="12" name="矩形 11"/>
              <p:cNvSpPr/>
              <p:nvPr/>
            </p:nvSpPr>
            <p:spPr bwMode="auto">
              <a:xfrm>
                <a:off x="4403810" y="4423741"/>
                <a:ext cx="2088232"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3" name="文本框 12"/>
              <p:cNvSpPr txBox="1"/>
              <p:nvPr/>
            </p:nvSpPr>
            <p:spPr bwMode="auto">
              <a:xfrm>
                <a:off x="4403810" y="4072602"/>
                <a:ext cx="2088232"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eaLnBrk="1" hangingPunct="1">
                  <a:spcBef>
                    <a:spcPct val="0"/>
                  </a:spcBef>
                  <a:buFontTx/>
                  <a:buNone/>
                </a:pPr>
                <a:r>
                  <a:rPr lang="zh-CN" altLang="en-US" sz="1800" b="1">
                    <a:solidFill>
                      <a:schemeClr val="accent3"/>
                    </a:solidFill>
                  </a:rPr>
                  <a:t>标题文本预设</a:t>
                </a:r>
                <a:endParaRPr lang="zh-CN" altLang="en-US" sz="1800" b="1">
                  <a:solidFill>
                    <a:schemeClr val="accent3"/>
                  </a:solidFill>
                </a:endParaRPr>
              </a:p>
            </p:txBody>
          </p:sp>
        </p:grpSp>
      </p:grpSp>
      <p:grpSp>
        <p:nvGrpSpPr>
          <p:cNvPr id="34" name="组合 33"/>
          <p:cNvGrpSpPr/>
          <p:nvPr/>
        </p:nvGrpSpPr>
        <p:grpSpPr>
          <a:xfrm>
            <a:off x="600076" y="159402"/>
            <a:ext cx="5346554" cy="468069"/>
            <a:chOff x="600076" y="159402"/>
            <a:chExt cx="5346554" cy="468069"/>
          </a:xfrm>
        </p:grpSpPr>
        <p:sp>
          <p:nvSpPr>
            <p:cNvPr id="35" name="文本框 34"/>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6"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025393" y="1672614"/>
            <a:ext cx="10141216" cy="4113937"/>
            <a:chOff x="1025393" y="1672614"/>
            <a:chExt cx="10141216" cy="4113937"/>
          </a:xfrm>
        </p:grpSpPr>
        <p:sp>
          <p:nvSpPr>
            <p:cNvPr id="3" name="缺角矩形 2"/>
            <p:cNvSpPr/>
            <p:nvPr/>
          </p:nvSpPr>
          <p:spPr>
            <a:xfrm>
              <a:off x="4683868" y="2213927"/>
              <a:ext cx="2824265" cy="2824264"/>
            </a:xfrm>
            <a:prstGeom prst="plaque">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4" name="组合 3"/>
            <p:cNvGrpSpPr/>
            <p:nvPr/>
          </p:nvGrpSpPr>
          <p:grpSpPr>
            <a:xfrm>
              <a:off x="4060321" y="1672614"/>
              <a:ext cx="1753380" cy="1778468"/>
              <a:chOff x="3045240" y="1362746"/>
              <a:chExt cx="1315035" cy="1333851"/>
            </a:xfrm>
          </p:grpSpPr>
          <p:sp>
            <p:nvSpPr>
              <p:cNvPr id="31" name="泪滴形 30"/>
              <p:cNvSpPr/>
              <p:nvPr/>
            </p:nvSpPr>
            <p:spPr>
              <a:xfrm rot="16200000">
                <a:off x="3074219" y="1410542"/>
                <a:ext cx="1286055" cy="1286056"/>
              </a:xfrm>
              <a:prstGeom prst="teardrop">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泪滴形 31"/>
              <p:cNvSpPr/>
              <p:nvPr/>
            </p:nvSpPr>
            <p:spPr>
              <a:xfrm rot="16200000">
                <a:off x="3045240" y="1362746"/>
                <a:ext cx="1286055" cy="128605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5" name="组合 4"/>
            <p:cNvGrpSpPr/>
            <p:nvPr/>
          </p:nvGrpSpPr>
          <p:grpSpPr>
            <a:xfrm>
              <a:off x="6416939" y="1672614"/>
              <a:ext cx="1714741" cy="1778240"/>
              <a:chOff x="4812704" y="1362746"/>
              <a:chExt cx="1286056" cy="1333680"/>
            </a:xfrm>
          </p:grpSpPr>
          <p:sp>
            <p:nvSpPr>
              <p:cNvPr id="29" name="泪滴形 28"/>
              <p:cNvSpPr/>
              <p:nvPr/>
            </p:nvSpPr>
            <p:spPr>
              <a:xfrm>
                <a:off x="4812704" y="1410371"/>
                <a:ext cx="1286056" cy="1286055"/>
              </a:xfrm>
              <a:prstGeom prst="teardrop">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0" name="泪滴形 29"/>
              <p:cNvSpPr/>
              <p:nvPr/>
            </p:nvSpPr>
            <p:spPr>
              <a:xfrm>
                <a:off x="4812704" y="1362746"/>
                <a:ext cx="1286056" cy="128605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6" name="组合 5"/>
            <p:cNvGrpSpPr/>
            <p:nvPr/>
          </p:nvGrpSpPr>
          <p:grpSpPr>
            <a:xfrm>
              <a:off x="4060320" y="3836059"/>
              <a:ext cx="1765541" cy="1752840"/>
              <a:chOff x="3045240" y="2985330"/>
              <a:chExt cx="1324156" cy="1314630"/>
            </a:xfrm>
          </p:grpSpPr>
          <p:sp>
            <p:nvSpPr>
              <p:cNvPr id="27" name="泪滴形 26"/>
              <p:cNvSpPr/>
              <p:nvPr/>
            </p:nvSpPr>
            <p:spPr>
              <a:xfrm rot="10800000">
                <a:off x="3083340" y="2985330"/>
                <a:ext cx="1286056" cy="1286055"/>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8" name="泪滴形 27"/>
              <p:cNvSpPr/>
              <p:nvPr/>
            </p:nvSpPr>
            <p:spPr>
              <a:xfrm rot="10800000">
                <a:off x="3045240" y="3013905"/>
                <a:ext cx="1286056" cy="128605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7" name="组合 6"/>
            <p:cNvGrpSpPr/>
            <p:nvPr/>
          </p:nvGrpSpPr>
          <p:grpSpPr>
            <a:xfrm>
              <a:off x="6378841" y="3836059"/>
              <a:ext cx="1752841" cy="1752840"/>
              <a:chOff x="4784130" y="2985330"/>
              <a:chExt cx="1314631" cy="1314630"/>
            </a:xfrm>
          </p:grpSpPr>
          <p:sp>
            <p:nvSpPr>
              <p:cNvPr id="25" name="泪滴形 24"/>
              <p:cNvSpPr/>
              <p:nvPr/>
            </p:nvSpPr>
            <p:spPr>
              <a:xfrm rot="5400000">
                <a:off x="4784130" y="2985330"/>
                <a:ext cx="1286055" cy="1286056"/>
              </a:xfrm>
              <a:prstGeom prst="teardrop">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6" name="泪滴形 25"/>
              <p:cNvSpPr/>
              <p:nvPr/>
            </p:nvSpPr>
            <p:spPr>
              <a:xfrm rot="5400000">
                <a:off x="4812705" y="3013905"/>
                <a:ext cx="1286055" cy="128605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8" name="组合 7"/>
            <p:cNvGrpSpPr/>
            <p:nvPr/>
          </p:nvGrpSpPr>
          <p:grpSpPr>
            <a:xfrm>
              <a:off x="1025393" y="4800378"/>
              <a:ext cx="3034927" cy="986173"/>
              <a:chOff x="910412" y="4800378"/>
              <a:chExt cx="3034927" cy="986173"/>
            </a:xfrm>
          </p:grpSpPr>
          <p:sp>
            <p:nvSpPr>
              <p:cNvPr id="23" name="文本框 22"/>
              <p:cNvSpPr txBox="1"/>
              <p:nvPr/>
            </p:nvSpPr>
            <p:spPr>
              <a:xfrm>
                <a:off x="910412" y="5015822"/>
                <a:ext cx="3034927" cy="770729"/>
              </a:xfrm>
              <a:prstGeom prst="rect">
                <a:avLst/>
              </a:prstGeom>
              <a:noFill/>
            </p:spPr>
            <p:txBody>
              <a:bodyPr wrap="square" lIns="144000" tIns="0" rIns="144000" bIns="0">
                <a:normAutofit/>
              </a:bodyPr>
              <a:lstStyle/>
              <a:p>
                <a:pPr algn="r" defTabSz="1218565">
                  <a:lnSpc>
                    <a:spcPct val="120000"/>
                  </a:lnSpc>
                  <a:spcBef>
                    <a:spcPct val="0"/>
                  </a:spcBef>
                  <a:defRPr/>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24" name="矩形 23"/>
              <p:cNvSpPr/>
              <p:nvPr/>
            </p:nvSpPr>
            <p:spPr>
              <a:xfrm>
                <a:off x="910412" y="4800378"/>
                <a:ext cx="3034927" cy="215444"/>
              </a:xfrm>
              <a:prstGeom prst="rect">
                <a:avLst/>
              </a:prstGeom>
            </p:spPr>
            <p:txBody>
              <a:bodyPr wrap="none" lIns="144000" tIns="0" rIns="144000" bIns="0">
                <a:normAutofit/>
              </a:bodyPr>
              <a:lstStyle/>
              <a:p>
                <a:pPr algn="r"/>
                <a:r>
                  <a:rPr lang="zh-CN" altLang="en-US" sz="1400" b="1">
                    <a:solidFill>
                      <a:schemeClr val="accent1"/>
                    </a:solidFill>
                  </a:rPr>
                  <a:t>标题文本预设</a:t>
                </a:r>
                <a:endParaRPr lang="zh-CN" altLang="en-US" sz="1400" b="1">
                  <a:solidFill>
                    <a:schemeClr val="accent1"/>
                  </a:solidFill>
                </a:endParaRPr>
              </a:p>
            </p:txBody>
          </p:sp>
        </p:grpSp>
        <p:grpSp>
          <p:nvGrpSpPr>
            <p:cNvPr id="9" name="组合 8"/>
            <p:cNvGrpSpPr/>
            <p:nvPr/>
          </p:nvGrpSpPr>
          <p:grpSpPr>
            <a:xfrm>
              <a:off x="8131680" y="1881631"/>
              <a:ext cx="3034927" cy="986173"/>
              <a:chOff x="8246662" y="1881631"/>
              <a:chExt cx="3034927" cy="986173"/>
            </a:xfrm>
          </p:grpSpPr>
          <p:sp>
            <p:nvSpPr>
              <p:cNvPr id="21" name="文本框 20"/>
              <p:cNvSpPr txBox="1"/>
              <p:nvPr/>
            </p:nvSpPr>
            <p:spPr>
              <a:xfrm>
                <a:off x="8246662" y="2097075"/>
                <a:ext cx="3034927" cy="770729"/>
              </a:xfrm>
              <a:prstGeom prst="rect">
                <a:avLst/>
              </a:prstGeom>
              <a:noFill/>
            </p:spPr>
            <p:txBody>
              <a:bodyPr wrap="square" lIns="144000" tIns="0" rIns="144000" bIns="0">
                <a:normAutofit/>
              </a:bodyPr>
              <a:lstStyle/>
              <a:p>
                <a:pPr defTabSz="1218565">
                  <a:lnSpc>
                    <a:spcPct val="120000"/>
                  </a:lnSpc>
                  <a:spcBef>
                    <a:spcPct val="0"/>
                  </a:spcBef>
                  <a:defRPr/>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22" name="矩形 21"/>
              <p:cNvSpPr/>
              <p:nvPr/>
            </p:nvSpPr>
            <p:spPr>
              <a:xfrm>
                <a:off x="8246662" y="1881631"/>
                <a:ext cx="3034927" cy="215444"/>
              </a:xfrm>
              <a:prstGeom prst="rect">
                <a:avLst/>
              </a:prstGeom>
            </p:spPr>
            <p:txBody>
              <a:bodyPr wrap="none" lIns="144000" tIns="0" rIns="144000" bIns="0">
                <a:normAutofit/>
              </a:bodyPr>
              <a:lstStyle/>
              <a:p>
                <a:r>
                  <a:rPr lang="zh-CN" altLang="en-US" sz="1400" b="1">
                    <a:solidFill>
                      <a:schemeClr val="accent3"/>
                    </a:solidFill>
                  </a:rPr>
                  <a:t>标题文本预设</a:t>
                </a:r>
                <a:endParaRPr lang="zh-CN" altLang="en-US" sz="1400" b="1">
                  <a:solidFill>
                    <a:schemeClr val="accent3"/>
                  </a:solidFill>
                </a:endParaRPr>
              </a:p>
            </p:txBody>
          </p:sp>
        </p:grpSp>
        <p:grpSp>
          <p:nvGrpSpPr>
            <p:cNvPr id="10" name="组合 9"/>
            <p:cNvGrpSpPr/>
            <p:nvPr/>
          </p:nvGrpSpPr>
          <p:grpSpPr>
            <a:xfrm>
              <a:off x="1025394" y="1881632"/>
              <a:ext cx="3034927" cy="986173"/>
              <a:chOff x="910412" y="1881632"/>
              <a:chExt cx="3034927" cy="986173"/>
            </a:xfrm>
          </p:grpSpPr>
          <p:sp>
            <p:nvSpPr>
              <p:cNvPr id="19" name="文本框 18"/>
              <p:cNvSpPr txBox="1"/>
              <p:nvPr/>
            </p:nvSpPr>
            <p:spPr>
              <a:xfrm>
                <a:off x="910412" y="2097076"/>
                <a:ext cx="3034927" cy="770729"/>
              </a:xfrm>
              <a:prstGeom prst="rect">
                <a:avLst/>
              </a:prstGeom>
              <a:noFill/>
            </p:spPr>
            <p:txBody>
              <a:bodyPr wrap="square" lIns="144000" tIns="0" rIns="144000" bIns="0">
                <a:normAutofit/>
              </a:bodyPr>
              <a:lstStyle/>
              <a:p>
                <a:pPr algn="r" defTabSz="1218565">
                  <a:lnSpc>
                    <a:spcPct val="120000"/>
                  </a:lnSpc>
                  <a:spcBef>
                    <a:spcPct val="0"/>
                  </a:spcBef>
                  <a:defRPr/>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20" name="矩形 19"/>
              <p:cNvSpPr/>
              <p:nvPr/>
            </p:nvSpPr>
            <p:spPr>
              <a:xfrm>
                <a:off x="910412" y="1881632"/>
                <a:ext cx="3034927" cy="215444"/>
              </a:xfrm>
              <a:prstGeom prst="rect">
                <a:avLst/>
              </a:prstGeom>
            </p:spPr>
            <p:txBody>
              <a:bodyPr wrap="none" lIns="144000" tIns="0" rIns="144000" bIns="0">
                <a:normAutofit/>
              </a:bodyPr>
              <a:lstStyle/>
              <a:p>
                <a:pPr algn="r"/>
                <a:r>
                  <a:rPr lang="zh-CN" altLang="en-US" sz="1400" b="1">
                    <a:solidFill>
                      <a:schemeClr val="accent2"/>
                    </a:solidFill>
                  </a:rPr>
                  <a:t>标题文本预设</a:t>
                </a:r>
                <a:endParaRPr lang="zh-CN" altLang="en-US" sz="1400" b="1">
                  <a:solidFill>
                    <a:schemeClr val="accent2"/>
                  </a:solidFill>
                </a:endParaRPr>
              </a:p>
            </p:txBody>
          </p:sp>
        </p:grpSp>
        <p:grpSp>
          <p:nvGrpSpPr>
            <p:cNvPr id="11" name="组合 10"/>
            <p:cNvGrpSpPr/>
            <p:nvPr/>
          </p:nvGrpSpPr>
          <p:grpSpPr>
            <a:xfrm>
              <a:off x="8131682" y="4723577"/>
              <a:ext cx="3034927" cy="986173"/>
              <a:chOff x="8246662" y="4723577"/>
              <a:chExt cx="3034927" cy="986173"/>
            </a:xfrm>
          </p:grpSpPr>
          <p:sp>
            <p:nvSpPr>
              <p:cNvPr id="17" name="文本框 16"/>
              <p:cNvSpPr txBox="1"/>
              <p:nvPr/>
            </p:nvSpPr>
            <p:spPr>
              <a:xfrm>
                <a:off x="8246662" y="4939021"/>
                <a:ext cx="3034927" cy="770729"/>
              </a:xfrm>
              <a:prstGeom prst="rect">
                <a:avLst/>
              </a:prstGeom>
              <a:noFill/>
            </p:spPr>
            <p:txBody>
              <a:bodyPr wrap="square" lIns="144000" tIns="0" rIns="144000" bIns="0">
                <a:normAutofit/>
              </a:bodyPr>
              <a:lstStyle/>
              <a:p>
                <a:pPr defTabSz="1218565">
                  <a:lnSpc>
                    <a:spcPct val="120000"/>
                  </a:lnSpc>
                  <a:spcBef>
                    <a:spcPct val="0"/>
                  </a:spcBef>
                  <a:defRPr/>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18" name="矩形 17"/>
              <p:cNvSpPr/>
              <p:nvPr/>
            </p:nvSpPr>
            <p:spPr>
              <a:xfrm>
                <a:off x="8246662" y="4723577"/>
                <a:ext cx="3034927" cy="215444"/>
              </a:xfrm>
              <a:prstGeom prst="rect">
                <a:avLst/>
              </a:prstGeom>
            </p:spPr>
            <p:txBody>
              <a:bodyPr wrap="none" lIns="144000" tIns="0" rIns="144000" bIns="0">
                <a:normAutofit/>
              </a:bodyPr>
              <a:lstStyle/>
              <a:p>
                <a:r>
                  <a:rPr lang="zh-CN" altLang="en-US" sz="1400" b="1">
                    <a:solidFill>
                      <a:schemeClr val="accent4"/>
                    </a:solidFill>
                  </a:rPr>
                  <a:t>标题文本预设</a:t>
                </a:r>
                <a:endParaRPr lang="zh-CN" altLang="en-US" sz="1400" b="1">
                  <a:solidFill>
                    <a:schemeClr val="accent4"/>
                  </a:solidFill>
                </a:endParaRPr>
              </a:p>
            </p:txBody>
          </p:sp>
        </p:grpSp>
        <p:sp>
          <p:nvSpPr>
            <p:cNvPr id="12" name="任意多边形 11"/>
            <p:cNvSpPr/>
            <p:nvPr/>
          </p:nvSpPr>
          <p:spPr bwMode="auto">
            <a:xfrm>
              <a:off x="5775062" y="3242761"/>
              <a:ext cx="660085" cy="660085"/>
            </a:xfrm>
            <a:custGeom>
              <a:cxnLst>
                <a:cxn ang="0">
                  <a:pos x="55" y="28"/>
                </a:cxn>
                <a:cxn ang="0">
                  <a:pos x="27" y="55"/>
                </a:cxn>
                <a:cxn ang="0">
                  <a:pos x="0" y="28"/>
                </a:cxn>
                <a:cxn ang="0">
                  <a:pos x="27" y="0"/>
                </a:cxn>
                <a:cxn ang="0">
                  <a:pos x="55" y="28"/>
                </a:cxn>
                <a:cxn ang="0">
                  <a:pos x="42" y="28"/>
                </a:cxn>
                <a:cxn ang="0">
                  <a:pos x="41" y="26"/>
                </a:cxn>
                <a:cxn ang="0">
                  <a:pos x="21" y="14"/>
                </a:cxn>
                <a:cxn ang="0">
                  <a:pos x="19" y="14"/>
                </a:cxn>
                <a:cxn ang="0">
                  <a:pos x="18" y="16"/>
                </a:cxn>
                <a:cxn ang="0">
                  <a:pos x="18" y="39"/>
                </a:cxn>
                <a:cxn ang="0">
                  <a:pos x="19" y="41"/>
                </a:cxn>
                <a:cxn ang="0">
                  <a:pos x="20" y="41"/>
                </a:cxn>
                <a:cxn ang="0">
                  <a:pos x="21" y="41"/>
                </a:cxn>
                <a:cxn ang="0">
                  <a:pos x="41" y="30"/>
                </a:cxn>
                <a:cxn ang="0">
                  <a:pos x="42" y="28"/>
                </a:cxn>
              </a:cxnLst>
              <a:rect l="0" t="0" r="r" b="b"/>
              <a:pathLst>
                <a:path w="55" h="55">
                  <a:moveTo>
                    <a:pt x="55" y="28"/>
                  </a:moveTo>
                  <a:cubicBezTo>
                    <a:pt x="55" y="43"/>
                    <a:pt x="42" y="55"/>
                    <a:pt x="27" y="55"/>
                  </a:cubicBezTo>
                  <a:cubicBezTo>
                    <a:pt x="12" y="55"/>
                    <a:pt x="0" y="43"/>
                    <a:pt x="0" y="28"/>
                  </a:cubicBezTo>
                  <a:cubicBezTo>
                    <a:pt x="0" y="13"/>
                    <a:pt x="12" y="0"/>
                    <a:pt x="27" y="0"/>
                  </a:cubicBezTo>
                  <a:cubicBezTo>
                    <a:pt x="42" y="0"/>
                    <a:pt x="55" y="13"/>
                    <a:pt x="55" y="28"/>
                  </a:cubicBezTo>
                  <a:close/>
                  <a:moveTo>
                    <a:pt x="42" y="28"/>
                  </a:moveTo>
                  <a:cubicBezTo>
                    <a:pt x="42" y="27"/>
                    <a:pt x="42" y="26"/>
                    <a:pt x="41" y="26"/>
                  </a:cubicBezTo>
                  <a:cubicBezTo>
                    <a:pt x="21" y="14"/>
                    <a:pt x="21" y="14"/>
                    <a:pt x="21" y="14"/>
                  </a:cubicBezTo>
                  <a:cubicBezTo>
                    <a:pt x="21" y="14"/>
                    <a:pt x="20" y="14"/>
                    <a:pt x="19" y="14"/>
                  </a:cubicBezTo>
                  <a:cubicBezTo>
                    <a:pt x="18" y="15"/>
                    <a:pt x="18" y="16"/>
                    <a:pt x="18" y="16"/>
                  </a:cubicBezTo>
                  <a:cubicBezTo>
                    <a:pt x="18" y="39"/>
                    <a:pt x="18" y="39"/>
                    <a:pt x="18" y="39"/>
                  </a:cubicBezTo>
                  <a:cubicBezTo>
                    <a:pt x="18" y="40"/>
                    <a:pt x="18" y="41"/>
                    <a:pt x="19" y="41"/>
                  </a:cubicBezTo>
                  <a:cubicBezTo>
                    <a:pt x="20" y="41"/>
                    <a:pt x="20" y="41"/>
                    <a:pt x="20" y="41"/>
                  </a:cubicBezTo>
                  <a:cubicBezTo>
                    <a:pt x="21" y="41"/>
                    <a:pt x="21" y="41"/>
                    <a:pt x="21" y="41"/>
                  </a:cubicBezTo>
                  <a:cubicBezTo>
                    <a:pt x="41" y="30"/>
                    <a:pt x="41" y="30"/>
                    <a:pt x="41" y="30"/>
                  </a:cubicBezTo>
                  <a:cubicBezTo>
                    <a:pt x="42" y="29"/>
                    <a:pt x="42" y="29"/>
                    <a:pt x="42" y="28"/>
                  </a:cubicBezTo>
                  <a:close/>
                </a:path>
              </a:pathLst>
            </a:custGeom>
            <a:solidFill>
              <a:schemeClr val="bg1">
                <a:lumMod val="65000"/>
              </a:schemeClr>
            </a:solidFill>
            <a:ln w="9525">
              <a:noFill/>
              <a:round/>
            </a:ln>
          </p:spPr>
          <p:txBody>
            <a:bodyPr anchor="ctr"/>
            <a:lstStyle/>
            <a:p>
              <a:pPr algn="ctr"/>
            </a:p>
          </p:txBody>
        </p:sp>
        <p:sp>
          <p:nvSpPr>
            <p:cNvPr id="13" name="任意多边形 12"/>
            <p:cNvSpPr/>
            <p:nvPr/>
          </p:nvSpPr>
          <p:spPr bwMode="auto">
            <a:xfrm>
              <a:off x="4673600" y="2120453"/>
              <a:ext cx="397869" cy="747351"/>
            </a:xfrm>
            <a:custGeom>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chemeClr val="bg1"/>
            </a:solidFill>
            <a:ln w="9525">
              <a:noFill/>
              <a:round/>
            </a:ln>
          </p:spPr>
          <p:txBody>
            <a:bodyPr anchor="ctr"/>
            <a:lstStyle/>
            <a:p>
              <a:pPr algn="ctr"/>
            </a:p>
          </p:txBody>
        </p:sp>
        <p:sp>
          <p:nvSpPr>
            <p:cNvPr id="14" name="任意多边形 13"/>
            <p:cNvSpPr/>
            <p:nvPr/>
          </p:nvSpPr>
          <p:spPr bwMode="auto">
            <a:xfrm>
              <a:off x="4561101" y="4382590"/>
              <a:ext cx="682140" cy="645016"/>
            </a:xfrm>
            <a:custGeom>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anchor="ctr"/>
            <a:lstStyle/>
            <a:p>
              <a:pPr algn="ctr"/>
            </a:p>
          </p:txBody>
        </p:sp>
        <p:sp>
          <p:nvSpPr>
            <p:cNvPr id="15" name="任意多边形 14"/>
            <p:cNvSpPr/>
            <p:nvPr/>
          </p:nvSpPr>
          <p:spPr bwMode="auto">
            <a:xfrm>
              <a:off x="7013516" y="2083056"/>
              <a:ext cx="576808" cy="743652"/>
            </a:xfrm>
            <a:custGeom>
              <a:cxnLst>
                <a:cxn ang="0">
                  <a:pos x="54" y="72"/>
                </a:cxn>
                <a:cxn ang="0">
                  <a:pos x="0" y="3"/>
                </a:cxn>
                <a:cxn ang="0">
                  <a:pos x="56" y="3"/>
                </a:cxn>
                <a:cxn ang="0">
                  <a:pos x="11" y="11"/>
                </a:cxn>
                <a:cxn ang="0">
                  <a:pos x="11" y="16"/>
                </a:cxn>
                <a:cxn ang="0">
                  <a:pos x="15" y="12"/>
                </a:cxn>
                <a:cxn ang="0">
                  <a:pos x="11" y="21"/>
                </a:cxn>
                <a:cxn ang="0">
                  <a:pos x="11" y="26"/>
                </a:cxn>
                <a:cxn ang="0">
                  <a:pos x="15" y="22"/>
                </a:cxn>
                <a:cxn ang="0">
                  <a:pos x="11" y="31"/>
                </a:cxn>
                <a:cxn ang="0">
                  <a:pos x="11" y="36"/>
                </a:cxn>
                <a:cxn ang="0">
                  <a:pos x="15" y="32"/>
                </a:cxn>
                <a:cxn ang="0">
                  <a:pos x="11" y="41"/>
                </a:cxn>
                <a:cxn ang="0">
                  <a:pos x="11" y="47"/>
                </a:cxn>
                <a:cxn ang="0">
                  <a:pos x="15" y="43"/>
                </a:cxn>
                <a:cxn ang="0">
                  <a:pos x="11" y="52"/>
                </a:cxn>
                <a:cxn ang="0">
                  <a:pos x="11" y="57"/>
                </a:cxn>
                <a:cxn ang="0">
                  <a:pos x="15" y="53"/>
                </a:cxn>
                <a:cxn ang="0">
                  <a:pos x="24" y="16"/>
                </a:cxn>
                <a:cxn ang="0">
                  <a:pos x="24" y="11"/>
                </a:cxn>
                <a:cxn ang="0">
                  <a:pos x="20" y="14"/>
                </a:cxn>
                <a:cxn ang="0">
                  <a:pos x="24" y="26"/>
                </a:cxn>
                <a:cxn ang="0">
                  <a:pos x="24" y="21"/>
                </a:cxn>
                <a:cxn ang="0">
                  <a:pos x="20" y="25"/>
                </a:cxn>
                <a:cxn ang="0">
                  <a:pos x="24" y="36"/>
                </a:cxn>
                <a:cxn ang="0">
                  <a:pos x="24" y="31"/>
                </a:cxn>
                <a:cxn ang="0">
                  <a:pos x="20" y="35"/>
                </a:cxn>
                <a:cxn ang="0">
                  <a:pos x="24" y="47"/>
                </a:cxn>
                <a:cxn ang="0">
                  <a:pos x="24" y="41"/>
                </a:cxn>
                <a:cxn ang="0">
                  <a:pos x="20" y="45"/>
                </a:cxn>
                <a:cxn ang="0">
                  <a:pos x="22" y="57"/>
                </a:cxn>
                <a:cxn ang="0">
                  <a:pos x="22" y="67"/>
                </a:cxn>
                <a:cxn ang="0">
                  <a:pos x="36" y="58"/>
                </a:cxn>
                <a:cxn ang="0">
                  <a:pos x="32" y="11"/>
                </a:cxn>
                <a:cxn ang="0">
                  <a:pos x="32" y="16"/>
                </a:cxn>
                <a:cxn ang="0">
                  <a:pos x="36" y="12"/>
                </a:cxn>
                <a:cxn ang="0">
                  <a:pos x="32" y="21"/>
                </a:cxn>
                <a:cxn ang="0">
                  <a:pos x="32" y="26"/>
                </a:cxn>
                <a:cxn ang="0">
                  <a:pos x="36" y="22"/>
                </a:cxn>
                <a:cxn ang="0">
                  <a:pos x="32" y="31"/>
                </a:cxn>
                <a:cxn ang="0">
                  <a:pos x="32" y="36"/>
                </a:cxn>
                <a:cxn ang="0">
                  <a:pos x="36" y="32"/>
                </a:cxn>
                <a:cxn ang="0">
                  <a:pos x="32" y="41"/>
                </a:cxn>
                <a:cxn ang="0">
                  <a:pos x="32" y="47"/>
                </a:cxn>
                <a:cxn ang="0">
                  <a:pos x="36" y="43"/>
                </a:cxn>
                <a:cxn ang="0">
                  <a:pos x="42" y="11"/>
                </a:cxn>
                <a:cxn ang="0">
                  <a:pos x="42" y="16"/>
                </a:cxn>
                <a:cxn ang="0">
                  <a:pos x="46" y="12"/>
                </a:cxn>
                <a:cxn ang="0">
                  <a:pos x="42" y="21"/>
                </a:cxn>
                <a:cxn ang="0">
                  <a:pos x="42" y="26"/>
                </a:cxn>
                <a:cxn ang="0">
                  <a:pos x="46" y="22"/>
                </a:cxn>
                <a:cxn ang="0">
                  <a:pos x="42" y="31"/>
                </a:cxn>
                <a:cxn ang="0">
                  <a:pos x="42" y="36"/>
                </a:cxn>
                <a:cxn ang="0">
                  <a:pos x="46" y="32"/>
                </a:cxn>
                <a:cxn ang="0">
                  <a:pos x="42" y="41"/>
                </a:cxn>
                <a:cxn ang="0">
                  <a:pos x="42" y="47"/>
                </a:cxn>
                <a:cxn ang="0">
                  <a:pos x="46" y="43"/>
                </a:cxn>
                <a:cxn ang="0">
                  <a:pos x="42" y="52"/>
                </a:cxn>
                <a:cxn ang="0">
                  <a:pos x="42" y="57"/>
                </a:cxn>
                <a:cxn ang="0">
                  <a:pos x="46" y="53"/>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chemeClr val="bg1"/>
            </a:solidFill>
            <a:ln w="9525">
              <a:noFill/>
              <a:round/>
            </a:ln>
          </p:spPr>
          <p:txBody>
            <a:bodyPr anchor="ctr"/>
            <a:lstStyle/>
            <a:p>
              <a:pPr algn="ctr"/>
            </a:p>
          </p:txBody>
        </p:sp>
        <p:sp>
          <p:nvSpPr>
            <p:cNvPr id="16" name="任意多边形 15"/>
            <p:cNvSpPr/>
            <p:nvPr/>
          </p:nvSpPr>
          <p:spPr bwMode="auto">
            <a:xfrm>
              <a:off x="7013516" y="4499664"/>
              <a:ext cx="681659" cy="604308"/>
            </a:xfrm>
            <a:custGeom>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7">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anchor="ctr"/>
            <a:lstStyle/>
            <a:p>
              <a:pPr algn="ctr"/>
            </a:p>
          </p:txBody>
        </p:sp>
      </p:grpSp>
      <p:grpSp>
        <p:nvGrpSpPr>
          <p:cNvPr id="33" name="组合 32"/>
          <p:cNvGrpSpPr/>
          <p:nvPr/>
        </p:nvGrpSpPr>
        <p:grpSpPr>
          <a:xfrm>
            <a:off x="600076" y="159402"/>
            <a:ext cx="5346554" cy="468069"/>
            <a:chOff x="600076" y="159402"/>
            <a:chExt cx="5346554" cy="468069"/>
          </a:xfrm>
        </p:grpSpPr>
        <p:sp>
          <p:nvSpPr>
            <p:cNvPr id="34" name="文本框 33"/>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5"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542793" y="1268760"/>
            <a:ext cx="9430594" cy="4658252"/>
            <a:chOff x="1542793" y="1268760"/>
            <a:chExt cx="9430594" cy="4658252"/>
          </a:xfrm>
        </p:grpSpPr>
        <p:grpSp>
          <p:nvGrpSpPr>
            <p:cNvPr id="3" name="组合 2"/>
            <p:cNvGrpSpPr/>
            <p:nvPr/>
          </p:nvGrpSpPr>
          <p:grpSpPr>
            <a:xfrm>
              <a:off x="4455984" y="2240868"/>
              <a:ext cx="3637834" cy="3686144"/>
              <a:chOff x="4270257" y="2043241"/>
              <a:chExt cx="3637834" cy="3686144"/>
            </a:xfrm>
          </p:grpSpPr>
          <p:sp>
            <p:nvSpPr>
              <p:cNvPr id="19" name="任意多边形 18"/>
              <p:cNvSpPr/>
              <p:nvPr/>
            </p:nvSpPr>
            <p:spPr bwMode="auto">
              <a:xfrm flipH="1">
                <a:off x="6336244" y="4124595"/>
                <a:ext cx="1543610" cy="1454194"/>
              </a:xfrm>
              <a:custGeom>
                <a:cxnLst>
                  <a:cxn ang="0">
                    <a:pos x="271" y="184"/>
                  </a:cxn>
                  <a:cxn ang="0">
                    <a:pos x="108" y="0"/>
                  </a:cxn>
                  <a:cxn ang="0">
                    <a:pos x="0" y="21"/>
                  </a:cxn>
                  <a:cxn ang="0">
                    <a:pos x="237" y="289"/>
                  </a:cxn>
                  <a:cxn ang="0">
                    <a:pos x="307" y="254"/>
                  </a:cxn>
                  <a:cxn ang="0">
                    <a:pos x="271" y="184"/>
                  </a:cxn>
                </a:cxnLst>
                <a:rect l="0" t="0" r="r" b="b"/>
                <a:pathLst>
                  <a:path w="307" h="289">
                    <a:moveTo>
                      <a:pt x="271" y="184"/>
                    </a:moveTo>
                    <a:cubicBezTo>
                      <a:pt x="184" y="156"/>
                      <a:pt x="125" y="84"/>
                      <a:pt x="108" y="0"/>
                    </a:cubicBezTo>
                    <a:cubicBezTo>
                      <a:pt x="0" y="21"/>
                      <a:pt x="0" y="21"/>
                      <a:pt x="0" y="21"/>
                    </a:cubicBezTo>
                    <a:cubicBezTo>
                      <a:pt x="24" y="143"/>
                      <a:pt x="111" y="248"/>
                      <a:pt x="237" y="289"/>
                    </a:cubicBezTo>
                    <a:cubicBezTo>
                      <a:pt x="307" y="254"/>
                      <a:pt x="307" y="254"/>
                      <a:pt x="307" y="254"/>
                    </a:cubicBezTo>
                    <a:lnTo>
                      <a:pt x="271" y="184"/>
                    </a:lnTo>
                    <a:close/>
                  </a:path>
                </a:pathLst>
              </a:custGeom>
              <a:solidFill>
                <a:schemeClr val="accent3"/>
              </a:solidFill>
              <a:ln w="9525">
                <a:noFill/>
                <a:round/>
              </a:ln>
            </p:spPr>
            <p:txBody>
              <a:bodyPr anchor="ctr"/>
              <a:lstStyle/>
              <a:p>
                <a:pPr algn="ctr"/>
              </a:p>
            </p:txBody>
          </p:sp>
          <p:sp>
            <p:nvSpPr>
              <p:cNvPr id="20" name="任意多边形 19"/>
              <p:cNvSpPr/>
              <p:nvPr/>
            </p:nvSpPr>
            <p:spPr bwMode="auto">
              <a:xfrm flipH="1">
                <a:off x="4707925" y="4548146"/>
                <a:ext cx="1647144" cy="1181239"/>
              </a:xfrm>
              <a:custGeom>
                <a:cxnLst>
                  <a:cxn ang="0">
                    <a:pos x="316" y="0"/>
                  </a:cxn>
                  <a:cxn ang="0">
                    <a:pos x="239" y="12"/>
                  </a:cxn>
                  <a:cxn ang="0">
                    <a:pos x="14" y="110"/>
                  </a:cxn>
                  <a:cxn ang="0">
                    <a:pos x="0" y="220"/>
                  </a:cxn>
                  <a:cxn ang="0">
                    <a:pos x="328" y="77"/>
                  </a:cxn>
                  <a:cxn ang="0">
                    <a:pos x="316" y="0"/>
                  </a:cxn>
                </a:cxnLst>
                <a:rect l="0" t="0" r="r" b="b"/>
                <a:pathLst>
                  <a:path w="328" h="235">
                    <a:moveTo>
                      <a:pt x="316" y="0"/>
                    </a:moveTo>
                    <a:cubicBezTo>
                      <a:pt x="239" y="12"/>
                      <a:pt x="239" y="12"/>
                      <a:pt x="239" y="12"/>
                    </a:cubicBezTo>
                    <a:cubicBezTo>
                      <a:pt x="186" y="86"/>
                      <a:pt x="98" y="121"/>
                      <a:pt x="14" y="110"/>
                    </a:cubicBezTo>
                    <a:cubicBezTo>
                      <a:pt x="0" y="220"/>
                      <a:pt x="0" y="220"/>
                      <a:pt x="0" y="220"/>
                    </a:cubicBezTo>
                    <a:cubicBezTo>
                      <a:pt x="123" y="235"/>
                      <a:pt x="250" y="184"/>
                      <a:pt x="328" y="77"/>
                    </a:cubicBezTo>
                    <a:lnTo>
                      <a:pt x="316" y="0"/>
                    </a:lnTo>
                    <a:close/>
                  </a:path>
                </a:pathLst>
              </a:custGeom>
              <a:solidFill>
                <a:schemeClr val="accent4"/>
              </a:solidFill>
              <a:ln w="9525">
                <a:noFill/>
                <a:round/>
              </a:ln>
            </p:spPr>
            <p:txBody>
              <a:bodyPr anchor="ctr"/>
              <a:lstStyle/>
              <a:p>
                <a:pPr algn="ctr"/>
              </a:p>
            </p:txBody>
          </p:sp>
          <p:sp>
            <p:nvSpPr>
              <p:cNvPr id="21" name="任意多边形 20"/>
              <p:cNvSpPr/>
              <p:nvPr/>
            </p:nvSpPr>
            <p:spPr bwMode="auto">
              <a:xfrm flipH="1">
                <a:off x="4270257" y="2788054"/>
                <a:ext cx="884751" cy="1854213"/>
              </a:xfrm>
              <a:custGeom>
                <a:cxnLst>
                  <a:cxn ang="0">
                    <a:pos x="89" y="13"/>
                  </a:cxn>
                  <a:cxn ang="0">
                    <a:pos x="12" y="0"/>
                  </a:cxn>
                  <a:cxn ang="0">
                    <a:pos x="0" y="77"/>
                  </a:cxn>
                  <a:cxn ang="0">
                    <a:pos x="24" y="322"/>
                  </a:cxn>
                  <a:cxn ang="0">
                    <a:pos x="124" y="369"/>
                  </a:cxn>
                  <a:cxn ang="0">
                    <a:pos x="89" y="13"/>
                  </a:cxn>
                </a:cxnLst>
                <a:rect l="0" t="0" r="r" b="b"/>
                <a:pathLst>
                  <a:path w="176" h="369">
                    <a:moveTo>
                      <a:pt x="89" y="13"/>
                    </a:moveTo>
                    <a:cubicBezTo>
                      <a:pt x="12" y="0"/>
                      <a:pt x="12" y="0"/>
                      <a:pt x="12" y="0"/>
                    </a:cubicBezTo>
                    <a:cubicBezTo>
                      <a:pt x="0" y="77"/>
                      <a:pt x="0" y="77"/>
                      <a:pt x="0" y="77"/>
                    </a:cubicBezTo>
                    <a:cubicBezTo>
                      <a:pt x="54" y="151"/>
                      <a:pt x="60" y="245"/>
                      <a:pt x="24" y="322"/>
                    </a:cubicBezTo>
                    <a:cubicBezTo>
                      <a:pt x="124" y="369"/>
                      <a:pt x="124" y="369"/>
                      <a:pt x="124" y="369"/>
                    </a:cubicBezTo>
                    <a:cubicBezTo>
                      <a:pt x="176" y="256"/>
                      <a:pt x="167" y="120"/>
                      <a:pt x="89" y="13"/>
                    </a:cubicBezTo>
                    <a:close/>
                  </a:path>
                </a:pathLst>
              </a:custGeom>
              <a:solidFill>
                <a:schemeClr val="accent5"/>
              </a:solidFill>
              <a:ln w="9525">
                <a:noFill/>
                <a:round/>
              </a:ln>
            </p:spPr>
            <p:txBody>
              <a:bodyPr anchor="ctr"/>
              <a:lstStyle/>
              <a:p>
                <a:pPr algn="ctr"/>
              </a:p>
            </p:txBody>
          </p:sp>
          <p:sp>
            <p:nvSpPr>
              <p:cNvPr id="22" name="任意多边形 21"/>
              <p:cNvSpPr/>
              <p:nvPr/>
            </p:nvSpPr>
            <p:spPr bwMode="auto">
              <a:xfrm flipH="1">
                <a:off x="4929111" y="2119785"/>
                <a:ext cx="1934219" cy="884751"/>
              </a:xfrm>
              <a:custGeom>
                <a:cxnLst>
                  <a:cxn ang="0">
                    <a:pos x="144" y="0"/>
                  </a:cxn>
                  <a:cxn ang="0">
                    <a:pos x="35" y="17"/>
                  </a:cxn>
                  <a:cxn ang="0">
                    <a:pos x="0" y="87"/>
                  </a:cxn>
                  <a:cxn ang="0">
                    <a:pos x="69" y="122"/>
                  </a:cxn>
                  <a:cxn ang="0">
                    <a:pos x="144" y="110"/>
                  </a:cxn>
                  <a:cxn ang="0">
                    <a:pos x="309" y="176"/>
                  </a:cxn>
                  <a:cxn ang="0">
                    <a:pos x="385" y="95"/>
                  </a:cxn>
                  <a:cxn ang="0">
                    <a:pos x="144" y="0"/>
                  </a:cxn>
                </a:cxnLst>
                <a:rect l="0" t="0" r="r" b="b"/>
                <a:pathLst>
                  <a:path w="385" h="176">
                    <a:moveTo>
                      <a:pt x="144" y="0"/>
                    </a:moveTo>
                    <a:cubicBezTo>
                      <a:pt x="108" y="0"/>
                      <a:pt x="71" y="6"/>
                      <a:pt x="35" y="17"/>
                    </a:cubicBezTo>
                    <a:cubicBezTo>
                      <a:pt x="0" y="87"/>
                      <a:pt x="0" y="87"/>
                      <a:pt x="0" y="87"/>
                    </a:cubicBezTo>
                    <a:cubicBezTo>
                      <a:pt x="69" y="122"/>
                      <a:pt x="69" y="122"/>
                      <a:pt x="69" y="122"/>
                    </a:cubicBezTo>
                    <a:cubicBezTo>
                      <a:pt x="94" y="114"/>
                      <a:pt x="119" y="110"/>
                      <a:pt x="144" y="110"/>
                    </a:cubicBezTo>
                    <a:cubicBezTo>
                      <a:pt x="206" y="110"/>
                      <a:pt x="265" y="134"/>
                      <a:pt x="309" y="176"/>
                    </a:cubicBezTo>
                    <a:cubicBezTo>
                      <a:pt x="385" y="95"/>
                      <a:pt x="385" y="95"/>
                      <a:pt x="385" y="95"/>
                    </a:cubicBezTo>
                    <a:cubicBezTo>
                      <a:pt x="320" y="35"/>
                      <a:pt x="234" y="0"/>
                      <a:pt x="144" y="0"/>
                    </a:cubicBezTo>
                    <a:close/>
                  </a:path>
                </a:pathLst>
              </a:custGeom>
              <a:solidFill>
                <a:schemeClr val="accent1"/>
              </a:solidFill>
              <a:ln w="9525">
                <a:noFill/>
                <a:round/>
              </a:ln>
            </p:spPr>
            <p:txBody>
              <a:bodyPr anchor="ctr"/>
              <a:lstStyle/>
              <a:p>
                <a:pPr algn="ctr"/>
              </a:p>
            </p:txBody>
          </p:sp>
          <p:sp>
            <p:nvSpPr>
              <p:cNvPr id="23" name="任意多边形 22"/>
              <p:cNvSpPr/>
              <p:nvPr/>
            </p:nvSpPr>
            <p:spPr bwMode="auto">
              <a:xfrm flipH="1">
                <a:off x="6726852" y="2340971"/>
                <a:ext cx="1181239" cy="1830683"/>
              </a:xfrm>
              <a:custGeom>
                <a:cxnLst>
                  <a:cxn ang="0">
                    <a:pos x="0" y="309"/>
                  </a:cxn>
                  <a:cxn ang="0">
                    <a:pos x="55" y="364"/>
                  </a:cxn>
                  <a:cxn ang="0">
                    <a:pos x="110" y="309"/>
                  </a:cxn>
                  <a:cxn ang="0">
                    <a:pos x="235" y="97"/>
                  </a:cxn>
                  <a:cxn ang="0">
                    <a:pos x="181" y="0"/>
                  </a:cxn>
                  <a:cxn ang="0">
                    <a:pos x="0" y="309"/>
                  </a:cxn>
                </a:cxnLst>
                <a:rect l="0" t="0" r="r" b="b"/>
                <a:pathLst>
                  <a:path w="235" h="364">
                    <a:moveTo>
                      <a:pt x="0" y="309"/>
                    </a:moveTo>
                    <a:cubicBezTo>
                      <a:pt x="55" y="364"/>
                      <a:pt x="55" y="364"/>
                      <a:pt x="55" y="364"/>
                    </a:cubicBezTo>
                    <a:cubicBezTo>
                      <a:pt x="110" y="309"/>
                      <a:pt x="110" y="309"/>
                      <a:pt x="110" y="309"/>
                    </a:cubicBezTo>
                    <a:cubicBezTo>
                      <a:pt x="110" y="218"/>
                      <a:pt x="160" y="138"/>
                      <a:pt x="235" y="97"/>
                    </a:cubicBezTo>
                    <a:cubicBezTo>
                      <a:pt x="181" y="0"/>
                      <a:pt x="181" y="0"/>
                      <a:pt x="181" y="0"/>
                    </a:cubicBezTo>
                    <a:cubicBezTo>
                      <a:pt x="73" y="61"/>
                      <a:pt x="0" y="176"/>
                      <a:pt x="0" y="309"/>
                    </a:cubicBezTo>
                    <a:close/>
                  </a:path>
                </a:pathLst>
              </a:custGeom>
              <a:solidFill>
                <a:schemeClr val="accent2"/>
              </a:solidFill>
              <a:ln w="9525">
                <a:noFill/>
                <a:round/>
              </a:ln>
            </p:spPr>
            <p:txBody>
              <a:bodyPr anchor="ctr"/>
              <a:lstStyle/>
              <a:p>
                <a:pPr algn="ctr"/>
              </a:p>
            </p:txBody>
          </p:sp>
          <p:sp>
            <p:nvSpPr>
              <p:cNvPr id="24" name="椭圆 23"/>
              <p:cNvSpPr/>
              <p:nvPr/>
            </p:nvSpPr>
            <p:spPr bwMode="auto">
              <a:xfrm>
                <a:off x="5486390" y="2043241"/>
                <a:ext cx="741520" cy="741520"/>
              </a:xfrm>
              <a:prstGeom prst="ellipse">
                <a:avLst/>
              </a:prstGeom>
              <a:solidFill>
                <a:schemeClr val="accent1"/>
              </a:solidFill>
              <a:ln w="28575">
                <a:solidFill>
                  <a:schemeClr val="bg1"/>
                </a:solidFill>
                <a:round/>
              </a:ln>
              <a:effectLst/>
            </p:spPr>
            <p:txBody>
              <a:bodyPr vert="horz" wrap="none" lIns="91440" tIns="45720" rIns="91440" bIns="45720" anchor="ctr" anchorCtr="1" compatLnSpc="1">
                <a:normAutofit/>
              </a:bodyPr>
              <a:lstStyle/>
              <a:p>
                <a:pPr algn="ctr"/>
                <a:r>
                  <a:rPr lang="en-US" sz="2000" b="1">
                    <a:solidFill>
                      <a:schemeClr val="bg1"/>
                    </a:solidFill>
                  </a:rPr>
                  <a:t>01</a:t>
                </a:r>
                <a:endParaRPr lang="en-US" sz="2000" b="1">
                  <a:solidFill>
                    <a:schemeClr val="bg1"/>
                  </a:solidFill>
                </a:endParaRPr>
              </a:p>
            </p:txBody>
          </p:sp>
          <p:sp>
            <p:nvSpPr>
              <p:cNvPr id="25" name="椭圆 24"/>
              <p:cNvSpPr/>
              <p:nvPr/>
            </p:nvSpPr>
            <p:spPr bwMode="auto">
              <a:xfrm>
                <a:off x="7065108" y="2794329"/>
                <a:ext cx="741520" cy="741520"/>
              </a:xfrm>
              <a:prstGeom prst="ellipse">
                <a:avLst/>
              </a:prstGeom>
              <a:solidFill>
                <a:schemeClr val="accent2"/>
              </a:solidFill>
              <a:ln w="28575">
                <a:solidFill>
                  <a:schemeClr val="bg1"/>
                </a:solidFill>
                <a:round/>
              </a:ln>
              <a:effectLst/>
            </p:spPr>
            <p:txBody>
              <a:bodyPr vert="horz" wrap="none" lIns="91440" tIns="45720" rIns="91440" bIns="45720" anchor="ctr" anchorCtr="1" compatLnSpc="1">
                <a:normAutofit/>
              </a:bodyPr>
              <a:lstStyle/>
              <a:p>
                <a:pPr algn="ctr"/>
                <a:r>
                  <a:rPr lang="en-US" sz="2000" b="1">
                    <a:solidFill>
                      <a:schemeClr val="bg1"/>
                    </a:solidFill>
                  </a:rPr>
                  <a:t>02</a:t>
                </a:r>
                <a:endParaRPr lang="en-US" sz="2000" b="1">
                  <a:solidFill>
                    <a:schemeClr val="bg1"/>
                  </a:solidFill>
                </a:endParaRPr>
              </a:p>
            </p:txBody>
          </p:sp>
          <p:sp>
            <p:nvSpPr>
              <p:cNvPr id="26" name="椭圆 25"/>
              <p:cNvSpPr/>
              <p:nvPr/>
            </p:nvSpPr>
            <p:spPr bwMode="auto">
              <a:xfrm>
                <a:off x="6873749" y="4526137"/>
                <a:ext cx="741520" cy="741520"/>
              </a:xfrm>
              <a:prstGeom prst="ellipse">
                <a:avLst/>
              </a:prstGeom>
              <a:solidFill>
                <a:schemeClr val="accent3"/>
              </a:solidFill>
              <a:ln w="28575">
                <a:solidFill>
                  <a:schemeClr val="bg1"/>
                </a:solidFill>
                <a:round/>
              </a:ln>
              <a:effectLst/>
            </p:spPr>
            <p:txBody>
              <a:bodyPr vert="horz" wrap="none" lIns="91440" tIns="45720" rIns="91440" bIns="45720" anchor="ctr" anchorCtr="1" compatLnSpc="1">
                <a:normAutofit/>
              </a:bodyPr>
              <a:lstStyle/>
              <a:p>
                <a:pPr algn="ctr"/>
                <a:r>
                  <a:rPr lang="en-US" sz="2000" b="1">
                    <a:solidFill>
                      <a:schemeClr val="bg1"/>
                    </a:solidFill>
                  </a:rPr>
                  <a:t>03</a:t>
                </a:r>
                <a:endParaRPr lang="en-US" sz="2000" b="1">
                  <a:solidFill>
                    <a:schemeClr val="bg1"/>
                  </a:solidFill>
                </a:endParaRPr>
              </a:p>
            </p:txBody>
          </p:sp>
          <p:sp>
            <p:nvSpPr>
              <p:cNvPr id="27" name="椭圆 26"/>
              <p:cNvSpPr/>
              <p:nvPr/>
            </p:nvSpPr>
            <p:spPr bwMode="auto">
              <a:xfrm>
                <a:off x="5084534" y="4846665"/>
                <a:ext cx="741520" cy="741520"/>
              </a:xfrm>
              <a:prstGeom prst="ellipse">
                <a:avLst/>
              </a:prstGeom>
              <a:solidFill>
                <a:schemeClr val="accent4"/>
              </a:solidFill>
              <a:ln w="28575">
                <a:solidFill>
                  <a:schemeClr val="bg1"/>
                </a:solidFill>
                <a:round/>
              </a:ln>
              <a:effectLst/>
            </p:spPr>
            <p:txBody>
              <a:bodyPr vert="horz" wrap="none" lIns="91440" tIns="45720" rIns="91440" bIns="45720" anchor="ctr" anchorCtr="1" compatLnSpc="1">
                <a:normAutofit/>
              </a:bodyPr>
              <a:lstStyle/>
              <a:p>
                <a:pPr algn="ctr"/>
                <a:r>
                  <a:rPr lang="en-US" sz="2000" b="1">
                    <a:solidFill>
                      <a:schemeClr val="bg1"/>
                    </a:solidFill>
                  </a:rPr>
                  <a:t>04</a:t>
                </a:r>
                <a:endParaRPr lang="en-US" sz="2000" b="1">
                  <a:solidFill>
                    <a:schemeClr val="bg1"/>
                  </a:solidFill>
                </a:endParaRPr>
              </a:p>
            </p:txBody>
          </p:sp>
          <p:sp>
            <p:nvSpPr>
              <p:cNvPr id="28" name="椭圆 27"/>
              <p:cNvSpPr/>
              <p:nvPr/>
            </p:nvSpPr>
            <p:spPr bwMode="auto">
              <a:xfrm>
                <a:off x="4299958" y="3277513"/>
                <a:ext cx="741520" cy="741520"/>
              </a:xfrm>
              <a:prstGeom prst="ellipse">
                <a:avLst/>
              </a:prstGeom>
              <a:solidFill>
                <a:schemeClr val="accent5"/>
              </a:solidFill>
              <a:ln w="28575">
                <a:solidFill>
                  <a:schemeClr val="bg1"/>
                </a:solidFill>
                <a:round/>
              </a:ln>
              <a:effectLst/>
            </p:spPr>
            <p:txBody>
              <a:bodyPr vert="horz" wrap="none" lIns="91440" tIns="45720" rIns="91440" bIns="45720" anchor="ctr" anchorCtr="1" compatLnSpc="1">
                <a:normAutofit/>
              </a:bodyPr>
              <a:lstStyle/>
              <a:p>
                <a:pPr algn="ctr"/>
                <a:r>
                  <a:rPr lang="en-US" sz="2000" b="1">
                    <a:solidFill>
                      <a:schemeClr val="bg1"/>
                    </a:solidFill>
                  </a:rPr>
                  <a:t>05</a:t>
                </a:r>
                <a:endParaRPr lang="en-US" sz="2000" b="1">
                  <a:solidFill>
                    <a:schemeClr val="bg1"/>
                  </a:solidFill>
                </a:endParaRPr>
              </a:p>
            </p:txBody>
          </p:sp>
        </p:grpSp>
        <p:grpSp>
          <p:nvGrpSpPr>
            <p:cNvPr id="4" name="组合 3"/>
            <p:cNvGrpSpPr/>
            <p:nvPr/>
          </p:nvGrpSpPr>
          <p:grpSpPr>
            <a:xfrm>
              <a:off x="1542793" y="3539845"/>
              <a:ext cx="2913191" cy="866137"/>
              <a:chOff x="1415480" y="1669738"/>
              <a:chExt cx="2913191" cy="866137"/>
            </a:xfrm>
          </p:grpSpPr>
          <p:sp>
            <p:nvSpPr>
              <p:cNvPr id="17" name="文本框 16"/>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400">
                    <a:solidFill>
                      <a:schemeClr val="accent5">
                        <a:lumMod val="100000"/>
                      </a:schemeClr>
                    </a:solidFill>
                    <a:effectLst/>
                  </a:rPr>
                  <a:t>标题文本预设</a:t>
                </a:r>
                <a:endParaRPr lang="zh-CN" altLang="en-US" sz="1400">
                  <a:solidFill>
                    <a:schemeClr val="accent5">
                      <a:lumMod val="100000"/>
                    </a:schemeClr>
                  </a:solidFill>
                  <a:effectLst/>
                </a:endParaRPr>
              </a:p>
            </p:txBody>
          </p:sp>
          <p:sp>
            <p:nvSpPr>
              <p:cNvPr id="18" name="文本框 17"/>
              <p:cNvSpPr txBox="1"/>
              <p:nvPr/>
            </p:nvSpPr>
            <p:spPr bwMode="auto">
              <a:xfrm>
                <a:off x="1415480" y="1979696"/>
                <a:ext cx="2913191" cy="556179"/>
              </a:xfrm>
              <a:prstGeom prst="rect">
                <a:avLst/>
              </a:prstGeom>
              <a:noFill/>
            </p:spPr>
            <p:txBody>
              <a:bodyPr wrap="square" lIns="360000" tIns="0" rIns="216000" bIns="0" anchor="t"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5" name="组合 4"/>
            <p:cNvGrpSpPr/>
            <p:nvPr/>
          </p:nvGrpSpPr>
          <p:grpSpPr>
            <a:xfrm>
              <a:off x="8093818" y="2979763"/>
              <a:ext cx="2879569" cy="866137"/>
              <a:chOff x="8601584" y="1451933"/>
              <a:chExt cx="2196245" cy="866137"/>
            </a:xfrm>
          </p:grpSpPr>
          <p:sp>
            <p:nvSpPr>
              <p:cNvPr id="15" name="文本框 14"/>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400">
                    <a:solidFill>
                      <a:schemeClr val="accent2">
                        <a:lumMod val="100000"/>
                      </a:schemeClr>
                    </a:solidFill>
                    <a:effectLst/>
                  </a:rPr>
                  <a:t>标题文本预设</a:t>
                </a:r>
                <a:endParaRPr lang="zh-CN" altLang="en-US" sz="1400">
                  <a:solidFill>
                    <a:schemeClr val="accent2">
                      <a:lumMod val="100000"/>
                    </a:schemeClr>
                  </a:solidFill>
                  <a:effectLst/>
                </a:endParaRPr>
              </a:p>
            </p:txBody>
          </p:sp>
          <p:sp>
            <p:nvSpPr>
              <p:cNvPr id="16" name="文本框 15"/>
              <p:cNvSpPr txBox="1"/>
              <p:nvPr/>
            </p:nvSpPr>
            <p:spPr bwMode="auto">
              <a:xfrm>
                <a:off x="8601585" y="1761891"/>
                <a:ext cx="2196244" cy="556179"/>
              </a:xfrm>
              <a:prstGeom prst="rect">
                <a:avLst/>
              </a:prstGeom>
              <a:noFill/>
            </p:spPr>
            <p:txBody>
              <a:bodyPr wrap="square" lIns="216000" tIns="0" rIns="360000" bIns="0">
                <a:normAutofit/>
              </a:bodyPr>
              <a:lstStyle/>
              <a:p>
                <a:pPr algn="l" latinLnBrk="0">
                  <a:lnSpc>
                    <a:spcPct val="120000"/>
                  </a:lnSpc>
                </a:pPr>
                <a:r>
                  <a:rPr lang="zh-CN" altLang="en-US" sz="1000" b="0">
                    <a:solidFill>
                      <a:schemeClr val="tx1">
                        <a:lumMod val="85000"/>
                        <a:lumOff val="15000"/>
                      </a:schemeClr>
                    </a:solidFill>
                    <a:effectLst/>
                  </a:rPr>
                  <a:t>此部分内容作为文字排版占位显示 </a:t>
                </a:r>
                <a:br>
                  <a:rPr lang="zh-CN" altLang="en-US" sz="1000" b="0">
                    <a:solidFill>
                      <a:schemeClr val="tx1">
                        <a:lumMod val="85000"/>
                        <a:lumOff val="15000"/>
                      </a:schemeClr>
                    </a:solidFill>
                    <a:effectLst/>
                  </a:rPr>
                </a:br>
                <a:r>
                  <a:rPr lang="zh-CN" altLang="en-US" sz="1000" b="0">
                    <a:solidFill>
                      <a:schemeClr val="tx1">
                        <a:lumMod val="85000"/>
                        <a:lumOff val="15000"/>
                      </a:schemeClr>
                    </a:solidFill>
                    <a:effectLst/>
                  </a:rPr>
                  <a:t>（建议使用主题字体）</a:t>
                </a:r>
                <a:endParaRPr lang="zh-CN" altLang="en-US" sz="1000" b="0">
                  <a:solidFill>
                    <a:schemeClr val="tx1">
                      <a:lumMod val="85000"/>
                      <a:lumOff val="15000"/>
                    </a:schemeClr>
                  </a:solidFill>
                  <a:effectLst/>
                </a:endParaRPr>
              </a:p>
            </p:txBody>
          </p:sp>
        </p:grpSp>
        <p:grpSp>
          <p:nvGrpSpPr>
            <p:cNvPr id="6" name="组合 5"/>
            <p:cNvGrpSpPr/>
            <p:nvPr/>
          </p:nvGrpSpPr>
          <p:grpSpPr>
            <a:xfrm>
              <a:off x="8093818" y="4956441"/>
              <a:ext cx="2879569" cy="866137"/>
              <a:chOff x="8601584" y="1451933"/>
              <a:chExt cx="2196245" cy="866137"/>
            </a:xfrm>
          </p:grpSpPr>
          <p:sp>
            <p:nvSpPr>
              <p:cNvPr id="13" name="文本框 12"/>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400">
                    <a:solidFill>
                      <a:schemeClr val="accent3">
                        <a:lumMod val="100000"/>
                      </a:schemeClr>
                    </a:solidFill>
                    <a:effectLst/>
                  </a:rPr>
                  <a:t>标题文本预设</a:t>
                </a:r>
                <a:endParaRPr lang="zh-CN" altLang="en-US" sz="1400">
                  <a:solidFill>
                    <a:schemeClr val="accent3">
                      <a:lumMod val="100000"/>
                    </a:schemeClr>
                  </a:solidFill>
                  <a:effectLst/>
                </a:endParaRPr>
              </a:p>
            </p:txBody>
          </p:sp>
          <p:sp>
            <p:nvSpPr>
              <p:cNvPr id="14" name="文本框 13"/>
              <p:cNvSpPr txBox="1"/>
              <p:nvPr/>
            </p:nvSpPr>
            <p:spPr bwMode="auto">
              <a:xfrm>
                <a:off x="8601585" y="1761891"/>
                <a:ext cx="2196244" cy="556179"/>
              </a:xfrm>
              <a:prstGeom prst="rect">
                <a:avLst/>
              </a:prstGeom>
              <a:noFill/>
            </p:spPr>
            <p:txBody>
              <a:bodyPr wrap="square" lIns="216000" tIns="0" rIns="360000" bIns="0">
                <a:normAutofit/>
              </a:bodyPr>
              <a:lstStyle/>
              <a:p>
                <a:pPr algn="l" latinLnBrk="0">
                  <a:lnSpc>
                    <a:spcPct val="120000"/>
                  </a:lnSpc>
                </a:pPr>
                <a:r>
                  <a:rPr lang="zh-CN" altLang="en-US" sz="1000" b="0">
                    <a:solidFill>
                      <a:schemeClr val="tx1">
                        <a:lumMod val="85000"/>
                        <a:lumOff val="15000"/>
                      </a:schemeClr>
                    </a:solidFill>
                    <a:effectLst/>
                  </a:rPr>
                  <a:t>此部分内容作为文字排版占位显示 </a:t>
                </a:r>
                <a:br>
                  <a:rPr lang="zh-CN" altLang="en-US" sz="1000" b="0">
                    <a:solidFill>
                      <a:schemeClr val="tx1">
                        <a:lumMod val="85000"/>
                        <a:lumOff val="15000"/>
                      </a:schemeClr>
                    </a:solidFill>
                    <a:effectLst/>
                  </a:rPr>
                </a:br>
                <a:r>
                  <a:rPr lang="zh-CN" altLang="en-US" sz="1000" b="0">
                    <a:solidFill>
                      <a:schemeClr val="tx1">
                        <a:lumMod val="85000"/>
                        <a:lumOff val="15000"/>
                      </a:schemeClr>
                    </a:solidFill>
                    <a:effectLst/>
                  </a:rPr>
                  <a:t>（建议使用主题字体）</a:t>
                </a:r>
                <a:endParaRPr lang="zh-CN" altLang="en-US" sz="1000" b="0">
                  <a:solidFill>
                    <a:schemeClr val="tx1">
                      <a:lumMod val="85000"/>
                      <a:lumOff val="15000"/>
                    </a:schemeClr>
                  </a:solidFill>
                  <a:effectLst/>
                </a:endParaRPr>
              </a:p>
            </p:txBody>
          </p:sp>
        </p:grpSp>
        <p:grpSp>
          <p:nvGrpSpPr>
            <p:cNvPr id="7" name="组合 6"/>
            <p:cNvGrpSpPr/>
            <p:nvPr/>
          </p:nvGrpSpPr>
          <p:grpSpPr>
            <a:xfrm>
              <a:off x="1542793" y="4956441"/>
              <a:ext cx="2913191" cy="866137"/>
              <a:chOff x="1415480" y="1669738"/>
              <a:chExt cx="2913191" cy="866137"/>
            </a:xfrm>
          </p:grpSpPr>
          <p:sp>
            <p:nvSpPr>
              <p:cNvPr id="11" name="文本框 10"/>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400">
                    <a:solidFill>
                      <a:schemeClr val="accent4">
                        <a:lumMod val="100000"/>
                      </a:schemeClr>
                    </a:solidFill>
                    <a:effectLst/>
                  </a:rPr>
                  <a:t>标题文本预设</a:t>
                </a:r>
                <a:endParaRPr lang="zh-CN" altLang="en-US" sz="1400">
                  <a:solidFill>
                    <a:schemeClr val="accent4">
                      <a:lumMod val="100000"/>
                    </a:schemeClr>
                  </a:solidFill>
                  <a:effectLst/>
                </a:endParaRPr>
              </a:p>
            </p:txBody>
          </p:sp>
          <p:sp>
            <p:nvSpPr>
              <p:cNvPr id="12" name="文本框 11"/>
              <p:cNvSpPr txBox="1"/>
              <p:nvPr/>
            </p:nvSpPr>
            <p:spPr bwMode="auto">
              <a:xfrm>
                <a:off x="1415480" y="1979696"/>
                <a:ext cx="2913191" cy="556179"/>
              </a:xfrm>
              <a:prstGeom prst="rect">
                <a:avLst/>
              </a:prstGeom>
              <a:noFill/>
            </p:spPr>
            <p:txBody>
              <a:bodyPr wrap="square" lIns="360000" tIns="0" rIns="216000" bIns="0" anchor="t"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8" name="组合 7"/>
            <p:cNvGrpSpPr/>
            <p:nvPr/>
          </p:nvGrpSpPr>
          <p:grpSpPr>
            <a:xfrm>
              <a:off x="5087888" y="1268760"/>
              <a:ext cx="2338632" cy="960709"/>
              <a:chOff x="4945500" y="1069126"/>
              <a:chExt cx="2338632" cy="960709"/>
            </a:xfrm>
          </p:grpSpPr>
          <p:sp>
            <p:nvSpPr>
              <p:cNvPr id="9" name="文本框 8"/>
              <p:cNvSpPr txBox="1"/>
              <p:nvPr/>
            </p:nvSpPr>
            <p:spPr bwMode="auto">
              <a:xfrm>
                <a:off x="4952534" y="1069126"/>
                <a:ext cx="2324566" cy="365391"/>
              </a:xfrm>
              <a:prstGeom prst="rect">
                <a:avLst/>
              </a:prstGeom>
              <a:noFill/>
            </p:spPr>
            <p:txBody>
              <a:bodyPr wrap="none" lIns="0" tIns="0" rIns="0" bIns="0" anchor="b" anchorCtr="1">
                <a:normAutofit/>
              </a:bodyPr>
              <a:lstStyle/>
              <a:p>
                <a:pPr latinLnBrk="0"/>
                <a:r>
                  <a:rPr lang="zh-CN" altLang="en-US" sz="1400">
                    <a:solidFill>
                      <a:schemeClr val="accent1">
                        <a:lumMod val="100000"/>
                      </a:schemeClr>
                    </a:solidFill>
                    <a:effectLst/>
                  </a:rPr>
                  <a:t>标题文本预设</a:t>
                </a:r>
                <a:endParaRPr lang="zh-CN" altLang="en-US" sz="1400">
                  <a:solidFill>
                    <a:schemeClr val="accent1">
                      <a:lumMod val="100000"/>
                    </a:schemeClr>
                  </a:solidFill>
                  <a:effectLst/>
                </a:endParaRPr>
              </a:p>
            </p:txBody>
          </p:sp>
          <p:sp>
            <p:nvSpPr>
              <p:cNvPr id="10" name="文本框 9"/>
              <p:cNvSpPr txBox="1"/>
              <p:nvPr/>
            </p:nvSpPr>
            <p:spPr bwMode="auto">
              <a:xfrm>
                <a:off x="4945500" y="1434518"/>
                <a:ext cx="2338632" cy="595317"/>
              </a:xfrm>
              <a:prstGeom prst="rect">
                <a:avLst/>
              </a:prstGeom>
              <a:noFill/>
            </p:spPr>
            <p:txBody>
              <a:bodyPr wrap="square" lIns="90000" tIns="46800" rIns="90000" bIns="46800">
                <a:normAutofit/>
              </a:bodyPr>
              <a:lstStyle/>
              <a:p>
                <a:pPr latinLnBrk="0">
                  <a:lnSpc>
                    <a:spcPct val="120000"/>
                  </a:lnSpc>
                </a:pPr>
                <a:r>
                  <a:rPr lang="zh-CN" altLang="en-US" sz="1000" b="0">
                    <a:solidFill>
                      <a:schemeClr val="tx1">
                        <a:lumMod val="85000"/>
                        <a:lumOff val="15000"/>
                      </a:schemeClr>
                    </a:solidFill>
                    <a:effectLst/>
                  </a:rPr>
                  <a:t>此部分内容作为文字排版占位显示 </a:t>
                </a:r>
                <a:br>
                  <a:rPr lang="zh-CN" altLang="en-US" sz="1000" b="0">
                    <a:solidFill>
                      <a:schemeClr val="tx1">
                        <a:lumMod val="85000"/>
                        <a:lumOff val="15000"/>
                      </a:schemeClr>
                    </a:solidFill>
                    <a:effectLst/>
                  </a:rPr>
                </a:br>
                <a:r>
                  <a:rPr lang="zh-CN" altLang="en-US" sz="1000" b="0">
                    <a:solidFill>
                      <a:schemeClr val="tx1">
                        <a:lumMod val="85000"/>
                        <a:lumOff val="15000"/>
                      </a:schemeClr>
                    </a:solidFill>
                    <a:effectLst/>
                  </a:rPr>
                  <a:t>（建议使用主题字体）</a:t>
                </a:r>
                <a:endParaRPr lang="zh-CN" altLang="en-US" sz="1000" b="0">
                  <a:solidFill>
                    <a:schemeClr val="tx1">
                      <a:lumMod val="85000"/>
                      <a:lumOff val="15000"/>
                    </a:schemeClr>
                  </a:solidFill>
                  <a:effectLst/>
                </a:endParaRPr>
              </a:p>
            </p:txBody>
          </p:sp>
        </p:grpSp>
      </p:grpSp>
      <p:grpSp>
        <p:nvGrpSpPr>
          <p:cNvPr id="29" name="组合 28"/>
          <p:cNvGrpSpPr/>
          <p:nvPr/>
        </p:nvGrpSpPr>
        <p:grpSpPr>
          <a:xfrm>
            <a:off x="600076" y="159402"/>
            <a:ext cx="5346554" cy="468069"/>
            <a:chOff x="600076" y="159402"/>
            <a:chExt cx="5346554" cy="468069"/>
          </a:xfrm>
        </p:grpSpPr>
        <p:sp>
          <p:nvSpPr>
            <p:cNvPr id="30" name="文本框 29"/>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1"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 name="矩形 16"/>
          <p:cNvSpPr/>
          <p:nvPr/>
        </p:nvSpPr>
        <p:spPr>
          <a:xfrm>
            <a:off x="-34144" y="-10390"/>
            <a:ext cx="12211133" cy="686839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6971759" y="2868830"/>
            <a:ext cx="4760686" cy="2040765"/>
            <a:chOff x="6407047" y="1848109"/>
            <a:chExt cx="4760686" cy="2040765"/>
          </a:xfrm>
        </p:grpSpPr>
        <p:sp>
          <p:nvSpPr>
            <p:cNvPr id="14" name="矩形 13"/>
            <p:cNvSpPr/>
            <p:nvPr/>
          </p:nvSpPr>
          <p:spPr>
            <a:xfrm>
              <a:off x="6407047" y="1848109"/>
              <a:ext cx="3049837" cy="584775"/>
            </a:xfrm>
            <a:prstGeom prst="rect">
              <a:avLst/>
            </a:prstGeom>
            <a:noFill/>
          </p:spPr>
          <p:txBody>
            <a:bodyPr wrap="square">
              <a:spAutoFit/>
            </a:bodyPr>
            <a:lstStyle/>
            <a:p>
              <a:pPr algn="ctr"/>
              <a:r>
                <a:rPr lang="zh-CN" altLang="en-US" sz="3200" b="1">
                  <a:solidFill>
                    <a:schemeClr val="bg1"/>
                  </a:solidFill>
                  <a:latin typeface="微软雅黑" panose="020b0503020204020204" pitchFamily="34" charset="-122"/>
                  <a:ea typeface="微软雅黑" panose="020b0503020204020204" pitchFamily="34" charset="-122"/>
                </a:rPr>
                <a:t>点击输入小标题</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6407047" y="2403084"/>
              <a:ext cx="2740622" cy="584775"/>
            </a:xfrm>
            <a:prstGeom prst="rect">
              <a:avLst/>
            </a:prstGeom>
          </p:spPr>
          <p:txBody>
            <a:bodyPr wrap="none">
              <a:spAutoFit/>
            </a:bodyPr>
            <a:lstStyle/>
            <a:p>
              <a:pPr algn="ctr"/>
              <a:r>
                <a:rPr lang="en-US" altLang="zh-CN" sz="3200" b="1">
                  <a:solidFill>
                    <a:schemeClr val="bg1"/>
                  </a:solidFill>
                  <a:latin typeface="微软雅黑" panose="020b0503020204020204" pitchFamily="34" charset="-122"/>
                  <a:ea typeface="微软雅黑" panose="020b0503020204020204" pitchFamily="34" charset="-122"/>
                </a:rPr>
                <a:t>PART THERE</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439738" y="3014467"/>
              <a:ext cx="4727995" cy="874407"/>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造字工房悦黑体验版纤细体" pitchFamily="2" charset="-122"/>
                </a:rPr>
                <a:t>请在此编辑您的文本请在此编辑您的文本请在此编辑您的文本请在此编辑您的文本。</a:t>
              </a:r>
              <a:endParaRPr lang="zh-CN" altLang="en-US">
                <a:solidFill>
                  <a:schemeClr val="bg1"/>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44" y="0"/>
            <a:ext cx="4553712" cy="6858000"/>
          </a:xfrm>
          <a:prstGeom prst="rect">
            <a:avLst/>
          </a:prstGeom>
        </p:spPr>
      </p:pic>
      <p:sp>
        <p:nvSpPr>
          <p:cNvPr id="22" name="speech-bubble_63051"/>
          <p:cNvSpPr>
            <a:spLocks noChangeAspect="1"/>
          </p:cNvSpPr>
          <p:nvPr/>
        </p:nvSpPr>
        <p:spPr bwMode="auto">
          <a:xfrm>
            <a:off x="6096000" y="2287247"/>
            <a:ext cx="931864" cy="722832"/>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58" h="3696">
                <a:moveTo>
                  <a:pt x="4684" y="857"/>
                </a:moveTo>
                <a:cubicBezTo>
                  <a:pt x="4603" y="351"/>
                  <a:pt x="4244" y="139"/>
                  <a:pt x="3770" y="90"/>
                </a:cubicBezTo>
                <a:cubicBezTo>
                  <a:pt x="2873" y="0"/>
                  <a:pt x="1967" y="81"/>
                  <a:pt x="1069" y="81"/>
                </a:cubicBezTo>
                <a:cubicBezTo>
                  <a:pt x="498" y="81"/>
                  <a:pt x="196" y="236"/>
                  <a:pt x="74" y="824"/>
                </a:cubicBezTo>
                <a:cubicBezTo>
                  <a:pt x="0" y="1175"/>
                  <a:pt x="49" y="1550"/>
                  <a:pt x="90" y="1901"/>
                </a:cubicBezTo>
                <a:cubicBezTo>
                  <a:pt x="115" y="2130"/>
                  <a:pt x="98" y="2399"/>
                  <a:pt x="213" y="2611"/>
                </a:cubicBezTo>
                <a:cubicBezTo>
                  <a:pt x="400" y="2962"/>
                  <a:pt x="825" y="3027"/>
                  <a:pt x="1216" y="2986"/>
                </a:cubicBezTo>
                <a:cubicBezTo>
                  <a:pt x="1224" y="2986"/>
                  <a:pt x="1241" y="2995"/>
                  <a:pt x="1249" y="2995"/>
                </a:cubicBezTo>
                <a:cubicBezTo>
                  <a:pt x="1681" y="2995"/>
                  <a:pt x="2114" y="2986"/>
                  <a:pt x="2546" y="2978"/>
                </a:cubicBezTo>
                <a:cubicBezTo>
                  <a:pt x="2636" y="3109"/>
                  <a:pt x="2775" y="3223"/>
                  <a:pt x="2889" y="3321"/>
                </a:cubicBezTo>
                <a:cubicBezTo>
                  <a:pt x="3044" y="3460"/>
                  <a:pt x="3224" y="3582"/>
                  <a:pt x="3419" y="3664"/>
                </a:cubicBezTo>
                <a:cubicBezTo>
                  <a:pt x="3493" y="3696"/>
                  <a:pt x="3575" y="3656"/>
                  <a:pt x="3575" y="3574"/>
                </a:cubicBezTo>
                <a:cubicBezTo>
                  <a:pt x="3591" y="3378"/>
                  <a:pt x="3591" y="3182"/>
                  <a:pt x="3583" y="2986"/>
                </a:cubicBezTo>
                <a:cubicBezTo>
                  <a:pt x="4089" y="2995"/>
                  <a:pt x="4415" y="2750"/>
                  <a:pt x="4562" y="2276"/>
                </a:cubicBezTo>
                <a:cubicBezTo>
                  <a:pt x="4701" y="1820"/>
                  <a:pt x="4758" y="1314"/>
                  <a:pt x="4684" y="857"/>
                </a:cubicBezTo>
                <a:close/>
                <a:moveTo>
                  <a:pt x="270" y="1436"/>
                </a:moveTo>
                <a:lnTo>
                  <a:pt x="270" y="1436"/>
                </a:lnTo>
                <a:cubicBezTo>
                  <a:pt x="262" y="1314"/>
                  <a:pt x="262" y="1183"/>
                  <a:pt x="270" y="1052"/>
                </a:cubicBezTo>
                <a:cubicBezTo>
                  <a:pt x="270" y="1061"/>
                  <a:pt x="278" y="1061"/>
                  <a:pt x="278" y="1069"/>
                </a:cubicBezTo>
                <a:cubicBezTo>
                  <a:pt x="270" y="1191"/>
                  <a:pt x="270" y="1314"/>
                  <a:pt x="270" y="1436"/>
                </a:cubicBezTo>
                <a:close/>
                <a:moveTo>
                  <a:pt x="3199" y="2081"/>
                </a:moveTo>
                <a:lnTo>
                  <a:pt x="3199" y="2081"/>
                </a:lnTo>
                <a:cubicBezTo>
                  <a:pt x="3224" y="1844"/>
                  <a:pt x="3232" y="1583"/>
                  <a:pt x="3273" y="1338"/>
                </a:cubicBezTo>
                <a:cubicBezTo>
                  <a:pt x="3248" y="1591"/>
                  <a:pt x="3224" y="1836"/>
                  <a:pt x="3199" y="2081"/>
                </a:cubicBezTo>
                <a:close/>
              </a:path>
            </a:pathLst>
          </a:custGeom>
          <a:solidFill>
            <a:schemeClr val="bg1"/>
          </a:solidFill>
          <a:ln>
            <a:noFill/>
          </a:ln>
        </p:spPr>
        <p:txBody>
          <a:bodyPr/>
          <a:lstStyle/>
          <a:p/>
        </p:txBody>
      </p:sp>
      <p:sp>
        <p:nvSpPr>
          <p:cNvPr id="19" name="文本框 12"/>
          <p:cNvSpPr txBox="1"/>
          <p:nvPr/>
        </p:nvSpPr>
        <p:spPr>
          <a:xfrm>
            <a:off x="5564055" y="2146709"/>
            <a:ext cx="1995753" cy="769441"/>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67" h="3867">
                <a:moveTo>
                  <a:pt x="333" y="0"/>
                </a:moveTo>
                <a:cubicBezTo>
                  <a:pt x="150" y="0"/>
                  <a:pt x="0" y="150"/>
                  <a:pt x="0" y="333"/>
                </a:cubicBezTo>
                <a:lnTo>
                  <a:pt x="0" y="3000"/>
                </a:lnTo>
                <a:cubicBezTo>
                  <a:pt x="0" y="3184"/>
                  <a:pt x="150" y="3333"/>
                  <a:pt x="333" y="3333"/>
                </a:cubicBezTo>
                <a:lnTo>
                  <a:pt x="533" y="3333"/>
                </a:lnTo>
                <a:lnTo>
                  <a:pt x="533" y="3800"/>
                </a:lnTo>
                <a:cubicBezTo>
                  <a:pt x="533" y="3837"/>
                  <a:pt x="563" y="3867"/>
                  <a:pt x="600" y="3867"/>
                </a:cubicBezTo>
                <a:cubicBezTo>
                  <a:pt x="615" y="3867"/>
                  <a:pt x="630" y="3862"/>
                  <a:pt x="642" y="3852"/>
                </a:cubicBezTo>
                <a:lnTo>
                  <a:pt x="1290" y="3333"/>
                </a:lnTo>
                <a:lnTo>
                  <a:pt x="3533" y="3333"/>
                </a:lnTo>
                <a:cubicBezTo>
                  <a:pt x="3717" y="3333"/>
                  <a:pt x="3867" y="3184"/>
                  <a:pt x="3867" y="3000"/>
                </a:cubicBezTo>
                <a:lnTo>
                  <a:pt x="3867" y="333"/>
                </a:lnTo>
                <a:cubicBezTo>
                  <a:pt x="3867" y="150"/>
                  <a:pt x="3717" y="0"/>
                  <a:pt x="3533" y="0"/>
                </a:cubicBezTo>
                <a:lnTo>
                  <a:pt x="333" y="0"/>
                </a:lnTo>
                <a:close/>
                <a:moveTo>
                  <a:pt x="333" y="133"/>
                </a:moveTo>
                <a:lnTo>
                  <a:pt x="3533" y="133"/>
                </a:lnTo>
                <a:cubicBezTo>
                  <a:pt x="3645" y="133"/>
                  <a:pt x="3733" y="221"/>
                  <a:pt x="3733" y="333"/>
                </a:cubicBezTo>
                <a:lnTo>
                  <a:pt x="3733" y="3000"/>
                </a:lnTo>
                <a:cubicBezTo>
                  <a:pt x="3733" y="3112"/>
                  <a:pt x="3645" y="3200"/>
                  <a:pt x="3533" y="3200"/>
                </a:cubicBezTo>
                <a:lnTo>
                  <a:pt x="1267" y="3200"/>
                </a:lnTo>
                <a:cubicBezTo>
                  <a:pt x="1252" y="3200"/>
                  <a:pt x="1237" y="3205"/>
                  <a:pt x="1225" y="3215"/>
                </a:cubicBezTo>
                <a:lnTo>
                  <a:pt x="667" y="3661"/>
                </a:lnTo>
                <a:lnTo>
                  <a:pt x="667" y="3267"/>
                </a:lnTo>
                <a:cubicBezTo>
                  <a:pt x="667" y="3230"/>
                  <a:pt x="637" y="3200"/>
                  <a:pt x="600" y="3200"/>
                </a:cubicBezTo>
                <a:lnTo>
                  <a:pt x="333" y="3200"/>
                </a:lnTo>
                <a:cubicBezTo>
                  <a:pt x="221" y="3200"/>
                  <a:pt x="133" y="3112"/>
                  <a:pt x="133" y="3000"/>
                </a:cubicBezTo>
                <a:lnTo>
                  <a:pt x="133" y="333"/>
                </a:lnTo>
                <a:cubicBezTo>
                  <a:pt x="133" y="221"/>
                  <a:pt x="221" y="133"/>
                  <a:pt x="333" y="133"/>
                </a:cubicBezTo>
                <a:close/>
                <a:moveTo>
                  <a:pt x="333" y="300"/>
                </a:moveTo>
                <a:cubicBezTo>
                  <a:pt x="315" y="300"/>
                  <a:pt x="300" y="315"/>
                  <a:pt x="300" y="333"/>
                </a:cubicBezTo>
                <a:lnTo>
                  <a:pt x="300" y="1267"/>
                </a:lnTo>
                <a:cubicBezTo>
                  <a:pt x="300" y="1285"/>
                  <a:pt x="314" y="1300"/>
                  <a:pt x="333" y="1300"/>
                </a:cubicBezTo>
                <a:cubicBezTo>
                  <a:pt x="351" y="1301"/>
                  <a:pt x="366" y="1286"/>
                  <a:pt x="367" y="1268"/>
                </a:cubicBezTo>
                <a:lnTo>
                  <a:pt x="367" y="1267"/>
                </a:lnTo>
                <a:lnTo>
                  <a:pt x="367" y="367"/>
                </a:lnTo>
                <a:lnTo>
                  <a:pt x="1267" y="367"/>
                </a:lnTo>
                <a:cubicBezTo>
                  <a:pt x="1285" y="367"/>
                  <a:pt x="1300" y="352"/>
                  <a:pt x="1300" y="334"/>
                </a:cubicBezTo>
                <a:cubicBezTo>
                  <a:pt x="1301" y="315"/>
                  <a:pt x="1286" y="300"/>
                  <a:pt x="1268" y="300"/>
                </a:cubicBezTo>
                <a:lnTo>
                  <a:pt x="1267" y="300"/>
                </a:lnTo>
                <a:lnTo>
                  <a:pt x="333" y="300"/>
                </a:lnTo>
                <a:close/>
                <a:moveTo>
                  <a:pt x="933" y="933"/>
                </a:moveTo>
                <a:cubicBezTo>
                  <a:pt x="897" y="933"/>
                  <a:pt x="866" y="962"/>
                  <a:pt x="866" y="999"/>
                </a:cubicBezTo>
                <a:cubicBezTo>
                  <a:pt x="865" y="1036"/>
                  <a:pt x="895" y="1066"/>
                  <a:pt x="931" y="1067"/>
                </a:cubicBezTo>
                <a:cubicBezTo>
                  <a:pt x="932" y="1067"/>
                  <a:pt x="933" y="1067"/>
                  <a:pt x="933" y="1067"/>
                </a:cubicBezTo>
                <a:lnTo>
                  <a:pt x="2933" y="1067"/>
                </a:lnTo>
                <a:cubicBezTo>
                  <a:pt x="2970" y="1067"/>
                  <a:pt x="3000" y="1038"/>
                  <a:pt x="3001" y="1001"/>
                </a:cubicBezTo>
                <a:cubicBezTo>
                  <a:pt x="3001" y="964"/>
                  <a:pt x="2972" y="934"/>
                  <a:pt x="2935" y="933"/>
                </a:cubicBezTo>
                <a:cubicBezTo>
                  <a:pt x="2935" y="933"/>
                  <a:pt x="2934" y="933"/>
                  <a:pt x="2933" y="933"/>
                </a:cubicBezTo>
                <a:lnTo>
                  <a:pt x="933" y="933"/>
                </a:lnTo>
                <a:close/>
                <a:moveTo>
                  <a:pt x="933" y="1600"/>
                </a:moveTo>
                <a:cubicBezTo>
                  <a:pt x="897" y="1599"/>
                  <a:pt x="866" y="1629"/>
                  <a:pt x="866" y="1666"/>
                </a:cubicBezTo>
                <a:cubicBezTo>
                  <a:pt x="865" y="1703"/>
                  <a:pt x="895" y="1733"/>
                  <a:pt x="931" y="1733"/>
                </a:cubicBezTo>
                <a:cubicBezTo>
                  <a:pt x="932" y="1733"/>
                  <a:pt x="933" y="1733"/>
                  <a:pt x="933" y="1733"/>
                </a:cubicBezTo>
                <a:lnTo>
                  <a:pt x="2933" y="1733"/>
                </a:lnTo>
                <a:cubicBezTo>
                  <a:pt x="2970" y="1734"/>
                  <a:pt x="3000" y="1704"/>
                  <a:pt x="3001" y="1668"/>
                </a:cubicBezTo>
                <a:cubicBezTo>
                  <a:pt x="3001" y="1631"/>
                  <a:pt x="2972" y="1601"/>
                  <a:pt x="2935" y="1600"/>
                </a:cubicBezTo>
                <a:cubicBezTo>
                  <a:pt x="2935" y="1600"/>
                  <a:pt x="2934" y="1600"/>
                  <a:pt x="2933" y="1600"/>
                </a:cubicBezTo>
                <a:lnTo>
                  <a:pt x="933" y="1600"/>
                </a:lnTo>
                <a:close/>
                <a:moveTo>
                  <a:pt x="933" y="2267"/>
                </a:moveTo>
                <a:cubicBezTo>
                  <a:pt x="897" y="2266"/>
                  <a:pt x="866" y="2296"/>
                  <a:pt x="866" y="2332"/>
                </a:cubicBezTo>
                <a:cubicBezTo>
                  <a:pt x="865" y="2369"/>
                  <a:pt x="895" y="2399"/>
                  <a:pt x="931" y="2400"/>
                </a:cubicBezTo>
                <a:cubicBezTo>
                  <a:pt x="932" y="2400"/>
                  <a:pt x="933" y="2400"/>
                  <a:pt x="933" y="2400"/>
                </a:cubicBezTo>
                <a:lnTo>
                  <a:pt x="2933" y="2400"/>
                </a:lnTo>
                <a:cubicBezTo>
                  <a:pt x="2970" y="2401"/>
                  <a:pt x="3000" y="2371"/>
                  <a:pt x="3001" y="2334"/>
                </a:cubicBezTo>
                <a:cubicBezTo>
                  <a:pt x="3001" y="2297"/>
                  <a:pt x="2972" y="2267"/>
                  <a:pt x="2935" y="2267"/>
                </a:cubicBezTo>
                <a:cubicBezTo>
                  <a:pt x="2935" y="2267"/>
                  <a:pt x="2934" y="2267"/>
                  <a:pt x="2933" y="2267"/>
                </a:cubicBezTo>
                <a:lnTo>
                  <a:pt x="933" y="2267"/>
                </a:lnTo>
                <a:close/>
              </a:path>
            </a:pathLst>
          </a:cu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03</a:t>
            </a:r>
            <a:endParaRPr lang="zh-CN" altLang="en-US"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23" name="矩形 22"/>
          <p:cNvSpPr/>
          <p:nvPr/>
        </p:nvSpPr>
        <p:spPr>
          <a:xfrm>
            <a:off x="-34144" y="0"/>
            <a:ext cx="4553712"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660767" y="-28080"/>
            <a:ext cx="8842456" cy="7451725"/>
            <a:chOff x="989776" y="-28080"/>
            <a:chExt cx="8842456" cy="7451725"/>
          </a:xfrm>
        </p:grpSpPr>
        <p:grpSp>
          <p:nvGrpSpPr>
            <p:cNvPr id="3" name="组合 2"/>
            <p:cNvGrpSpPr/>
            <p:nvPr/>
          </p:nvGrpSpPr>
          <p:grpSpPr>
            <a:xfrm>
              <a:off x="7786348" y="-28080"/>
              <a:ext cx="2045884" cy="7451724"/>
              <a:chOff x="5269579" y="-28080"/>
              <a:chExt cx="2045884" cy="7451724"/>
            </a:xfrm>
          </p:grpSpPr>
          <p:grpSp>
            <p:nvGrpSpPr>
              <p:cNvPr id="40" name="组合 39"/>
              <p:cNvGrpSpPr/>
              <p:nvPr/>
            </p:nvGrpSpPr>
            <p:grpSpPr>
              <a:xfrm>
                <a:off x="5269579" y="-28080"/>
                <a:ext cx="2045884" cy="7451724"/>
                <a:chOff x="5269579" y="-28080"/>
                <a:chExt cx="2045884" cy="7451724"/>
              </a:xfrm>
            </p:grpSpPr>
            <p:sp>
              <p:nvSpPr>
                <p:cNvPr id="42" name="任意多边形: 形状 41"/>
                <p:cNvSpPr/>
                <p:nvPr/>
              </p:nvSpPr>
              <p:spPr bwMode="auto">
                <a:xfrm>
                  <a:off x="5896051" y="-28080"/>
                  <a:ext cx="782733" cy="3582710"/>
                </a:xfrm>
                <a:custGeom>
                  <a:gdLst>
                    <a:gd name="T0" fmla="*/ 807 w 810"/>
                    <a:gd name="T1" fmla="*/ 3665 h 3713"/>
                    <a:gd name="T2" fmla="*/ 672 w 810"/>
                    <a:gd name="T3" fmla="*/ 3418 h 3713"/>
                    <a:gd name="T4" fmla="*/ 445 w 810"/>
                    <a:gd name="T5" fmla="*/ 3320 h 3713"/>
                    <a:gd name="T6" fmla="*/ 445 w 810"/>
                    <a:gd name="T7" fmla="*/ 0 h 3713"/>
                    <a:gd name="T8" fmla="*/ 365 w 810"/>
                    <a:gd name="T9" fmla="*/ 0 h 3713"/>
                    <a:gd name="T10" fmla="*/ 365 w 810"/>
                    <a:gd name="T11" fmla="*/ 3320 h 3713"/>
                    <a:gd name="T12" fmla="*/ 138 w 810"/>
                    <a:gd name="T13" fmla="*/ 3418 h 3713"/>
                    <a:gd name="T14" fmla="*/ 3 w 810"/>
                    <a:gd name="T15" fmla="*/ 3665 h 3713"/>
                    <a:gd name="T16" fmla="*/ 37 w 810"/>
                    <a:gd name="T17" fmla="*/ 3710 h 3713"/>
                    <a:gd name="T18" fmla="*/ 82 w 810"/>
                    <a:gd name="T19" fmla="*/ 3676 h 3713"/>
                    <a:gd name="T20" fmla="*/ 405 w 810"/>
                    <a:gd name="T21" fmla="*/ 3398 h 3713"/>
                    <a:gd name="T22" fmla="*/ 728 w 810"/>
                    <a:gd name="T23" fmla="*/ 3676 h 3713"/>
                    <a:gd name="T24" fmla="*/ 768 w 810"/>
                    <a:gd name="T25" fmla="*/ 3711 h 3713"/>
                    <a:gd name="T26" fmla="*/ 773 w 810"/>
                    <a:gd name="T27" fmla="*/ 3710 h 3713"/>
                    <a:gd name="T28" fmla="*/ 807 w 810"/>
                    <a:gd name="T29" fmla="*/ 3665 h 3713"/>
                    <a:gd name="T30" fmla="*/ 43 w 810"/>
                    <a:gd name="T31" fmla="*/ 3696 h 3713"/>
                    <a:gd name="T32" fmla="*/ 17 w 810"/>
                    <a:gd name="T33" fmla="*/ 3671 h 3713"/>
                    <a:gd name="T34" fmla="*/ 43 w 810"/>
                    <a:gd name="T35" fmla="*/ 3645 h 3713"/>
                    <a:gd name="T36" fmla="*/ 68 w 810"/>
                    <a:gd name="T37" fmla="*/ 3671 h 3713"/>
                    <a:gd name="T38" fmla="*/ 43 w 810"/>
                    <a:gd name="T39" fmla="*/ 3696 h 3713"/>
                    <a:gd name="T40" fmla="*/ 768 w 810"/>
                    <a:gd name="T41" fmla="*/ 3696 h 3713"/>
                    <a:gd name="T42" fmla="*/ 742 w 810"/>
                    <a:gd name="T43" fmla="*/ 3671 h 3713"/>
                    <a:gd name="T44" fmla="*/ 768 w 810"/>
                    <a:gd name="T45" fmla="*/ 3645 h 3713"/>
                    <a:gd name="T46" fmla="*/ 793 w 810"/>
                    <a:gd name="T47" fmla="*/ 3671 h 3713"/>
                    <a:gd name="T48" fmla="*/ 768 w 810"/>
                    <a:gd name="T49" fmla="*/ 3696 h 37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0" h="3713">
                      <a:moveTo>
                        <a:pt x="807" y="3665"/>
                      </a:moveTo>
                      <a:cubicBezTo>
                        <a:pt x="793" y="3569"/>
                        <a:pt x="745" y="3482"/>
                        <a:pt x="672" y="3418"/>
                      </a:cubicBezTo>
                      <a:cubicBezTo>
                        <a:pt x="608" y="3362"/>
                        <a:pt x="529" y="3329"/>
                        <a:pt x="445" y="3320"/>
                      </a:cubicBezTo>
                      <a:cubicBezTo>
                        <a:pt x="445" y="0"/>
                        <a:pt x="445" y="0"/>
                        <a:pt x="445" y="0"/>
                      </a:cubicBezTo>
                      <a:cubicBezTo>
                        <a:pt x="365" y="0"/>
                        <a:pt x="365" y="0"/>
                        <a:pt x="365" y="0"/>
                      </a:cubicBezTo>
                      <a:cubicBezTo>
                        <a:pt x="365" y="3320"/>
                        <a:pt x="365" y="3320"/>
                        <a:pt x="365" y="3320"/>
                      </a:cubicBezTo>
                      <a:cubicBezTo>
                        <a:pt x="281" y="3329"/>
                        <a:pt x="202" y="3362"/>
                        <a:pt x="138" y="3418"/>
                      </a:cubicBezTo>
                      <a:cubicBezTo>
                        <a:pt x="65" y="3482"/>
                        <a:pt x="17" y="3569"/>
                        <a:pt x="3" y="3665"/>
                      </a:cubicBezTo>
                      <a:cubicBezTo>
                        <a:pt x="0" y="3687"/>
                        <a:pt x="15" y="3707"/>
                        <a:pt x="37" y="3710"/>
                      </a:cubicBezTo>
                      <a:cubicBezTo>
                        <a:pt x="58" y="3713"/>
                        <a:pt x="79" y="3698"/>
                        <a:pt x="82" y="3676"/>
                      </a:cubicBezTo>
                      <a:cubicBezTo>
                        <a:pt x="106" y="3518"/>
                        <a:pt x="244" y="3398"/>
                        <a:pt x="405" y="3398"/>
                      </a:cubicBezTo>
                      <a:cubicBezTo>
                        <a:pt x="566" y="3398"/>
                        <a:pt x="705" y="3518"/>
                        <a:pt x="728" y="3676"/>
                      </a:cubicBezTo>
                      <a:cubicBezTo>
                        <a:pt x="731" y="3696"/>
                        <a:pt x="748" y="3711"/>
                        <a:pt x="768" y="3711"/>
                      </a:cubicBezTo>
                      <a:cubicBezTo>
                        <a:pt x="769" y="3711"/>
                        <a:pt x="771" y="3711"/>
                        <a:pt x="773" y="3710"/>
                      </a:cubicBezTo>
                      <a:cubicBezTo>
                        <a:pt x="795" y="3707"/>
                        <a:pt x="810" y="3687"/>
                        <a:pt x="807" y="3665"/>
                      </a:cubicBezTo>
                      <a:close/>
                      <a:moveTo>
                        <a:pt x="43" y="3696"/>
                      </a:moveTo>
                      <a:cubicBezTo>
                        <a:pt x="29" y="3696"/>
                        <a:pt x="17" y="3685"/>
                        <a:pt x="17" y="3671"/>
                      </a:cubicBezTo>
                      <a:cubicBezTo>
                        <a:pt x="17" y="3657"/>
                        <a:pt x="29" y="3645"/>
                        <a:pt x="43" y="3645"/>
                      </a:cubicBezTo>
                      <a:cubicBezTo>
                        <a:pt x="56" y="3645"/>
                        <a:pt x="68" y="3657"/>
                        <a:pt x="68" y="3671"/>
                      </a:cubicBezTo>
                      <a:cubicBezTo>
                        <a:pt x="68" y="3685"/>
                        <a:pt x="56" y="3696"/>
                        <a:pt x="43" y="3696"/>
                      </a:cubicBezTo>
                      <a:close/>
                      <a:moveTo>
                        <a:pt x="768" y="3696"/>
                      </a:moveTo>
                      <a:cubicBezTo>
                        <a:pt x="754" y="3696"/>
                        <a:pt x="742" y="3685"/>
                        <a:pt x="742" y="3671"/>
                      </a:cubicBezTo>
                      <a:cubicBezTo>
                        <a:pt x="742" y="3657"/>
                        <a:pt x="754" y="3645"/>
                        <a:pt x="768" y="3645"/>
                      </a:cubicBezTo>
                      <a:cubicBezTo>
                        <a:pt x="782" y="3645"/>
                        <a:pt x="793" y="3657"/>
                        <a:pt x="793" y="3671"/>
                      </a:cubicBezTo>
                      <a:cubicBezTo>
                        <a:pt x="793" y="3685"/>
                        <a:pt x="782" y="3696"/>
                        <a:pt x="768" y="3696"/>
                      </a:cubicBezTo>
                      <a:close/>
                    </a:path>
                  </a:pathLst>
                </a:custGeom>
                <a:solidFill>
                  <a:schemeClr val="accent4"/>
                </a:solidFill>
                <a:ln>
                  <a:noFill/>
                </a:ln>
                <a:effectLst/>
              </p:spPr>
              <p:txBody>
                <a:bodyPr anchor="ctr"/>
                <a:lstStyle/>
                <a:p>
                  <a:pPr algn="ctr"/>
                </a:p>
              </p:txBody>
            </p:sp>
            <p:sp>
              <p:nvSpPr>
                <p:cNvPr id="43" name="任意多边形: 形状 42"/>
                <p:cNvSpPr/>
                <p:nvPr/>
              </p:nvSpPr>
              <p:spPr bwMode="auto">
                <a:xfrm>
                  <a:off x="5896051" y="3594030"/>
                  <a:ext cx="782733" cy="3829614"/>
                </a:xfrm>
                <a:custGeom>
                  <a:gdLst>
                    <a:gd name="T0" fmla="*/ 773 w 810"/>
                    <a:gd name="T1" fmla="*/ 4 h 3970"/>
                    <a:gd name="T2" fmla="*/ 728 w 810"/>
                    <a:gd name="T3" fmla="*/ 37 h 3970"/>
                    <a:gd name="T4" fmla="*/ 405 w 810"/>
                    <a:gd name="T5" fmla="*/ 316 h 3970"/>
                    <a:gd name="T6" fmla="*/ 82 w 810"/>
                    <a:gd name="T7" fmla="*/ 37 h 3970"/>
                    <a:gd name="T8" fmla="*/ 37 w 810"/>
                    <a:gd name="T9" fmla="*/ 4 h 3970"/>
                    <a:gd name="T10" fmla="*/ 3 w 810"/>
                    <a:gd name="T11" fmla="*/ 49 h 3970"/>
                    <a:gd name="T12" fmla="*/ 138 w 810"/>
                    <a:gd name="T13" fmla="*/ 296 h 3970"/>
                    <a:gd name="T14" fmla="*/ 365 w 810"/>
                    <a:gd name="T15" fmla="*/ 394 h 3970"/>
                    <a:gd name="T16" fmla="*/ 365 w 810"/>
                    <a:gd name="T17" fmla="*/ 3970 h 3970"/>
                    <a:gd name="T18" fmla="*/ 445 w 810"/>
                    <a:gd name="T19" fmla="*/ 3970 h 3970"/>
                    <a:gd name="T20" fmla="*/ 445 w 810"/>
                    <a:gd name="T21" fmla="*/ 394 h 3970"/>
                    <a:gd name="T22" fmla="*/ 672 w 810"/>
                    <a:gd name="T23" fmla="*/ 296 h 3970"/>
                    <a:gd name="T24" fmla="*/ 807 w 810"/>
                    <a:gd name="T25" fmla="*/ 49 h 3970"/>
                    <a:gd name="T26" fmla="*/ 773 w 810"/>
                    <a:gd name="T27" fmla="*/ 4 h 3970"/>
                    <a:gd name="T28" fmla="*/ 43 w 810"/>
                    <a:gd name="T29" fmla="*/ 69 h 3970"/>
                    <a:gd name="T30" fmla="*/ 17 w 810"/>
                    <a:gd name="T31" fmla="*/ 43 h 3970"/>
                    <a:gd name="T32" fmla="*/ 43 w 810"/>
                    <a:gd name="T33" fmla="*/ 18 h 3970"/>
                    <a:gd name="T34" fmla="*/ 68 w 810"/>
                    <a:gd name="T35" fmla="*/ 43 h 3970"/>
                    <a:gd name="T36" fmla="*/ 43 w 810"/>
                    <a:gd name="T37" fmla="*/ 69 h 3970"/>
                    <a:gd name="T38" fmla="*/ 768 w 810"/>
                    <a:gd name="T39" fmla="*/ 69 h 3970"/>
                    <a:gd name="T40" fmla="*/ 742 w 810"/>
                    <a:gd name="T41" fmla="*/ 43 h 3970"/>
                    <a:gd name="T42" fmla="*/ 768 w 810"/>
                    <a:gd name="T43" fmla="*/ 18 h 3970"/>
                    <a:gd name="T44" fmla="*/ 793 w 810"/>
                    <a:gd name="T45" fmla="*/ 43 h 3970"/>
                    <a:gd name="T46" fmla="*/ 768 w 810"/>
                    <a:gd name="T47" fmla="*/ 69 h 39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0" h="3970">
                      <a:moveTo>
                        <a:pt x="773" y="4"/>
                      </a:moveTo>
                      <a:cubicBezTo>
                        <a:pt x="752" y="0"/>
                        <a:pt x="731" y="16"/>
                        <a:pt x="728" y="37"/>
                      </a:cubicBezTo>
                      <a:cubicBezTo>
                        <a:pt x="705" y="196"/>
                        <a:pt x="566" y="316"/>
                        <a:pt x="405" y="316"/>
                      </a:cubicBezTo>
                      <a:cubicBezTo>
                        <a:pt x="244" y="316"/>
                        <a:pt x="106" y="196"/>
                        <a:pt x="82" y="37"/>
                      </a:cubicBezTo>
                      <a:cubicBezTo>
                        <a:pt x="79" y="16"/>
                        <a:pt x="58" y="0"/>
                        <a:pt x="37" y="4"/>
                      </a:cubicBezTo>
                      <a:cubicBezTo>
                        <a:pt x="15" y="7"/>
                        <a:pt x="0" y="27"/>
                        <a:pt x="3" y="49"/>
                      </a:cubicBezTo>
                      <a:cubicBezTo>
                        <a:pt x="17" y="145"/>
                        <a:pt x="65" y="232"/>
                        <a:pt x="138" y="296"/>
                      </a:cubicBezTo>
                      <a:cubicBezTo>
                        <a:pt x="202" y="351"/>
                        <a:pt x="281" y="385"/>
                        <a:pt x="365" y="394"/>
                      </a:cubicBezTo>
                      <a:cubicBezTo>
                        <a:pt x="365" y="3970"/>
                        <a:pt x="365" y="3970"/>
                        <a:pt x="365" y="3970"/>
                      </a:cubicBezTo>
                      <a:cubicBezTo>
                        <a:pt x="445" y="3970"/>
                        <a:pt x="445" y="3970"/>
                        <a:pt x="445" y="3970"/>
                      </a:cubicBezTo>
                      <a:cubicBezTo>
                        <a:pt x="445" y="394"/>
                        <a:pt x="445" y="394"/>
                        <a:pt x="445" y="394"/>
                      </a:cubicBezTo>
                      <a:cubicBezTo>
                        <a:pt x="529" y="385"/>
                        <a:pt x="608" y="351"/>
                        <a:pt x="672" y="296"/>
                      </a:cubicBezTo>
                      <a:cubicBezTo>
                        <a:pt x="745" y="232"/>
                        <a:pt x="793" y="145"/>
                        <a:pt x="807" y="49"/>
                      </a:cubicBezTo>
                      <a:cubicBezTo>
                        <a:pt x="810" y="27"/>
                        <a:pt x="795" y="7"/>
                        <a:pt x="773" y="4"/>
                      </a:cubicBezTo>
                      <a:close/>
                      <a:moveTo>
                        <a:pt x="43" y="69"/>
                      </a:moveTo>
                      <a:cubicBezTo>
                        <a:pt x="29" y="69"/>
                        <a:pt x="17" y="57"/>
                        <a:pt x="17" y="43"/>
                      </a:cubicBezTo>
                      <a:cubicBezTo>
                        <a:pt x="17" y="29"/>
                        <a:pt x="29" y="18"/>
                        <a:pt x="43" y="18"/>
                      </a:cubicBezTo>
                      <a:cubicBezTo>
                        <a:pt x="56" y="18"/>
                        <a:pt x="68" y="29"/>
                        <a:pt x="68" y="43"/>
                      </a:cubicBezTo>
                      <a:cubicBezTo>
                        <a:pt x="68" y="57"/>
                        <a:pt x="56" y="69"/>
                        <a:pt x="43" y="69"/>
                      </a:cubicBezTo>
                      <a:close/>
                      <a:moveTo>
                        <a:pt x="768" y="69"/>
                      </a:moveTo>
                      <a:cubicBezTo>
                        <a:pt x="754" y="69"/>
                        <a:pt x="742" y="57"/>
                        <a:pt x="742" y="43"/>
                      </a:cubicBezTo>
                      <a:cubicBezTo>
                        <a:pt x="742" y="29"/>
                        <a:pt x="754" y="18"/>
                        <a:pt x="768" y="18"/>
                      </a:cubicBezTo>
                      <a:cubicBezTo>
                        <a:pt x="782" y="18"/>
                        <a:pt x="793" y="29"/>
                        <a:pt x="793" y="43"/>
                      </a:cubicBezTo>
                      <a:cubicBezTo>
                        <a:pt x="793" y="57"/>
                        <a:pt x="782" y="69"/>
                        <a:pt x="768" y="69"/>
                      </a:cubicBezTo>
                      <a:close/>
                    </a:path>
                  </a:pathLst>
                </a:custGeom>
                <a:solidFill>
                  <a:schemeClr val="accent4"/>
                </a:solidFill>
                <a:ln>
                  <a:noFill/>
                </a:ln>
                <a:effectLst/>
              </p:spPr>
              <p:txBody>
                <a:bodyPr anchor="ctr"/>
                <a:lstStyle/>
                <a:p>
                  <a:pPr algn="ctr"/>
                </a:p>
              </p:txBody>
            </p:sp>
            <p:grpSp>
              <p:nvGrpSpPr>
                <p:cNvPr id="44" name="组合 43"/>
                <p:cNvGrpSpPr/>
                <p:nvPr/>
              </p:nvGrpSpPr>
              <p:grpSpPr>
                <a:xfrm>
                  <a:off x="6134325" y="3447675"/>
                  <a:ext cx="306185" cy="306185"/>
                  <a:chOff x="1981200" y="163513"/>
                  <a:chExt cx="609600" cy="609600"/>
                </a:xfrm>
                <a:solidFill>
                  <a:schemeClr val="accent4"/>
                </a:solidFill>
                <a:effectLst/>
              </p:grpSpPr>
              <p:sp>
                <p:nvSpPr>
                  <p:cNvPr id="46" name="任意多边形: 形状 45"/>
                  <p:cNvSpPr/>
                  <p:nvPr/>
                </p:nvSpPr>
                <p:spPr bwMode="auto">
                  <a:xfrm>
                    <a:off x="1981200" y="163513"/>
                    <a:ext cx="609600" cy="609600"/>
                  </a:xfrm>
                  <a:custGeom>
                    <a:gdLst>
                      <a:gd name="T0" fmla="*/ 456 w 912"/>
                      <a:gd name="T1" fmla="*/ 912 h 912"/>
                      <a:gd name="T2" fmla="*/ 0 w 912"/>
                      <a:gd name="T3" fmla="*/ 456 h 912"/>
                      <a:gd name="T4" fmla="*/ 456 w 912"/>
                      <a:gd name="T5" fmla="*/ 0 h 912"/>
                      <a:gd name="T6" fmla="*/ 912 w 912"/>
                      <a:gd name="T7" fmla="*/ 456 h 912"/>
                      <a:gd name="T8" fmla="*/ 456 w 912"/>
                      <a:gd name="T9" fmla="*/ 912 h 912"/>
                      <a:gd name="T10" fmla="*/ 456 w 912"/>
                      <a:gd name="T11" fmla="*/ 114 h 912"/>
                      <a:gd name="T12" fmla="*/ 114 w 912"/>
                      <a:gd name="T13" fmla="*/ 456 h 912"/>
                      <a:gd name="T14" fmla="*/ 456 w 912"/>
                      <a:gd name="T15" fmla="*/ 798 h 912"/>
                      <a:gd name="T16" fmla="*/ 798 w 912"/>
                      <a:gd name="T17" fmla="*/ 456 h 912"/>
                      <a:gd name="T18" fmla="*/ 456 w 912"/>
                      <a:gd name="T19" fmla="*/ 114 h 9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2" h="912">
                        <a:moveTo>
                          <a:pt x="456" y="912"/>
                        </a:moveTo>
                        <a:cubicBezTo>
                          <a:pt x="204" y="912"/>
                          <a:pt x="0" y="708"/>
                          <a:pt x="0" y="456"/>
                        </a:cubicBezTo>
                        <a:cubicBezTo>
                          <a:pt x="0" y="205"/>
                          <a:pt x="204" y="0"/>
                          <a:pt x="456" y="0"/>
                        </a:cubicBezTo>
                        <a:cubicBezTo>
                          <a:pt x="707" y="0"/>
                          <a:pt x="912" y="205"/>
                          <a:pt x="912" y="456"/>
                        </a:cubicBezTo>
                        <a:cubicBezTo>
                          <a:pt x="912" y="708"/>
                          <a:pt x="707" y="912"/>
                          <a:pt x="456" y="912"/>
                        </a:cubicBezTo>
                        <a:close/>
                        <a:moveTo>
                          <a:pt x="456" y="114"/>
                        </a:moveTo>
                        <a:cubicBezTo>
                          <a:pt x="267" y="114"/>
                          <a:pt x="114" y="267"/>
                          <a:pt x="114" y="456"/>
                        </a:cubicBezTo>
                        <a:cubicBezTo>
                          <a:pt x="114" y="645"/>
                          <a:pt x="267" y="798"/>
                          <a:pt x="456" y="798"/>
                        </a:cubicBezTo>
                        <a:cubicBezTo>
                          <a:pt x="644" y="798"/>
                          <a:pt x="798" y="645"/>
                          <a:pt x="798" y="456"/>
                        </a:cubicBezTo>
                        <a:cubicBezTo>
                          <a:pt x="798" y="267"/>
                          <a:pt x="644" y="114"/>
                          <a:pt x="456"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 name="任意多边形: 形状 46"/>
                  <p:cNvSpPr/>
                  <p:nvPr/>
                </p:nvSpPr>
                <p:spPr bwMode="auto">
                  <a:xfrm>
                    <a:off x="2178050" y="328613"/>
                    <a:ext cx="261938" cy="209550"/>
                  </a:xfrm>
                  <a:custGeom>
                    <a:gdLst>
                      <a:gd name="T0" fmla="*/ 199 w 394"/>
                      <a:gd name="T1" fmla="*/ 112 h 313"/>
                      <a:gd name="T2" fmla="*/ 162 w 394"/>
                      <a:gd name="T3" fmla="*/ 105 h 313"/>
                      <a:gd name="T4" fmla="*/ 136 w 394"/>
                      <a:gd name="T5" fmla="*/ 108 h 313"/>
                      <a:gd name="T6" fmla="*/ 0 w 394"/>
                      <a:gd name="T7" fmla="*/ 42 h 313"/>
                      <a:gd name="T8" fmla="*/ 60 w 394"/>
                      <a:gd name="T9" fmla="*/ 187 h 313"/>
                      <a:gd name="T10" fmla="*/ 57 w 394"/>
                      <a:gd name="T11" fmla="*/ 209 h 313"/>
                      <a:gd name="T12" fmla="*/ 162 w 394"/>
                      <a:gd name="T13" fmla="*/ 313 h 313"/>
                      <a:gd name="T14" fmla="*/ 266 w 394"/>
                      <a:gd name="T15" fmla="*/ 209 h 313"/>
                      <a:gd name="T16" fmla="*/ 266 w 394"/>
                      <a:gd name="T17" fmla="*/ 203 h 313"/>
                      <a:gd name="T18" fmla="*/ 394 w 394"/>
                      <a:gd name="T19" fmla="*/ 0 h 313"/>
                      <a:gd name="T20" fmla="*/ 199 w 394"/>
                      <a:gd name="T21" fmla="*/ 112 h 313"/>
                      <a:gd name="T22" fmla="*/ 162 w 394"/>
                      <a:gd name="T23" fmla="*/ 248 h 313"/>
                      <a:gd name="T24" fmla="*/ 123 w 394"/>
                      <a:gd name="T25" fmla="*/ 209 h 313"/>
                      <a:gd name="T26" fmla="*/ 162 w 394"/>
                      <a:gd name="T27" fmla="*/ 170 h 313"/>
                      <a:gd name="T28" fmla="*/ 200 w 394"/>
                      <a:gd name="T29" fmla="*/ 209 h 313"/>
                      <a:gd name="T30" fmla="*/ 162 w 394"/>
                      <a:gd name="T31" fmla="*/ 248 h 3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4" h="313">
                        <a:moveTo>
                          <a:pt x="199" y="112"/>
                        </a:moveTo>
                        <a:cubicBezTo>
                          <a:pt x="188" y="107"/>
                          <a:pt x="175" y="105"/>
                          <a:pt x="162" y="105"/>
                        </a:cubicBezTo>
                        <a:cubicBezTo>
                          <a:pt x="153" y="105"/>
                          <a:pt x="145" y="106"/>
                          <a:pt x="136" y="108"/>
                        </a:cubicBezTo>
                        <a:cubicBezTo>
                          <a:pt x="0" y="42"/>
                          <a:pt x="0" y="42"/>
                          <a:pt x="0" y="42"/>
                        </a:cubicBezTo>
                        <a:cubicBezTo>
                          <a:pt x="60" y="187"/>
                          <a:pt x="60" y="187"/>
                          <a:pt x="60" y="187"/>
                        </a:cubicBezTo>
                        <a:cubicBezTo>
                          <a:pt x="58" y="194"/>
                          <a:pt x="57" y="201"/>
                          <a:pt x="57" y="209"/>
                        </a:cubicBezTo>
                        <a:cubicBezTo>
                          <a:pt x="57" y="267"/>
                          <a:pt x="104" y="313"/>
                          <a:pt x="162" y="313"/>
                        </a:cubicBezTo>
                        <a:cubicBezTo>
                          <a:pt x="219" y="313"/>
                          <a:pt x="266" y="267"/>
                          <a:pt x="266" y="209"/>
                        </a:cubicBezTo>
                        <a:cubicBezTo>
                          <a:pt x="266" y="207"/>
                          <a:pt x="266" y="205"/>
                          <a:pt x="266" y="203"/>
                        </a:cubicBezTo>
                        <a:cubicBezTo>
                          <a:pt x="394" y="0"/>
                          <a:pt x="394" y="0"/>
                          <a:pt x="394" y="0"/>
                        </a:cubicBezTo>
                        <a:lnTo>
                          <a:pt x="199" y="112"/>
                        </a:lnTo>
                        <a:close/>
                        <a:moveTo>
                          <a:pt x="162" y="248"/>
                        </a:moveTo>
                        <a:cubicBezTo>
                          <a:pt x="140" y="248"/>
                          <a:pt x="123" y="230"/>
                          <a:pt x="123" y="209"/>
                        </a:cubicBezTo>
                        <a:cubicBezTo>
                          <a:pt x="123" y="188"/>
                          <a:pt x="140" y="170"/>
                          <a:pt x="162" y="170"/>
                        </a:cubicBezTo>
                        <a:cubicBezTo>
                          <a:pt x="183" y="170"/>
                          <a:pt x="200" y="188"/>
                          <a:pt x="200" y="209"/>
                        </a:cubicBezTo>
                        <a:cubicBezTo>
                          <a:pt x="200" y="230"/>
                          <a:pt x="183" y="248"/>
                          <a:pt x="162" y="2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 name="任意多边形: 形状 47"/>
                  <p:cNvSpPr/>
                  <p:nvPr/>
                </p:nvSpPr>
                <p:spPr bwMode="auto">
                  <a:xfrm>
                    <a:off x="1981200" y="163513"/>
                    <a:ext cx="609600" cy="609600"/>
                  </a:xfrm>
                  <a:custGeom>
                    <a:gdLst>
                      <a:gd name="T0" fmla="*/ 456 w 912"/>
                      <a:gd name="T1" fmla="*/ 0 h 912"/>
                      <a:gd name="T2" fmla="*/ 0 w 912"/>
                      <a:gd name="T3" fmla="*/ 456 h 912"/>
                      <a:gd name="T4" fmla="*/ 456 w 912"/>
                      <a:gd name="T5" fmla="*/ 912 h 912"/>
                      <a:gd name="T6" fmla="*/ 912 w 912"/>
                      <a:gd name="T7" fmla="*/ 456 h 912"/>
                      <a:gd name="T8" fmla="*/ 456 w 912"/>
                      <a:gd name="T9" fmla="*/ 0 h 912"/>
                      <a:gd name="T10" fmla="*/ 477 w 912"/>
                      <a:gd name="T11" fmla="*/ 797 h 912"/>
                      <a:gd name="T12" fmla="*/ 477 w 912"/>
                      <a:gd name="T13" fmla="*/ 754 h 912"/>
                      <a:gd name="T14" fmla="*/ 453 w 912"/>
                      <a:gd name="T15" fmla="*/ 730 h 912"/>
                      <a:gd name="T16" fmla="*/ 429 w 912"/>
                      <a:gd name="T17" fmla="*/ 754 h 912"/>
                      <a:gd name="T18" fmla="*/ 429 w 912"/>
                      <a:gd name="T19" fmla="*/ 797 h 912"/>
                      <a:gd name="T20" fmla="*/ 115 w 912"/>
                      <a:gd name="T21" fmla="*/ 479 h 912"/>
                      <a:gd name="T22" fmla="*/ 157 w 912"/>
                      <a:gd name="T23" fmla="*/ 479 h 912"/>
                      <a:gd name="T24" fmla="*/ 181 w 912"/>
                      <a:gd name="T25" fmla="*/ 455 h 912"/>
                      <a:gd name="T26" fmla="*/ 157 w 912"/>
                      <a:gd name="T27" fmla="*/ 431 h 912"/>
                      <a:gd name="T28" fmla="*/ 115 w 912"/>
                      <a:gd name="T29" fmla="*/ 431 h 912"/>
                      <a:gd name="T30" fmla="*/ 431 w 912"/>
                      <a:gd name="T31" fmla="*/ 115 h 912"/>
                      <a:gd name="T32" fmla="*/ 431 w 912"/>
                      <a:gd name="T33" fmla="*/ 159 h 912"/>
                      <a:gd name="T34" fmla="*/ 456 w 912"/>
                      <a:gd name="T35" fmla="*/ 183 h 912"/>
                      <a:gd name="T36" fmla="*/ 480 w 912"/>
                      <a:gd name="T37" fmla="*/ 159 h 912"/>
                      <a:gd name="T38" fmla="*/ 480 w 912"/>
                      <a:gd name="T39" fmla="*/ 115 h 912"/>
                      <a:gd name="T40" fmla="*/ 797 w 912"/>
                      <a:gd name="T41" fmla="*/ 433 h 912"/>
                      <a:gd name="T42" fmla="*/ 752 w 912"/>
                      <a:gd name="T43" fmla="*/ 433 h 912"/>
                      <a:gd name="T44" fmla="*/ 728 w 912"/>
                      <a:gd name="T45" fmla="*/ 458 h 912"/>
                      <a:gd name="T46" fmla="*/ 752 w 912"/>
                      <a:gd name="T47" fmla="*/ 482 h 912"/>
                      <a:gd name="T48" fmla="*/ 796 w 912"/>
                      <a:gd name="T49" fmla="*/ 482 h 912"/>
                      <a:gd name="T50" fmla="*/ 477 w 912"/>
                      <a:gd name="T51" fmla="*/ 797 h 9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2" h="912">
                        <a:moveTo>
                          <a:pt x="456" y="0"/>
                        </a:moveTo>
                        <a:cubicBezTo>
                          <a:pt x="204" y="0"/>
                          <a:pt x="0" y="205"/>
                          <a:pt x="0" y="456"/>
                        </a:cubicBezTo>
                        <a:cubicBezTo>
                          <a:pt x="0" y="708"/>
                          <a:pt x="204" y="912"/>
                          <a:pt x="456" y="912"/>
                        </a:cubicBezTo>
                        <a:cubicBezTo>
                          <a:pt x="707" y="912"/>
                          <a:pt x="912" y="708"/>
                          <a:pt x="912" y="456"/>
                        </a:cubicBezTo>
                        <a:cubicBezTo>
                          <a:pt x="912" y="205"/>
                          <a:pt x="707" y="0"/>
                          <a:pt x="456" y="0"/>
                        </a:cubicBezTo>
                        <a:close/>
                        <a:moveTo>
                          <a:pt x="477" y="797"/>
                        </a:moveTo>
                        <a:cubicBezTo>
                          <a:pt x="477" y="754"/>
                          <a:pt x="477" y="754"/>
                          <a:pt x="477" y="754"/>
                        </a:cubicBezTo>
                        <a:cubicBezTo>
                          <a:pt x="477" y="741"/>
                          <a:pt x="467" y="730"/>
                          <a:pt x="453" y="730"/>
                        </a:cubicBezTo>
                        <a:cubicBezTo>
                          <a:pt x="440" y="730"/>
                          <a:pt x="429" y="741"/>
                          <a:pt x="429" y="754"/>
                        </a:cubicBezTo>
                        <a:cubicBezTo>
                          <a:pt x="429" y="797"/>
                          <a:pt x="429" y="797"/>
                          <a:pt x="429" y="797"/>
                        </a:cubicBezTo>
                        <a:cubicBezTo>
                          <a:pt x="261" y="784"/>
                          <a:pt x="126" y="648"/>
                          <a:pt x="115" y="479"/>
                        </a:cubicBezTo>
                        <a:cubicBezTo>
                          <a:pt x="157" y="479"/>
                          <a:pt x="157" y="479"/>
                          <a:pt x="157" y="479"/>
                        </a:cubicBezTo>
                        <a:cubicBezTo>
                          <a:pt x="170" y="479"/>
                          <a:pt x="181" y="469"/>
                          <a:pt x="181" y="455"/>
                        </a:cubicBezTo>
                        <a:cubicBezTo>
                          <a:pt x="181" y="442"/>
                          <a:pt x="170" y="431"/>
                          <a:pt x="157" y="431"/>
                        </a:cubicBezTo>
                        <a:cubicBezTo>
                          <a:pt x="115" y="431"/>
                          <a:pt x="115" y="431"/>
                          <a:pt x="115" y="431"/>
                        </a:cubicBezTo>
                        <a:cubicBezTo>
                          <a:pt x="127" y="262"/>
                          <a:pt x="262" y="127"/>
                          <a:pt x="431" y="115"/>
                        </a:cubicBezTo>
                        <a:cubicBezTo>
                          <a:pt x="431" y="159"/>
                          <a:pt x="431" y="159"/>
                          <a:pt x="431" y="159"/>
                        </a:cubicBezTo>
                        <a:cubicBezTo>
                          <a:pt x="431" y="172"/>
                          <a:pt x="442" y="183"/>
                          <a:pt x="456" y="183"/>
                        </a:cubicBezTo>
                        <a:cubicBezTo>
                          <a:pt x="469" y="183"/>
                          <a:pt x="480" y="172"/>
                          <a:pt x="480" y="159"/>
                        </a:cubicBezTo>
                        <a:cubicBezTo>
                          <a:pt x="480" y="115"/>
                          <a:pt x="480" y="115"/>
                          <a:pt x="480" y="115"/>
                        </a:cubicBezTo>
                        <a:cubicBezTo>
                          <a:pt x="650" y="127"/>
                          <a:pt x="785" y="263"/>
                          <a:pt x="797" y="433"/>
                        </a:cubicBezTo>
                        <a:cubicBezTo>
                          <a:pt x="752" y="433"/>
                          <a:pt x="752" y="433"/>
                          <a:pt x="752" y="433"/>
                        </a:cubicBezTo>
                        <a:cubicBezTo>
                          <a:pt x="739" y="433"/>
                          <a:pt x="728" y="444"/>
                          <a:pt x="728" y="458"/>
                        </a:cubicBezTo>
                        <a:cubicBezTo>
                          <a:pt x="728" y="471"/>
                          <a:pt x="739" y="482"/>
                          <a:pt x="752" y="482"/>
                        </a:cubicBezTo>
                        <a:cubicBezTo>
                          <a:pt x="796" y="482"/>
                          <a:pt x="796" y="482"/>
                          <a:pt x="796" y="482"/>
                        </a:cubicBezTo>
                        <a:cubicBezTo>
                          <a:pt x="784" y="651"/>
                          <a:pt x="647" y="786"/>
                          <a:pt x="477" y="7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45" name="任意多边形: 形状 44"/>
                <p:cNvSpPr/>
                <p:nvPr/>
              </p:nvSpPr>
              <p:spPr bwMode="auto">
                <a:xfrm rot="10800000" flipV="1">
                  <a:off x="5269579" y="1577327"/>
                  <a:ext cx="2045884" cy="1504983"/>
                </a:xfrm>
                <a:custGeom>
                  <a:gdLst>
                    <a:gd name="T0" fmla="*/ 71 w 645"/>
                    <a:gd name="T1" fmla="*/ 939 h 939"/>
                    <a:gd name="T2" fmla="*/ 0 w 645"/>
                    <a:gd name="T3" fmla="*/ 868 h 939"/>
                    <a:gd name="T4" fmla="*/ 0 w 645"/>
                    <a:gd name="T5" fmla="*/ 120 h 939"/>
                    <a:gd name="T6" fmla="*/ 71 w 645"/>
                    <a:gd name="T7" fmla="*/ 49 h 939"/>
                    <a:gd name="T8" fmla="*/ 261 w 645"/>
                    <a:gd name="T9" fmla="*/ 49 h 939"/>
                    <a:gd name="T10" fmla="*/ 324 w 645"/>
                    <a:gd name="T11" fmla="*/ 0 h 939"/>
                    <a:gd name="T12" fmla="*/ 387 w 645"/>
                    <a:gd name="T13" fmla="*/ 49 h 939"/>
                    <a:gd name="T14" fmla="*/ 575 w 645"/>
                    <a:gd name="T15" fmla="*/ 49 h 939"/>
                    <a:gd name="T16" fmla="*/ 645 w 645"/>
                    <a:gd name="T17" fmla="*/ 120 h 939"/>
                    <a:gd name="T18" fmla="*/ 645 w 645"/>
                    <a:gd name="T19" fmla="*/ 868 h 939"/>
                    <a:gd name="T20" fmla="*/ 575 w 645"/>
                    <a:gd name="T21" fmla="*/ 939 h 939"/>
                    <a:gd name="T22" fmla="*/ 71 w 645"/>
                    <a:gd name="T23" fmla="*/ 939 h 9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5" h="939">
                      <a:moveTo>
                        <a:pt x="71" y="939"/>
                      </a:moveTo>
                      <a:cubicBezTo>
                        <a:pt x="32" y="939"/>
                        <a:pt x="0" y="907"/>
                        <a:pt x="0" y="868"/>
                      </a:cubicBezTo>
                      <a:cubicBezTo>
                        <a:pt x="0" y="120"/>
                        <a:pt x="0" y="120"/>
                        <a:pt x="0" y="120"/>
                      </a:cubicBezTo>
                      <a:cubicBezTo>
                        <a:pt x="0" y="81"/>
                        <a:pt x="32" y="49"/>
                        <a:pt x="71" y="49"/>
                      </a:cubicBezTo>
                      <a:cubicBezTo>
                        <a:pt x="261" y="49"/>
                        <a:pt x="261" y="49"/>
                        <a:pt x="261" y="49"/>
                      </a:cubicBezTo>
                      <a:cubicBezTo>
                        <a:pt x="291" y="49"/>
                        <a:pt x="317" y="28"/>
                        <a:pt x="324" y="0"/>
                      </a:cubicBezTo>
                      <a:cubicBezTo>
                        <a:pt x="331" y="28"/>
                        <a:pt x="357" y="49"/>
                        <a:pt x="387" y="49"/>
                      </a:cubicBezTo>
                      <a:cubicBezTo>
                        <a:pt x="575" y="49"/>
                        <a:pt x="575" y="49"/>
                        <a:pt x="575" y="49"/>
                      </a:cubicBezTo>
                      <a:cubicBezTo>
                        <a:pt x="614" y="49"/>
                        <a:pt x="645" y="81"/>
                        <a:pt x="645" y="120"/>
                      </a:cubicBezTo>
                      <a:cubicBezTo>
                        <a:pt x="645" y="868"/>
                        <a:pt x="645" y="868"/>
                        <a:pt x="645" y="868"/>
                      </a:cubicBezTo>
                      <a:cubicBezTo>
                        <a:pt x="645" y="907"/>
                        <a:pt x="614" y="939"/>
                        <a:pt x="575" y="939"/>
                      </a:cubicBezTo>
                      <a:lnTo>
                        <a:pt x="71" y="939"/>
                      </a:lnTo>
                      <a:close/>
                    </a:path>
                  </a:pathLst>
                </a:custGeom>
                <a:solidFill>
                  <a:srgbClr val="FFFFFF"/>
                </a:solidFill>
                <a:ln w="9525">
                  <a:solidFill>
                    <a:schemeClr val="accent4"/>
                  </a:solidFill>
                  <a:round/>
                </a:ln>
                <a:effectLst/>
              </p:spPr>
              <p:txBody>
                <a:bodyPr vert="horz" wrap="square" lIns="0" tIns="540000" rIns="0" bIns="0" anchor="t" anchorCtr="1" compatLnSpc="1">
                  <a:normAutofit/>
                </a:bodyPr>
                <a:lstStyle/>
                <a:p>
                  <a:pPr lvl="0" algn="ctr">
                    <a:lnSpc>
                      <a:spcPct val="120000"/>
                    </a:lnSpc>
                  </a:pPr>
                  <a:r>
                    <a:rPr lang="zh-CN" altLang="en-US" sz="1000">
                      <a:solidFill>
                        <a:sysClr val="windowText" lastClr="000000"/>
                      </a:solidFill>
                    </a:rPr>
                    <a:t>此部分内容作为文字</a:t>
                  </a:r>
                  <a:br>
                    <a:rPr lang="zh-CN" altLang="en-US" sz="1000">
                      <a:solidFill>
                        <a:sysClr val="windowText" lastClr="000000"/>
                      </a:solidFill>
                    </a:rPr>
                  </a:br>
                  <a:r>
                    <a:rPr lang="zh-CN" altLang="en-US" sz="1000">
                      <a:solidFill>
                        <a:sysClr val="windowText" lastClr="000000"/>
                      </a:solidFill>
                    </a:rPr>
                    <a:t>排版占位显示（建议</a:t>
                  </a:r>
                  <a:br>
                    <a:rPr lang="zh-CN" altLang="en-US" sz="1000">
                      <a:solidFill>
                        <a:sysClr val="windowText" lastClr="000000"/>
                      </a:solidFill>
                    </a:rPr>
                  </a:br>
                  <a:r>
                    <a:rPr lang="zh-CN" altLang="en-US" sz="1000">
                      <a:solidFill>
                        <a:sysClr val="windowText" lastClr="000000"/>
                      </a:solidFill>
                    </a:rPr>
                    <a:t>使用主题字体）。</a:t>
                  </a:r>
                  <a:endParaRPr lang="zh-CN" altLang="en-US" sz="1000">
                    <a:solidFill>
                      <a:sysClr val="windowText" lastClr="000000"/>
                    </a:solidFill>
                  </a:endParaRPr>
                </a:p>
              </p:txBody>
            </p:sp>
          </p:grpSp>
          <p:sp>
            <p:nvSpPr>
              <p:cNvPr id="41" name="矩形 40"/>
              <p:cNvSpPr/>
              <p:nvPr/>
            </p:nvSpPr>
            <p:spPr>
              <a:xfrm>
                <a:off x="5681406" y="1667079"/>
                <a:ext cx="1261884" cy="415498"/>
              </a:xfrm>
              <a:prstGeom prst="rect">
                <a:avLst/>
              </a:prstGeom>
            </p:spPr>
            <p:txBody>
              <a:bodyPr wrap="none" anchor="ctr" anchorCtr="1">
                <a:normAutofit/>
              </a:bodyPr>
              <a:lstStyle/>
              <a:p>
                <a:pPr lvl="0" algn="ctr" fontAlgn="base">
                  <a:spcBef>
                    <a:spcPct val="0"/>
                  </a:spcBef>
                  <a:spcAft>
                    <a:spcPct val="0"/>
                  </a:spcAft>
                </a:pPr>
                <a:r>
                  <a:rPr lang="zh-CN" altLang="en-US" sz="1400" b="1">
                    <a:solidFill>
                      <a:schemeClr val="accent4"/>
                    </a:solidFill>
                  </a:rPr>
                  <a:t>标题文本预设</a:t>
                </a:r>
                <a:endParaRPr lang="zh-CN" altLang="en-US" sz="1400" b="1">
                  <a:solidFill>
                    <a:schemeClr val="accent4"/>
                  </a:solidFill>
                </a:endParaRPr>
              </a:p>
            </p:txBody>
          </p:sp>
        </p:grpSp>
        <p:grpSp>
          <p:nvGrpSpPr>
            <p:cNvPr id="4" name="组合 3"/>
            <p:cNvGrpSpPr/>
            <p:nvPr/>
          </p:nvGrpSpPr>
          <p:grpSpPr>
            <a:xfrm>
              <a:off x="3255611" y="-28080"/>
              <a:ext cx="2045884" cy="7451725"/>
              <a:chOff x="2670543" y="-28080"/>
              <a:chExt cx="2045884" cy="7451725"/>
            </a:xfrm>
          </p:grpSpPr>
          <p:sp>
            <p:nvSpPr>
              <p:cNvPr id="27" name="任意多边形: 形状 26"/>
              <p:cNvSpPr/>
              <p:nvPr/>
            </p:nvSpPr>
            <p:spPr bwMode="auto">
              <a:xfrm>
                <a:off x="3035660" y="-28080"/>
                <a:ext cx="1308057" cy="3543312"/>
              </a:xfrm>
              <a:custGeom>
                <a:gdLst>
                  <a:gd name="T0" fmla="*/ 1351 w 1354"/>
                  <a:gd name="T1" fmla="*/ 3624 h 3673"/>
                  <a:gd name="T2" fmla="*/ 1124 w 1354"/>
                  <a:gd name="T3" fmla="*/ 3211 h 3673"/>
                  <a:gd name="T4" fmla="*/ 717 w 1354"/>
                  <a:gd name="T5" fmla="*/ 3045 h 3673"/>
                  <a:gd name="T6" fmla="*/ 717 w 1354"/>
                  <a:gd name="T7" fmla="*/ 0 h 3673"/>
                  <a:gd name="T8" fmla="*/ 637 w 1354"/>
                  <a:gd name="T9" fmla="*/ 0 h 3673"/>
                  <a:gd name="T10" fmla="*/ 637 w 1354"/>
                  <a:gd name="T11" fmla="*/ 3045 h 3673"/>
                  <a:gd name="T12" fmla="*/ 230 w 1354"/>
                  <a:gd name="T13" fmla="*/ 3211 h 3673"/>
                  <a:gd name="T14" fmla="*/ 3 w 1354"/>
                  <a:gd name="T15" fmla="*/ 3624 h 3673"/>
                  <a:gd name="T16" fmla="*/ 37 w 1354"/>
                  <a:gd name="T17" fmla="*/ 3670 h 3673"/>
                  <a:gd name="T18" fmla="*/ 43 w 1354"/>
                  <a:gd name="T19" fmla="*/ 3670 h 3673"/>
                  <a:gd name="T20" fmla="*/ 82 w 1354"/>
                  <a:gd name="T21" fmla="*/ 3636 h 3673"/>
                  <a:gd name="T22" fmla="*/ 677 w 1354"/>
                  <a:gd name="T23" fmla="*/ 3123 h 3673"/>
                  <a:gd name="T24" fmla="*/ 1272 w 1354"/>
                  <a:gd name="T25" fmla="*/ 3636 h 3673"/>
                  <a:gd name="T26" fmla="*/ 1317 w 1354"/>
                  <a:gd name="T27" fmla="*/ 3670 h 3673"/>
                  <a:gd name="T28" fmla="*/ 1351 w 1354"/>
                  <a:gd name="T29" fmla="*/ 3624 h 3673"/>
                  <a:gd name="T30" fmla="*/ 42 w 1354"/>
                  <a:gd name="T31" fmla="*/ 3655 h 3673"/>
                  <a:gd name="T32" fmla="*/ 17 w 1354"/>
                  <a:gd name="T33" fmla="*/ 3630 h 3673"/>
                  <a:gd name="T34" fmla="*/ 42 w 1354"/>
                  <a:gd name="T35" fmla="*/ 3605 h 3673"/>
                  <a:gd name="T36" fmla="*/ 68 w 1354"/>
                  <a:gd name="T37" fmla="*/ 3630 h 3673"/>
                  <a:gd name="T38" fmla="*/ 42 w 1354"/>
                  <a:gd name="T39" fmla="*/ 3655 h 3673"/>
                  <a:gd name="T40" fmla="*/ 1311 w 1354"/>
                  <a:gd name="T41" fmla="*/ 3655 h 3673"/>
                  <a:gd name="T42" fmla="*/ 1286 w 1354"/>
                  <a:gd name="T43" fmla="*/ 3630 h 3673"/>
                  <a:gd name="T44" fmla="*/ 1311 w 1354"/>
                  <a:gd name="T45" fmla="*/ 3605 h 3673"/>
                  <a:gd name="T46" fmla="*/ 1337 w 1354"/>
                  <a:gd name="T47" fmla="*/ 3630 h 3673"/>
                  <a:gd name="T48" fmla="*/ 1311 w 1354"/>
                  <a:gd name="T49" fmla="*/ 3655 h 36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4" h="3673">
                    <a:moveTo>
                      <a:pt x="1351" y="3624"/>
                    </a:moveTo>
                    <a:cubicBezTo>
                      <a:pt x="1327" y="3464"/>
                      <a:pt x="1247" y="3317"/>
                      <a:pt x="1124" y="3211"/>
                    </a:cubicBezTo>
                    <a:cubicBezTo>
                      <a:pt x="1010" y="3112"/>
                      <a:pt x="867" y="3053"/>
                      <a:pt x="717" y="3045"/>
                    </a:cubicBezTo>
                    <a:cubicBezTo>
                      <a:pt x="717" y="0"/>
                      <a:pt x="717" y="0"/>
                      <a:pt x="717" y="0"/>
                    </a:cubicBezTo>
                    <a:cubicBezTo>
                      <a:pt x="637" y="0"/>
                      <a:pt x="637" y="0"/>
                      <a:pt x="637" y="0"/>
                    </a:cubicBezTo>
                    <a:cubicBezTo>
                      <a:pt x="637" y="3045"/>
                      <a:pt x="637" y="3045"/>
                      <a:pt x="637" y="3045"/>
                    </a:cubicBezTo>
                    <a:cubicBezTo>
                      <a:pt x="487" y="3053"/>
                      <a:pt x="344" y="3112"/>
                      <a:pt x="230" y="3211"/>
                    </a:cubicBezTo>
                    <a:cubicBezTo>
                      <a:pt x="107" y="3317"/>
                      <a:pt x="27" y="3464"/>
                      <a:pt x="3" y="3624"/>
                    </a:cubicBezTo>
                    <a:cubicBezTo>
                      <a:pt x="0" y="3646"/>
                      <a:pt x="15" y="3666"/>
                      <a:pt x="37" y="3670"/>
                    </a:cubicBezTo>
                    <a:cubicBezTo>
                      <a:pt x="39" y="3670"/>
                      <a:pt x="41" y="3670"/>
                      <a:pt x="43" y="3670"/>
                    </a:cubicBezTo>
                    <a:cubicBezTo>
                      <a:pt x="62" y="3670"/>
                      <a:pt x="79" y="3656"/>
                      <a:pt x="82" y="3636"/>
                    </a:cubicBezTo>
                    <a:cubicBezTo>
                      <a:pt x="125" y="3344"/>
                      <a:pt x="381" y="3123"/>
                      <a:pt x="677" y="3123"/>
                    </a:cubicBezTo>
                    <a:cubicBezTo>
                      <a:pt x="973" y="3123"/>
                      <a:pt x="1229" y="3344"/>
                      <a:pt x="1272" y="3636"/>
                    </a:cubicBezTo>
                    <a:cubicBezTo>
                      <a:pt x="1275" y="3658"/>
                      <a:pt x="1295" y="3673"/>
                      <a:pt x="1317" y="3670"/>
                    </a:cubicBezTo>
                    <a:cubicBezTo>
                      <a:pt x="1339" y="3666"/>
                      <a:pt x="1354" y="3646"/>
                      <a:pt x="1351" y="3624"/>
                    </a:cubicBezTo>
                    <a:close/>
                    <a:moveTo>
                      <a:pt x="42" y="3655"/>
                    </a:moveTo>
                    <a:cubicBezTo>
                      <a:pt x="29" y="3655"/>
                      <a:pt x="17" y="3644"/>
                      <a:pt x="17" y="3630"/>
                    </a:cubicBezTo>
                    <a:cubicBezTo>
                      <a:pt x="17" y="3616"/>
                      <a:pt x="29" y="3605"/>
                      <a:pt x="42" y="3605"/>
                    </a:cubicBezTo>
                    <a:cubicBezTo>
                      <a:pt x="56" y="3605"/>
                      <a:pt x="68" y="3616"/>
                      <a:pt x="68" y="3630"/>
                    </a:cubicBezTo>
                    <a:cubicBezTo>
                      <a:pt x="68" y="3644"/>
                      <a:pt x="56" y="3655"/>
                      <a:pt x="42" y="3655"/>
                    </a:cubicBezTo>
                    <a:close/>
                    <a:moveTo>
                      <a:pt x="1311" y="3655"/>
                    </a:moveTo>
                    <a:cubicBezTo>
                      <a:pt x="1297" y="3655"/>
                      <a:pt x="1286" y="3644"/>
                      <a:pt x="1286" y="3630"/>
                    </a:cubicBezTo>
                    <a:cubicBezTo>
                      <a:pt x="1286" y="3616"/>
                      <a:pt x="1297" y="3605"/>
                      <a:pt x="1311" y="3605"/>
                    </a:cubicBezTo>
                    <a:cubicBezTo>
                      <a:pt x="1325" y="3605"/>
                      <a:pt x="1337" y="3616"/>
                      <a:pt x="1337" y="3630"/>
                    </a:cubicBezTo>
                    <a:cubicBezTo>
                      <a:pt x="1337" y="3644"/>
                      <a:pt x="1325" y="3655"/>
                      <a:pt x="1311" y="3655"/>
                    </a:cubicBezTo>
                    <a:close/>
                  </a:path>
                </a:pathLst>
              </a:custGeom>
              <a:solidFill>
                <a:schemeClr val="accent2"/>
              </a:solidFill>
              <a:ln>
                <a:noFill/>
              </a:ln>
              <a:effectLst/>
            </p:spPr>
            <p:txBody>
              <a:bodyPr anchor="ctr"/>
              <a:lstStyle/>
              <a:p>
                <a:pPr algn="ctr"/>
              </a:p>
            </p:txBody>
          </p:sp>
          <p:sp>
            <p:nvSpPr>
              <p:cNvPr id="28" name="任意多边形: 形状 27"/>
              <p:cNvSpPr/>
              <p:nvPr/>
            </p:nvSpPr>
            <p:spPr bwMode="auto">
              <a:xfrm>
                <a:off x="3035661" y="3633429"/>
                <a:ext cx="1308057" cy="3790216"/>
              </a:xfrm>
              <a:custGeom>
                <a:gdLst>
                  <a:gd name="T0" fmla="*/ 1317 w 1354"/>
                  <a:gd name="T1" fmla="*/ 3 h 3929"/>
                  <a:gd name="T2" fmla="*/ 1272 w 1354"/>
                  <a:gd name="T3" fmla="*/ 37 h 3929"/>
                  <a:gd name="T4" fmla="*/ 677 w 1354"/>
                  <a:gd name="T5" fmla="*/ 549 h 3929"/>
                  <a:gd name="T6" fmla="*/ 82 w 1354"/>
                  <a:gd name="T7" fmla="*/ 37 h 3929"/>
                  <a:gd name="T8" fmla="*/ 37 w 1354"/>
                  <a:gd name="T9" fmla="*/ 3 h 3929"/>
                  <a:gd name="T10" fmla="*/ 3 w 1354"/>
                  <a:gd name="T11" fmla="*/ 49 h 3929"/>
                  <a:gd name="T12" fmla="*/ 230 w 1354"/>
                  <a:gd name="T13" fmla="*/ 462 h 3929"/>
                  <a:gd name="T14" fmla="*/ 637 w 1354"/>
                  <a:gd name="T15" fmla="*/ 628 h 3929"/>
                  <a:gd name="T16" fmla="*/ 637 w 1354"/>
                  <a:gd name="T17" fmla="*/ 3929 h 3929"/>
                  <a:gd name="T18" fmla="*/ 717 w 1354"/>
                  <a:gd name="T19" fmla="*/ 3929 h 3929"/>
                  <a:gd name="T20" fmla="*/ 717 w 1354"/>
                  <a:gd name="T21" fmla="*/ 628 h 3929"/>
                  <a:gd name="T22" fmla="*/ 1124 w 1354"/>
                  <a:gd name="T23" fmla="*/ 462 h 3929"/>
                  <a:gd name="T24" fmla="*/ 1351 w 1354"/>
                  <a:gd name="T25" fmla="*/ 49 h 3929"/>
                  <a:gd name="T26" fmla="*/ 1317 w 1354"/>
                  <a:gd name="T27" fmla="*/ 3 h 3929"/>
                  <a:gd name="T28" fmla="*/ 42 w 1354"/>
                  <a:gd name="T29" fmla="*/ 68 h 3929"/>
                  <a:gd name="T30" fmla="*/ 17 w 1354"/>
                  <a:gd name="T31" fmla="*/ 43 h 3929"/>
                  <a:gd name="T32" fmla="*/ 42 w 1354"/>
                  <a:gd name="T33" fmla="*/ 18 h 3929"/>
                  <a:gd name="T34" fmla="*/ 68 w 1354"/>
                  <a:gd name="T35" fmla="*/ 43 h 3929"/>
                  <a:gd name="T36" fmla="*/ 42 w 1354"/>
                  <a:gd name="T37" fmla="*/ 68 h 3929"/>
                  <a:gd name="T38" fmla="*/ 1311 w 1354"/>
                  <a:gd name="T39" fmla="*/ 68 h 3929"/>
                  <a:gd name="T40" fmla="*/ 1286 w 1354"/>
                  <a:gd name="T41" fmla="*/ 43 h 3929"/>
                  <a:gd name="T42" fmla="*/ 1311 w 1354"/>
                  <a:gd name="T43" fmla="*/ 18 h 3929"/>
                  <a:gd name="T44" fmla="*/ 1337 w 1354"/>
                  <a:gd name="T45" fmla="*/ 43 h 3929"/>
                  <a:gd name="T46" fmla="*/ 1311 w 1354"/>
                  <a:gd name="T47" fmla="*/ 68 h 39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4" h="3929">
                    <a:moveTo>
                      <a:pt x="1317" y="3"/>
                    </a:moveTo>
                    <a:cubicBezTo>
                      <a:pt x="1295" y="0"/>
                      <a:pt x="1275" y="15"/>
                      <a:pt x="1272" y="37"/>
                    </a:cubicBezTo>
                    <a:cubicBezTo>
                      <a:pt x="1229" y="329"/>
                      <a:pt x="973" y="549"/>
                      <a:pt x="677" y="549"/>
                    </a:cubicBezTo>
                    <a:cubicBezTo>
                      <a:pt x="381" y="549"/>
                      <a:pt x="125" y="329"/>
                      <a:pt x="82" y="37"/>
                    </a:cubicBezTo>
                    <a:cubicBezTo>
                      <a:pt x="79" y="15"/>
                      <a:pt x="58" y="0"/>
                      <a:pt x="37" y="3"/>
                    </a:cubicBezTo>
                    <a:cubicBezTo>
                      <a:pt x="15" y="7"/>
                      <a:pt x="0" y="27"/>
                      <a:pt x="3" y="49"/>
                    </a:cubicBezTo>
                    <a:cubicBezTo>
                      <a:pt x="27" y="209"/>
                      <a:pt x="107" y="356"/>
                      <a:pt x="230" y="462"/>
                    </a:cubicBezTo>
                    <a:cubicBezTo>
                      <a:pt x="344" y="561"/>
                      <a:pt x="487" y="619"/>
                      <a:pt x="637" y="628"/>
                    </a:cubicBezTo>
                    <a:cubicBezTo>
                      <a:pt x="637" y="3929"/>
                      <a:pt x="637" y="3929"/>
                      <a:pt x="637" y="3929"/>
                    </a:cubicBezTo>
                    <a:cubicBezTo>
                      <a:pt x="717" y="3929"/>
                      <a:pt x="717" y="3929"/>
                      <a:pt x="717" y="3929"/>
                    </a:cubicBezTo>
                    <a:cubicBezTo>
                      <a:pt x="717" y="628"/>
                      <a:pt x="717" y="628"/>
                      <a:pt x="717" y="628"/>
                    </a:cubicBezTo>
                    <a:cubicBezTo>
                      <a:pt x="867" y="619"/>
                      <a:pt x="1010" y="561"/>
                      <a:pt x="1124" y="462"/>
                    </a:cubicBezTo>
                    <a:cubicBezTo>
                      <a:pt x="1247" y="356"/>
                      <a:pt x="1327" y="209"/>
                      <a:pt x="1351" y="49"/>
                    </a:cubicBezTo>
                    <a:cubicBezTo>
                      <a:pt x="1354" y="27"/>
                      <a:pt x="1339" y="7"/>
                      <a:pt x="1317" y="3"/>
                    </a:cubicBezTo>
                    <a:close/>
                    <a:moveTo>
                      <a:pt x="42" y="68"/>
                    </a:moveTo>
                    <a:cubicBezTo>
                      <a:pt x="29" y="68"/>
                      <a:pt x="17" y="57"/>
                      <a:pt x="17" y="43"/>
                    </a:cubicBezTo>
                    <a:cubicBezTo>
                      <a:pt x="17" y="29"/>
                      <a:pt x="29" y="18"/>
                      <a:pt x="42" y="18"/>
                    </a:cubicBezTo>
                    <a:cubicBezTo>
                      <a:pt x="56" y="18"/>
                      <a:pt x="68" y="29"/>
                      <a:pt x="68" y="43"/>
                    </a:cubicBezTo>
                    <a:cubicBezTo>
                      <a:pt x="68" y="57"/>
                      <a:pt x="56" y="68"/>
                      <a:pt x="42" y="68"/>
                    </a:cubicBezTo>
                    <a:close/>
                    <a:moveTo>
                      <a:pt x="1311" y="68"/>
                    </a:moveTo>
                    <a:cubicBezTo>
                      <a:pt x="1297" y="68"/>
                      <a:pt x="1286" y="57"/>
                      <a:pt x="1286" y="43"/>
                    </a:cubicBezTo>
                    <a:cubicBezTo>
                      <a:pt x="1286" y="29"/>
                      <a:pt x="1297" y="18"/>
                      <a:pt x="1311" y="18"/>
                    </a:cubicBezTo>
                    <a:cubicBezTo>
                      <a:pt x="1325" y="18"/>
                      <a:pt x="1337" y="29"/>
                      <a:pt x="1337" y="43"/>
                    </a:cubicBezTo>
                    <a:cubicBezTo>
                      <a:pt x="1337" y="57"/>
                      <a:pt x="1325" y="68"/>
                      <a:pt x="1311" y="68"/>
                    </a:cubicBezTo>
                    <a:close/>
                  </a:path>
                </a:pathLst>
              </a:custGeom>
              <a:solidFill>
                <a:schemeClr val="accent2"/>
              </a:solidFill>
              <a:ln>
                <a:noFill/>
              </a:ln>
              <a:effectLst/>
            </p:spPr>
            <p:txBody>
              <a:bodyPr anchor="ctr"/>
              <a:lstStyle/>
              <a:p>
                <a:pPr algn="ctr"/>
              </a:p>
            </p:txBody>
          </p:sp>
          <p:grpSp>
            <p:nvGrpSpPr>
              <p:cNvPr id="29" name="组合 28"/>
              <p:cNvGrpSpPr/>
              <p:nvPr/>
            </p:nvGrpSpPr>
            <p:grpSpPr>
              <a:xfrm>
                <a:off x="3402560" y="3306156"/>
                <a:ext cx="574248" cy="575745"/>
                <a:chOff x="1981200" y="1565276"/>
                <a:chExt cx="609601" cy="611188"/>
              </a:xfrm>
              <a:solidFill>
                <a:schemeClr val="accent2"/>
              </a:solidFill>
              <a:effectLst/>
            </p:grpSpPr>
            <p:sp>
              <p:nvSpPr>
                <p:cNvPr id="32" name="任意多边形: 形状 31"/>
                <p:cNvSpPr/>
                <p:nvPr/>
              </p:nvSpPr>
              <p:spPr bwMode="auto">
                <a:xfrm>
                  <a:off x="2220913" y="1806576"/>
                  <a:ext cx="127000" cy="130175"/>
                </a:xfrm>
                <a:custGeom>
                  <a:gdLst>
                    <a:gd name="T0" fmla="*/ 147 w 191"/>
                    <a:gd name="T1" fmla="*/ 48 h 193"/>
                    <a:gd name="T2" fmla="*/ 120 w 191"/>
                    <a:gd name="T3" fmla="*/ 58 h 193"/>
                    <a:gd name="T4" fmla="*/ 105 w 191"/>
                    <a:gd name="T5" fmla="*/ 67 h 193"/>
                    <a:gd name="T6" fmla="*/ 73 w 191"/>
                    <a:gd name="T7" fmla="*/ 87 h 193"/>
                    <a:gd name="T8" fmla="*/ 59 w 191"/>
                    <a:gd name="T9" fmla="*/ 95 h 193"/>
                    <a:gd name="T10" fmla="*/ 48 w 191"/>
                    <a:gd name="T11" fmla="*/ 99 h 193"/>
                    <a:gd name="T12" fmla="*/ 39 w 191"/>
                    <a:gd name="T13" fmla="*/ 99 h 193"/>
                    <a:gd name="T14" fmla="*/ 31 w 191"/>
                    <a:gd name="T15" fmla="*/ 94 h 193"/>
                    <a:gd name="T16" fmla="*/ 26 w 191"/>
                    <a:gd name="T17" fmla="*/ 78 h 193"/>
                    <a:gd name="T18" fmla="*/ 38 w 191"/>
                    <a:gd name="T19" fmla="*/ 55 h 193"/>
                    <a:gd name="T20" fmla="*/ 67 w 191"/>
                    <a:gd name="T21" fmla="*/ 29 h 193"/>
                    <a:gd name="T22" fmla="*/ 90 w 191"/>
                    <a:gd name="T23" fmla="*/ 20 h 193"/>
                    <a:gd name="T24" fmla="*/ 97 w 191"/>
                    <a:gd name="T25" fmla="*/ 9 h 193"/>
                    <a:gd name="T26" fmla="*/ 96 w 191"/>
                    <a:gd name="T27" fmla="*/ 0 h 193"/>
                    <a:gd name="T28" fmla="*/ 66 w 191"/>
                    <a:gd name="T29" fmla="*/ 9 h 193"/>
                    <a:gd name="T30" fmla="*/ 45 w 191"/>
                    <a:gd name="T31" fmla="*/ 24 h 193"/>
                    <a:gd name="T32" fmla="*/ 32 w 191"/>
                    <a:gd name="T33" fmla="*/ 24 h 193"/>
                    <a:gd name="T34" fmla="*/ 30 w 191"/>
                    <a:gd name="T35" fmla="*/ 22 h 193"/>
                    <a:gd name="T36" fmla="*/ 17 w 191"/>
                    <a:gd name="T37" fmla="*/ 23 h 193"/>
                    <a:gd name="T38" fmla="*/ 12 w 191"/>
                    <a:gd name="T39" fmla="*/ 29 h 193"/>
                    <a:gd name="T40" fmla="*/ 13 w 191"/>
                    <a:gd name="T41" fmla="*/ 42 h 193"/>
                    <a:gd name="T42" fmla="*/ 21 w 191"/>
                    <a:gd name="T43" fmla="*/ 48 h 193"/>
                    <a:gd name="T44" fmla="*/ 5 w 191"/>
                    <a:gd name="T45" fmla="*/ 73 h 193"/>
                    <a:gd name="T46" fmla="*/ 0 w 191"/>
                    <a:gd name="T47" fmla="*/ 95 h 193"/>
                    <a:gd name="T48" fmla="*/ 3 w 191"/>
                    <a:gd name="T49" fmla="*/ 113 h 193"/>
                    <a:gd name="T50" fmla="*/ 13 w 191"/>
                    <a:gd name="T51" fmla="*/ 126 h 193"/>
                    <a:gd name="T52" fmla="*/ 41 w 191"/>
                    <a:gd name="T53" fmla="*/ 135 h 193"/>
                    <a:gd name="T54" fmla="*/ 68 w 191"/>
                    <a:gd name="T55" fmla="*/ 125 h 193"/>
                    <a:gd name="T56" fmla="*/ 83 w 191"/>
                    <a:gd name="T57" fmla="*/ 116 h 193"/>
                    <a:gd name="T58" fmla="*/ 115 w 191"/>
                    <a:gd name="T59" fmla="*/ 96 h 193"/>
                    <a:gd name="T60" fmla="*/ 141 w 191"/>
                    <a:gd name="T61" fmla="*/ 84 h 193"/>
                    <a:gd name="T62" fmla="*/ 158 w 191"/>
                    <a:gd name="T63" fmla="*/ 88 h 193"/>
                    <a:gd name="T64" fmla="*/ 165 w 191"/>
                    <a:gd name="T65" fmla="*/ 106 h 193"/>
                    <a:gd name="T66" fmla="*/ 149 w 191"/>
                    <a:gd name="T67" fmla="*/ 136 h 193"/>
                    <a:gd name="T68" fmla="*/ 119 w 191"/>
                    <a:gd name="T69" fmla="*/ 162 h 193"/>
                    <a:gd name="T70" fmla="*/ 94 w 191"/>
                    <a:gd name="T71" fmla="*/ 172 h 193"/>
                    <a:gd name="T72" fmla="*/ 88 w 191"/>
                    <a:gd name="T73" fmla="*/ 183 h 193"/>
                    <a:gd name="T74" fmla="*/ 89 w 191"/>
                    <a:gd name="T75" fmla="*/ 193 h 193"/>
                    <a:gd name="T76" fmla="*/ 121 w 191"/>
                    <a:gd name="T77" fmla="*/ 181 h 193"/>
                    <a:gd name="T78" fmla="*/ 146 w 191"/>
                    <a:gd name="T79" fmla="*/ 163 h 193"/>
                    <a:gd name="T80" fmla="*/ 159 w 191"/>
                    <a:gd name="T81" fmla="*/ 163 h 193"/>
                    <a:gd name="T82" fmla="*/ 161 w 191"/>
                    <a:gd name="T83" fmla="*/ 164 h 193"/>
                    <a:gd name="T84" fmla="*/ 173 w 191"/>
                    <a:gd name="T85" fmla="*/ 163 h 193"/>
                    <a:gd name="T86" fmla="*/ 178 w 191"/>
                    <a:gd name="T87" fmla="*/ 157 h 193"/>
                    <a:gd name="T88" fmla="*/ 177 w 191"/>
                    <a:gd name="T89" fmla="*/ 145 h 193"/>
                    <a:gd name="T90" fmla="*/ 169 w 191"/>
                    <a:gd name="T91" fmla="*/ 138 h 193"/>
                    <a:gd name="T92" fmla="*/ 186 w 191"/>
                    <a:gd name="T93" fmla="*/ 111 h 193"/>
                    <a:gd name="T94" fmla="*/ 191 w 191"/>
                    <a:gd name="T95" fmla="*/ 88 h 193"/>
                    <a:gd name="T96" fmla="*/ 187 w 191"/>
                    <a:gd name="T97" fmla="*/ 70 h 193"/>
                    <a:gd name="T98" fmla="*/ 176 w 191"/>
                    <a:gd name="T99" fmla="*/ 56 h 193"/>
                    <a:gd name="T100" fmla="*/ 147 w 191"/>
                    <a:gd name="T101" fmla="*/ 48 h 1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1" h="193">
                      <a:moveTo>
                        <a:pt x="147" y="48"/>
                      </a:moveTo>
                      <a:cubicBezTo>
                        <a:pt x="136" y="49"/>
                        <a:pt x="120" y="58"/>
                        <a:pt x="120" y="58"/>
                      </a:cubicBezTo>
                      <a:cubicBezTo>
                        <a:pt x="116" y="60"/>
                        <a:pt x="109" y="64"/>
                        <a:pt x="105" y="67"/>
                      </a:cubicBezTo>
                      <a:cubicBezTo>
                        <a:pt x="73" y="87"/>
                        <a:pt x="73" y="87"/>
                        <a:pt x="73" y="87"/>
                      </a:cubicBezTo>
                      <a:cubicBezTo>
                        <a:pt x="68" y="90"/>
                        <a:pt x="63" y="93"/>
                        <a:pt x="59" y="95"/>
                      </a:cubicBezTo>
                      <a:cubicBezTo>
                        <a:pt x="55" y="97"/>
                        <a:pt x="51" y="98"/>
                        <a:pt x="48" y="99"/>
                      </a:cubicBezTo>
                      <a:cubicBezTo>
                        <a:pt x="45" y="100"/>
                        <a:pt x="42" y="99"/>
                        <a:pt x="39" y="99"/>
                      </a:cubicBezTo>
                      <a:cubicBezTo>
                        <a:pt x="36" y="98"/>
                        <a:pt x="34" y="96"/>
                        <a:pt x="31" y="94"/>
                      </a:cubicBezTo>
                      <a:cubicBezTo>
                        <a:pt x="27" y="91"/>
                        <a:pt x="25" y="85"/>
                        <a:pt x="26" y="78"/>
                      </a:cubicBezTo>
                      <a:cubicBezTo>
                        <a:pt x="26" y="71"/>
                        <a:pt x="30" y="63"/>
                        <a:pt x="38" y="55"/>
                      </a:cubicBezTo>
                      <a:cubicBezTo>
                        <a:pt x="47" y="44"/>
                        <a:pt x="56" y="35"/>
                        <a:pt x="67" y="29"/>
                      </a:cubicBezTo>
                      <a:cubicBezTo>
                        <a:pt x="77" y="23"/>
                        <a:pt x="90" y="20"/>
                        <a:pt x="90" y="20"/>
                      </a:cubicBezTo>
                      <a:cubicBezTo>
                        <a:pt x="95" y="19"/>
                        <a:pt x="98" y="14"/>
                        <a:pt x="97" y="9"/>
                      </a:cubicBezTo>
                      <a:cubicBezTo>
                        <a:pt x="96" y="0"/>
                        <a:pt x="96" y="0"/>
                        <a:pt x="96" y="0"/>
                      </a:cubicBezTo>
                      <a:cubicBezTo>
                        <a:pt x="86" y="1"/>
                        <a:pt x="76" y="4"/>
                        <a:pt x="66" y="9"/>
                      </a:cubicBezTo>
                      <a:cubicBezTo>
                        <a:pt x="56" y="15"/>
                        <a:pt x="45" y="24"/>
                        <a:pt x="45" y="24"/>
                      </a:cubicBezTo>
                      <a:cubicBezTo>
                        <a:pt x="41" y="27"/>
                        <a:pt x="35" y="27"/>
                        <a:pt x="32" y="24"/>
                      </a:cubicBezTo>
                      <a:cubicBezTo>
                        <a:pt x="30" y="22"/>
                        <a:pt x="30" y="22"/>
                        <a:pt x="30" y="22"/>
                      </a:cubicBezTo>
                      <a:cubicBezTo>
                        <a:pt x="26" y="19"/>
                        <a:pt x="20" y="19"/>
                        <a:pt x="17" y="23"/>
                      </a:cubicBezTo>
                      <a:cubicBezTo>
                        <a:pt x="12" y="29"/>
                        <a:pt x="12" y="29"/>
                        <a:pt x="12" y="29"/>
                      </a:cubicBezTo>
                      <a:cubicBezTo>
                        <a:pt x="9" y="33"/>
                        <a:pt x="10" y="38"/>
                        <a:pt x="13" y="42"/>
                      </a:cubicBezTo>
                      <a:cubicBezTo>
                        <a:pt x="21" y="48"/>
                        <a:pt x="21" y="48"/>
                        <a:pt x="21" y="48"/>
                      </a:cubicBezTo>
                      <a:cubicBezTo>
                        <a:pt x="14" y="57"/>
                        <a:pt x="9" y="65"/>
                        <a:pt x="5" y="73"/>
                      </a:cubicBezTo>
                      <a:cubicBezTo>
                        <a:pt x="2" y="81"/>
                        <a:pt x="0" y="89"/>
                        <a:pt x="0" y="95"/>
                      </a:cubicBezTo>
                      <a:cubicBezTo>
                        <a:pt x="0" y="102"/>
                        <a:pt x="1" y="108"/>
                        <a:pt x="3" y="113"/>
                      </a:cubicBezTo>
                      <a:cubicBezTo>
                        <a:pt x="5" y="118"/>
                        <a:pt x="9" y="122"/>
                        <a:pt x="13" y="126"/>
                      </a:cubicBezTo>
                      <a:cubicBezTo>
                        <a:pt x="22" y="133"/>
                        <a:pt x="31" y="136"/>
                        <a:pt x="41" y="135"/>
                      </a:cubicBezTo>
                      <a:cubicBezTo>
                        <a:pt x="52" y="134"/>
                        <a:pt x="68" y="125"/>
                        <a:pt x="68" y="125"/>
                      </a:cubicBezTo>
                      <a:cubicBezTo>
                        <a:pt x="73" y="123"/>
                        <a:pt x="79" y="119"/>
                        <a:pt x="83" y="116"/>
                      </a:cubicBezTo>
                      <a:cubicBezTo>
                        <a:pt x="115" y="96"/>
                        <a:pt x="115" y="96"/>
                        <a:pt x="115" y="96"/>
                      </a:cubicBezTo>
                      <a:cubicBezTo>
                        <a:pt x="126" y="89"/>
                        <a:pt x="135" y="85"/>
                        <a:pt x="141" y="84"/>
                      </a:cubicBezTo>
                      <a:cubicBezTo>
                        <a:pt x="148" y="83"/>
                        <a:pt x="153" y="84"/>
                        <a:pt x="158" y="88"/>
                      </a:cubicBezTo>
                      <a:cubicBezTo>
                        <a:pt x="163" y="93"/>
                        <a:pt x="166" y="99"/>
                        <a:pt x="165" y="106"/>
                      </a:cubicBezTo>
                      <a:cubicBezTo>
                        <a:pt x="164" y="114"/>
                        <a:pt x="159" y="124"/>
                        <a:pt x="149" y="136"/>
                      </a:cubicBezTo>
                      <a:cubicBezTo>
                        <a:pt x="140" y="147"/>
                        <a:pt x="130" y="156"/>
                        <a:pt x="119" y="162"/>
                      </a:cubicBezTo>
                      <a:cubicBezTo>
                        <a:pt x="109" y="169"/>
                        <a:pt x="94" y="172"/>
                        <a:pt x="94" y="172"/>
                      </a:cubicBezTo>
                      <a:cubicBezTo>
                        <a:pt x="90" y="174"/>
                        <a:pt x="87" y="179"/>
                        <a:pt x="88" y="183"/>
                      </a:cubicBezTo>
                      <a:cubicBezTo>
                        <a:pt x="89" y="193"/>
                        <a:pt x="89" y="193"/>
                        <a:pt x="89" y="193"/>
                      </a:cubicBezTo>
                      <a:cubicBezTo>
                        <a:pt x="99" y="191"/>
                        <a:pt x="110" y="188"/>
                        <a:pt x="121" y="181"/>
                      </a:cubicBezTo>
                      <a:cubicBezTo>
                        <a:pt x="132" y="175"/>
                        <a:pt x="146" y="163"/>
                        <a:pt x="146" y="163"/>
                      </a:cubicBezTo>
                      <a:cubicBezTo>
                        <a:pt x="150" y="160"/>
                        <a:pt x="155" y="160"/>
                        <a:pt x="159" y="163"/>
                      </a:cubicBezTo>
                      <a:cubicBezTo>
                        <a:pt x="161" y="164"/>
                        <a:pt x="161" y="164"/>
                        <a:pt x="161" y="164"/>
                      </a:cubicBezTo>
                      <a:cubicBezTo>
                        <a:pt x="164" y="167"/>
                        <a:pt x="170" y="167"/>
                        <a:pt x="173" y="163"/>
                      </a:cubicBezTo>
                      <a:cubicBezTo>
                        <a:pt x="178" y="157"/>
                        <a:pt x="178" y="157"/>
                        <a:pt x="178" y="157"/>
                      </a:cubicBezTo>
                      <a:cubicBezTo>
                        <a:pt x="181" y="153"/>
                        <a:pt x="181" y="148"/>
                        <a:pt x="177" y="145"/>
                      </a:cubicBezTo>
                      <a:cubicBezTo>
                        <a:pt x="169" y="138"/>
                        <a:pt x="169" y="138"/>
                        <a:pt x="169" y="138"/>
                      </a:cubicBezTo>
                      <a:cubicBezTo>
                        <a:pt x="176" y="128"/>
                        <a:pt x="182" y="119"/>
                        <a:pt x="186" y="111"/>
                      </a:cubicBezTo>
                      <a:cubicBezTo>
                        <a:pt x="189" y="103"/>
                        <a:pt x="191" y="95"/>
                        <a:pt x="191" y="88"/>
                      </a:cubicBezTo>
                      <a:cubicBezTo>
                        <a:pt x="191" y="82"/>
                        <a:pt x="190" y="76"/>
                        <a:pt x="187" y="70"/>
                      </a:cubicBezTo>
                      <a:cubicBezTo>
                        <a:pt x="185" y="65"/>
                        <a:pt x="181" y="60"/>
                        <a:pt x="176" y="56"/>
                      </a:cubicBezTo>
                      <a:cubicBezTo>
                        <a:pt x="167" y="49"/>
                        <a:pt x="158" y="46"/>
                        <a:pt x="147"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任意多边形: 形状 32"/>
                <p:cNvSpPr/>
                <p:nvPr/>
              </p:nvSpPr>
              <p:spPr bwMode="auto">
                <a:xfrm>
                  <a:off x="2098675" y="2098676"/>
                  <a:ext cx="119063" cy="77788"/>
                </a:xfrm>
                <a:custGeom>
                  <a:gdLst>
                    <a:gd name="T0" fmla="*/ 0 w 178"/>
                    <a:gd name="T1" fmla="*/ 35 h 116"/>
                    <a:gd name="T2" fmla="*/ 81 w 178"/>
                    <a:gd name="T3" fmla="*/ 116 h 116"/>
                    <a:gd name="T4" fmla="*/ 178 w 178"/>
                    <a:gd name="T5" fmla="*/ 47 h 116"/>
                    <a:gd name="T6" fmla="*/ 0 w 178"/>
                    <a:gd name="T7" fmla="*/ 35 h 116"/>
                  </a:gdLst>
                  <a:cxnLst>
                    <a:cxn ang="0">
                      <a:pos x="T0" y="T1"/>
                    </a:cxn>
                    <a:cxn ang="0">
                      <a:pos x="T2" y="T3"/>
                    </a:cxn>
                    <a:cxn ang="0">
                      <a:pos x="T4" y="T5"/>
                    </a:cxn>
                    <a:cxn ang="0">
                      <a:pos x="T6" y="T7"/>
                    </a:cxn>
                  </a:cxnLst>
                  <a:rect l="0" t="0" r="r" b="b"/>
                  <a:pathLst>
                    <a:path w="178" h="115">
                      <a:moveTo>
                        <a:pt x="0" y="35"/>
                      </a:moveTo>
                      <a:cubicBezTo>
                        <a:pt x="27" y="62"/>
                        <a:pt x="54" y="89"/>
                        <a:pt x="81" y="116"/>
                      </a:cubicBezTo>
                      <a:cubicBezTo>
                        <a:pt x="116" y="95"/>
                        <a:pt x="148" y="72"/>
                        <a:pt x="178" y="47"/>
                      </a:cubicBezTo>
                      <a:cubicBezTo>
                        <a:pt x="133" y="1"/>
                        <a:pt x="57" y="0"/>
                        <a:pt x="0"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任意多边形: 形状 33"/>
                <p:cNvSpPr/>
                <p:nvPr/>
              </p:nvSpPr>
              <p:spPr bwMode="auto">
                <a:xfrm>
                  <a:off x="2047875" y="1625601"/>
                  <a:ext cx="471488" cy="492125"/>
                </a:xfrm>
                <a:custGeom>
                  <a:gdLst>
                    <a:gd name="T0" fmla="*/ 693 w 704"/>
                    <a:gd name="T1" fmla="*/ 267 h 735"/>
                    <a:gd name="T2" fmla="*/ 691 w 704"/>
                    <a:gd name="T3" fmla="*/ 265 h 735"/>
                    <a:gd name="T4" fmla="*/ 704 w 704"/>
                    <a:gd name="T5" fmla="*/ 71 h 735"/>
                    <a:gd name="T6" fmla="*/ 648 w 704"/>
                    <a:gd name="T7" fmla="*/ 16 h 735"/>
                    <a:gd name="T8" fmla="*/ 426 w 704"/>
                    <a:gd name="T9" fmla="*/ 0 h 735"/>
                    <a:gd name="T10" fmla="*/ 16 w 704"/>
                    <a:gd name="T11" fmla="*/ 475 h 735"/>
                    <a:gd name="T12" fmla="*/ 0 w 704"/>
                    <a:gd name="T13" fmla="*/ 666 h 735"/>
                    <a:gd name="T14" fmla="*/ 56 w 704"/>
                    <a:gd name="T15" fmla="*/ 722 h 735"/>
                    <a:gd name="T16" fmla="*/ 276 w 704"/>
                    <a:gd name="T17" fmla="*/ 735 h 735"/>
                    <a:gd name="T18" fmla="*/ 693 w 704"/>
                    <a:gd name="T19" fmla="*/ 267 h 735"/>
                    <a:gd name="T20" fmla="*/ 460 w 704"/>
                    <a:gd name="T21" fmla="*/ 476 h 735"/>
                    <a:gd name="T22" fmla="*/ 275 w 704"/>
                    <a:gd name="T23" fmla="*/ 467 h 735"/>
                    <a:gd name="T24" fmla="*/ 246 w 704"/>
                    <a:gd name="T25" fmla="*/ 262 h 735"/>
                    <a:gd name="T26" fmla="*/ 430 w 704"/>
                    <a:gd name="T27" fmla="*/ 272 h 735"/>
                    <a:gd name="T28" fmla="*/ 460 w 704"/>
                    <a:gd name="T29" fmla="*/ 476 h 7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4" h="735">
                      <a:moveTo>
                        <a:pt x="693" y="267"/>
                      </a:moveTo>
                      <a:cubicBezTo>
                        <a:pt x="692" y="267"/>
                        <a:pt x="692" y="266"/>
                        <a:pt x="691" y="265"/>
                      </a:cubicBezTo>
                      <a:cubicBezTo>
                        <a:pt x="634" y="208"/>
                        <a:pt x="633" y="115"/>
                        <a:pt x="704" y="71"/>
                      </a:cubicBezTo>
                      <a:cubicBezTo>
                        <a:pt x="686" y="53"/>
                        <a:pt x="667" y="34"/>
                        <a:pt x="648" y="16"/>
                      </a:cubicBezTo>
                      <a:cubicBezTo>
                        <a:pt x="578" y="59"/>
                        <a:pt x="484" y="58"/>
                        <a:pt x="426" y="0"/>
                      </a:cubicBezTo>
                      <a:cubicBezTo>
                        <a:pt x="272" y="142"/>
                        <a:pt x="169" y="333"/>
                        <a:pt x="16" y="475"/>
                      </a:cubicBezTo>
                      <a:cubicBezTo>
                        <a:pt x="72" y="531"/>
                        <a:pt x="71" y="623"/>
                        <a:pt x="0" y="666"/>
                      </a:cubicBezTo>
                      <a:cubicBezTo>
                        <a:pt x="19" y="685"/>
                        <a:pt x="37" y="703"/>
                        <a:pt x="56" y="722"/>
                      </a:cubicBezTo>
                      <a:cubicBezTo>
                        <a:pt x="127" y="679"/>
                        <a:pt x="219" y="678"/>
                        <a:pt x="276" y="735"/>
                      </a:cubicBezTo>
                      <a:cubicBezTo>
                        <a:pt x="432" y="596"/>
                        <a:pt x="537" y="406"/>
                        <a:pt x="693" y="267"/>
                      </a:cubicBezTo>
                      <a:close/>
                      <a:moveTo>
                        <a:pt x="460" y="476"/>
                      </a:moveTo>
                      <a:cubicBezTo>
                        <a:pt x="417" y="530"/>
                        <a:pt x="334" y="525"/>
                        <a:pt x="275" y="467"/>
                      </a:cubicBezTo>
                      <a:cubicBezTo>
                        <a:pt x="217" y="408"/>
                        <a:pt x="204" y="317"/>
                        <a:pt x="246" y="262"/>
                      </a:cubicBezTo>
                      <a:cubicBezTo>
                        <a:pt x="288" y="208"/>
                        <a:pt x="371" y="212"/>
                        <a:pt x="430" y="272"/>
                      </a:cubicBezTo>
                      <a:cubicBezTo>
                        <a:pt x="490" y="331"/>
                        <a:pt x="502" y="422"/>
                        <a:pt x="460" y="4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 name="任意多边形: 形状 34"/>
                <p:cNvSpPr/>
                <p:nvPr/>
              </p:nvSpPr>
              <p:spPr bwMode="auto">
                <a:xfrm>
                  <a:off x="2493963" y="1687513"/>
                  <a:ext cx="96838" cy="104775"/>
                </a:xfrm>
                <a:custGeom>
                  <a:gdLst>
                    <a:gd name="T0" fmla="*/ 47 w 146"/>
                    <a:gd name="T1" fmla="*/ 155 h 157"/>
                    <a:gd name="T2" fmla="*/ 49 w 146"/>
                    <a:gd name="T3" fmla="*/ 157 h 157"/>
                    <a:gd name="T4" fmla="*/ 146 w 146"/>
                    <a:gd name="T5" fmla="*/ 87 h 157"/>
                    <a:gd name="T6" fmla="*/ 59 w 146"/>
                    <a:gd name="T7" fmla="*/ 0 h 157"/>
                    <a:gd name="T8" fmla="*/ 47 w 146"/>
                    <a:gd name="T9" fmla="*/ 155 h 157"/>
                  </a:gdLst>
                  <a:cxnLst>
                    <a:cxn ang="0">
                      <a:pos x="T0" y="T1"/>
                    </a:cxn>
                    <a:cxn ang="0">
                      <a:pos x="T2" y="T3"/>
                    </a:cxn>
                    <a:cxn ang="0">
                      <a:pos x="T4" y="T5"/>
                    </a:cxn>
                    <a:cxn ang="0">
                      <a:pos x="T6" y="T7"/>
                    </a:cxn>
                    <a:cxn ang="0">
                      <a:pos x="T8" y="T9"/>
                    </a:cxn>
                  </a:cxnLst>
                  <a:rect l="0" t="0" r="r" b="b"/>
                  <a:pathLst>
                    <a:path w="146" h="157">
                      <a:moveTo>
                        <a:pt x="47" y="155"/>
                      </a:moveTo>
                      <a:cubicBezTo>
                        <a:pt x="47" y="155"/>
                        <a:pt x="48" y="156"/>
                        <a:pt x="49" y="157"/>
                      </a:cubicBezTo>
                      <a:cubicBezTo>
                        <a:pt x="79" y="131"/>
                        <a:pt x="111" y="108"/>
                        <a:pt x="146" y="87"/>
                      </a:cubicBezTo>
                      <a:cubicBezTo>
                        <a:pt x="117" y="58"/>
                        <a:pt x="88" y="29"/>
                        <a:pt x="59" y="0"/>
                      </a:cubicBezTo>
                      <a:cubicBezTo>
                        <a:pt x="2" y="35"/>
                        <a:pt x="0" y="108"/>
                        <a:pt x="47"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任意多边形: 形状 35"/>
                <p:cNvSpPr/>
                <p:nvPr/>
              </p:nvSpPr>
              <p:spPr bwMode="auto">
                <a:xfrm>
                  <a:off x="2346325" y="1565276"/>
                  <a:ext cx="122238" cy="80963"/>
                </a:xfrm>
                <a:custGeom>
                  <a:gdLst>
                    <a:gd name="T0" fmla="*/ 181 w 181"/>
                    <a:gd name="T1" fmla="*/ 85 h 120"/>
                    <a:gd name="T2" fmla="*/ 96 w 181"/>
                    <a:gd name="T3" fmla="*/ 0 h 120"/>
                    <a:gd name="T4" fmla="*/ 0 w 181"/>
                    <a:gd name="T5" fmla="*/ 71 h 120"/>
                    <a:gd name="T6" fmla="*/ 181 w 181"/>
                    <a:gd name="T7" fmla="*/ 85 h 120"/>
                  </a:gdLst>
                  <a:cxnLst>
                    <a:cxn ang="0">
                      <a:pos x="T0" y="T1"/>
                    </a:cxn>
                    <a:cxn ang="0">
                      <a:pos x="T2" y="T3"/>
                    </a:cxn>
                    <a:cxn ang="0">
                      <a:pos x="T4" y="T5"/>
                    </a:cxn>
                    <a:cxn ang="0">
                      <a:pos x="T6" y="T7"/>
                    </a:cxn>
                  </a:cxnLst>
                  <a:rect l="0" t="0" r="r" b="b"/>
                  <a:pathLst>
                    <a:path w="181" h="120">
                      <a:moveTo>
                        <a:pt x="181" y="85"/>
                      </a:moveTo>
                      <a:cubicBezTo>
                        <a:pt x="153" y="57"/>
                        <a:pt x="124" y="29"/>
                        <a:pt x="96" y="0"/>
                      </a:cubicBezTo>
                      <a:cubicBezTo>
                        <a:pt x="62" y="21"/>
                        <a:pt x="30" y="45"/>
                        <a:pt x="0" y="71"/>
                      </a:cubicBezTo>
                      <a:cubicBezTo>
                        <a:pt x="47" y="118"/>
                        <a:pt x="124" y="120"/>
                        <a:pt x="181"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任意多边形: 形状 36"/>
                <p:cNvSpPr/>
                <p:nvPr/>
              </p:nvSpPr>
              <p:spPr bwMode="auto">
                <a:xfrm>
                  <a:off x="1981200" y="1955801"/>
                  <a:ext cx="93663" cy="101600"/>
                </a:xfrm>
                <a:custGeom>
                  <a:gdLst>
                    <a:gd name="T0" fmla="*/ 96 w 141"/>
                    <a:gd name="T1" fmla="*/ 0 h 152"/>
                    <a:gd name="T2" fmla="*/ 0 w 141"/>
                    <a:gd name="T3" fmla="*/ 71 h 152"/>
                    <a:gd name="T4" fmla="*/ 81 w 141"/>
                    <a:gd name="T5" fmla="*/ 152 h 152"/>
                    <a:gd name="T6" fmla="*/ 96 w 141"/>
                    <a:gd name="T7" fmla="*/ 0 h 152"/>
                  </a:gdLst>
                  <a:cxnLst>
                    <a:cxn ang="0">
                      <a:pos x="T0" y="T1"/>
                    </a:cxn>
                    <a:cxn ang="0">
                      <a:pos x="T2" y="T3"/>
                    </a:cxn>
                    <a:cxn ang="0">
                      <a:pos x="T4" y="T5"/>
                    </a:cxn>
                    <a:cxn ang="0">
                      <a:pos x="T6" y="T7"/>
                    </a:cxn>
                  </a:cxnLst>
                  <a:rect l="0" t="0" r="r" b="b"/>
                  <a:pathLst>
                    <a:path w="141" h="152">
                      <a:moveTo>
                        <a:pt x="96" y="0"/>
                      </a:moveTo>
                      <a:cubicBezTo>
                        <a:pt x="66" y="26"/>
                        <a:pt x="34" y="50"/>
                        <a:pt x="0" y="71"/>
                      </a:cubicBezTo>
                      <a:cubicBezTo>
                        <a:pt x="27" y="98"/>
                        <a:pt x="54" y="125"/>
                        <a:pt x="81" y="152"/>
                      </a:cubicBezTo>
                      <a:cubicBezTo>
                        <a:pt x="139" y="118"/>
                        <a:pt x="141" y="45"/>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任意多边形: 形状 37"/>
                <p:cNvSpPr/>
                <p:nvPr/>
              </p:nvSpPr>
              <p:spPr bwMode="auto">
                <a:xfrm>
                  <a:off x="2370138" y="1960563"/>
                  <a:ext cx="195263" cy="195263"/>
                </a:xfrm>
                <a:custGeom>
                  <a:gdLst>
                    <a:gd name="T0" fmla="*/ 146 w 292"/>
                    <a:gd name="T1" fmla="*/ 0 h 292"/>
                    <a:gd name="T2" fmla="*/ 0 w 292"/>
                    <a:gd name="T3" fmla="*/ 146 h 292"/>
                    <a:gd name="T4" fmla="*/ 146 w 292"/>
                    <a:gd name="T5" fmla="*/ 292 h 292"/>
                    <a:gd name="T6" fmla="*/ 292 w 292"/>
                    <a:gd name="T7" fmla="*/ 146 h 292"/>
                    <a:gd name="T8" fmla="*/ 146 w 292"/>
                    <a:gd name="T9" fmla="*/ 0 h 292"/>
                    <a:gd name="T10" fmla="*/ 146 w 292"/>
                    <a:gd name="T11" fmla="*/ 201 h 292"/>
                    <a:gd name="T12" fmla="*/ 92 w 292"/>
                    <a:gd name="T13" fmla="*/ 146 h 292"/>
                    <a:gd name="T14" fmla="*/ 146 w 292"/>
                    <a:gd name="T15" fmla="*/ 92 h 292"/>
                    <a:gd name="T16" fmla="*/ 200 w 292"/>
                    <a:gd name="T17" fmla="*/ 146 h 292"/>
                    <a:gd name="T18" fmla="*/ 146 w 292"/>
                    <a:gd name="T19" fmla="*/ 201 h 2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0"/>
                      </a:moveTo>
                      <a:cubicBezTo>
                        <a:pt x="65" y="0"/>
                        <a:pt x="0" y="66"/>
                        <a:pt x="0" y="146"/>
                      </a:cubicBezTo>
                      <a:cubicBezTo>
                        <a:pt x="0" y="227"/>
                        <a:pt x="65" y="292"/>
                        <a:pt x="146" y="292"/>
                      </a:cubicBezTo>
                      <a:cubicBezTo>
                        <a:pt x="227" y="292"/>
                        <a:pt x="292" y="227"/>
                        <a:pt x="292" y="146"/>
                      </a:cubicBezTo>
                      <a:cubicBezTo>
                        <a:pt x="292" y="66"/>
                        <a:pt x="227" y="0"/>
                        <a:pt x="146" y="0"/>
                      </a:cubicBezTo>
                      <a:close/>
                      <a:moveTo>
                        <a:pt x="146" y="201"/>
                      </a:moveTo>
                      <a:cubicBezTo>
                        <a:pt x="116" y="201"/>
                        <a:pt x="92" y="176"/>
                        <a:pt x="92" y="146"/>
                      </a:cubicBezTo>
                      <a:cubicBezTo>
                        <a:pt x="92" y="117"/>
                        <a:pt x="116" y="92"/>
                        <a:pt x="146" y="92"/>
                      </a:cubicBezTo>
                      <a:cubicBezTo>
                        <a:pt x="176" y="92"/>
                        <a:pt x="200" y="117"/>
                        <a:pt x="200" y="146"/>
                      </a:cubicBezTo>
                      <a:cubicBezTo>
                        <a:pt x="200" y="176"/>
                        <a:pt x="176" y="201"/>
                        <a:pt x="146" y="2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任意多边形: 形状 38"/>
                <p:cNvSpPr/>
                <p:nvPr/>
              </p:nvSpPr>
              <p:spPr bwMode="auto">
                <a:xfrm>
                  <a:off x="1990725" y="1604963"/>
                  <a:ext cx="195263" cy="195263"/>
                </a:xfrm>
                <a:custGeom>
                  <a:gdLst>
                    <a:gd name="T0" fmla="*/ 146 w 292"/>
                    <a:gd name="T1" fmla="*/ 292 h 292"/>
                    <a:gd name="T2" fmla="*/ 292 w 292"/>
                    <a:gd name="T3" fmla="*/ 146 h 292"/>
                    <a:gd name="T4" fmla="*/ 146 w 292"/>
                    <a:gd name="T5" fmla="*/ 0 h 292"/>
                    <a:gd name="T6" fmla="*/ 0 w 292"/>
                    <a:gd name="T7" fmla="*/ 146 h 292"/>
                    <a:gd name="T8" fmla="*/ 146 w 292"/>
                    <a:gd name="T9" fmla="*/ 292 h 292"/>
                    <a:gd name="T10" fmla="*/ 146 w 292"/>
                    <a:gd name="T11" fmla="*/ 92 h 292"/>
                    <a:gd name="T12" fmla="*/ 200 w 292"/>
                    <a:gd name="T13" fmla="*/ 146 h 292"/>
                    <a:gd name="T14" fmla="*/ 146 w 292"/>
                    <a:gd name="T15" fmla="*/ 201 h 292"/>
                    <a:gd name="T16" fmla="*/ 91 w 292"/>
                    <a:gd name="T17" fmla="*/ 146 h 292"/>
                    <a:gd name="T18" fmla="*/ 146 w 292"/>
                    <a:gd name="T19" fmla="*/ 92 h 2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292"/>
                      </a:moveTo>
                      <a:cubicBezTo>
                        <a:pt x="226" y="292"/>
                        <a:pt x="292" y="227"/>
                        <a:pt x="292" y="146"/>
                      </a:cubicBezTo>
                      <a:cubicBezTo>
                        <a:pt x="292" y="66"/>
                        <a:pt x="226" y="0"/>
                        <a:pt x="146" y="0"/>
                      </a:cubicBezTo>
                      <a:cubicBezTo>
                        <a:pt x="65" y="0"/>
                        <a:pt x="0" y="66"/>
                        <a:pt x="0" y="146"/>
                      </a:cubicBezTo>
                      <a:cubicBezTo>
                        <a:pt x="0" y="227"/>
                        <a:pt x="65" y="292"/>
                        <a:pt x="146" y="292"/>
                      </a:cubicBezTo>
                      <a:close/>
                      <a:moveTo>
                        <a:pt x="146" y="92"/>
                      </a:moveTo>
                      <a:cubicBezTo>
                        <a:pt x="175" y="92"/>
                        <a:pt x="200" y="116"/>
                        <a:pt x="200" y="146"/>
                      </a:cubicBezTo>
                      <a:cubicBezTo>
                        <a:pt x="200" y="176"/>
                        <a:pt x="175" y="201"/>
                        <a:pt x="146" y="201"/>
                      </a:cubicBezTo>
                      <a:cubicBezTo>
                        <a:pt x="116" y="201"/>
                        <a:pt x="91" y="176"/>
                        <a:pt x="91" y="146"/>
                      </a:cubicBezTo>
                      <a:cubicBezTo>
                        <a:pt x="91" y="116"/>
                        <a:pt x="116" y="92"/>
                        <a:pt x="146"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30" name="任意多边形: 形状 29"/>
              <p:cNvSpPr/>
              <p:nvPr/>
            </p:nvSpPr>
            <p:spPr bwMode="auto">
              <a:xfrm rot="10800000" flipV="1">
                <a:off x="2670543" y="1309988"/>
                <a:ext cx="2045884" cy="1504983"/>
              </a:xfrm>
              <a:custGeom>
                <a:gdLst>
                  <a:gd name="T0" fmla="*/ 71 w 645"/>
                  <a:gd name="T1" fmla="*/ 939 h 939"/>
                  <a:gd name="T2" fmla="*/ 0 w 645"/>
                  <a:gd name="T3" fmla="*/ 868 h 939"/>
                  <a:gd name="T4" fmla="*/ 0 w 645"/>
                  <a:gd name="T5" fmla="*/ 120 h 939"/>
                  <a:gd name="T6" fmla="*/ 71 w 645"/>
                  <a:gd name="T7" fmla="*/ 49 h 939"/>
                  <a:gd name="T8" fmla="*/ 261 w 645"/>
                  <a:gd name="T9" fmla="*/ 49 h 939"/>
                  <a:gd name="T10" fmla="*/ 324 w 645"/>
                  <a:gd name="T11" fmla="*/ 0 h 939"/>
                  <a:gd name="T12" fmla="*/ 387 w 645"/>
                  <a:gd name="T13" fmla="*/ 49 h 939"/>
                  <a:gd name="T14" fmla="*/ 575 w 645"/>
                  <a:gd name="T15" fmla="*/ 49 h 939"/>
                  <a:gd name="T16" fmla="*/ 645 w 645"/>
                  <a:gd name="T17" fmla="*/ 120 h 939"/>
                  <a:gd name="T18" fmla="*/ 645 w 645"/>
                  <a:gd name="T19" fmla="*/ 868 h 939"/>
                  <a:gd name="T20" fmla="*/ 575 w 645"/>
                  <a:gd name="T21" fmla="*/ 939 h 939"/>
                  <a:gd name="T22" fmla="*/ 71 w 645"/>
                  <a:gd name="T23" fmla="*/ 939 h 9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5" h="939">
                    <a:moveTo>
                      <a:pt x="71" y="939"/>
                    </a:moveTo>
                    <a:cubicBezTo>
                      <a:pt x="32" y="939"/>
                      <a:pt x="0" y="907"/>
                      <a:pt x="0" y="868"/>
                    </a:cubicBezTo>
                    <a:cubicBezTo>
                      <a:pt x="0" y="120"/>
                      <a:pt x="0" y="120"/>
                      <a:pt x="0" y="120"/>
                    </a:cubicBezTo>
                    <a:cubicBezTo>
                      <a:pt x="0" y="81"/>
                      <a:pt x="32" y="49"/>
                      <a:pt x="71" y="49"/>
                    </a:cubicBezTo>
                    <a:cubicBezTo>
                      <a:pt x="261" y="49"/>
                      <a:pt x="261" y="49"/>
                      <a:pt x="261" y="49"/>
                    </a:cubicBezTo>
                    <a:cubicBezTo>
                      <a:pt x="291" y="49"/>
                      <a:pt x="317" y="28"/>
                      <a:pt x="324" y="0"/>
                    </a:cubicBezTo>
                    <a:cubicBezTo>
                      <a:pt x="331" y="28"/>
                      <a:pt x="357" y="49"/>
                      <a:pt x="387" y="49"/>
                    </a:cubicBezTo>
                    <a:cubicBezTo>
                      <a:pt x="575" y="49"/>
                      <a:pt x="575" y="49"/>
                      <a:pt x="575" y="49"/>
                    </a:cubicBezTo>
                    <a:cubicBezTo>
                      <a:pt x="614" y="49"/>
                      <a:pt x="645" y="81"/>
                      <a:pt x="645" y="120"/>
                    </a:cubicBezTo>
                    <a:cubicBezTo>
                      <a:pt x="645" y="868"/>
                      <a:pt x="645" y="868"/>
                      <a:pt x="645" y="868"/>
                    </a:cubicBezTo>
                    <a:cubicBezTo>
                      <a:pt x="645" y="907"/>
                      <a:pt x="614" y="939"/>
                      <a:pt x="575" y="939"/>
                    </a:cubicBezTo>
                    <a:lnTo>
                      <a:pt x="71" y="939"/>
                    </a:lnTo>
                    <a:close/>
                  </a:path>
                </a:pathLst>
              </a:custGeom>
              <a:solidFill>
                <a:schemeClr val="bg1"/>
              </a:solidFill>
              <a:ln w="12700" cap="flat" cmpd="sng" algn="ctr">
                <a:solidFill>
                  <a:schemeClr val="accent2">
                    <a:lumMod val="100000"/>
                  </a:schemeClr>
                </a:solidFill>
                <a:prstDash val="solid"/>
                <a:round/>
                <a:headEnd type="none" w="med" len="med"/>
                <a:tailEnd type="none" w="med" len="med"/>
              </a:ln>
              <a:effectLst/>
            </p:spPr>
            <p:txBody>
              <a:bodyPr vert="horz" wrap="square" lIns="0" tIns="540000" rIns="0" bIns="0" anchor="t" anchorCtr="1" compatLnSpc="1">
                <a:normAutofit/>
              </a:bodyPr>
              <a:lstStyle/>
              <a:p>
                <a:pPr lvl="0" algn="ctr">
                  <a:lnSpc>
                    <a:spcPct val="120000"/>
                  </a:lnSpc>
                </a:pPr>
                <a:r>
                  <a:rPr lang="zh-CN" altLang="en-US" sz="1000">
                    <a:solidFill>
                      <a:sysClr val="windowText" lastClr="000000"/>
                    </a:solidFill>
                  </a:rPr>
                  <a:t>此部分内容作为文字</a:t>
                </a:r>
                <a:br>
                  <a:rPr lang="zh-CN" altLang="en-US" sz="1000">
                    <a:solidFill>
                      <a:sysClr val="windowText" lastClr="000000"/>
                    </a:solidFill>
                  </a:rPr>
                </a:br>
                <a:r>
                  <a:rPr lang="zh-CN" altLang="en-US" sz="1000">
                    <a:solidFill>
                      <a:sysClr val="windowText" lastClr="000000"/>
                    </a:solidFill>
                  </a:rPr>
                  <a:t>排版占位显示（建议</a:t>
                </a:r>
                <a:br>
                  <a:rPr lang="zh-CN" altLang="en-US" sz="1000">
                    <a:solidFill>
                      <a:sysClr val="windowText" lastClr="000000"/>
                    </a:solidFill>
                  </a:rPr>
                </a:br>
                <a:r>
                  <a:rPr lang="zh-CN" altLang="en-US" sz="1000">
                    <a:solidFill>
                      <a:sysClr val="windowText" lastClr="000000"/>
                    </a:solidFill>
                  </a:rPr>
                  <a:t>使用主题字体）。</a:t>
                </a:r>
                <a:endParaRPr lang="zh-CN" altLang="en-US" sz="1000">
                  <a:solidFill>
                    <a:sysClr val="windowText" lastClr="000000"/>
                  </a:solidFill>
                </a:endParaRPr>
              </a:p>
            </p:txBody>
          </p:sp>
          <p:sp>
            <p:nvSpPr>
              <p:cNvPr id="31" name="矩形 30"/>
              <p:cNvSpPr/>
              <p:nvPr/>
            </p:nvSpPr>
            <p:spPr>
              <a:xfrm>
                <a:off x="3070726" y="1395405"/>
                <a:ext cx="1261884" cy="415498"/>
              </a:xfrm>
              <a:prstGeom prst="rect">
                <a:avLst/>
              </a:prstGeom>
            </p:spPr>
            <p:txBody>
              <a:bodyPr wrap="none">
                <a:normAutofit/>
              </a:bodyPr>
              <a:lstStyle/>
              <a:p>
                <a:pPr lvl="0" algn="ctr" fontAlgn="base">
                  <a:spcBef>
                    <a:spcPct val="0"/>
                  </a:spcBef>
                  <a:spcAft>
                    <a:spcPct val="0"/>
                  </a:spcAft>
                </a:pPr>
                <a:r>
                  <a:rPr lang="zh-CN" altLang="en-US" sz="1400" b="1">
                    <a:solidFill>
                      <a:schemeClr val="accent2"/>
                    </a:solidFill>
                  </a:rPr>
                  <a:t>标题文本预设</a:t>
                </a:r>
                <a:endParaRPr lang="zh-CN" altLang="en-US" sz="1400" b="1">
                  <a:solidFill>
                    <a:schemeClr val="accent2"/>
                  </a:solidFill>
                </a:endParaRPr>
              </a:p>
            </p:txBody>
          </p:sp>
        </p:grpSp>
        <p:grpSp>
          <p:nvGrpSpPr>
            <p:cNvPr id="5" name="组合 4"/>
            <p:cNvGrpSpPr/>
            <p:nvPr/>
          </p:nvGrpSpPr>
          <p:grpSpPr>
            <a:xfrm>
              <a:off x="989776" y="-28080"/>
              <a:ext cx="2045884" cy="7451725"/>
              <a:chOff x="989776" y="-28080"/>
              <a:chExt cx="2045884" cy="7451725"/>
            </a:xfrm>
          </p:grpSpPr>
          <p:sp>
            <p:nvSpPr>
              <p:cNvPr id="17" name="任意多边形: 形状 16"/>
              <p:cNvSpPr/>
              <p:nvPr/>
            </p:nvSpPr>
            <p:spPr bwMode="auto">
              <a:xfrm>
                <a:off x="1212786" y="-28080"/>
                <a:ext cx="1568093" cy="3524925"/>
              </a:xfrm>
              <a:custGeom>
                <a:gdLst>
                  <a:gd name="T0" fmla="*/ 1623 w 1627"/>
                  <a:gd name="T1" fmla="*/ 3604 h 3653"/>
                  <a:gd name="T2" fmla="*/ 1351 w 1627"/>
                  <a:gd name="T3" fmla="*/ 3107 h 3653"/>
                  <a:gd name="T4" fmla="*/ 853 w 1627"/>
                  <a:gd name="T5" fmla="*/ 2907 h 3653"/>
                  <a:gd name="T6" fmla="*/ 853 w 1627"/>
                  <a:gd name="T7" fmla="*/ 0 h 3653"/>
                  <a:gd name="T8" fmla="*/ 773 w 1627"/>
                  <a:gd name="T9" fmla="*/ 0 h 3653"/>
                  <a:gd name="T10" fmla="*/ 773 w 1627"/>
                  <a:gd name="T11" fmla="*/ 2907 h 3653"/>
                  <a:gd name="T12" fmla="*/ 276 w 1627"/>
                  <a:gd name="T13" fmla="*/ 3107 h 3653"/>
                  <a:gd name="T14" fmla="*/ 4 w 1627"/>
                  <a:gd name="T15" fmla="*/ 3604 h 3653"/>
                  <a:gd name="T16" fmla="*/ 37 w 1627"/>
                  <a:gd name="T17" fmla="*/ 3649 h 3653"/>
                  <a:gd name="T18" fmla="*/ 83 w 1627"/>
                  <a:gd name="T19" fmla="*/ 3616 h 3653"/>
                  <a:gd name="T20" fmla="*/ 813 w 1627"/>
                  <a:gd name="T21" fmla="*/ 2986 h 3653"/>
                  <a:gd name="T22" fmla="*/ 1544 w 1627"/>
                  <a:gd name="T23" fmla="*/ 3616 h 3653"/>
                  <a:gd name="T24" fmla="*/ 1584 w 1627"/>
                  <a:gd name="T25" fmla="*/ 3650 h 3653"/>
                  <a:gd name="T26" fmla="*/ 1590 w 1627"/>
                  <a:gd name="T27" fmla="*/ 3649 h 3653"/>
                  <a:gd name="T28" fmla="*/ 1623 w 1627"/>
                  <a:gd name="T29" fmla="*/ 3604 h 3653"/>
                  <a:gd name="T30" fmla="*/ 43 w 1627"/>
                  <a:gd name="T31" fmla="*/ 3635 h 3653"/>
                  <a:gd name="T32" fmla="*/ 18 w 1627"/>
                  <a:gd name="T33" fmla="*/ 3610 h 3653"/>
                  <a:gd name="T34" fmla="*/ 43 w 1627"/>
                  <a:gd name="T35" fmla="*/ 3584 h 3653"/>
                  <a:gd name="T36" fmla="*/ 68 w 1627"/>
                  <a:gd name="T37" fmla="*/ 3610 h 3653"/>
                  <a:gd name="T38" fmla="*/ 43 w 1627"/>
                  <a:gd name="T39" fmla="*/ 3635 h 3653"/>
                  <a:gd name="T40" fmla="*/ 1584 w 1627"/>
                  <a:gd name="T41" fmla="*/ 3635 h 3653"/>
                  <a:gd name="T42" fmla="*/ 1559 w 1627"/>
                  <a:gd name="T43" fmla="*/ 3610 h 3653"/>
                  <a:gd name="T44" fmla="*/ 1584 w 1627"/>
                  <a:gd name="T45" fmla="*/ 3584 h 3653"/>
                  <a:gd name="T46" fmla="*/ 1609 w 1627"/>
                  <a:gd name="T47" fmla="*/ 3610 h 3653"/>
                  <a:gd name="T48" fmla="*/ 1584 w 1627"/>
                  <a:gd name="T49" fmla="*/ 3635 h 36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27" h="3652">
                    <a:moveTo>
                      <a:pt x="1623" y="3604"/>
                    </a:moveTo>
                    <a:cubicBezTo>
                      <a:pt x="1595" y="3412"/>
                      <a:pt x="1498" y="3235"/>
                      <a:pt x="1351" y="3107"/>
                    </a:cubicBezTo>
                    <a:cubicBezTo>
                      <a:pt x="1212" y="2986"/>
                      <a:pt x="1037" y="2916"/>
                      <a:pt x="853" y="2907"/>
                    </a:cubicBezTo>
                    <a:cubicBezTo>
                      <a:pt x="853" y="0"/>
                      <a:pt x="853" y="0"/>
                      <a:pt x="853" y="0"/>
                    </a:cubicBezTo>
                    <a:cubicBezTo>
                      <a:pt x="773" y="0"/>
                      <a:pt x="773" y="0"/>
                      <a:pt x="773" y="0"/>
                    </a:cubicBezTo>
                    <a:cubicBezTo>
                      <a:pt x="773" y="2907"/>
                      <a:pt x="773" y="2907"/>
                      <a:pt x="773" y="2907"/>
                    </a:cubicBezTo>
                    <a:cubicBezTo>
                      <a:pt x="590" y="2916"/>
                      <a:pt x="415" y="2986"/>
                      <a:pt x="276" y="3107"/>
                    </a:cubicBezTo>
                    <a:cubicBezTo>
                      <a:pt x="129" y="3235"/>
                      <a:pt x="32" y="3412"/>
                      <a:pt x="4" y="3604"/>
                    </a:cubicBezTo>
                    <a:cubicBezTo>
                      <a:pt x="0" y="3626"/>
                      <a:pt x="15" y="3646"/>
                      <a:pt x="37" y="3649"/>
                    </a:cubicBezTo>
                    <a:cubicBezTo>
                      <a:pt x="59" y="3653"/>
                      <a:pt x="79" y="3637"/>
                      <a:pt x="83" y="3616"/>
                    </a:cubicBezTo>
                    <a:cubicBezTo>
                      <a:pt x="136" y="3257"/>
                      <a:pt x="450" y="2986"/>
                      <a:pt x="813" y="2986"/>
                    </a:cubicBezTo>
                    <a:cubicBezTo>
                      <a:pt x="1177" y="2986"/>
                      <a:pt x="1491" y="3257"/>
                      <a:pt x="1544" y="3616"/>
                    </a:cubicBezTo>
                    <a:cubicBezTo>
                      <a:pt x="1547" y="3635"/>
                      <a:pt x="1564" y="3650"/>
                      <a:pt x="1584" y="3650"/>
                    </a:cubicBezTo>
                    <a:cubicBezTo>
                      <a:pt x="1586" y="3650"/>
                      <a:pt x="1588" y="3650"/>
                      <a:pt x="1590" y="3649"/>
                    </a:cubicBezTo>
                    <a:cubicBezTo>
                      <a:pt x="1612" y="3646"/>
                      <a:pt x="1627" y="3626"/>
                      <a:pt x="1623" y="3604"/>
                    </a:cubicBezTo>
                    <a:close/>
                    <a:moveTo>
                      <a:pt x="43" y="3635"/>
                    </a:moveTo>
                    <a:cubicBezTo>
                      <a:pt x="29" y="3635"/>
                      <a:pt x="18" y="3624"/>
                      <a:pt x="18" y="3610"/>
                    </a:cubicBezTo>
                    <a:cubicBezTo>
                      <a:pt x="18" y="3596"/>
                      <a:pt x="29" y="3584"/>
                      <a:pt x="43" y="3584"/>
                    </a:cubicBezTo>
                    <a:cubicBezTo>
                      <a:pt x="57" y="3584"/>
                      <a:pt x="68" y="3596"/>
                      <a:pt x="68" y="3610"/>
                    </a:cubicBezTo>
                    <a:cubicBezTo>
                      <a:pt x="68" y="3624"/>
                      <a:pt x="57" y="3635"/>
                      <a:pt x="43" y="3635"/>
                    </a:cubicBezTo>
                    <a:close/>
                    <a:moveTo>
                      <a:pt x="1584" y="3635"/>
                    </a:moveTo>
                    <a:cubicBezTo>
                      <a:pt x="1570" y="3635"/>
                      <a:pt x="1559" y="3624"/>
                      <a:pt x="1559" y="3610"/>
                    </a:cubicBezTo>
                    <a:cubicBezTo>
                      <a:pt x="1559" y="3596"/>
                      <a:pt x="1570" y="3584"/>
                      <a:pt x="1584" y="3584"/>
                    </a:cubicBezTo>
                    <a:cubicBezTo>
                      <a:pt x="1598" y="3584"/>
                      <a:pt x="1609" y="3596"/>
                      <a:pt x="1609" y="3610"/>
                    </a:cubicBezTo>
                    <a:cubicBezTo>
                      <a:pt x="1609" y="3624"/>
                      <a:pt x="1598" y="3635"/>
                      <a:pt x="1584" y="3635"/>
                    </a:cubicBezTo>
                    <a:close/>
                  </a:path>
                </a:pathLst>
              </a:custGeom>
              <a:solidFill>
                <a:schemeClr val="accent1"/>
              </a:solidFill>
              <a:ln>
                <a:noFill/>
              </a:ln>
              <a:effectLst/>
            </p:spPr>
            <p:txBody>
              <a:bodyPr anchor="ctr"/>
              <a:lstStyle/>
              <a:p>
                <a:pPr algn="ctr"/>
              </a:p>
            </p:txBody>
          </p:sp>
          <p:sp>
            <p:nvSpPr>
              <p:cNvPr id="18" name="任意多边形: 形状 17"/>
              <p:cNvSpPr/>
              <p:nvPr/>
            </p:nvSpPr>
            <p:spPr bwMode="auto">
              <a:xfrm>
                <a:off x="1212786" y="3651816"/>
                <a:ext cx="1568093" cy="3771829"/>
              </a:xfrm>
              <a:custGeom>
                <a:gdLst>
                  <a:gd name="T0" fmla="*/ 1590 w 1627"/>
                  <a:gd name="T1" fmla="*/ 4 h 3909"/>
                  <a:gd name="T2" fmla="*/ 1544 w 1627"/>
                  <a:gd name="T3" fmla="*/ 37 h 3909"/>
                  <a:gd name="T4" fmla="*/ 813 w 1627"/>
                  <a:gd name="T5" fmla="*/ 667 h 3909"/>
                  <a:gd name="T6" fmla="*/ 83 w 1627"/>
                  <a:gd name="T7" fmla="*/ 37 h 3909"/>
                  <a:gd name="T8" fmla="*/ 37 w 1627"/>
                  <a:gd name="T9" fmla="*/ 4 h 3909"/>
                  <a:gd name="T10" fmla="*/ 4 w 1627"/>
                  <a:gd name="T11" fmla="*/ 49 h 3909"/>
                  <a:gd name="T12" fmla="*/ 276 w 1627"/>
                  <a:gd name="T13" fmla="*/ 546 h 3909"/>
                  <a:gd name="T14" fmla="*/ 773 w 1627"/>
                  <a:gd name="T15" fmla="*/ 746 h 3909"/>
                  <a:gd name="T16" fmla="*/ 773 w 1627"/>
                  <a:gd name="T17" fmla="*/ 3909 h 3909"/>
                  <a:gd name="T18" fmla="*/ 853 w 1627"/>
                  <a:gd name="T19" fmla="*/ 3909 h 3909"/>
                  <a:gd name="T20" fmla="*/ 853 w 1627"/>
                  <a:gd name="T21" fmla="*/ 746 h 3909"/>
                  <a:gd name="T22" fmla="*/ 1351 w 1627"/>
                  <a:gd name="T23" fmla="*/ 546 h 3909"/>
                  <a:gd name="T24" fmla="*/ 1623 w 1627"/>
                  <a:gd name="T25" fmla="*/ 49 h 3909"/>
                  <a:gd name="T26" fmla="*/ 1590 w 1627"/>
                  <a:gd name="T27" fmla="*/ 4 h 3909"/>
                  <a:gd name="T28" fmla="*/ 43 w 1627"/>
                  <a:gd name="T29" fmla="*/ 68 h 3909"/>
                  <a:gd name="T30" fmla="*/ 18 w 1627"/>
                  <a:gd name="T31" fmla="*/ 43 h 3909"/>
                  <a:gd name="T32" fmla="*/ 43 w 1627"/>
                  <a:gd name="T33" fmla="*/ 18 h 3909"/>
                  <a:gd name="T34" fmla="*/ 68 w 1627"/>
                  <a:gd name="T35" fmla="*/ 43 h 3909"/>
                  <a:gd name="T36" fmla="*/ 43 w 1627"/>
                  <a:gd name="T37" fmla="*/ 68 h 3909"/>
                  <a:gd name="T38" fmla="*/ 1584 w 1627"/>
                  <a:gd name="T39" fmla="*/ 68 h 3909"/>
                  <a:gd name="T40" fmla="*/ 1559 w 1627"/>
                  <a:gd name="T41" fmla="*/ 43 h 3909"/>
                  <a:gd name="T42" fmla="*/ 1584 w 1627"/>
                  <a:gd name="T43" fmla="*/ 18 h 3909"/>
                  <a:gd name="T44" fmla="*/ 1609 w 1627"/>
                  <a:gd name="T45" fmla="*/ 43 h 3909"/>
                  <a:gd name="T46" fmla="*/ 1584 w 1627"/>
                  <a:gd name="T47" fmla="*/ 68 h 39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27" h="3909">
                    <a:moveTo>
                      <a:pt x="1590" y="4"/>
                    </a:moveTo>
                    <a:cubicBezTo>
                      <a:pt x="1568" y="0"/>
                      <a:pt x="1548" y="15"/>
                      <a:pt x="1544" y="37"/>
                    </a:cubicBezTo>
                    <a:cubicBezTo>
                      <a:pt x="1491" y="396"/>
                      <a:pt x="1177" y="667"/>
                      <a:pt x="813" y="667"/>
                    </a:cubicBezTo>
                    <a:cubicBezTo>
                      <a:pt x="450" y="667"/>
                      <a:pt x="136" y="396"/>
                      <a:pt x="83" y="37"/>
                    </a:cubicBezTo>
                    <a:cubicBezTo>
                      <a:pt x="79" y="15"/>
                      <a:pt x="59" y="0"/>
                      <a:pt x="37" y="4"/>
                    </a:cubicBezTo>
                    <a:cubicBezTo>
                      <a:pt x="15" y="7"/>
                      <a:pt x="0" y="27"/>
                      <a:pt x="4" y="49"/>
                    </a:cubicBezTo>
                    <a:cubicBezTo>
                      <a:pt x="32" y="241"/>
                      <a:pt x="129" y="418"/>
                      <a:pt x="276" y="546"/>
                    </a:cubicBezTo>
                    <a:cubicBezTo>
                      <a:pt x="415" y="667"/>
                      <a:pt x="590" y="737"/>
                      <a:pt x="773" y="746"/>
                    </a:cubicBezTo>
                    <a:cubicBezTo>
                      <a:pt x="773" y="3909"/>
                      <a:pt x="773" y="3909"/>
                      <a:pt x="773" y="3909"/>
                    </a:cubicBezTo>
                    <a:cubicBezTo>
                      <a:pt x="853" y="3909"/>
                      <a:pt x="853" y="3909"/>
                      <a:pt x="853" y="3909"/>
                    </a:cubicBezTo>
                    <a:cubicBezTo>
                      <a:pt x="853" y="746"/>
                      <a:pt x="853" y="746"/>
                      <a:pt x="853" y="746"/>
                    </a:cubicBezTo>
                    <a:cubicBezTo>
                      <a:pt x="1037" y="737"/>
                      <a:pt x="1212" y="667"/>
                      <a:pt x="1351" y="546"/>
                    </a:cubicBezTo>
                    <a:cubicBezTo>
                      <a:pt x="1498" y="418"/>
                      <a:pt x="1595" y="241"/>
                      <a:pt x="1623" y="49"/>
                    </a:cubicBezTo>
                    <a:cubicBezTo>
                      <a:pt x="1627" y="27"/>
                      <a:pt x="1612" y="7"/>
                      <a:pt x="1590" y="4"/>
                    </a:cubicBezTo>
                    <a:close/>
                    <a:moveTo>
                      <a:pt x="43" y="68"/>
                    </a:moveTo>
                    <a:cubicBezTo>
                      <a:pt x="29" y="68"/>
                      <a:pt x="18" y="57"/>
                      <a:pt x="18" y="43"/>
                    </a:cubicBezTo>
                    <a:cubicBezTo>
                      <a:pt x="18" y="29"/>
                      <a:pt x="29" y="18"/>
                      <a:pt x="43" y="18"/>
                    </a:cubicBezTo>
                    <a:cubicBezTo>
                      <a:pt x="57" y="18"/>
                      <a:pt x="68" y="29"/>
                      <a:pt x="68" y="43"/>
                    </a:cubicBezTo>
                    <a:cubicBezTo>
                      <a:pt x="68" y="57"/>
                      <a:pt x="57" y="68"/>
                      <a:pt x="43" y="68"/>
                    </a:cubicBezTo>
                    <a:close/>
                    <a:moveTo>
                      <a:pt x="1584" y="68"/>
                    </a:moveTo>
                    <a:cubicBezTo>
                      <a:pt x="1570" y="68"/>
                      <a:pt x="1559" y="57"/>
                      <a:pt x="1559" y="43"/>
                    </a:cubicBezTo>
                    <a:cubicBezTo>
                      <a:pt x="1559" y="29"/>
                      <a:pt x="1570" y="18"/>
                      <a:pt x="1584" y="18"/>
                    </a:cubicBezTo>
                    <a:cubicBezTo>
                      <a:pt x="1598" y="18"/>
                      <a:pt x="1609" y="29"/>
                      <a:pt x="1609" y="43"/>
                    </a:cubicBezTo>
                    <a:cubicBezTo>
                      <a:pt x="1609" y="57"/>
                      <a:pt x="1598" y="68"/>
                      <a:pt x="1584" y="68"/>
                    </a:cubicBezTo>
                    <a:close/>
                  </a:path>
                </a:pathLst>
              </a:custGeom>
              <a:solidFill>
                <a:schemeClr val="accent1"/>
              </a:solidFill>
              <a:ln>
                <a:noFill/>
              </a:ln>
              <a:effectLst/>
            </p:spPr>
            <p:txBody>
              <a:bodyPr anchor="ctr"/>
              <a:lstStyle/>
              <a:p>
                <a:pPr algn="ctr"/>
              </a:p>
            </p:txBody>
          </p:sp>
          <p:grpSp>
            <p:nvGrpSpPr>
              <p:cNvPr id="19" name="组合 18"/>
              <p:cNvGrpSpPr/>
              <p:nvPr/>
            </p:nvGrpSpPr>
            <p:grpSpPr>
              <a:xfrm>
                <a:off x="1631978" y="3217303"/>
                <a:ext cx="729709" cy="698805"/>
                <a:chOff x="5699125" y="234951"/>
                <a:chExt cx="487363" cy="466725"/>
              </a:xfrm>
              <a:solidFill>
                <a:schemeClr val="accent1"/>
              </a:solidFill>
              <a:effectLst/>
            </p:grpSpPr>
            <p:sp>
              <p:nvSpPr>
                <p:cNvPr id="22" name="任意多边形: 形状 21"/>
                <p:cNvSpPr/>
                <p:nvPr/>
              </p:nvSpPr>
              <p:spPr bwMode="auto">
                <a:xfrm>
                  <a:off x="5700713" y="234951"/>
                  <a:ext cx="485775" cy="239713"/>
                </a:xfrm>
                <a:custGeom>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矩形 22"/>
                <p:cNvSpPr/>
                <p:nvPr/>
              </p:nvSpPr>
              <p:spPr bwMode="auto">
                <a:xfrm>
                  <a:off x="5699125" y="549276"/>
                  <a:ext cx="9207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4" name="矩形 23"/>
                <p:cNvSpPr/>
                <p:nvPr/>
              </p:nvSpPr>
              <p:spPr bwMode="auto">
                <a:xfrm>
                  <a:off x="5826125" y="496888"/>
                  <a:ext cx="93663" cy="2047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 name="矩形 24"/>
                <p:cNvSpPr/>
                <p:nvPr/>
              </p:nvSpPr>
              <p:spPr bwMode="auto">
                <a:xfrm>
                  <a:off x="5959475" y="469901"/>
                  <a:ext cx="93663" cy="231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 name="矩形 25"/>
                <p:cNvSpPr/>
                <p:nvPr/>
              </p:nvSpPr>
              <p:spPr bwMode="auto">
                <a:xfrm>
                  <a:off x="6092825" y="363538"/>
                  <a:ext cx="93663" cy="3381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grpSp>
          <p:sp>
            <p:nvSpPr>
              <p:cNvPr id="20" name="任意多边形: 形状 19"/>
              <p:cNvSpPr/>
              <p:nvPr/>
            </p:nvSpPr>
            <p:spPr bwMode="auto">
              <a:xfrm rot="10800000" flipV="1">
                <a:off x="989776" y="4498122"/>
                <a:ext cx="2045884" cy="1504983"/>
              </a:xfrm>
              <a:custGeom>
                <a:gdLst>
                  <a:gd name="T0" fmla="*/ 71 w 645"/>
                  <a:gd name="T1" fmla="*/ 939 h 939"/>
                  <a:gd name="T2" fmla="*/ 0 w 645"/>
                  <a:gd name="T3" fmla="*/ 868 h 939"/>
                  <a:gd name="T4" fmla="*/ 0 w 645"/>
                  <a:gd name="T5" fmla="*/ 120 h 939"/>
                  <a:gd name="T6" fmla="*/ 71 w 645"/>
                  <a:gd name="T7" fmla="*/ 49 h 939"/>
                  <a:gd name="T8" fmla="*/ 261 w 645"/>
                  <a:gd name="T9" fmla="*/ 49 h 939"/>
                  <a:gd name="T10" fmla="*/ 324 w 645"/>
                  <a:gd name="T11" fmla="*/ 0 h 939"/>
                  <a:gd name="T12" fmla="*/ 387 w 645"/>
                  <a:gd name="T13" fmla="*/ 49 h 939"/>
                  <a:gd name="T14" fmla="*/ 575 w 645"/>
                  <a:gd name="T15" fmla="*/ 49 h 939"/>
                  <a:gd name="T16" fmla="*/ 645 w 645"/>
                  <a:gd name="T17" fmla="*/ 120 h 939"/>
                  <a:gd name="T18" fmla="*/ 645 w 645"/>
                  <a:gd name="T19" fmla="*/ 868 h 939"/>
                  <a:gd name="T20" fmla="*/ 575 w 645"/>
                  <a:gd name="T21" fmla="*/ 939 h 939"/>
                  <a:gd name="T22" fmla="*/ 71 w 645"/>
                  <a:gd name="T23" fmla="*/ 939 h 9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5" h="939">
                    <a:moveTo>
                      <a:pt x="71" y="939"/>
                    </a:moveTo>
                    <a:cubicBezTo>
                      <a:pt x="32" y="939"/>
                      <a:pt x="0" y="907"/>
                      <a:pt x="0" y="868"/>
                    </a:cubicBezTo>
                    <a:cubicBezTo>
                      <a:pt x="0" y="120"/>
                      <a:pt x="0" y="120"/>
                      <a:pt x="0" y="120"/>
                    </a:cubicBezTo>
                    <a:cubicBezTo>
                      <a:pt x="0" y="81"/>
                      <a:pt x="32" y="49"/>
                      <a:pt x="71" y="49"/>
                    </a:cubicBezTo>
                    <a:cubicBezTo>
                      <a:pt x="261" y="49"/>
                      <a:pt x="261" y="49"/>
                      <a:pt x="261" y="49"/>
                    </a:cubicBezTo>
                    <a:cubicBezTo>
                      <a:pt x="291" y="49"/>
                      <a:pt x="317" y="28"/>
                      <a:pt x="324" y="0"/>
                    </a:cubicBezTo>
                    <a:cubicBezTo>
                      <a:pt x="331" y="28"/>
                      <a:pt x="357" y="49"/>
                      <a:pt x="387" y="49"/>
                    </a:cubicBezTo>
                    <a:cubicBezTo>
                      <a:pt x="575" y="49"/>
                      <a:pt x="575" y="49"/>
                      <a:pt x="575" y="49"/>
                    </a:cubicBezTo>
                    <a:cubicBezTo>
                      <a:pt x="614" y="49"/>
                      <a:pt x="645" y="81"/>
                      <a:pt x="645" y="120"/>
                    </a:cubicBezTo>
                    <a:cubicBezTo>
                      <a:pt x="645" y="868"/>
                      <a:pt x="645" y="868"/>
                      <a:pt x="645" y="868"/>
                    </a:cubicBezTo>
                    <a:cubicBezTo>
                      <a:pt x="645" y="907"/>
                      <a:pt x="614" y="939"/>
                      <a:pt x="575" y="939"/>
                    </a:cubicBezTo>
                    <a:lnTo>
                      <a:pt x="71" y="939"/>
                    </a:lnTo>
                    <a:close/>
                  </a:path>
                </a:pathLst>
              </a:custGeom>
              <a:solidFill>
                <a:schemeClr val="bg1"/>
              </a:solidFill>
              <a:ln w="12700" cap="flat" cmpd="sng" algn="ctr">
                <a:solidFill>
                  <a:schemeClr val="accent1"/>
                </a:solidFill>
                <a:prstDash val="solid"/>
                <a:round/>
                <a:headEnd type="none" w="med" len="med"/>
                <a:tailEnd type="none" w="med" len="med"/>
              </a:ln>
              <a:effectLst/>
            </p:spPr>
            <p:txBody>
              <a:bodyPr vert="horz" wrap="square" lIns="0" tIns="540000" rIns="0" bIns="0" anchor="t" anchorCtr="1" compatLnSpc="1">
                <a:normAutofit/>
              </a:bodyPr>
              <a:lstStyle/>
              <a:p>
                <a:pPr lvl="0" algn="ctr">
                  <a:lnSpc>
                    <a:spcPct val="120000"/>
                  </a:lnSpc>
                </a:pPr>
                <a:r>
                  <a:rPr lang="zh-CN" altLang="en-US" sz="1000">
                    <a:solidFill>
                      <a:sysClr val="windowText" lastClr="000000"/>
                    </a:solidFill>
                  </a:rPr>
                  <a:t>此部分内容作为文字</a:t>
                </a:r>
                <a:br>
                  <a:rPr lang="zh-CN" altLang="en-US" sz="1000">
                    <a:solidFill>
                      <a:sysClr val="windowText" lastClr="000000"/>
                    </a:solidFill>
                  </a:rPr>
                </a:br>
                <a:r>
                  <a:rPr lang="zh-CN" altLang="en-US" sz="1000">
                    <a:solidFill>
                      <a:sysClr val="windowText" lastClr="000000"/>
                    </a:solidFill>
                  </a:rPr>
                  <a:t>排版占位显示（建议</a:t>
                </a:r>
                <a:br>
                  <a:rPr lang="zh-CN" altLang="en-US" sz="1000">
                    <a:solidFill>
                      <a:sysClr val="windowText" lastClr="000000"/>
                    </a:solidFill>
                  </a:rPr>
                </a:br>
                <a:r>
                  <a:rPr lang="zh-CN" altLang="en-US" sz="1000">
                    <a:solidFill>
                      <a:sysClr val="windowText" lastClr="000000"/>
                    </a:solidFill>
                  </a:rPr>
                  <a:t>使用主题字体）。</a:t>
                </a:r>
                <a:endParaRPr lang="zh-CN" altLang="en-US" sz="1000">
                  <a:solidFill>
                    <a:sysClr val="windowText" lastClr="000000"/>
                  </a:solidFill>
                </a:endParaRPr>
              </a:p>
            </p:txBody>
          </p:sp>
          <p:sp>
            <p:nvSpPr>
              <p:cNvPr id="21" name="矩形 20"/>
              <p:cNvSpPr/>
              <p:nvPr/>
            </p:nvSpPr>
            <p:spPr>
              <a:xfrm>
                <a:off x="1389959" y="4583539"/>
                <a:ext cx="1261884" cy="415498"/>
              </a:xfrm>
              <a:prstGeom prst="rect">
                <a:avLst/>
              </a:prstGeom>
            </p:spPr>
            <p:txBody>
              <a:bodyPr wrap="none">
                <a:normAutofit/>
              </a:bodyPr>
              <a:lstStyle/>
              <a:p>
                <a:pPr lvl="0" algn="ctr" fontAlgn="base">
                  <a:spcBef>
                    <a:spcPct val="0"/>
                  </a:spcBef>
                  <a:spcAft>
                    <a:spcPct val="0"/>
                  </a:spcAft>
                </a:pPr>
                <a:r>
                  <a:rPr lang="zh-CN" altLang="en-US" sz="1400" b="1">
                    <a:solidFill>
                      <a:schemeClr val="accent1">
                        <a:lumMod val="100000"/>
                      </a:schemeClr>
                    </a:solidFill>
                  </a:rPr>
                  <a:t>标题文本预设</a:t>
                </a:r>
                <a:endParaRPr lang="zh-CN" altLang="en-US" sz="1400" b="1">
                  <a:solidFill>
                    <a:schemeClr val="accent1">
                      <a:lumMod val="100000"/>
                    </a:schemeClr>
                  </a:solidFill>
                </a:endParaRPr>
              </a:p>
            </p:txBody>
          </p:sp>
        </p:grpSp>
        <p:grpSp>
          <p:nvGrpSpPr>
            <p:cNvPr id="6" name="组合 5"/>
            <p:cNvGrpSpPr/>
            <p:nvPr/>
          </p:nvGrpSpPr>
          <p:grpSpPr>
            <a:xfrm>
              <a:off x="5521446" y="-28080"/>
              <a:ext cx="2045884" cy="7451725"/>
              <a:chOff x="4872869" y="-28080"/>
              <a:chExt cx="2045884" cy="7451725"/>
            </a:xfrm>
          </p:grpSpPr>
          <p:sp>
            <p:nvSpPr>
              <p:cNvPr id="7" name="任意多边形: 形状 6"/>
              <p:cNvSpPr/>
              <p:nvPr/>
            </p:nvSpPr>
            <p:spPr bwMode="auto">
              <a:xfrm>
                <a:off x="5360197" y="-28080"/>
                <a:ext cx="1042769" cy="3561697"/>
              </a:xfrm>
              <a:custGeom>
                <a:gdLst>
                  <a:gd name="T0" fmla="*/ 1079 w 1083"/>
                  <a:gd name="T1" fmla="*/ 3644 h 3693"/>
                  <a:gd name="T2" fmla="*/ 898 w 1083"/>
                  <a:gd name="T3" fmla="*/ 3314 h 3693"/>
                  <a:gd name="T4" fmla="*/ 581 w 1083"/>
                  <a:gd name="T5" fmla="*/ 3182 h 3693"/>
                  <a:gd name="T6" fmla="*/ 581 w 1083"/>
                  <a:gd name="T7" fmla="*/ 0 h 3693"/>
                  <a:gd name="T8" fmla="*/ 501 w 1083"/>
                  <a:gd name="T9" fmla="*/ 0 h 3693"/>
                  <a:gd name="T10" fmla="*/ 501 w 1083"/>
                  <a:gd name="T11" fmla="*/ 3182 h 3693"/>
                  <a:gd name="T12" fmla="*/ 185 w 1083"/>
                  <a:gd name="T13" fmla="*/ 3314 h 3693"/>
                  <a:gd name="T14" fmla="*/ 3 w 1083"/>
                  <a:gd name="T15" fmla="*/ 3644 h 3693"/>
                  <a:gd name="T16" fmla="*/ 37 w 1083"/>
                  <a:gd name="T17" fmla="*/ 3690 h 3693"/>
                  <a:gd name="T18" fmla="*/ 83 w 1083"/>
                  <a:gd name="T19" fmla="*/ 3656 h 3693"/>
                  <a:gd name="T20" fmla="*/ 541 w 1083"/>
                  <a:gd name="T21" fmla="*/ 3261 h 3693"/>
                  <a:gd name="T22" fmla="*/ 1000 w 1083"/>
                  <a:gd name="T23" fmla="*/ 3656 h 3693"/>
                  <a:gd name="T24" fmla="*/ 1040 w 1083"/>
                  <a:gd name="T25" fmla="*/ 3690 h 3693"/>
                  <a:gd name="T26" fmla="*/ 1046 w 1083"/>
                  <a:gd name="T27" fmla="*/ 3690 h 3693"/>
                  <a:gd name="T28" fmla="*/ 1079 w 1083"/>
                  <a:gd name="T29" fmla="*/ 3644 h 3693"/>
                  <a:gd name="T30" fmla="*/ 43 w 1083"/>
                  <a:gd name="T31" fmla="*/ 3676 h 3693"/>
                  <a:gd name="T32" fmla="*/ 18 w 1083"/>
                  <a:gd name="T33" fmla="*/ 3650 h 3693"/>
                  <a:gd name="T34" fmla="*/ 43 w 1083"/>
                  <a:gd name="T35" fmla="*/ 3625 h 3693"/>
                  <a:gd name="T36" fmla="*/ 68 w 1083"/>
                  <a:gd name="T37" fmla="*/ 3650 h 3693"/>
                  <a:gd name="T38" fmla="*/ 43 w 1083"/>
                  <a:gd name="T39" fmla="*/ 3676 h 3693"/>
                  <a:gd name="T40" fmla="*/ 1040 w 1083"/>
                  <a:gd name="T41" fmla="*/ 3676 h 3693"/>
                  <a:gd name="T42" fmla="*/ 1015 w 1083"/>
                  <a:gd name="T43" fmla="*/ 3650 h 3693"/>
                  <a:gd name="T44" fmla="*/ 1040 w 1083"/>
                  <a:gd name="T45" fmla="*/ 3625 h 3693"/>
                  <a:gd name="T46" fmla="*/ 1065 w 1083"/>
                  <a:gd name="T47" fmla="*/ 3650 h 3693"/>
                  <a:gd name="T48" fmla="*/ 1040 w 1083"/>
                  <a:gd name="T49" fmla="*/ 3676 h 36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83" h="3693">
                    <a:moveTo>
                      <a:pt x="1079" y="3644"/>
                    </a:moveTo>
                    <a:cubicBezTo>
                      <a:pt x="1061" y="3517"/>
                      <a:pt x="996" y="3399"/>
                      <a:pt x="898" y="3314"/>
                    </a:cubicBezTo>
                    <a:cubicBezTo>
                      <a:pt x="810" y="3237"/>
                      <a:pt x="698" y="3191"/>
                      <a:pt x="581" y="3182"/>
                    </a:cubicBezTo>
                    <a:cubicBezTo>
                      <a:pt x="581" y="0"/>
                      <a:pt x="581" y="0"/>
                      <a:pt x="581" y="0"/>
                    </a:cubicBezTo>
                    <a:cubicBezTo>
                      <a:pt x="501" y="0"/>
                      <a:pt x="501" y="0"/>
                      <a:pt x="501" y="0"/>
                    </a:cubicBezTo>
                    <a:cubicBezTo>
                      <a:pt x="501" y="3182"/>
                      <a:pt x="501" y="3182"/>
                      <a:pt x="501" y="3182"/>
                    </a:cubicBezTo>
                    <a:cubicBezTo>
                      <a:pt x="385" y="3191"/>
                      <a:pt x="273" y="3237"/>
                      <a:pt x="185" y="3314"/>
                    </a:cubicBezTo>
                    <a:cubicBezTo>
                      <a:pt x="87" y="3399"/>
                      <a:pt x="22" y="3517"/>
                      <a:pt x="3" y="3644"/>
                    </a:cubicBezTo>
                    <a:cubicBezTo>
                      <a:pt x="0" y="3666"/>
                      <a:pt x="15" y="3687"/>
                      <a:pt x="37" y="3690"/>
                    </a:cubicBezTo>
                    <a:cubicBezTo>
                      <a:pt x="59" y="3693"/>
                      <a:pt x="79" y="3678"/>
                      <a:pt x="83" y="3656"/>
                    </a:cubicBezTo>
                    <a:cubicBezTo>
                      <a:pt x="116" y="3431"/>
                      <a:pt x="313" y="3261"/>
                      <a:pt x="541" y="3261"/>
                    </a:cubicBezTo>
                    <a:cubicBezTo>
                      <a:pt x="770" y="3261"/>
                      <a:pt x="967" y="3431"/>
                      <a:pt x="1000" y="3656"/>
                    </a:cubicBezTo>
                    <a:cubicBezTo>
                      <a:pt x="1003" y="3676"/>
                      <a:pt x="1020" y="3690"/>
                      <a:pt x="1040" y="3690"/>
                    </a:cubicBezTo>
                    <a:cubicBezTo>
                      <a:pt x="1042" y="3690"/>
                      <a:pt x="1044" y="3690"/>
                      <a:pt x="1046" y="3690"/>
                    </a:cubicBezTo>
                    <a:cubicBezTo>
                      <a:pt x="1068" y="3687"/>
                      <a:pt x="1083" y="3666"/>
                      <a:pt x="1079" y="3644"/>
                    </a:cubicBezTo>
                    <a:close/>
                    <a:moveTo>
                      <a:pt x="43" y="3676"/>
                    </a:moveTo>
                    <a:cubicBezTo>
                      <a:pt x="29" y="3676"/>
                      <a:pt x="18" y="3664"/>
                      <a:pt x="18" y="3650"/>
                    </a:cubicBezTo>
                    <a:cubicBezTo>
                      <a:pt x="18" y="3636"/>
                      <a:pt x="29" y="3625"/>
                      <a:pt x="43" y="3625"/>
                    </a:cubicBezTo>
                    <a:cubicBezTo>
                      <a:pt x="57" y="3625"/>
                      <a:pt x="68" y="3636"/>
                      <a:pt x="68" y="3650"/>
                    </a:cubicBezTo>
                    <a:cubicBezTo>
                      <a:pt x="68" y="3664"/>
                      <a:pt x="57" y="3676"/>
                      <a:pt x="43" y="3676"/>
                    </a:cubicBezTo>
                    <a:close/>
                    <a:moveTo>
                      <a:pt x="1040" y="3676"/>
                    </a:moveTo>
                    <a:cubicBezTo>
                      <a:pt x="1026" y="3676"/>
                      <a:pt x="1015" y="3664"/>
                      <a:pt x="1015" y="3650"/>
                    </a:cubicBezTo>
                    <a:cubicBezTo>
                      <a:pt x="1015" y="3636"/>
                      <a:pt x="1026" y="3625"/>
                      <a:pt x="1040" y="3625"/>
                    </a:cubicBezTo>
                    <a:cubicBezTo>
                      <a:pt x="1054" y="3625"/>
                      <a:pt x="1065" y="3636"/>
                      <a:pt x="1065" y="3650"/>
                    </a:cubicBezTo>
                    <a:cubicBezTo>
                      <a:pt x="1065" y="3664"/>
                      <a:pt x="1054" y="3676"/>
                      <a:pt x="1040" y="3676"/>
                    </a:cubicBezTo>
                    <a:close/>
                  </a:path>
                </a:pathLst>
              </a:custGeom>
              <a:solidFill>
                <a:schemeClr val="accent3"/>
              </a:solidFill>
              <a:ln>
                <a:noFill/>
              </a:ln>
              <a:effectLst/>
            </p:spPr>
            <p:txBody>
              <a:bodyPr anchor="ctr"/>
              <a:lstStyle/>
              <a:p>
                <a:pPr algn="ctr"/>
              </a:p>
            </p:txBody>
          </p:sp>
          <p:sp>
            <p:nvSpPr>
              <p:cNvPr id="8" name="任意多边形: 形状 7"/>
              <p:cNvSpPr/>
              <p:nvPr/>
            </p:nvSpPr>
            <p:spPr bwMode="auto">
              <a:xfrm>
                <a:off x="5360198" y="3612418"/>
                <a:ext cx="1042769" cy="3811227"/>
              </a:xfrm>
              <a:custGeom>
                <a:gdLst>
                  <a:gd name="T0" fmla="*/ 1046 w 1083"/>
                  <a:gd name="T1" fmla="*/ 3 h 3949"/>
                  <a:gd name="T2" fmla="*/ 1000 w 1083"/>
                  <a:gd name="T3" fmla="*/ 37 h 3949"/>
                  <a:gd name="T4" fmla="*/ 541 w 1083"/>
                  <a:gd name="T5" fmla="*/ 432 h 3949"/>
                  <a:gd name="T6" fmla="*/ 83 w 1083"/>
                  <a:gd name="T7" fmla="*/ 37 h 3949"/>
                  <a:gd name="T8" fmla="*/ 37 w 1083"/>
                  <a:gd name="T9" fmla="*/ 3 h 3949"/>
                  <a:gd name="T10" fmla="*/ 3 w 1083"/>
                  <a:gd name="T11" fmla="*/ 48 h 3949"/>
                  <a:gd name="T12" fmla="*/ 185 w 1083"/>
                  <a:gd name="T13" fmla="*/ 379 h 3949"/>
                  <a:gd name="T14" fmla="*/ 501 w 1083"/>
                  <a:gd name="T15" fmla="*/ 511 h 3949"/>
                  <a:gd name="T16" fmla="*/ 501 w 1083"/>
                  <a:gd name="T17" fmla="*/ 3949 h 3949"/>
                  <a:gd name="T18" fmla="*/ 581 w 1083"/>
                  <a:gd name="T19" fmla="*/ 3949 h 3949"/>
                  <a:gd name="T20" fmla="*/ 581 w 1083"/>
                  <a:gd name="T21" fmla="*/ 511 h 3949"/>
                  <a:gd name="T22" fmla="*/ 898 w 1083"/>
                  <a:gd name="T23" fmla="*/ 379 h 3949"/>
                  <a:gd name="T24" fmla="*/ 1079 w 1083"/>
                  <a:gd name="T25" fmla="*/ 48 h 3949"/>
                  <a:gd name="T26" fmla="*/ 1046 w 1083"/>
                  <a:gd name="T27" fmla="*/ 3 h 3949"/>
                  <a:gd name="T28" fmla="*/ 43 w 1083"/>
                  <a:gd name="T29" fmla="*/ 68 h 3949"/>
                  <a:gd name="T30" fmla="*/ 18 w 1083"/>
                  <a:gd name="T31" fmla="*/ 43 h 3949"/>
                  <a:gd name="T32" fmla="*/ 43 w 1083"/>
                  <a:gd name="T33" fmla="*/ 17 h 3949"/>
                  <a:gd name="T34" fmla="*/ 68 w 1083"/>
                  <a:gd name="T35" fmla="*/ 43 h 3949"/>
                  <a:gd name="T36" fmla="*/ 43 w 1083"/>
                  <a:gd name="T37" fmla="*/ 68 h 3949"/>
                  <a:gd name="T38" fmla="*/ 1040 w 1083"/>
                  <a:gd name="T39" fmla="*/ 68 h 3949"/>
                  <a:gd name="T40" fmla="*/ 1015 w 1083"/>
                  <a:gd name="T41" fmla="*/ 43 h 3949"/>
                  <a:gd name="T42" fmla="*/ 1040 w 1083"/>
                  <a:gd name="T43" fmla="*/ 17 h 3949"/>
                  <a:gd name="T44" fmla="*/ 1065 w 1083"/>
                  <a:gd name="T45" fmla="*/ 43 h 3949"/>
                  <a:gd name="T46" fmla="*/ 1040 w 1083"/>
                  <a:gd name="T47" fmla="*/ 68 h 39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83" h="3949">
                    <a:moveTo>
                      <a:pt x="1046" y="3"/>
                    </a:moveTo>
                    <a:cubicBezTo>
                      <a:pt x="1024" y="0"/>
                      <a:pt x="1004" y="15"/>
                      <a:pt x="1000" y="37"/>
                    </a:cubicBezTo>
                    <a:cubicBezTo>
                      <a:pt x="967" y="262"/>
                      <a:pt x="770" y="432"/>
                      <a:pt x="541" y="432"/>
                    </a:cubicBezTo>
                    <a:cubicBezTo>
                      <a:pt x="313" y="432"/>
                      <a:pt x="116" y="262"/>
                      <a:pt x="83" y="37"/>
                    </a:cubicBezTo>
                    <a:cubicBezTo>
                      <a:pt x="79" y="15"/>
                      <a:pt x="59" y="0"/>
                      <a:pt x="37" y="3"/>
                    </a:cubicBezTo>
                    <a:cubicBezTo>
                      <a:pt x="15" y="6"/>
                      <a:pt x="0" y="27"/>
                      <a:pt x="3" y="48"/>
                    </a:cubicBezTo>
                    <a:cubicBezTo>
                      <a:pt x="22" y="176"/>
                      <a:pt x="87" y="293"/>
                      <a:pt x="185" y="379"/>
                    </a:cubicBezTo>
                    <a:cubicBezTo>
                      <a:pt x="273" y="456"/>
                      <a:pt x="385" y="502"/>
                      <a:pt x="501" y="511"/>
                    </a:cubicBezTo>
                    <a:cubicBezTo>
                      <a:pt x="501" y="3949"/>
                      <a:pt x="501" y="3949"/>
                      <a:pt x="501" y="3949"/>
                    </a:cubicBezTo>
                    <a:cubicBezTo>
                      <a:pt x="581" y="3949"/>
                      <a:pt x="581" y="3949"/>
                      <a:pt x="581" y="3949"/>
                    </a:cubicBezTo>
                    <a:cubicBezTo>
                      <a:pt x="581" y="511"/>
                      <a:pt x="581" y="511"/>
                      <a:pt x="581" y="511"/>
                    </a:cubicBezTo>
                    <a:cubicBezTo>
                      <a:pt x="698" y="502"/>
                      <a:pt x="810" y="456"/>
                      <a:pt x="898" y="379"/>
                    </a:cubicBezTo>
                    <a:cubicBezTo>
                      <a:pt x="996" y="293"/>
                      <a:pt x="1061" y="176"/>
                      <a:pt x="1079" y="48"/>
                    </a:cubicBezTo>
                    <a:cubicBezTo>
                      <a:pt x="1083" y="27"/>
                      <a:pt x="1068" y="6"/>
                      <a:pt x="1046" y="3"/>
                    </a:cubicBezTo>
                    <a:close/>
                    <a:moveTo>
                      <a:pt x="43" y="68"/>
                    </a:moveTo>
                    <a:cubicBezTo>
                      <a:pt x="29" y="68"/>
                      <a:pt x="18" y="57"/>
                      <a:pt x="18" y="43"/>
                    </a:cubicBezTo>
                    <a:cubicBezTo>
                      <a:pt x="18" y="29"/>
                      <a:pt x="29" y="17"/>
                      <a:pt x="43" y="17"/>
                    </a:cubicBezTo>
                    <a:cubicBezTo>
                      <a:pt x="57" y="17"/>
                      <a:pt x="68" y="29"/>
                      <a:pt x="68" y="43"/>
                    </a:cubicBezTo>
                    <a:cubicBezTo>
                      <a:pt x="68" y="57"/>
                      <a:pt x="57" y="68"/>
                      <a:pt x="43" y="68"/>
                    </a:cubicBezTo>
                    <a:close/>
                    <a:moveTo>
                      <a:pt x="1040" y="68"/>
                    </a:moveTo>
                    <a:cubicBezTo>
                      <a:pt x="1026" y="68"/>
                      <a:pt x="1015" y="57"/>
                      <a:pt x="1015" y="43"/>
                    </a:cubicBezTo>
                    <a:cubicBezTo>
                      <a:pt x="1015" y="29"/>
                      <a:pt x="1026" y="17"/>
                      <a:pt x="1040" y="17"/>
                    </a:cubicBezTo>
                    <a:cubicBezTo>
                      <a:pt x="1054" y="17"/>
                      <a:pt x="1065" y="29"/>
                      <a:pt x="1065" y="43"/>
                    </a:cubicBezTo>
                    <a:cubicBezTo>
                      <a:pt x="1065" y="57"/>
                      <a:pt x="1054" y="68"/>
                      <a:pt x="1040" y="68"/>
                    </a:cubicBezTo>
                    <a:close/>
                  </a:path>
                </a:pathLst>
              </a:custGeom>
              <a:solidFill>
                <a:schemeClr val="accent3"/>
              </a:solidFill>
              <a:ln>
                <a:noFill/>
              </a:ln>
              <a:effectLst/>
            </p:spPr>
            <p:txBody>
              <a:bodyPr anchor="ctr"/>
              <a:lstStyle/>
              <a:p>
                <a:pPr algn="ctr"/>
              </a:p>
            </p:txBody>
          </p:sp>
          <p:grpSp>
            <p:nvGrpSpPr>
              <p:cNvPr id="9" name="组合 8"/>
              <p:cNvGrpSpPr/>
              <p:nvPr/>
            </p:nvGrpSpPr>
            <p:grpSpPr>
              <a:xfrm>
                <a:off x="5647942" y="3324749"/>
                <a:ext cx="491286" cy="508115"/>
                <a:chOff x="1071563" y="4362451"/>
                <a:chExt cx="603250" cy="623887"/>
              </a:xfrm>
              <a:solidFill>
                <a:schemeClr val="accent3"/>
              </a:solidFill>
              <a:effectLst/>
            </p:grpSpPr>
            <p:sp>
              <p:nvSpPr>
                <p:cNvPr id="12" name="任意多边形: 形状 11"/>
                <p:cNvSpPr/>
                <p:nvPr/>
              </p:nvSpPr>
              <p:spPr bwMode="auto">
                <a:xfrm>
                  <a:off x="1319213" y="4567238"/>
                  <a:ext cx="4763" cy="7938"/>
                </a:xfrm>
                <a:custGeom>
                  <a:gdLst>
                    <a:gd name="T0" fmla="*/ 9 w 9"/>
                    <a:gd name="T1" fmla="*/ 13 h 13"/>
                    <a:gd name="T2" fmla="*/ 3 w 9"/>
                    <a:gd name="T3" fmla="*/ 4 h 13"/>
                    <a:gd name="T4" fmla="*/ 0 w 9"/>
                    <a:gd name="T5" fmla="*/ 0 h 13"/>
                    <a:gd name="T6" fmla="*/ 1 w 9"/>
                    <a:gd name="T7" fmla="*/ 1 h 13"/>
                    <a:gd name="T8" fmla="*/ 9 w 9"/>
                    <a:gd name="T9" fmla="*/ 13 h 13"/>
                  </a:gdLst>
                  <a:cxnLst>
                    <a:cxn ang="0">
                      <a:pos x="T0" y="T1"/>
                    </a:cxn>
                    <a:cxn ang="0">
                      <a:pos x="T2" y="T3"/>
                    </a:cxn>
                    <a:cxn ang="0">
                      <a:pos x="T4" y="T5"/>
                    </a:cxn>
                    <a:cxn ang="0">
                      <a:pos x="T6" y="T7"/>
                    </a:cxn>
                    <a:cxn ang="0">
                      <a:pos x="T8" y="T9"/>
                    </a:cxn>
                  </a:cxnLst>
                  <a:rect l="0" t="0" r="r" b="b"/>
                  <a:pathLst>
                    <a:path w="9" h="13">
                      <a:moveTo>
                        <a:pt x="9" y="13"/>
                      </a:moveTo>
                      <a:cubicBezTo>
                        <a:pt x="7" y="10"/>
                        <a:pt x="5" y="7"/>
                        <a:pt x="3" y="4"/>
                      </a:cubicBezTo>
                      <a:cubicBezTo>
                        <a:pt x="2" y="3"/>
                        <a:pt x="1" y="1"/>
                        <a:pt x="0" y="0"/>
                      </a:cubicBezTo>
                      <a:cubicBezTo>
                        <a:pt x="0" y="0"/>
                        <a:pt x="1" y="1"/>
                        <a:pt x="1" y="1"/>
                      </a:cubicBezTo>
                      <a:cubicBezTo>
                        <a:pt x="3" y="5"/>
                        <a:pt x="6" y="9"/>
                        <a:pt x="9"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 name="任意多边形: 形状 12"/>
                <p:cNvSpPr/>
                <p:nvPr/>
              </p:nvSpPr>
              <p:spPr bwMode="auto">
                <a:xfrm>
                  <a:off x="1257300" y="4362451"/>
                  <a:ext cx="128588" cy="252413"/>
                </a:xfrm>
                <a:custGeom>
                  <a:gdLst>
                    <a:gd name="T0" fmla="*/ 31 w 193"/>
                    <a:gd name="T1" fmla="*/ 246 h 377"/>
                    <a:gd name="T2" fmla="*/ 42 w 193"/>
                    <a:gd name="T3" fmla="*/ 275 h 377"/>
                    <a:gd name="T4" fmla="*/ 52 w 193"/>
                    <a:gd name="T5" fmla="*/ 297 h 377"/>
                    <a:gd name="T6" fmla="*/ 75 w 193"/>
                    <a:gd name="T7" fmla="*/ 334 h 377"/>
                    <a:gd name="T8" fmla="*/ 85 w 193"/>
                    <a:gd name="T9" fmla="*/ 347 h 377"/>
                    <a:gd name="T10" fmla="*/ 93 w 193"/>
                    <a:gd name="T11" fmla="*/ 355 h 377"/>
                    <a:gd name="T12" fmla="*/ 101 w 193"/>
                    <a:gd name="T13" fmla="*/ 362 h 377"/>
                    <a:gd name="T14" fmla="*/ 109 w 193"/>
                    <a:gd name="T15" fmla="*/ 368 h 377"/>
                    <a:gd name="T16" fmla="*/ 118 w 193"/>
                    <a:gd name="T17" fmla="*/ 372 h 377"/>
                    <a:gd name="T18" fmla="*/ 128 w 193"/>
                    <a:gd name="T19" fmla="*/ 375 h 377"/>
                    <a:gd name="T20" fmla="*/ 137 w 193"/>
                    <a:gd name="T21" fmla="*/ 377 h 377"/>
                    <a:gd name="T22" fmla="*/ 150 w 193"/>
                    <a:gd name="T23" fmla="*/ 376 h 377"/>
                    <a:gd name="T24" fmla="*/ 161 w 193"/>
                    <a:gd name="T25" fmla="*/ 371 h 377"/>
                    <a:gd name="T26" fmla="*/ 168 w 193"/>
                    <a:gd name="T27" fmla="*/ 366 h 377"/>
                    <a:gd name="T28" fmla="*/ 175 w 193"/>
                    <a:gd name="T29" fmla="*/ 359 h 377"/>
                    <a:gd name="T30" fmla="*/ 180 w 193"/>
                    <a:gd name="T31" fmla="*/ 352 h 377"/>
                    <a:gd name="T32" fmla="*/ 180 w 193"/>
                    <a:gd name="T33" fmla="*/ 352 h 377"/>
                    <a:gd name="T34" fmla="*/ 160 w 193"/>
                    <a:gd name="T35" fmla="*/ 331 h 377"/>
                    <a:gd name="T36" fmla="*/ 158 w 193"/>
                    <a:gd name="T37" fmla="*/ 330 h 377"/>
                    <a:gd name="T38" fmla="*/ 153 w 193"/>
                    <a:gd name="T39" fmla="*/ 338 h 377"/>
                    <a:gd name="T40" fmla="*/ 147 w 193"/>
                    <a:gd name="T41" fmla="*/ 344 h 377"/>
                    <a:gd name="T42" fmla="*/ 142 w 193"/>
                    <a:gd name="T43" fmla="*/ 346 h 377"/>
                    <a:gd name="T44" fmla="*/ 136 w 193"/>
                    <a:gd name="T45" fmla="*/ 346 h 377"/>
                    <a:gd name="T46" fmla="*/ 131 w 193"/>
                    <a:gd name="T47" fmla="*/ 345 h 377"/>
                    <a:gd name="T48" fmla="*/ 124 w 193"/>
                    <a:gd name="T49" fmla="*/ 341 h 377"/>
                    <a:gd name="T50" fmla="*/ 101 w 193"/>
                    <a:gd name="T51" fmla="*/ 319 h 377"/>
                    <a:gd name="T52" fmla="*/ 101 w 193"/>
                    <a:gd name="T53" fmla="*/ 319 h 377"/>
                    <a:gd name="T54" fmla="*/ 96 w 193"/>
                    <a:gd name="T55" fmla="*/ 312 h 377"/>
                    <a:gd name="T56" fmla="*/ 93 w 193"/>
                    <a:gd name="T57" fmla="*/ 307 h 377"/>
                    <a:gd name="T58" fmla="*/ 92 w 193"/>
                    <a:gd name="T59" fmla="*/ 306 h 377"/>
                    <a:gd name="T60" fmla="*/ 92 w 193"/>
                    <a:gd name="T61" fmla="*/ 306 h 377"/>
                    <a:gd name="T62" fmla="*/ 91 w 193"/>
                    <a:gd name="T63" fmla="*/ 304 h 377"/>
                    <a:gd name="T64" fmla="*/ 82 w 193"/>
                    <a:gd name="T65" fmla="*/ 290 h 377"/>
                    <a:gd name="T66" fmla="*/ 84 w 193"/>
                    <a:gd name="T67" fmla="*/ 292 h 377"/>
                    <a:gd name="T68" fmla="*/ 88 w 193"/>
                    <a:gd name="T69" fmla="*/ 299 h 377"/>
                    <a:gd name="T70" fmla="*/ 84 w 193"/>
                    <a:gd name="T71" fmla="*/ 292 h 377"/>
                    <a:gd name="T72" fmla="*/ 81 w 193"/>
                    <a:gd name="T73" fmla="*/ 286 h 377"/>
                    <a:gd name="T74" fmla="*/ 79 w 193"/>
                    <a:gd name="T75" fmla="*/ 282 h 377"/>
                    <a:gd name="T76" fmla="*/ 71 w 193"/>
                    <a:gd name="T77" fmla="*/ 267 h 377"/>
                    <a:gd name="T78" fmla="*/ 66 w 193"/>
                    <a:gd name="T79" fmla="*/ 254 h 377"/>
                    <a:gd name="T80" fmla="*/ 60 w 193"/>
                    <a:gd name="T81" fmla="*/ 239 h 377"/>
                    <a:gd name="T82" fmla="*/ 56 w 193"/>
                    <a:gd name="T83" fmla="*/ 224 h 377"/>
                    <a:gd name="T84" fmla="*/ 66 w 193"/>
                    <a:gd name="T85" fmla="*/ 43 h 377"/>
                    <a:gd name="T86" fmla="*/ 161 w 193"/>
                    <a:gd name="T87" fmla="*/ 198 h 377"/>
                    <a:gd name="T88" fmla="*/ 164 w 193"/>
                    <a:gd name="T89" fmla="*/ 213 h 377"/>
                    <a:gd name="T90" fmla="*/ 193 w 193"/>
                    <a:gd name="T91" fmla="*/ 205 h 377"/>
                    <a:gd name="T92" fmla="*/ 193 w 193"/>
                    <a:gd name="T93" fmla="*/ 204 h 377"/>
                    <a:gd name="T94" fmla="*/ 59 w 193"/>
                    <a:gd name="T95" fmla="*/ 13 h 377"/>
                    <a:gd name="T96" fmla="*/ 31 w 193"/>
                    <a:gd name="T97" fmla="*/ 245 h 3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3" h="377">
                      <a:moveTo>
                        <a:pt x="31" y="245"/>
                      </a:moveTo>
                      <a:cubicBezTo>
                        <a:pt x="31" y="246"/>
                        <a:pt x="31" y="246"/>
                        <a:pt x="31" y="246"/>
                      </a:cubicBezTo>
                      <a:cubicBezTo>
                        <a:pt x="34" y="256"/>
                        <a:pt x="38" y="265"/>
                        <a:pt x="42" y="275"/>
                      </a:cubicBezTo>
                      <a:cubicBezTo>
                        <a:pt x="42" y="275"/>
                        <a:pt x="42" y="275"/>
                        <a:pt x="42" y="275"/>
                      </a:cubicBezTo>
                      <a:cubicBezTo>
                        <a:pt x="44" y="281"/>
                        <a:pt x="47" y="288"/>
                        <a:pt x="50" y="294"/>
                      </a:cubicBezTo>
                      <a:cubicBezTo>
                        <a:pt x="51" y="295"/>
                        <a:pt x="52" y="296"/>
                        <a:pt x="52" y="297"/>
                      </a:cubicBezTo>
                      <a:cubicBezTo>
                        <a:pt x="58" y="309"/>
                        <a:pt x="65" y="320"/>
                        <a:pt x="72" y="330"/>
                      </a:cubicBezTo>
                      <a:cubicBezTo>
                        <a:pt x="73" y="331"/>
                        <a:pt x="74" y="333"/>
                        <a:pt x="75" y="334"/>
                      </a:cubicBezTo>
                      <a:cubicBezTo>
                        <a:pt x="78" y="338"/>
                        <a:pt x="82" y="343"/>
                        <a:pt x="85" y="347"/>
                      </a:cubicBezTo>
                      <a:cubicBezTo>
                        <a:pt x="85" y="347"/>
                        <a:pt x="85" y="347"/>
                        <a:pt x="85" y="347"/>
                      </a:cubicBezTo>
                      <a:cubicBezTo>
                        <a:pt x="88" y="350"/>
                        <a:pt x="90" y="352"/>
                        <a:pt x="93" y="355"/>
                      </a:cubicBezTo>
                      <a:cubicBezTo>
                        <a:pt x="93" y="355"/>
                        <a:pt x="93" y="355"/>
                        <a:pt x="93" y="355"/>
                      </a:cubicBezTo>
                      <a:cubicBezTo>
                        <a:pt x="95" y="357"/>
                        <a:pt x="98" y="360"/>
                        <a:pt x="100" y="362"/>
                      </a:cubicBezTo>
                      <a:cubicBezTo>
                        <a:pt x="101" y="362"/>
                        <a:pt x="101" y="362"/>
                        <a:pt x="101" y="362"/>
                      </a:cubicBezTo>
                      <a:cubicBezTo>
                        <a:pt x="103" y="364"/>
                        <a:pt x="106" y="366"/>
                        <a:pt x="108" y="367"/>
                      </a:cubicBezTo>
                      <a:cubicBezTo>
                        <a:pt x="109" y="367"/>
                        <a:pt x="109" y="368"/>
                        <a:pt x="109" y="368"/>
                      </a:cubicBezTo>
                      <a:cubicBezTo>
                        <a:pt x="112" y="369"/>
                        <a:pt x="114" y="371"/>
                        <a:pt x="116" y="372"/>
                      </a:cubicBezTo>
                      <a:cubicBezTo>
                        <a:pt x="117" y="372"/>
                        <a:pt x="118" y="372"/>
                        <a:pt x="118" y="372"/>
                      </a:cubicBezTo>
                      <a:cubicBezTo>
                        <a:pt x="120" y="373"/>
                        <a:pt x="122" y="374"/>
                        <a:pt x="124" y="375"/>
                      </a:cubicBezTo>
                      <a:cubicBezTo>
                        <a:pt x="125" y="375"/>
                        <a:pt x="127" y="375"/>
                        <a:pt x="128" y="375"/>
                      </a:cubicBezTo>
                      <a:cubicBezTo>
                        <a:pt x="129" y="376"/>
                        <a:pt x="131" y="376"/>
                        <a:pt x="133" y="377"/>
                      </a:cubicBezTo>
                      <a:cubicBezTo>
                        <a:pt x="134" y="377"/>
                        <a:pt x="136" y="377"/>
                        <a:pt x="137" y="377"/>
                      </a:cubicBezTo>
                      <a:cubicBezTo>
                        <a:pt x="139" y="377"/>
                        <a:pt x="140" y="377"/>
                        <a:pt x="141" y="377"/>
                      </a:cubicBezTo>
                      <a:cubicBezTo>
                        <a:pt x="144" y="377"/>
                        <a:pt x="147" y="376"/>
                        <a:pt x="150" y="376"/>
                      </a:cubicBezTo>
                      <a:cubicBezTo>
                        <a:pt x="153" y="375"/>
                        <a:pt x="156" y="374"/>
                        <a:pt x="159" y="372"/>
                      </a:cubicBezTo>
                      <a:cubicBezTo>
                        <a:pt x="159" y="372"/>
                        <a:pt x="160" y="372"/>
                        <a:pt x="161" y="371"/>
                      </a:cubicBezTo>
                      <a:cubicBezTo>
                        <a:pt x="163" y="370"/>
                        <a:pt x="165" y="369"/>
                        <a:pt x="166" y="368"/>
                      </a:cubicBezTo>
                      <a:cubicBezTo>
                        <a:pt x="167" y="367"/>
                        <a:pt x="168" y="366"/>
                        <a:pt x="168" y="366"/>
                      </a:cubicBezTo>
                      <a:cubicBezTo>
                        <a:pt x="170" y="365"/>
                        <a:pt x="172" y="363"/>
                        <a:pt x="173" y="361"/>
                      </a:cubicBezTo>
                      <a:cubicBezTo>
                        <a:pt x="174" y="361"/>
                        <a:pt x="174" y="360"/>
                        <a:pt x="175" y="359"/>
                      </a:cubicBezTo>
                      <a:cubicBezTo>
                        <a:pt x="176" y="358"/>
                        <a:pt x="178" y="356"/>
                        <a:pt x="179" y="353"/>
                      </a:cubicBezTo>
                      <a:cubicBezTo>
                        <a:pt x="180" y="353"/>
                        <a:pt x="180" y="353"/>
                        <a:pt x="180" y="352"/>
                      </a:cubicBezTo>
                      <a:cubicBezTo>
                        <a:pt x="180" y="352"/>
                        <a:pt x="180" y="352"/>
                        <a:pt x="180" y="352"/>
                      </a:cubicBezTo>
                      <a:cubicBezTo>
                        <a:pt x="180" y="352"/>
                        <a:pt x="180" y="352"/>
                        <a:pt x="180" y="352"/>
                      </a:cubicBezTo>
                      <a:cubicBezTo>
                        <a:pt x="169" y="339"/>
                        <a:pt x="169" y="339"/>
                        <a:pt x="169" y="339"/>
                      </a:cubicBezTo>
                      <a:cubicBezTo>
                        <a:pt x="167" y="335"/>
                        <a:pt x="163" y="333"/>
                        <a:pt x="160" y="331"/>
                      </a:cubicBezTo>
                      <a:cubicBezTo>
                        <a:pt x="159" y="330"/>
                        <a:pt x="159" y="330"/>
                        <a:pt x="158" y="330"/>
                      </a:cubicBezTo>
                      <a:cubicBezTo>
                        <a:pt x="158" y="330"/>
                        <a:pt x="158" y="330"/>
                        <a:pt x="158" y="330"/>
                      </a:cubicBezTo>
                      <a:cubicBezTo>
                        <a:pt x="158" y="330"/>
                        <a:pt x="158" y="330"/>
                        <a:pt x="158" y="330"/>
                      </a:cubicBezTo>
                      <a:cubicBezTo>
                        <a:pt x="156" y="333"/>
                        <a:pt x="155" y="335"/>
                        <a:pt x="153" y="338"/>
                      </a:cubicBezTo>
                      <a:cubicBezTo>
                        <a:pt x="153" y="338"/>
                        <a:pt x="152" y="339"/>
                        <a:pt x="152" y="339"/>
                      </a:cubicBezTo>
                      <a:cubicBezTo>
                        <a:pt x="150" y="341"/>
                        <a:pt x="149" y="343"/>
                        <a:pt x="147" y="344"/>
                      </a:cubicBezTo>
                      <a:cubicBezTo>
                        <a:pt x="147" y="344"/>
                        <a:pt x="147" y="344"/>
                        <a:pt x="147" y="344"/>
                      </a:cubicBezTo>
                      <a:cubicBezTo>
                        <a:pt x="145" y="345"/>
                        <a:pt x="144" y="346"/>
                        <a:pt x="142" y="346"/>
                      </a:cubicBezTo>
                      <a:cubicBezTo>
                        <a:pt x="141" y="346"/>
                        <a:pt x="139" y="346"/>
                        <a:pt x="137" y="346"/>
                      </a:cubicBezTo>
                      <a:cubicBezTo>
                        <a:pt x="137" y="346"/>
                        <a:pt x="137" y="346"/>
                        <a:pt x="136" y="346"/>
                      </a:cubicBezTo>
                      <a:cubicBezTo>
                        <a:pt x="135" y="346"/>
                        <a:pt x="133" y="345"/>
                        <a:pt x="132" y="345"/>
                      </a:cubicBezTo>
                      <a:cubicBezTo>
                        <a:pt x="132" y="345"/>
                        <a:pt x="131" y="345"/>
                        <a:pt x="131" y="345"/>
                      </a:cubicBezTo>
                      <a:cubicBezTo>
                        <a:pt x="129" y="344"/>
                        <a:pt x="128" y="343"/>
                        <a:pt x="126" y="342"/>
                      </a:cubicBezTo>
                      <a:cubicBezTo>
                        <a:pt x="125" y="342"/>
                        <a:pt x="125" y="341"/>
                        <a:pt x="124" y="341"/>
                      </a:cubicBezTo>
                      <a:cubicBezTo>
                        <a:pt x="122" y="339"/>
                        <a:pt x="119" y="338"/>
                        <a:pt x="117" y="335"/>
                      </a:cubicBezTo>
                      <a:cubicBezTo>
                        <a:pt x="112" y="331"/>
                        <a:pt x="106" y="326"/>
                        <a:pt x="101" y="319"/>
                      </a:cubicBezTo>
                      <a:cubicBezTo>
                        <a:pt x="101" y="319"/>
                        <a:pt x="101" y="319"/>
                        <a:pt x="101" y="319"/>
                      </a:cubicBezTo>
                      <a:cubicBezTo>
                        <a:pt x="101" y="319"/>
                        <a:pt x="101" y="319"/>
                        <a:pt x="101" y="319"/>
                      </a:cubicBezTo>
                      <a:cubicBezTo>
                        <a:pt x="101" y="319"/>
                        <a:pt x="101" y="319"/>
                        <a:pt x="101" y="319"/>
                      </a:cubicBezTo>
                      <a:cubicBezTo>
                        <a:pt x="99" y="316"/>
                        <a:pt x="98" y="314"/>
                        <a:pt x="96" y="312"/>
                      </a:cubicBezTo>
                      <a:cubicBezTo>
                        <a:pt x="95" y="310"/>
                        <a:pt x="94" y="309"/>
                        <a:pt x="93" y="307"/>
                      </a:cubicBezTo>
                      <a:cubicBezTo>
                        <a:pt x="93" y="307"/>
                        <a:pt x="93" y="307"/>
                        <a:pt x="93" y="307"/>
                      </a:cubicBezTo>
                      <a:cubicBezTo>
                        <a:pt x="92" y="307"/>
                        <a:pt x="92" y="306"/>
                        <a:pt x="92" y="306"/>
                      </a:cubicBezTo>
                      <a:cubicBezTo>
                        <a:pt x="92" y="306"/>
                        <a:pt x="92" y="306"/>
                        <a:pt x="92" y="306"/>
                      </a:cubicBezTo>
                      <a:cubicBezTo>
                        <a:pt x="92" y="305"/>
                        <a:pt x="91" y="305"/>
                        <a:pt x="91" y="305"/>
                      </a:cubicBezTo>
                      <a:cubicBezTo>
                        <a:pt x="91" y="305"/>
                        <a:pt x="92" y="305"/>
                        <a:pt x="92" y="306"/>
                      </a:cubicBezTo>
                      <a:cubicBezTo>
                        <a:pt x="92" y="306"/>
                        <a:pt x="92" y="306"/>
                        <a:pt x="92" y="306"/>
                      </a:cubicBezTo>
                      <a:cubicBezTo>
                        <a:pt x="92" y="305"/>
                        <a:pt x="91" y="305"/>
                        <a:pt x="91" y="304"/>
                      </a:cubicBezTo>
                      <a:cubicBezTo>
                        <a:pt x="90" y="303"/>
                        <a:pt x="89" y="302"/>
                        <a:pt x="89" y="300"/>
                      </a:cubicBezTo>
                      <a:cubicBezTo>
                        <a:pt x="87" y="297"/>
                        <a:pt x="84" y="293"/>
                        <a:pt x="82" y="290"/>
                      </a:cubicBezTo>
                      <a:cubicBezTo>
                        <a:pt x="83" y="290"/>
                        <a:pt x="83" y="291"/>
                        <a:pt x="84" y="292"/>
                      </a:cubicBezTo>
                      <a:cubicBezTo>
                        <a:pt x="84" y="292"/>
                        <a:pt x="84" y="292"/>
                        <a:pt x="84" y="292"/>
                      </a:cubicBezTo>
                      <a:cubicBezTo>
                        <a:pt x="85" y="295"/>
                        <a:pt x="87" y="298"/>
                        <a:pt x="88" y="300"/>
                      </a:cubicBezTo>
                      <a:cubicBezTo>
                        <a:pt x="88" y="300"/>
                        <a:pt x="88" y="300"/>
                        <a:pt x="88" y="299"/>
                      </a:cubicBezTo>
                      <a:cubicBezTo>
                        <a:pt x="87" y="297"/>
                        <a:pt x="85" y="295"/>
                        <a:pt x="84" y="292"/>
                      </a:cubicBezTo>
                      <a:cubicBezTo>
                        <a:pt x="84" y="292"/>
                        <a:pt x="84" y="292"/>
                        <a:pt x="84" y="292"/>
                      </a:cubicBezTo>
                      <a:cubicBezTo>
                        <a:pt x="84" y="292"/>
                        <a:pt x="84" y="292"/>
                        <a:pt x="84" y="292"/>
                      </a:cubicBezTo>
                      <a:cubicBezTo>
                        <a:pt x="83" y="290"/>
                        <a:pt x="82" y="288"/>
                        <a:pt x="81" y="286"/>
                      </a:cubicBezTo>
                      <a:cubicBezTo>
                        <a:pt x="81" y="288"/>
                        <a:pt x="82" y="288"/>
                        <a:pt x="82" y="290"/>
                      </a:cubicBezTo>
                      <a:cubicBezTo>
                        <a:pt x="81" y="287"/>
                        <a:pt x="80" y="285"/>
                        <a:pt x="79" y="282"/>
                      </a:cubicBezTo>
                      <a:cubicBezTo>
                        <a:pt x="78" y="282"/>
                        <a:pt x="78" y="282"/>
                        <a:pt x="78" y="282"/>
                      </a:cubicBezTo>
                      <a:cubicBezTo>
                        <a:pt x="76" y="277"/>
                        <a:pt x="74" y="272"/>
                        <a:pt x="71" y="267"/>
                      </a:cubicBezTo>
                      <a:cubicBezTo>
                        <a:pt x="69" y="263"/>
                        <a:pt x="68" y="258"/>
                        <a:pt x="66" y="254"/>
                      </a:cubicBezTo>
                      <a:cubicBezTo>
                        <a:pt x="66" y="254"/>
                        <a:pt x="66" y="254"/>
                        <a:pt x="66" y="254"/>
                      </a:cubicBezTo>
                      <a:cubicBezTo>
                        <a:pt x="64" y="249"/>
                        <a:pt x="62" y="244"/>
                        <a:pt x="61" y="240"/>
                      </a:cubicBezTo>
                      <a:cubicBezTo>
                        <a:pt x="61" y="239"/>
                        <a:pt x="61" y="239"/>
                        <a:pt x="60" y="239"/>
                      </a:cubicBezTo>
                      <a:cubicBezTo>
                        <a:pt x="60" y="238"/>
                        <a:pt x="60" y="237"/>
                        <a:pt x="60" y="236"/>
                      </a:cubicBezTo>
                      <a:cubicBezTo>
                        <a:pt x="58" y="232"/>
                        <a:pt x="57" y="228"/>
                        <a:pt x="56" y="224"/>
                      </a:cubicBezTo>
                      <a:cubicBezTo>
                        <a:pt x="54" y="219"/>
                        <a:pt x="53" y="213"/>
                        <a:pt x="51" y="208"/>
                      </a:cubicBezTo>
                      <a:cubicBezTo>
                        <a:pt x="28" y="114"/>
                        <a:pt x="44" y="49"/>
                        <a:pt x="66" y="43"/>
                      </a:cubicBezTo>
                      <a:cubicBezTo>
                        <a:pt x="88" y="37"/>
                        <a:pt x="134" y="87"/>
                        <a:pt x="157" y="181"/>
                      </a:cubicBezTo>
                      <a:cubicBezTo>
                        <a:pt x="159" y="187"/>
                        <a:pt x="160" y="192"/>
                        <a:pt x="161" y="198"/>
                      </a:cubicBezTo>
                      <a:cubicBezTo>
                        <a:pt x="162" y="202"/>
                        <a:pt x="163" y="206"/>
                        <a:pt x="163" y="210"/>
                      </a:cubicBezTo>
                      <a:cubicBezTo>
                        <a:pt x="164" y="211"/>
                        <a:pt x="164" y="212"/>
                        <a:pt x="164" y="213"/>
                      </a:cubicBezTo>
                      <a:cubicBezTo>
                        <a:pt x="190" y="206"/>
                        <a:pt x="190" y="206"/>
                        <a:pt x="190" y="206"/>
                      </a:cubicBezTo>
                      <a:cubicBezTo>
                        <a:pt x="193" y="205"/>
                        <a:pt x="193" y="205"/>
                        <a:pt x="193" y="205"/>
                      </a:cubicBezTo>
                      <a:cubicBezTo>
                        <a:pt x="193" y="205"/>
                        <a:pt x="193" y="205"/>
                        <a:pt x="193" y="205"/>
                      </a:cubicBezTo>
                      <a:cubicBezTo>
                        <a:pt x="193" y="205"/>
                        <a:pt x="193" y="205"/>
                        <a:pt x="193" y="204"/>
                      </a:cubicBezTo>
                      <a:cubicBezTo>
                        <a:pt x="192" y="194"/>
                        <a:pt x="189" y="184"/>
                        <a:pt x="187" y="174"/>
                      </a:cubicBezTo>
                      <a:cubicBezTo>
                        <a:pt x="165" y="86"/>
                        <a:pt x="112" y="0"/>
                        <a:pt x="59" y="13"/>
                      </a:cubicBezTo>
                      <a:cubicBezTo>
                        <a:pt x="5" y="27"/>
                        <a:pt x="0" y="127"/>
                        <a:pt x="22" y="215"/>
                      </a:cubicBezTo>
                      <a:cubicBezTo>
                        <a:pt x="24" y="225"/>
                        <a:pt x="27" y="235"/>
                        <a:pt x="31" y="2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 name="任意多边形: 形状 13"/>
                <p:cNvSpPr/>
                <p:nvPr/>
              </p:nvSpPr>
              <p:spPr bwMode="auto">
                <a:xfrm>
                  <a:off x="1322388" y="4716463"/>
                  <a:ext cx="33338" cy="52388"/>
                </a:xfrm>
                <a:custGeom>
                  <a:gdLst>
                    <a:gd name="T0" fmla="*/ 34 w 51"/>
                    <a:gd name="T1" fmla="*/ 6 h 77"/>
                    <a:gd name="T2" fmla="*/ 16 w 51"/>
                    <a:gd name="T3" fmla="*/ 1 h 77"/>
                    <a:gd name="T4" fmla="*/ 3 w 51"/>
                    <a:gd name="T5" fmla="*/ 13 h 77"/>
                    <a:gd name="T6" fmla="*/ 3 w 51"/>
                    <a:gd name="T7" fmla="*/ 44 h 77"/>
                    <a:gd name="T8" fmla="*/ 17 w 51"/>
                    <a:gd name="T9" fmla="*/ 71 h 77"/>
                    <a:gd name="T10" fmla="*/ 35 w 51"/>
                    <a:gd name="T11" fmla="*/ 76 h 77"/>
                    <a:gd name="T12" fmla="*/ 48 w 51"/>
                    <a:gd name="T13" fmla="*/ 64 h 77"/>
                    <a:gd name="T14" fmla="*/ 48 w 51"/>
                    <a:gd name="T15" fmla="*/ 33 h 77"/>
                    <a:gd name="T16" fmla="*/ 34 w 51"/>
                    <a:gd name="T17" fmla="*/ 6 h 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77">
                      <a:moveTo>
                        <a:pt x="34" y="6"/>
                      </a:moveTo>
                      <a:cubicBezTo>
                        <a:pt x="28" y="1"/>
                        <a:pt x="22" y="0"/>
                        <a:pt x="16" y="1"/>
                      </a:cubicBezTo>
                      <a:cubicBezTo>
                        <a:pt x="10" y="3"/>
                        <a:pt x="6" y="7"/>
                        <a:pt x="3" y="13"/>
                      </a:cubicBezTo>
                      <a:cubicBezTo>
                        <a:pt x="0" y="20"/>
                        <a:pt x="0" y="30"/>
                        <a:pt x="3" y="44"/>
                      </a:cubicBezTo>
                      <a:cubicBezTo>
                        <a:pt x="7" y="58"/>
                        <a:pt x="11" y="67"/>
                        <a:pt x="17" y="71"/>
                      </a:cubicBezTo>
                      <a:cubicBezTo>
                        <a:pt x="23" y="76"/>
                        <a:pt x="29" y="77"/>
                        <a:pt x="35" y="76"/>
                      </a:cubicBezTo>
                      <a:cubicBezTo>
                        <a:pt x="41" y="75"/>
                        <a:pt x="45" y="70"/>
                        <a:pt x="48" y="64"/>
                      </a:cubicBezTo>
                      <a:cubicBezTo>
                        <a:pt x="51" y="57"/>
                        <a:pt x="51" y="47"/>
                        <a:pt x="48" y="33"/>
                      </a:cubicBezTo>
                      <a:cubicBezTo>
                        <a:pt x="44" y="19"/>
                        <a:pt x="40" y="10"/>
                        <a:pt x="3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 name="任意多边形: 形状 14"/>
                <p:cNvSpPr/>
                <p:nvPr/>
              </p:nvSpPr>
              <p:spPr bwMode="auto">
                <a:xfrm>
                  <a:off x="1071563" y="4484688"/>
                  <a:ext cx="603250" cy="501650"/>
                </a:xfrm>
                <a:custGeom>
                  <a:gdLst>
                    <a:gd name="T0" fmla="*/ 816 w 902"/>
                    <a:gd name="T1" fmla="*/ 169 h 749"/>
                    <a:gd name="T2" fmla="*/ 724 w 902"/>
                    <a:gd name="T3" fmla="*/ 52 h 749"/>
                    <a:gd name="T4" fmla="*/ 505 w 902"/>
                    <a:gd name="T5" fmla="*/ 44 h 749"/>
                    <a:gd name="T6" fmla="*/ 490 w 902"/>
                    <a:gd name="T7" fmla="*/ 48 h 749"/>
                    <a:gd name="T8" fmla="*/ 475 w 902"/>
                    <a:gd name="T9" fmla="*/ 52 h 749"/>
                    <a:gd name="T10" fmla="*/ 431 w 902"/>
                    <a:gd name="T11" fmla="*/ 63 h 749"/>
                    <a:gd name="T12" fmla="*/ 380 w 902"/>
                    <a:gd name="T13" fmla="*/ 76 h 749"/>
                    <a:gd name="T14" fmla="*/ 408 w 902"/>
                    <a:gd name="T15" fmla="*/ 114 h 749"/>
                    <a:gd name="T16" fmla="*/ 429 w 902"/>
                    <a:gd name="T17" fmla="*/ 113 h 749"/>
                    <a:gd name="T18" fmla="*/ 444 w 902"/>
                    <a:gd name="T19" fmla="*/ 116 h 749"/>
                    <a:gd name="T20" fmla="*/ 452 w 902"/>
                    <a:gd name="T21" fmla="*/ 120 h 749"/>
                    <a:gd name="T22" fmla="*/ 464 w 902"/>
                    <a:gd name="T23" fmla="*/ 128 h 749"/>
                    <a:gd name="T24" fmla="*/ 481 w 902"/>
                    <a:gd name="T25" fmla="*/ 155 h 749"/>
                    <a:gd name="T26" fmla="*/ 483 w 902"/>
                    <a:gd name="T27" fmla="*/ 159 h 749"/>
                    <a:gd name="T28" fmla="*/ 480 w 902"/>
                    <a:gd name="T29" fmla="*/ 196 h 749"/>
                    <a:gd name="T30" fmla="*/ 377 w 902"/>
                    <a:gd name="T31" fmla="*/ 213 h 749"/>
                    <a:gd name="T32" fmla="*/ 140 w 902"/>
                    <a:gd name="T33" fmla="*/ 136 h 749"/>
                    <a:gd name="T34" fmla="*/ 114 w 902"/>
                    <a:gd name="T35" fmla="*/ 283 h 749"/>
                    <a:gd name="T36" fmla="*/ 36 w 902"/>
                    <a:gd name="T37" fmla="*/ 366 h 749"/>
                    <a:gd name="T38" fmla="*/ 521 w 902"/>
                    <a:gd name="T39" fmla="*/ 731 h 749"/>
                    <a:gd name="T40" fmla="*/ 886 w 902"/>
                    <a:gd name="T41" fmla="*/ 198 h 749"/>
                    <a:gd name="T42" fmla="*/ 390 w 902"/>
                    <a:gd name="T43" fmla="*/ 443 h 749"/>
                    <a:gd name="T44" fmla="*/ 352 w 902"/>
                    <a:gd name="T45" fmla="*/ 423 h 749"/>
                    <a:gd name="T46" fmla="*/ 339 w 902"/>
                    <a:gd name="T47" fmla="*/ 374 h 749"/>
                    <a:gd name="T48" fmla="*/ 363 w 902"/>
                    <a:gd name="T49" fmla="*/ 338 h 749"/>
                    <a:gd name="T50" fmla="*/ 411 w 902"/>
                    <a:gd name="T51" fmla="*/ 326 h 749"/>
                    <a:gd name="T52" fmla="*/ 449 w 902"/>
                    <a:gd name="T53" fmla="*/ 346 h 749"/>
                    <a:gd name="T54" fmla="*/ 462 w 902"/>
                    <a:gd name="T55" fmla="*/ 395 h 749"/>
                    <a:gd name="T56" fmla="*/ 437 w 902"/>
                    <a:gd name="T57" fmla="*/ 431 h 749"/>
                    <a:gd name="T58" fmla="*/ 390 w 902"/>
                    <a:gd name="T59" fmla="*/ 443 h 749"/>
                    <a:gd name="T60" fmla="*/ 437 w 902"/>
                    <a:gd name="T61" fmla="*/ 576 h 749"/>
                    <a:gd name="T62" fmla="*/ 512 w 902"/>
                    <a:gd name="T63" fmla="*/ 330 h 749"/>
                    <a:gd name="T64" fmla="*/ 561 w 902"/>
                    <a:gd name="T65" fmla="*/ 317 h 749"/>
                    <a:gd name="T66" fmla="*/ 645 w 902"/>
                    <a:gd name="T67" fmla="*/ 498 h 749"/>
                    <a:gd name="T68" fmla="*/ 621 w 902"/>
                    <a:gd name="T69" fmla="*/ 534 h 749"/>
                    <a:gd name="T70" fmla="*/ 573 w 902"/>
                    <a:gd name="T71" fmla="*/ 546 h 749"/>
                    <a:gd name="T72" fmla="*/ 535 w 902"/>
                    <a:gd name="T73" fmla="*/ 525 h 749"/>
                    <a:gd name="T74" fmla="*/ 523 w 902"/>
                    <a:gd name="T75" fmla="*/ 476 h 749"/>
                    <a:gd name="T76" fmla="*/ 547 w 902"/>
                    <a:gd name="T77" fmla="*/ 440 h 749"/>
                    <a:gd name="T78" fmla="*/ 594 w 902"/>
                    <a:gd name="T79" fmla="*/ 428 h 749"/>
                    <a:gd name="T80" fmla="*/ 633 w 902"/>
                    <a:gd name="T81" fmla="*/ 448 h 749"/>
                    <a:gd name="T82" fmla="*/ 645 w 902"/>
                    <a:gd name="T83" fmla="*/ 498 h 7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2" h="749">
                      <a:moveTo>
                        <a:pt x="856" y="159"/>
                      </a:moveTo>
                      <a:cubicBezTo>
                        <a:pt x="816" y="169"/>
                        <a:pt x="816" y="169"/>
                        <a:pt x="816" y="169"/>
                      </a:cubicBezTo>
                      <a:cubicBezTo>
                        <a:pt x="784" y="178"/>
                        <a:pt x="750" y="158"/>
                        <a:pt x="742" y="125"/>
                      </a:cubicBezTo>
                      <a:cubicBezTo>
                        <a:pt x="724" y="52"/>
                        <a:pt x="724" y="52"/>
                        <a:pt x="724" y="52"/>
                      </a:cubicBezTo>
                      <a:cubicBezTo>
                        <a:pt x="716" y="20"/>
                        <a:pt x="682" y="0"/>
                        <a:pt x="650" y="8"/>
                      </a:cubicBezTo>
                      <a:cubicBezTo>
                        <a:pt x="505" y="44"/>
                        <a:pt x="505" y="44"/>
                        <a:pt x="505" y="44"/>
                      </a:cubicBezTo>
                      <a:cubicBezTo>
                        <a:pt x="505" y="44"/>
                        <a:pt x="505" y="44"/>
                        <a:pt x="505" y="44"/>
                      </a:cubicBezTo>
                      <a:cubicBezTo>
                        <a:pt x="490" y="48"/>
                        <a:pt x="490" y="48"/>
                        <a:pt x="490" y="48"/>
                      </a:cubicBezTo>
                      <a:cubicBezTo>
                        <a:pt x="490" y="48"/>
                        <a:pt x="490" y="48"/>
                        <a:pt x="490" y="48"/>
                      </a:cubicBezTo>
                      <a:cubicBezTo>
                        <a:pt x="475" y="52"/>
                        <a:pt x="475" y="52"/>
                        <a:pt x="475" y="52"/>
                      </a:cubicBezTo>
                      <a:cubicBezTo>
                        <a:pt x="446" y="59"/>
                        <a:pt x="446" y="59"/>
                        <a:pt x="446" y="59"/>
                      </a:cubicBezTo>
                      <a:cubicBezTo>
                        <a:pt x="431" y="63"/>
                        <a:pt x="431" y="63"/>
                        <a:pt x="431" y="63"/>
                      </a:cubicBezTo>
                      <a:cubicBezTo>
                        <a:pt x="416" y="67"/>
                        <a:pt x="416" y="67"/>
                        <a:pt x="416" y="67"/>
                      </a:cubicBezTo>
                      <a:cubicBezTo>
                        <a:pt x="380" y="76"/>
                        <a:pt x="380" y="76"/>
                        <a:pt x="380" y="76"/>
                      </a:cubicBezTo>
                      <a:cubicBezTo>
                        <a:pt x="388" y="94"/>
                        <a:pt x="396" y="107"/>
                        <a:pt x="403" y="116"/>
                      </a:cubicBezTo>
                      <a:cubicBezTo>
                        <a:pt x="405" y="115"/>
                        <a:pt x="407" y="115"/>
                        <a:pt x="408" y="114"/>
                      </a:cubicBezTo>
                      <a:cubicBezTo>
                        <a:pt x="410" y="114"/>
                        <a:pt x="412" y="114"/>
                        <a:pt x="414" y="113"/>
                      </a:cubicBezTo>
                      <a:cubicBezTo>
                        <a:pt x="419" y="113"/>
                        <a:pt x="424" y="112"/>
                        <a:pt x="429" y="113"/>
                      </a:cubicBezTo>
                      <a:cubicBezTo>
                        <a:pt x="435" y="113"/>
                        <a:pt x="440" y="114"/>
                        <a:pt x="444" y="116"/>
                      </a:cubicBezTo>
                      <a:cubicBezTo>
                        <a:pt x="444" y="116"/>
                        <a:pt x="444" y="116"/>
                        <a:pt x="444" y="116"/>
                      </a:cubicBezTo>
                      <a:cubicBezTo>
                        <a:pt x="445" y="116"/>
                        <a:pt x="446" y="117"/>
                        <a:pt x="447" y="117"/>
                      </a:cubicBezTo>
                      <a:cubicBezTo>
                        <a:pt x="449" y="118"/>
                        <a:pt x="451" y="119"/>
                        <a:pt x="452" y="120"/>
                      </a:cubicBezTo>
                      <a:cubicBezTo>
                        <a:pt x="455" y="121"/>
                        <a:pt x="458" y="124"/>
                        <a:pt x="461" y="126"/>
                      </a:cubicBezTo>
                      <a:cubicBezTo>
                        <a:pt x="462" y="126"/>
                        <a:pt x="463" y="127"/>
                        <a:pt x="464" y="128"/>
                      </a:cubicBezTo>
                      <a:cubicBezTo>
                        <a:pt x="466" y="130"/>
                        <a:pt x="469" y="133"/>
                        <a:pt x="471" y="136"/>
                      </a:cubicBezTo>
                      <a:cubicBezTo>
                        <a:pt x="476" y="141"/>
                        <a:pt x="479" y="148"/>
                        <a:pt x="481" y="155"/>
                      </a:cubicBezTo>
                      <a:cubicBezTo>
                        <a:pt x="482" y="156"/>
                        <a:pt x="482" y="156"/>
                        <a:pt x="482" y="157"/>
                      </a:cubicBezTo>
                      <a:cubicBezTo>
                        <a:pt x="482" y="157"/>
                        <a:pt x="482" y="158"/>
                        <a:pt x="483" y="159"/>
                      </a:cubicBezTo>
                      <a:cubicBezTo>
                        <a:pt x="485" y="168"/>
                        <a:pt x="485" y="178"/>
                        <a:pt x="483" y="187"/>
                      </a:cubicBezTo>
                      <a:cubicBezTo>
                        <a:pt x="482" y="190"/>
                        <a:pt x="481" y="193"/>
                        <a:pt x="480" y="196"/>
                      </a:cubicBezTo>
                      <a:cubicBezTo>
                        <a:pt x="473" y="214"/>
                        <a:pt x="458" y="228"/>
                        <a:pt x="438" y="233"/>
                      </a:cubicBezTo>
                      <a:cubicBezTo>
                        <a:pt x="415" y="239"/>
                        <a:pt x="392" y="230"/>
                        <a:pt x="377" y="213"/>
                      </a:cubicBezTo>
                      <a:cubicBezTo>
                        <a:pt x="341" y="194"/>
                        <a:pt x="311" y="150"/>
                        <a:pt x="290" y="99"/>
                      </a:cubicBezTo>
                      <a:cubicBezTo>
                        <a:pt x="140" y="136"/>
                        <a:pt x="140" y="136"/>
                        <a:pt x="140" y="136"/>
                      </a:cubicBezTo>
                      <a:cubicBezTo>
                        <a:pt x="108" y="144"/>
                        <a:pt x="88" y="178"/>
                        <a:pt x="96" y="210"/>
                      </a:cubicBezTo>
                      <a:cubicBezTo>
                        <a:pt x="114" y="283"/>
                        <a:pt x="114" y="283"/>
                        <a:pt x="114" y="283"/>
                      </a:cubicBezTo>
                      <a:cubicBezTo>
                        <a:pt x="123" y="316"/>
                        <a:pt x="103" y="349"/>
                        <a:pt x="70" y="357"/>
                      </a:cubicBezTo>
                      <a:cubicBezTo>
                        <a:pt x="36" y="366"/>
                        <a:pt x="36" y="366"/>
                        <a:pt x="36" y="366"/>
                      </a:cubicBezTo>
                      <a:cubicBezTo>
                        <a:pt x="3" y="374"/>
                        <a:pt x="0" y="396"/>
                        <a:pt x="28" y="414"/>
                      </a:cubicBezTo>
                      <a:cubicBezTo>
                        <a:pt x="521" y="731"/>
                        <a:pt x="521" y="731"/>
                        <a:pt x="521" y="731"/>
                      </a:cubicBezTo>
                      <a:cubicBezTo>
                        <a:pt x="549" y="749"/>
                        <a:pt x="585" y="740"/>
                        <a:pt x="602" y="710"/>
                      </a:cubicBezTo>
                      <a:cubicBezTo>
                        <a:pt x="886" y="198"/>
                        <a:pt x="886" y="198"/>
                        <a:pt x="886" y="198"/>
                      </a:cubicBezTo>
                      <a:cubicBezTo>
                        <a:pt x="902" y="169"/>
                        <a:pt x="889" y="151"/>
                        <a:pt x="856" y="159"/>
                      </a:cubicBezTo>
                      <a:close/>
                      <a:moveTo>
                        <a:pt x="390" y="443"/>
                      </a:moveTo>
                      <a:cubicBezTo>
                        <a:pt x="382" y="443"/>
                        <a:pt x="375" y="441"/>
                        <a:pt x="369" y="437"/>
                      </a:cubicBezTo>
                      <a:cubicBezTo>
                        <a:pt x="362" y="434"/>
                        <a:pt x="356" y="429"/>
                        <a:pt x="352" y="423"/>
                      </a:cubicBezTo>
                      <a:cubicBezTo>
                        <a:pt x="347" y="417"/>
                        <a:pt x="343" y="409"/>
                        <a:pt x="341" y="400"/>
                      </a:cubicBezTo>
                      <a:cubicBezTo>
                        <a:pt x="339" y="390"/>
                        <a:pt x="338" y="382"/>
                        <a:pt x="339" y="374"/>
                      </a:cubicBezTo>
                      <a:cubicBezTo>
                        <a:pt x="341" y="366"/>
                        <a:pt x="343" y="359"/>
                        <a:pt x="347" y="353"/>
                      </a:cubicBezTo>
                      <a:cubicBezTo>
                        <a:pt x="351" y="347"/>
                        <a:pt x="357" y="342"/>
                        <a:pt x="363" y="338"/>
                      </a:cubicBezTo>
                      <a:cubicBezTo>
                        <a:pt x="370" y="334"/>
                        <a:pt x="378" y="330"/>
                        <a:pt x="386" y="328"/>
                      </a:cubicBezTo>
                      <a:cubicBezTo>
                        <a:pt x="395" y="326"/>
                        <a:pt x="403" y="325"/>
                        <a:pt x="411" y="326"/>
                      </a:cubicBezTo>
                      <a:cubicBezTo>
                        <a:pt x="419" y="326"/>
                        <a:pt x="426" y="328"/>
                        <a:pt x="433" y="332"/>
                      </a:cubicBezTo>
                      <a:cubicBezTo>
                        <a:pt x="439" y="335"/>
                        <a:pt x="445" y="340"/>
                        <a:pt x="449" y="346"/>
                      </a:cubicBezTo>
                      <a:cubicBezTo>
                        <a:pt x="454" y="352"/>
                        <a:pt x="458" y="360"/>
                        <a:pt x="460" y="369"/>
                      </a:cubicBezTo>
                      <a:cubicBezTo>
                        <a:pt x="463" y="379"/>
                        <a:pt x="463" y="387"/>
                        <a:pt x="462" y="395"/>
                      </a:cubicBezTo>
                      <a:cubicBezTo>
                        <a:pt x="460" y="403"/>
                        <a:pt x="458" y="410"/>
                        <a:pt x="454" y="416"/>
                      </a:cubicBezTo>
                      <a:cubicBezTo>
                        <a:pt x="450" y="422"/>
                        <a:pt x="444" y="427"/>
                        <a:pt x="437" y="431"/>
                      </a:cubicBezTo>
                      <a:cubicBezTo>
                        <a:pt x="431" y="435"/>
                        <a:pt x="423" y="439"/>
                        <a:pt x="415" y="441"/>
                      </a:cubicBezTo>
                      <a:cubicBezTo>
                        <a:pt x="406" y="443"/>
                        <a:pt x="398" y="444"/>
                        <a:pt x="390" y="443"/>
                      </a:cubicBezTo>
                      <a:close/>
                      <a:moveTo>
                        <a:pt x="473" y="542"/>
                      </a:moveTo>
                      <a:cubicBezTo>
                        <a:pt x="467" y="557"/>
                        <a:pt x="451" y="573"/>
                        <a:pt x="437" y="576"/>
                      </a:cubicBezTo>
                      <a:cubicBezTo>
                        <a:pt x="424" y="580"/>
                        <a:pt x="417" y="570"/>
                        <a:pt x="424" y="554"/>
                      </a:cubicBezTo>
                      <a:cubicBezTo>
                        <a:pt x="512" y="330"/>
                        <a:pt x="512" y="330"/>
                        <a:pt x="512" y="330"/>
                      </a:cubicBezTo>
                      <a:cubicBezTo>
                        <a:pt x="518" y="314"/>
                        <a:pt x="534" y="298"/>
                        <a:pt x="547" y="295"/>
                      </a:cubicBezTo>
                      <a:cubicBezTo>
                        <a:pt x="561" y="291"/>
                        <a:pt x="567" y="301"/>
                        <a:pt x="561" y="317"/>
                      </a:cubicBezTo>
                      <a:lnTo>
                        <a:pt x="473" y="542"/>
                      </a:lnTo>
                      <a:close/>
                      <a:moveTo>
                        <a:pt x="645" y="498"/>
                      </a:moveTo>
                      <a:cubicBezTo>
                        <a:pt x="644" y="505"/>
                        <a:pt x="641" y="512"/>
                        <a:pt x="637" y="518"/>
                      </a:cubicBezTo>
                      <a:cubicBezTo>
                        <a:pt x="633" y="524"/>
                        <a:pt x="628" y="529"/>
                        <a:pt x="621" y="534"/>
                      </a:cubicBezTo>
                      <a:cubicBezTo>
                        <a:pt x="614" y="538"/>
                        <a:pt x="607" y="541"/>
                        <a:pt x="598" y="543"/>
                      </a:cubicBezTo>
                      <a:cubicBezTo>
                        <a:pt x="590" y="545"/>
                        <a:pt x="581" y="546"/>
                        <a:pt x="573" y="546"/>
                      </a:cubicBezTo>
                      <a:cubicBezTo>
                        <a:pt x="566" y="545"/>
                        <a:pt x="558" y="543"/>
                        <a:pt x="552" y="540"/>
                      </a:cubicBezTo>
                      <a:cubicBezTo>
                        <a:pt x="546" y="536"/>
                        <a:pt x="540" y="532"/>
                        <a:pt x="535" y="525"/>
                      </a:cubicBezTo>
                      <a:cubicBezTo>
                        <a:pt x="530" y="519"/>
                        <a:pt x="527" y="511"/>
                        <a:pt x="524" y="502"/>
                      </a:cubicBezTo>
                      <a:cubicBezTo>
                        <a:pt x="522" y="493"/>
                        <a:pt x="521" y="484"/>
                        <a:pt x="523" y="476"/>
                      </a:cubicBezTo>
                      <a:cubicBezTo>
                        <a:pt x="524" y="468"/>
                        <a:pt x="527" y="462"/>
                        <a:pt x="531" y="456"/>
                      </a:cubicBezTo>
                      <a:cubicBezTo>
                        <a:pt x="535" y="450"/>
                        <a:pt x="540" y="444"/>
                        <a:pt x="547" y="440"/>
                      </a:cubicBezTo>
                      <a:cubicBezTo>
                        <a:pt x="554" y="436"/>
                        <a:pt x="561" y="433"/>
                        <a:pt x="570" y="431"/>
                      </a:cubicBezTo>
                      <a:cubicBezTo>
                        <a:pt x="578" y="429"/>
                        <a:pt x="586" y="428"/>
                        <a:pt x="594" y="428"/>
                      </a:cubicBezTo>
                      <a:cubicBezTo>
                        <a:pt x="602" y="429"/>
                        <a:pt x="610" y="431"/>
                        <a:pt x="616" y="434"/>
                      </a:cubicBezTo>
                      <a:cubicBezTo>
                        <a:pt x="622" y="437"/>
                        <a:pt x="628" y="442"/>
                        <a:pt x="633" y="448"/>
                      </a:cubicBezTo>
                      <a:cubicBezTo>
                        <a:pt x="638" y="455"/>
                        <a:pt x="641" y="463"/>
                        <a:pt x="644" y="472"/>
                      </a:cubicBezTo>
                      <a:cubicBezTo>
                        <a:pt x="646" y="481"/>
                        <a:pt x="647" y="490"/>
                        <a:pt x="645" y="4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 name="任意多边形: 形状 15"/>
                <p:cNvSpPr/>
                <p:nvPr/>
              </p:nvSpPr>
              <p:spPr bwMode="auto">
                <a:xfrm>
                  <a:off x="1444625" y="4784726"/>
                  <a:ext cx="34925" cy="52388"/>
                </a:xfrm>
                <a:custGeom>
                  <a:gdLst>
                    <a:gd name="T0" fmla="*/ 34 w 52"/>
                    <a:gd name="T1" fmla="*/ 6 h 78"/>
                    <a:gd name="T2" fmla="*/ 17 w 52"/>
                    <a:gd name="T3" fmla="*/ 1 h 78"/>
                    <a:gd name="T4" fmla="*/ 3 w 52"/>
                    <a:gd name="T5" fmla="*/ 14 h 78"/>
                    <a:gd name="T6" fmla="*/ 4 w 52"/>
                    <a:gd name="T7" fmla="*/ 44 h 78"/>
                    <a:gd name="T8" fmla="*/ 18 w 52"/>
                    <a:gd name="T9" fmla="*/ 72 h 78"/>
                    <a:gd name="T10" fmla="*/ 35 w 52"/>
                    <a:gd name="T11" fmla="*/ 76 h 78"/>
                    <a:gd name="T12" fmla="*/ 49 w 52"/>
                    <a:gd name="T13" fmla="*/ 64 h 78"/>
                    <a:gd name="T14" fmla="*/ 48 w 52"/>
                    <a:gd name="T15" fmla="*/ 33 h 78"/>
                    <a:gd name="T16" fmla="*/ 34 w 52"/>
                    <a:gd name="T17" fmla="*/ 6 h 7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78">
                      <a:moveTo>
                        <a:pt x="34" y="6"/>
                      </a:moveTo>
                      <a:cubicBezTo>
                        <a:pt x="28" y="1"/>
                        <a:pt x="22" y="0"/>
                        <a:pt x="17" y="1"/>
                      </a:cubicBezTo>
                      <a:cubicBezTo>
                        <a:pt x="11" y="3"/>
                        <a:pt x="6" y="7"/>
                        <a:pt x="3" y="14"/>
                      </a:cubicBezTo>
                      <a:cubicBezTo>
                        <a:pt x="0" y="21"/>
                        <a:pt x="0" y="31"/>
                        <a:pt x="4" y="44"/>
                      </a:cubicBezTo>
                      <a:cubicBezTo>
                        <a:pt x="7" y="58"/>
                        <a:pt x="12" y="67"/>
                        <a:pt x="18" y="72"/>
                      </a:cubicBezTo>
                      <a:cubicBezTo>
                        <a:pt x="24" y="76"/>
                        <a:pt x="30" y="78"/>
                        <a:pt x="35" y="76"/>
                      </a:cubicBezTo>
                      <a:cubicBezTo>
                        <a:pt x="41" y="75"/>
                        <a:pt x="46" y="71"/>
                        <a:pt x="49" y="64"/>
                      </a:cubicBezTo>
                      <a:cubicBezTo>
                        <a:pt x="52" y="57"/>
                        <a:pt x="52" y="47"/>
                        <a:pt x="48" y="33"/>
                      </a:cubicBezTo>
                      <a:cubicBezTo>
                        <a:pt x="45" y="20"/>
                        <a:pt x="40" y="11"/>
                        <a:pt x="3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0" name="任意多边形: 形状 9"/>
              <p:cNvSpPr/>
              <p:nvPr/>
            </p:nvSpPr>
            <p:spPr bwMode="auto">
              <a:xfrm rot="10800000" flipV="1">
                <a:off x="4872869" y="4223999"/>
                <a:ext cx="2045884" cy="1504983"/>
              </a:xfrm>
              <a:custGeom>
                <a:gdLst>
                  <a:gd name="T0" fmla="*/ 71 w 645"/>
                  <a:gd name="T1" fmla="*/ 939 h 939"/>
                  <a:gd name="T2" fmla="*/ 0 w 645"/>
                  <a:gd name="T3" fmla="*/ 868 h 939"/>
                  <a:gd name="T4" fmla="*/ 0 w 645"/>
                  <a:gd name="T5" fmla="*/ 120 h 939"/>
                  <a:gd name="T6" fmla="*/ 71 w 645"/>
                  <a:gd name="T7" fmla="*/ 49 h 939"/>
                  <a:gd name="T8" fmla="*/ 261 w 645"/>
                  <a:gd name="T9" fmla="*/ 49 h 939"/>
                  <a:gd name="T10" fmla="*/ 324 w 645"/>
                  <a:gd name="T11" fmla="*/ 0 h 939"/>
                  <a:gd name="T12" fmla="*/ 387 w 645"/>
                  <a:gd name="T13" fmla="*/ 49 h 939"/>
                  <a:gd name="T14" fmla="*/ 575 w 645"/>
                  <a:gd name="T15" fmla="*/ 49 h 939"/>
                  <a:gd name="T16" fmla="*/ 645 w 645"/>
                  <a:gd name="T17" fmla="*/ 120 h 939"/>
                  <a:gd name="T18" fmla="*/ 645 w 645"/>
                  <a:gd name="T19" fmla="*/ 868 h 939"/>
                  <a:gd name="T20" fmla="*/ 575 w 645"/>
                  <a:gd name="T21" fmla="*/ 939 h 939"/>
                  <a:gd name="T22" fmla="*/ 71 w 645"/>
                  <a:gd name="T23" fmla="*/ 939 h 9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5" h="939">
                    <a:moveTo>
                      <a:pt x="71" y="939"/>
                    </a:moveTo>
                    <a:cubicBezTo>
                      <a:pt x="32" y="939"/>
                      <a:pt x="0" y="907"/>
                      <a:pt x="0" y="868"/>
                    </a:cubicBezTo>
                    <a:cubicBezTo>
                      <a:pt x="0" y="120"/>
                      <a:pt x="0" y="120"/>
                      <a:pt x="0" y="120"/>
                    </a:cubicBezTo>
                    <a:cubicBezTo>
                      <a:pt x="0" y="81"/>
                      <a:pt x="32" y="49"/>
                      <a:pt x="71" y="49"/>
                    </a:cubicBezTo>
                    <a:cubicBezTo>
                      <a:pt x="261" y="49"/>
                      <a:pt x="261" y="49"/>
                      <a:pt x="261" y="49"/>
                    </a:cubicBezTo>
                    <a:cubicBezTo>
                      <a:pt x="291" y="49"/>
                      <a:pt x="317" y="28"/>
                      <a:pt x="324" y="0"/>
                    </a:cubicBezTo>
                    <a:cubicBezTo>
                      <a:pt x="331" y="28"/>
                      <a:pt x="357" y="49"/>
                      <a:pt x="387" y="49"/>
                    </a:cubicBezTo>
                    <a:cubicBezTo>
                      <a:pt x="575" y="49"/>
                      <a:pt x="575" y="49"/>
                      <a:pt x="575" y="49"/>
                    </a:cubicBezTo>
                    <a:cubicBezTo>
                      <a:pt x="614" y="49"/>
                      <a:pt x="645" y="81"/>
                      <a:pt x="645" y="120"/>
                    </a:cubicBezTo>
                    <a:cubicBezTo>
                      <a:pt x="645" y="868"/>
                      <a:pt x="645" y="868"/>
                      <a:pt x="645" y="868"/>
                    </a:cubicBezTo>
                    <a:cubicBezTo>
                      <a:pt x="645" y="907"/>
                      <a:pt x="614" y="939"/>
                      <a:pt x="575" y="939"/>
                    </a:cubicBezTo>
                    <a:lnTo>
                      <a:pt x="71" y="939"/>
                    </a:lnTo>
                    <a:close/>
                  </a:path>
                </a:pathLst>
              </a:custGeom>
              <a:solidFill>
                <a:schemeClr val="bg1"/>
              </a:solidFill>
              <a:ln w="12700" cap="flat" cmpd="sng" algn="ctr">
                <a:solidFill>
                  <a:schemeClr val="accent3"/>
                </a:solidFill>
                <a:prstDash val="solid"/>
                <a:round/>
                <a:headEnd type="none" w="med" len="med"/>
                <a:tailEnd type="none" w="med" len="med"/>
              </a:ln>
              <a:effectLst/>
            </p:spPr>
            <p:txBody>
              <a:bodyPr vert="horz" wrap="square" lIns="0" tIns="540000" rIns="0" bIns="0" anchor="t" anchorCtr="1" compatLnSpc="1">
                <a:normAutofit/>
              </a:bodyPr>
              <a:lstStyle/>
              <a:p>
                <a:pPr lvl="0" algn="ctr">
                  <a:lnSpc>
                    <a:spcPct val="120000"/>
                  </a:lnSpc>
                </a:pPr>
                <a:r>
                  <a:rPr lang="zh-CN" altLang="en-US" sz="1000">
                    <a:solidFill>
                      <a:sysClr val="windowText" lastClr="000000"/>
                    </a:solidFill>
                  </a:rPr>
                  <a:t>此部分内容作为文字</a:t>
                </a:r>
                <a:br>
                  <a:rPr lang="zh-CN" altLang="en-US" sz="1000">
                    <a:solidFill>
                      <a:sysClr val="windowText" lastClr="000000"/>
                    </a:solidFill>
                  </a:rPr>
                </a:br>
                <a:r>
                  <a:rPr lang="zh-CN" altLang="en-US" sz="1000">
                    <a:solidFill>
                      <a:sysClr val="windowText" lastClr="000000"/>
                    </a:solidFill>
                  </a:rPr>
                  <a:t>排版占位显示（建议</a:t>
                </a:r>
                <a:br>
                  <a:rPr lang="zh-CN" altLang="en-US" sz="1000">
                    <a:solidFill>
                      <a:sysClr val="windowText" lastClr="000000"/>
                    </a:solidFill>
                  </a:rPr>
                </a:br>
                <a:r>
                  <a:rPr lang="zh-CN" altLang="en-US" sz="1000">
                    <a:solidFill>
                      <a:sysClr val="windowText" lastClr="000000"/>
                    </a:solidFill>
                  </a:rPr>
                  <a:t>使用主题字体）。</a:t>
                </a:r>
                <a:endParaRPr lang="zh-CN" altLang="en-US" sz="1000">
                  <a:solidFill>
                    <a:sysClr val="windowText" lastClr="000000"/>
                  </a:solidFill>
                </a:endParaRPr>
              </a:p>
            </p:txBody>
          </p:sp>
          <p:sp>
            <p:nvSpPr>
              <p:cNvPr id="11" name="矩形 10"/>
              <p:cNvSpPr/>
              <p:nvPr/>
            </p:nvSpPr>
            <p:spPr>
              <a:xfrm>
                <a:off x="5273052" y="4309416"/>
                <a:ext cx="1261884" cy="415498"/>
              </a:xfrm>
              <a:prstGeom prst="rect">
                <a:avLst/>
              </a:prstGeom>
            </p:spPr>
            <p:txBody>
              <a:bodyPr wrap="none">
                <a:normAutofit/>
              </a:bodyPr>
              <a:lstStyle/>
              <a:p>
                <a:pPr lvl="0" algn="ctr" fontAlgn="base">
                  <a:spcBef>
                    <a:spcPct val="0"/>
                  </a:spcBef>
                  <a:spcAft>
                    <a:spcPct val="0"/>
                  </a:spcAft>
                </a:pPr>
                <a:r>
                  <a:rPr lang="zh-CN" altLang="en-US" sz="1400" b="1">
                    <a:solidFill>
                      <a:schemeClr val="accent3">
                        <a:lumMod val="100000"/>
                      </a:schemeClr>
                    </a:solidFill>
                  </a:rPr>
                  <a:t>标题文本预设</a:t>
                </a:r>
                <a:endParaRPr lang="zh-CN" altLang="en-US" sz="1400" b="1">
                  <a:solidFill>
                    <a:schemeClr val="accent3">
                      <a:lumMod val="100000"/>
                    </a:schemeClr>
                  </a:solidFill>
                </a:endParaRPr>
              </a:p>
            </p:txBody>
          </p:sp>
        </p:grpSp>
      </p:gr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719669" y="1255214"/>
            <a:ext cx="10753195" cy="4751086"/>
            <a:chOff x="719669" y="1255213"/>
            <a:chExt cx="10753195" cy="4751086"/>
          </a:xfrm>
        </p:grpSpPr>
        <p:sp>
          <p:nvSpPr>
            <p:cNvPr id="3" name="任意多边形: 形状 2"/>
            <p:cNvSpPr/>
            <p:nvPr/>
          </p:nvSpPr>
          <p:spPr bwMode="auto">
            <a:xfrm>
              <a:off x="5874720" y="4842463"/>
              <a:ext cx="169041" cy="650731"/>
            </a:xfrm>
            <a:custGeom>
              <a:gdLst>
                <a:gd name="T0" fmla="*/ 32 w 65"/>
                <a:gd name="T1" fmla="*/ 0 h 251"/>
                <a:gd name="T2" fmla="*/ 0 w 65"/>
                <a:gd name="T3" fmla="*/ 33 h 251"/>
                <a:gd name="T4" fmla="*/ 32 w 65"/>
                <a:gd name="T5" fmla="*/ 251 h 251"/>
                <a:gd name="T6" fmla="*/ 65 w 65"/>
                <a:gd name="T7" fmla="*/ 33 h 251"/>
                <a:gd name="T8" fmla="*/ 32 w 65"/>
                <a:gd name="T9" fmla="*/ 0 h 251"/>
              </a:gdLst>
              <a:cxnLst>
                <a:cxn ang="0">
                  <a:pos x="T0" y="T1"/>
                </a:cxn>
                <a:cxn ang="0">
                  <a:pos x="T2" y="T3"/>
                </a:cxn>
                <a:cxn ang="0">
                  <a:pos x="T4" y="T5"/>
                </a:cxn>
                <a:cxn ang="0">
                  <a:pos x="T6" y="T7"/>
                </a:cxn>
                <a:cxn ang="0">
                  <a:pos x="T8" y="T9"/>
                </a:cxn>
              </a:cxnLst>
              <a:rect l="0" t="0" r="r" b="b"/>
              <a:pathLst>
                <a:path w="65" h="251">
                  <a:moveTo>
                    <a:pt x="32" y="0"/>
                  </a:moveTo>
                  <a:cubicBezTo>
                    <a:pt x="14" y="0"/>
                    <a:pt x="0" y="15"/>
                    <a:pt x="0" y="33"/>
                  </a:cubicBezTo>
                  <a:cubicBezTo>
                    <a:pt x="0" y="51"/>
                    <a:pt x="32" y="251"/>
                    <a:pt x="32" y="251"/>
                  </a:cubicBezTo>
                  <a:cubicBezTo>
                    <a:pt x="32" y="251"/>
                    <a:pt x="65" y="51"/>
                    <a:pt x="65" y="33"/>
                  </a:cubicBezTo>
                  <a:cubicBezTo>
                    <a:pt x="65" y="15"/>
                    <a:pt x="50" y="0"/>
                    <a:pt x="32" y="0"/>
                  </a:cubicBezTo>
                </a:path>
              </a:pathLst>
            </a:custGeom>
            <a:solidFill>
              <a:schemeClr val="accent5">
                <a:lumMod val="60000"/>
                <a:lumOff val="40000"/>
              </a:schemeClr>
            </a:solidFill>
            <a:ln>
              <a:noFill/>
            </a:ln>
          </p:spPr>
          <p:txBody>
            <a:bodyPr anchor="ctr"/>
            <a:lstStyle/>
            <a:p>
              <a:pPr algn="ctr"/>
            </a:p>
          </p:txBody>
        </p:sp>
        <p:sp>
          <p:nvSpPr>
            <p:cNvPr id="4" name="任意多边形: 形状 3"/>
            <p:cNvSpPr/>
            <p:nvPr/>
          </p:nvSpPr>
          <p:spPr bwMode="auto">
            <a:xfrm>
              <a:off x="6132019" y="5355568"/>
              <a:ext cx="167544" cy="650731"/>
            </a:xfrm>
            <a:custGeom>
              <a:gdLst>
                <a:gd name="T0" fmla="*/ 33 w 65"/>
                <a:gd name="T1" fmla="*/ 0 h 251"/>
                <a:gd name="T2" fmla="*/ 0 w 65"/>
                <a:gd name="T3" fmla="*/ 33 h 251"/>
                <a:gd name="T4" fmla="*/ 33 w 65"/>
                <a:gd name="T5" fmla="*/ 251 h 251"/>
                <a:gd name="T6" fmla="*/ 65 w 65"/>
                <a:gd name="T7" fmla="*/ 33 h 251"/>
                <a:gd name="T8" fmla="*/ 33 w 65"/>
                <a:gd name="T9" fmla="*/ 0 h 251"/>
              </a:gdLst>
              <a:cxnLst>
                <a:cxn ang="0">
                  <a:pos x="T0" y="T1"/>
                </a:cxn>
                <a:cxn ang="0">
                  <a:pos x="T2" y="T3"/>
                </a:cxn>
                <a:cxn ang="0">
                  <a:pos x="T4" y="T5"/>
                </a:cxn>
                <a:cxn ang="0">
                  <a:pos x="T6" y="T7"/>
                </a:cxn>
                <a:cxn ang="0">
                  <a:pos x="T8" y="T9"/>
                </a:cxn>
              </a:cxnLst>
              <a:rect l="0" t="0" r="r" b="b"/>
              <a:pathLst>
                <a:path w="65" h="251">
                  <a:moveTo>
                    <a:pt x="33" y="0"/>
                  </a:moveTo>
                  <a:cubicBezTo>
                    <a:pt x="15" y="0"/>
                    <a:pt x="0" y="15"/>
                    <a:pt x="0" y="33"/>
                  </a:cubicBezTo>
                  <a:cubicBezTo>
                    <a:pt x="0" y="51"/>
                    <a:pt x="33" y="251"/>
                    <a:pt x="33" y="251"/>
                  </a:cubicBezTo>
                  <a:cubicBezTo>
                    <a:pt x="33" y="251"/>
                    <a:pt x="65" y="51"/>
                    <a:pt x="65" y="33"/>
                  </a:cubicBezTo>
                  <a:cubicBezTo>
                    <a:pt x="65" y="15"/>
                    <a:pt x="51" y="0"/>
                    <a:pt x="33" y="0"/>
                  </a:cubicBezTo>
                </a:path>
              </a:pathLst>
            </a:custGeom>
            <a:solidFill>
              <a:schemeClr val="accent5"/>
            </a:solidFill>
            <a:ln>
              <a:noFill/>
            </a:ln>
          </p:spPr>
          <p:txBody>
            <a:bodyPr anchor="ctr"/>
            <a:lstStyle/>
            <a:p>
              <a:pPr algn="ctr"/>
            </a:p>
          </p:txBody>
        </p:sp>
        <p:sp>
          <p:nvSpPr>
            <p:cNvPr id="5" name="任意多边形: 形状 4"/>
            <p:cNvSpPr/>
            <p:nvPr/>
          </p:nvSpPr>
          <p:spPr bwMode="auto">
            <a:xfrm>
              <a:off x="6401289" y="4927731"/>
              <a:ext cx="169041" cy="647739"/>
            </a:xfrm>
            <a:custGeom>
              <a:gdLst>
                <a:gd name="T0" fmla="*/ 33 w 65"/>
                <a:gd name="T1" fmla="*/ 0 h 250"/>
                <a:gd name="T2" fmla="*/ 0 w 65"/>
                <a:gd name="T3" fmla="*/ 32 h 250"/>
                <a:gd name="T4" fmla="*/ 33 w 65"/>
                <a:gd name="T5" fmla="*/ 250 h 250"/>
                <a:gd name="T6" fmla="*/ 65 w 65"/>
                <a:gd name="T7" fmla="*/ 32 h 250"/>
                <a:gd name="T8" fmla="*/ 33 w 65"/>
                <a:gd name="T9" fmla="*/ 0 h 250"/>
              </a:gdLst>
              <a:cxnLst>
                <a:cxn ang="0">
                  <a:pos x="T0" y="T1"/>
                </a:cxn>
                <a:cxn ang="0">
                  <a:pos x="T2" y="T3"/>
                </a:cxn>
                <a:cxn ang="0">
                  <a:pos x="T4" y="T5"/>
                </a:cxn>
                <a:cxn ang="0">
                  <a:pos x="T6" y="T7"/>
                </a:cxn>
                <a:cxn ang="0">
                  <a:pos x="T8" y="T9"/>
                </a:cxn>
              </a:cxnLst>
              <a:rect l="0" t="0" r="r" b="b"/>
              <a:pathLst>
                <a:path w="65" h="250">
                  <a:moveTo>
                    <a:pt x="33" y="0"/>
                  </a:moveTo>
                  <a:cubicBezTo>
                    <a:pt x="15" y="0"/>
                    <a:pt x="0" y="14"/>
                    <a:pt x="0" y="32"/>
                  </a:cubicBezTo>
                  <a:cubicBezTo>
                    <a:pt x="0" y="50"/>
                    <a:pt x="33" y="250"/>
                    <a:pt x="33" y="250"/>
                  </a:cubicBezTo>
                  <a:cubicBezTo>
                    <a:pt x="33" y="250"/>
                    <a:pt x="65" y="50"/>
                    <a:pt x="65" y="32"/>
                  </a:cubicBezTo>
                  <a:cubicBezTo>
                    <a:pt x="65" y="14"/>
                    <a:pt x="51" y="0"/>
                    <a:pt x="33" y="0"/>
                  </a:cubicBezTo>
                </a:path>
              </a:pathLst>
            </a:custGeom>
            <a:solidFill>
              <a:schemeClr val="accent5"/>
            </a:solidFill>
            <a:ln>
              <a:noFill/>
            </a:ln>
          </p:spPr>
          <p:txBody>
            <a:bodyPr anchor="ctr"/>
            <a:lstStyle/>
            <a:p>
              <a:pPr algn="ctr"/>
            </a:p>
          </p:txBody>
        </p:sp>
        <p:grpSp>
          <p:nvGrpSpPr>
            <p:cNvPr id="6" name="组合 5"/>
            <p:cNvGrpSpPr/>
            <p:nvPr/>
          </p:nvGrpSpPr>
          <p:grpSpPr>
            <a:xfrm>
              <a:off x="5045972" y="1255213"/>
              <a:ext cx="2347118" cy="3988148"/>
              <a:chOff x="4892675" y="1532964"/>
              <a:chExt cx="2490788" cy="4232276"/>
            </a:xfrm>
          </p:grpSpPr>
          <p:sp>
            <p:nvSpPr>
              <p:cNvPr id="30" name="矩形 29"/>
              <p:cNvSpPr/>
              <p:nvPr/>
            </p:nvSpPr>
            <p:spPr bwMode="auto">
              <a:xfrm>
                <a:off x="5783263" y="5054039"/>
                <a:ext cx="709613" cy="236538"/>
              </a:xfrm>
              <a:prstGeom prst="rect">
                <a:avLst/>
              </a:prstGeom>
              <a:solidFill>
                <a:schemeClr val="bg1">
                  <a:lumMod val="85000"/>
                </a:schemeClr>
              </a:solidFill>
              <a:ln>
                <a:noFill/>
              </a:ln>
            </p:spPr>
            <p:txBody>
              <a:bodyPr anchor="ctr"/>
              <a:lstStyle/>
              <a:p>
                <a:pPr algn="ctr"/>
              </a:p>
            </p:txBody>
          </p:sp>
          <p:sp>
            <p:nvSpPr>
              <p:cNvPr id="31" name="矩形 30"/>
              <p:cNvSpPr/>
              <p:nvPr/>
            </p:nvSpPr>
            <p:spPr bwMode="auto">
              <a:xfrm>
                <a:off x="5783263" y="5054039"/>
                <a:ext cx="355600" cy="236538"/>
              </a:xfrm>
              <a:prstGeom prst="rect">
                <a:avLst/>
              </a:prstGeom>
              <a:solidFill>
                <a:schemeClr val="bg1">
                  <a:lumMod val="95000"/>
                </a:schemeClr>
              </a:solidFill>
              <a:ln>
                <a:noFill/>
              </a:ln>
            </p:spPr>
            <p:txBody>
              <a:bodyPr anchor="ctr"/>
              <a:lstStyle/>
              <a:p>
                <a:pPr algn="ctr"/>
              </a:p>
            </p:txBody>
          </p:sp>
          <p:sp>
            <p:nvSpPr>
              <p:cNvPr id="32" name="任意多边形: 形状 31"/>
              <p:cNvSpPr/>
              <p:nvPr/>
            </p:nvSpPr>
            <p:spPr bwMode="auto">
              <a:xfrm>
                <a:off x="4892675" y="4066614"/>
                <a:ext cx="2490788" cy="1693863"/>
              </a:xfrm>
              <a:custGeom>
                <a:gdLst>
                  <a:gd name="T0" fmla="*/ 452 w 904"/>
                  <a:gd name="T1" fmla="*/ 329 h 616"/>
                  <a:gd name="T2" fmla="*/ 873 w 904"/>
                  <a:gd name="T3" fmla="*/ 616 h 616"/>
                  <a:gd name="T4" fmla="*/ 904 w 904"/>
                  <a:gd name="T5" fmla="*/ 452 h 616"/>
                  <a:gd name="T6" fmla="*/ 452 w 904"/>
                  <a:gd name="T7" fmla="*/ 0 h 616"/>
                  <a:gd name="T8" fmla="*/ 0 w 904"/>
                  <a:gd name="T9" fmla="*/ 452 h 616"/>
                  <a:gd name="T10" fmla="*/ 31 w 904"/>
                  <a:gd name="T11" fmla="*/ 616 h 616"/>
                  <a:gd name="T12" fmla="*/ 452 w 904"/>
                  <a:gd name="T13" fmla="*/ 329 h 616"/>
                </a:gdLst>
                <a:cxnLst>
                  <a:cxn ang="0">
                    <a:pos x="T0" y="T1"/>
                  </a:cxn>
                  <a:cxn ang="0">
                    <a:pos x="T2" y="T3"/>
                  </a:cxn>
                  <a:cxn ang="0">
                    <a:pos x="T4" y="T5"/>
                  </a:cxn>
                  <a:cxn ang="0">
                    <a:pos x="T6" y="T7"/>
                  </a:cxn>
                  <a:cxn ang="0">
                    <a:pos x="T8" y="T9"/>
                  </a:cxn>
                  <a:cxn ang="0">
                    <a:pos x="T10" y="T11"/>
                  </a:cxn>
                  <a:cxn ang="0">
                    <a:pos x="T12" y="T13"/>
                  </a:cxn>
                </a:cxnLst>
                <a:rect l="0" t="0" r="r" b="b"/>
                <a:pathLst>
                  <a:path w="904" h="616">
                    <a:moveTo>
                      <a:pt x="452" y="329"/>
                    </a:moveTo>
                    <a:cubicBezTo>
                      <a:pt x="644" y="329"/>
                      <a:pt x="807" y="448"/>
                      <a:pt x="873" y="616"/>
                    </a:cubicBezTo>
                    <a:cubicBezTo>
                      <a:pt x="893" y="566"/>
                      <a:pt x="904" y="510"/>
                      <a:pt x="904" y="452"/>
                    </a:cubicBezTo>
                    <a:cubicBezTo>
                      <a:pt x="904" y="203"/>
                      <a:pt x="702" y="0"/>
                      <a:pt x="452" y="0"/>
                    </a:cubicBezTo>
                    <a:cubicBezTo>
                      <a:pt x="203" y="0"/>
                      <a:pt x="0" y="203"/>
                      <a:pt x="0" y="452"/>
                    </a:cubicBezTo>
                    <a:cubicBezTo>
                      <a:pt x="0" y="510"/>
                      <a:pt x="11" y="566"/>
                      <a:pt x="31" y="616"/>
                    </a:cubicBezTo>
                    <a:cubicBezTo>
                      <a:pt x="97" y="448"/>
                      <a:pt x="260" y="329"/>
                      <a:pt x="452" y="329"/>
                    </a:cubicBezTo>
                    <a:close/>
                  </a:path>
                </a:pathLst>
              </a:custGeom>
              <a:solidFill>
                <a:schemeClr val="accent5">
                  <a:lumMod val="60000"/>
                  <a:lumOff val="40000"/>
                </a:schemeClr>
              </a:solidFill>
              <a:ln>
                <a:noFill/>
              </a:ln>
            </p:spPr>
            <p:txBody>
              <a:bodyPr anchor="ctr"/>
              <a:lstStyle/>
              <a:p>
                <a:pPr algn="ctr"/>
              </a:p>
            </p:txBody>
          </p:sp>
          <p:sp>
            <p:nvSpPr>
              <p:cNvPr id="33" name="任意多边形: 形状 32"/>
              <p:cNvSpPr/>
              <p:nvPr/>
            </p:nvSpPr>
            <p:spPr bwMode="auto">
              <a:xfrm>
                <a:off x="6454775" y="4107889"/>
                <a:ext cx="928688" cy="1652588"/>
              </a:xfrm>
              <a:custGeom>
                <a:gdLst>
                  <a:gd name="T0" fmla="*/ 0 w 337"/>
                  <a:gd name="T1" fmla="*/ 0 h 601"/>
                  <a:gd name="T2" fmla="*/ 0 w 337"/>
                  <a:gd name="T3" fmla="*/ 329 h 601"/>
                  <a:gd name="T4" fmla="*/ 306 w 337"/>
                  <a:gd name="T5" fmla="*/ 601 h 601"/>
                  <a:gd name="T6" fmla="*/ 337 w 337"/>
                  <a:gd name="T7" fmla="*/ 437 h 601"/>
                  <a:gd name="T8" fmla="*/ 0 w 337"/>
                  <a:gd name="T9" fmla="*/ 0 h 601"/>
                </a:gdLst>
                <a:cxnLst>
                  <a:cxn ang="0">
                    <a:pos x="T0" y="T1"/>
                  </a:cxn>
                  <a:cxn ang="0">
                    <a:pos x="T2" y="T3"/>
                  </a:cxn>
                  <a:cxn ang="0">
                    <a:pos x="T4" y="T5"/>
                  </a:cxn>
                  <a:cxn ang="0">
                    <a:pos x="T6" y="T7"/>
                  </a:cxn>
                  <a:cxn ang="0">
                    <a:pos x="T8" y="T9"/>
                  </a:cxn>
                </a:cxnLst>
                <a:rect l="0" t="0" r="r" b="b"/>
                <a:pathLst>
                  <a:path w="337" h="601">
                    <a:moveTo>
                      <a:pt x="0" y="0"/>
                    </a:moveTo>
                    <a:cubicBezTo>
                      <a:pt x="0" y="329"/>
                      <a:pt x="0" y="329"/>
                      <a:pt x="0" y="329"/>
                    </a:cubicBezTo>
                    <a:cubicBezTo>
                      <a:pt x="140" y="366"/>
                      <a:pt x="254" y="468"/>
                      <a:pt x="306" y="601"/>
                    </a:cubicBezTo>
                    <a:cubicBezTo>
                      <a:pt x="326" y="551"/>
                      <a:pt x="337" y="495"/>
                      <a:pt x="337" y="437"/>
                    </a:cubicBezTo>
                    <a:cubicBezTo>
                      <a:pt x="337" y="228"/>
                      <a:pt x="194" y="51"/>
                      <a:pt x="0" y="0"/>
                    </a:cubicBezTo>
                    <a:close/>
                  </a:path>
                </a:pathLst>
              </a:custGeom>
              <a:solidFill>
                <a:schemeClr val="accent5"/>
              </a:solidFill>
              <a:ln>
                <a:noFill/>
              </a:ln>
            </p:spPr>
            <p:txBody>
              <a:bodyPr anchor="ctr"/>
              <a:lstStyle/>
              <a:p>
                <a:pPr algn="ctr"/>
              </a:p>
            </p:txBody>
          </p:sp>
          <p:sp>
            <p:nvSpPr>
              <p:cNvPr id="34" name="任意多边形: 形状 33"/>
              <p:cNvSpPr/>
              <p:nvPr/>
            </p:nvSpPr>
            <p:spPr bwMode="auto">
              <a:xfrm>
                <a:off x="5368925" y="1532964"/>
                <a:ext cx="1538288" cy="3667125"/>
              </a:xfrm>
              <a:custGeom>
                <a:gdLst>
                  <a:gd name="T0" fmla="*/ 279 w 558"/>
                  <a:gd name="T1" fmla="*/ 1309 h 1333"/>
                  <a:gd name="T2" fmla="*/ 438 w 558"/>
                  <a:gd name="T3" fmla="*/ 1333 h 1333"/>
                  <a:gd name="T4" fmla="*/ 558 w 558"/>
                  <a:gd name="T5" fmla="*/ 774 h 1333"/>
                  <a:gd name="T6" fmla="*/ 279 w 558"/>
                  <a:gd name="T7" fmla="*/ 0 h 1333"/>
                  <a:gd name="T8" fmla="*/ 0 w 558"/>
                  <a:gd name="T9" fmla="*/ 774 h 1333"/>
                  <a:gd name="T10" fmla="*/ 120 w 558"/>
                  <a:gd name="T11" fmla="*/ 1333 h 1333"/>
                  <a:gd name="T12" fmla="*/ 279 w 558"/>
                  <a:gd name="T13" fmla="*/ 1309 h 1333"/>
                </a:gdLst>
                <a:cxnLst>
                  <a:cxn ang="0">
                    <a:pos x="T0" y="T1"/>
                  </a:cxn>
                  <a:cxn ang="0">
                    <a:pos x="T2" y="T3"/>
                  </a:cxn>
                  <a:cxn ang="0">
                    <a:pos x="T4" y="T5"/>
                  </a:cxn>
                  <a:cxn ang="0">
                    <a:pos x="T6" y="T7"/>
                  </a:cxn>
                  <a:cxn ang="0">
                    <a:pos x="T8" y="T9"/>
                  </a:cxn>
                  <a:cxn ang="0">
                    <a:pos x="T10" y="T11"/>
                  </a:cxn>
                  <a:cxn ang="0">
                    <a:pos x="T12" y="T13"/>
                  </a:cxn>
                </a:cxnLst>
                <a:rect l="0" t="0" r="r" b="b"/>
                <a:pathLst>
                  <a:path w="558" h="1333">
                    <a:moveTo>
                      <a:pt x="279" y="1309"/>
                    </a:moveTo>
                    <a:cubicBezTo>
                      <a:pt x="335" y="1309"/>
                      <a:pt x="388" y="1317"/>
                      <a:pt x="438" y="1333"/>
                    </a:cubicBezTo>
                    <a:cubicBezTo>
                      <a:pt x="513" y="1182"/>
                      <a:pt x="558" y="987"/>
                      <a:pt x="558" y="774"/>
                    </a:cubicBezTo>
                    <a:cubicBezTo>
                      <a:pt x="558" y="436"/>
                      <a:pt x="445" y="143"/>
                      <a:pt x="279" y="0"/>
                    </a:cubicBezTo>
                    <a:cubicBezTo>
                      <a:pt x="113" y="143"/>
                      <a:pt x="0" y="436"/>
                      <a:pt x="0" y="774"/>
                    </a:cubicBezTo>
                    <a:cubicBezTo>
                      <a:pt x="0" y="987"/>
                      <a:pt x="45" y="1182"/>
                      <a:pt x="120" y="1333"/>
                    </a:cubicBezTo>
                    <a:cubicBezTo>
                      <a:pt x="170" y="1317"/>
                      <a:pt x="223" y="1309"/>
                      <a:pt x="279" y="1309"/>
                    </a:cubicBezTo>
                    <a:close/>
                  </a:path>
                </a:pathLst>
              </a:custGeom>
              <a:solidFill>
                <a:schemeClr val="accent4">
                  <a:lumMod val="60000"/>
                  <a:lumOff val="40000"/>
                </a:schemeClr>
              </a:solidFill>
              <a:ln>
                <a:noFill/>
              </a:ln>
            </p:spPr>
            <p:txBody>
              <a:bodyPr anchor="ctr"/>
              <a:lstStyle/>
              <a:p>
                <a:pPr algn="ctr"/>
              </a:p>
            </p:txBody>
          </p:sp>
          <p:sp>
            <p:nvSpPr>
              <p:cNvPr id="35" name="任意多边形: 形状 34"/>
              <p:cNvSpPr/>
              <p:nvPr/>
            </p:nvSpPr>
            <p:spPr bwMode="auto">
              <a:xfrm>
                <a:off x="6132513" y="1532964"/>
                <a:ext cx="774700" cy="3667125"/>
              </a:xfrm>
              <a:custGeom>
                <a:gdLst>
                  <a:gd name="T0" fmla="*/ 2 w 281"/>
                  <a:gd name="T1" fmla="*/ 0 h 1333"/>
                  <a:gd name="T2" fmla="*/ 0 w 281"/>
                  <a:gd name="T3" fmla="*/ 1 h 1333"/>
                  <a:gd name="T4" fmla="*/ 0 w 281"/>
                  <a:gd name="T5" fmla="*/ 1309 h 1333"/>
                  <a:gd name="T6" fmla="*/ 2 w 281"/>
                  <a:gd name="T7" fmla="*/ 1309 h 1333"/>
                  <a:gd name="T8" fmla="*/ 161 w 281"/>
                  <a:gd name="T9" fmla="*/ 1333 h 1333"/>
                  <a:gd name="T10" fmla="*/ 281 w 281"/>
                  <a:gd name="T11" fmla="*/ 774 h 1333"/>
                  <a:gd name="T12" fmla="*/ 2 w 281"/>
                  <a:gd name="T13" fmla="*/ 0 h 1333"/>
                </a:gdLst>
                <a:cxnLst>
                  <a:cxn ang="0">
                    <a:pos x="T0" y="T1"/>
                  </a:cxn>
                  <a:cxn ang="0">
                    <a:pos x="T2" y="T3"/>
                  </a:cxn>
                  <a:cxn ang="0">
                    <a:pos x="T4" y="T5"/>
                  </a:cxn>
                  <a:cxn ang="0">
                    <a:pos x="T6" y="T7"/>
                  </a:cxn>
                  <a:cxn ang="0">
                    <a:pos x="T8" y="T9"/>
                  </a:cxn>
                  <a:cxn ang="0">
                    <a:pos x="T10" y="T11"/>
                  </a:cxn>
                  <a:cxn ang="0">
                    <a:pos x="T12" y="T13"/>
                  </a:cxn>
                </a:cxnLst>
                <a:rect l="0" t="0" r="r" b="b"/>
                <a:pathLst>
                  <a:path w="281" h="1333">
                    <a:moveTo>
                      <a:pt x="2" y="0"/>
                    </a:moveTo>
                    <a:cubicBezTo>
                      <a:pt x="1" y="0"/>
                      <a:pt x="1" y="1"/>
                      <a:pt x="0" y="1"/>
                    </a:cubicBezTo>
                    <a:cubicBezTo>
                      <a:pt x="0" y="1309"/>
                      <a:pt x="0" y="1309"/>
                      <a:pt x="0" y="1309"/>
                    </a:cubicBezTo>
                    <a:cubicBezTo>
                      <a:pt x="1" y="1309"/>
                      <a:pt x="1" y="1309"/>
                      <a:pt x="2" y="1309"/>
                    </a:cubicBezTo>
                    <a:cubicBezTo>
                      <a:pt x="58" y="1309"/>
                      <a:pt x="111" y="1317"/>
                      <a:pt x="161" y="1333"/>
                    </a:cubicBezTo>
                    <a:cubicBezTo>
                      <a:pt x="236" y="1182"/>
                      <a:pt x="281" y="987"/>
                      <a:pt x="281" y="774"/>
                    </a:cubicBezTo>
                    <a:cubicBezTo>
                      <a:pt x="281" y="436"/>
                      <a:pt x="168" y="143"/>
                      <a:pt x="2" y="0"/>
                    </a:cubicBezTo>
                    <a:close/>
                  </a:path>
                </a:pathLst>
              </a:custGeom>
              <a:solidFill>
                <a:schemeClr val="accent4"/>
              </a:solidFill>
              <a:ln>
                <a:noFill/>
              </a:ln>
            </p:spPr>
            <p:txBody>
              <a:bodyPr anchor="ctr"/>
              <a:lstStyle/>
              <a:p>
                <a:pPr algn="ctr"/>
              </a:p>
            </p:txBody>
          </p:sp>
          <p:sp>
            <p:nvSpPr>
              <p:cNvPr id="36" name="任意多边形: 形状 35"/>
              <p:cNvSpPr/>
              <p:nvPr/>
            </p:nvSpPr>
            <p:spPr bwMode="auto">
              <a:xfrm>
                <a:off x="5570538" y="1532964"/>
                <a:ext cx="1135063" cy="900113"/>
              </a:xfrm>
              <a:custGeom>
                <a:gdLst>
                  <a:gd name="T0" fmla="*/ 206 w 412"/>
                  <a:gd name="T1" fmla="*/ 320 h 327"/>
                  <a:gd name="T2" fmla="*/ 412 w 412"/>
                  <a:gd name="T3" fmla="*/ 327 h 327"/>
                  <a:gd name="T4" fmla="*/ 206 w 412"/>
                  <a:gd name="T5" fmla="*/ 0 h 327"/>
                  <a:gd name="T6" fmla="*/ 0 w 412"/>
                  <a:gd name="T7" fmla="*/ 327 h 327"/>
                  <a:gd name="T8" fmla="*/ 206 w 412"/>
                  <a:gd name="T9" fmla="*/ 320 h 327"/>
                </a:gdLst>
                <a:cxnLst>
                  <a:cxn ang="0">
                    <a:pos x="T0" y="T1"/>
                  </a:cxn>
                  <a:cxn ang="0">
                    <a:pos x="T2" y="T3"/>
                  </a:cxn>
                  <a:cxn ang="0">
                    <a:pos x="T4" y="T5"/>
                  </a:cxn>
                  <a:cxn ang="0">
                    <a:pos x="T6" y="T7"/>
                  </a:cxn>
                  <a:cxn ang="0">
                    <a:pos x="T8" y="T9"/>
                  </a:cxn>
                </a:cxnLst>
                <a:rect l="0" t="0" r="r" b="b"/>
                <a:pathLst>
                  <a:path w="412" h="327">
                    <a:moveTo>
                      <a:pt x="206" y="320"/>
                    </a:moveTo>
                    <a:cubicBezTo>
                      <a:pt x="276" y="320"/>
                      <a:pt x="345" y="322"/>
                      <a:pt x="412" y="327"/>
                    </a:cubicBezTo>
                    <a:cubicBezTo>
                      <a:pt x="363" y="188"/>
                      <a:pt x="291" y="74"/>
                      <a:pt x="206" y="0"/>
                    </a:cubicBezTo>
                    <a:cubicBezTo>
                      <a:pt x="121" y="74"/>
                      <a:pt x="49" y="188"/>
                      <a:pt x="0" y="327"/>
                    </a:cubicBezTo>
                    <a:cubicBezTo>
                      <a:pt x="67" y="322"/>
                      <a:pt x="136" y="320"/>
                      <a:pt x="206" y="320"/>
                    </a:cubicBezTo>
                    <a:close/>
                  </a:path>
                </a:pathLst>
              </a:custGeom>
              <a:solidFill>
                <a:schemeClr val="accent2">
                  <a:lumMod val="60000"/>
                  <a:lumOff val="40000"/>
                </a:schemeClr>
              </a:solidFill>
              <a:ln>
                <a:noFill/>
              </a:ln>
            </p:spPr>
            <p:txBody>
              <a:bodyPr anchor="ctr"/>
              <a:lstStyle/>
              <a:p>
                <a:pPr algn="ctr"/>
              </a:p>
            </p:txBody>
          </p:sp>
          <p:sp>
            <p:nvSpPr>
              <p:cNvPr id="37" name="任意多边形: 形状 36"/>
              <p:cNvSpPr/>
              <p:nvPr/>
            </p:nvSpPr>
            <p:spPr bwMode="auto">
              <a:xfrm>
                <a:off x="6132513" y="1532964"/>
                <a:ext cx="573088" cy="900113"/>
              </a:xfrm>
              <a:custGeom>
                <a:gdLst>
                  <a:gd name="T0" fmla="*/ 0 w 208"/>
                  <a:gd name="T1" fmla="*/ 1 h 327"/>
                  <a:gd name="T2" fmla="*/ 0 w 208"/>
                  <a:gd name="T3" fmla="*/ 320 h 327"/>
                  <a:gd name="T4" fmla="*/ 2 w 208"/>
                  <a:gd name="T5" fmla="*/ 320 h 327"/>
                  <a:gd name="T6" fmla="*/ 208 w 208"/>
                  <a:gd name="T7" fmla="*/ 327 h 327"/>
                  <a:gd name="T8" fmla="*/ 2 w 208"/>
                  <a:gd name="T9" fmla="*/ 0 h 327"/>
                  <a:gd name="T10" fmla="*/ 0 w 208"/>
                  <a:gd name="T11" fmla="*/ 1 h 327"/>
                </a:gdLst>
                <a:cxnLst>
                  <a:cxn ang="0">
                    <a:pos x="T0" y="T1"/>
                  </a:cxn>
                  <a:cxn ang="0">
                    <a:pos x="T2" y="T3"/>
                  </a:cxn>
                  <a:cxn ang="0">
                    <a:pos x="T4" y="T5"/>
                  </a:cxn>
                  <a:cxn ang="0">
                    <a:pos x="T6" y="T7"/>
                  </a:cxn>
                  <a:cxn ang="0">
                    <a:pos x="T8" y="T9"/>
                  </a:cxn>
                  <a:cxn ang="0">
                    <a:pos x="T10" y="T11"/>
                  </a:cxn>
                </a:cxnLst>
                <a:rect l="0" t="0" r="r" b="b"/>
                <a:pathLst>
                  <a:path w="208" h="327">
                    <a:moveTo>
                      <a:pt x="0" y="1"/>
                    </a:moveTo>
                    <a:cubicBezTo>
                      <a:pt x="0" y="320"/>
                      <a:pt x="0" y="320"/>
                      <a:pt x="0" y="320"/>
                    </a:cubicBezTo>
                    <a:cubicBezTo>
                      <a:pt x="1" y="320"/>
                      <a:pt x="1" y="320"/>
                      <a:pt x="2" y="320"/>
                    </a:cubicBezTo>
                    <a:cubicBezTo>
                      <a:pt x="72" y="320"/>
                      <a:pt x="141" y="322"/>
                      <a:pt x="208" y="327"/>
                    </a:cubicBezTo>
                    <a:cubicBezTo>
                      <a:pt x="159" y="188"/>
                      <a:pt x="87" y="74"/>
                      <a:pt x="2" y="0"/>
                    </a:cubicBezTo>
                    <a:cubicBezTo>
                      <a:pt x="1" y="0"/>
                      <a:pt x="1" y="1"/>
                      <a:pt x="0" y="1"/>
                    </a:cubicBezTo>
                    <a:close/>
                  </a:path>
                </a:pathLst>
              </a:custGeom>
              <a:solidFill>
                <a:schemeClr val="accent2"/>
              </a:solidFill>
              <a:ln>
                <a:noFill/>
              </a:ln>
            </p:spPr>
            <p:txBody>
              <a:bodyPr anchor="ctr"/>
              <a:lstStyle/>
              <a:p>
                <a:pPr algn="ctr"/>
              </a:p>
            </p:txBody>
          </p:sp>
          <p:sp>
            <p:nvSpPr>
              <p:cNvPr id="38" name="任意多边形: 形状 37"/>
              <p:cNvSpPr/>
              <p:nvPr/>
            </p:nvSpPr>
            <p:spPr bwMode="auto">
              <a:xfrm>
                <a:off x="5972175" y="3992002"/>
                <a:ext cx="331788" cy="1773238"/>
              </a:xfrm>
              <a:custGeom>
                <a:gdLst>
                  <a:gd name="T0" fmla="*/ 60 w 120"/>
                  <a:gd name="T1" fmla="*/ 0 h 645"/>
                  <a:gd name="T2" fmla="*/ 0 w 120"/>
                  <a:gd name="T3" fmla="*/ 322 h 645"/>
                  <a:gd name="T4" fmla="*/ 60 w 120"/>
                  <a:gd name="T5" fmla="*/ 645 h 645"/>
                  <a:gd name="T6" fmla="*/ 120 w 120"/>
                  <a:gd name="T7" fmla="*/ 322 h 645"/>
                  <a:gd name="T8" fmla="*/ 60 w 120"/>
                  <a:gd name="T9" fmla="*/ 0 h 645"/>
                </a:gdLst>
                <a:cxnLst>
                  <a:cxn ang="0">
                    <a:pos x="T0" y="T1"/>
                  </a:cxn>
                  <a:cxn ang="0">
                    <a:pos x="T2" y="T3"/>
                  </a:cxn>
                  <a:cxn ang="0">
                    <a:pos x="T4" y="T5"/>
                  </a:cxn>
                  <a:cxn ang="0">
                    <a:pos x="T6" y="T7"/>
                  </a:cxn>
                  <a:cxn ang="0">
                    <a:pos x="T8" y="T9"/>
                  </a:cxn>
                </a:cxnLst>
                <a:rect l="0" t="0" r="r" b="b"/>
                <a:pathLst>
                  <a:path w="120" h="645">
                    <a:moveTo>
                      <a:pt x="60" y="0"/>
                    </a:moveTo>
                    <a:cubicBezTo>
                      <a:pt x="24" y="60"/>
                      <a:pt x="0" y="182"/>
                      <a:pt x="0" y="322"/>
                    </a:cubicBezTo>
                    <a:cubicBezTo>
                      <a:pt x="0" y="463"/>
                      <a:pt x="24" y="585"/>
                      <a:pt x="60" y="645"/>
                    </a:cubicBezTo>
                    <a:cubicBezTo>
                      <a:pt x="96" y="585"/>
                      <a:pt x="120" y="463"/>
                      <a:pt x="120" y="322"/>
                    </a:cubicBezTo>
                    <a:cubicBezTo>
                      <a:pt x="120" y="182"/>
                      <a:pt x="96" y="60"/>
                      <a:pt x="60" y="0"/>
                    </a:cubicBezTo>
                    <a:close/>
                  </a:path>
                </a:pathLst>
              </a:custGeom>
              <a:solidFill>
                <a:schemeClr val="accent5">
                  <a:lumMod val="60000"/>
                  <a:lumOff val="40000"/>
                </a:schemeClr>
              </a:solidFill>
              <a:ln>
                <a:noFill/>
              </a:ln>
            </p:spPr>
            <p:txBody>
              <a:bodyPr anchor="ctr"/>
              <a:lstStyle/>
              <a:p>
                <a:pPr algn="ctr"/>
              </a:p>
            </p:txBody>
          </p:sp>
          <p:sp>
            <p:nvSpPr>
              <p:cNvPr id="39" name="任意多边形: 形状 38"/>
              <p:cNvSpPr/>
              <p:nvPr/>
            </p:nvSpPr>
            <p:spPr bwMode="auto">
              <a:xfrm>
                <a:off x="6132513" y="3992002"/>
                <a:ext cx="171450" cy="1773238"/>
              </a:xfrm>
              <a:custGeom>
                <a:gdLst>
                  <a:gd name="T0" fmla="*/ 0 w 62"/>
                  <a:gd name="T1" fmla="*/ 3 h 645"/>
                  <a:gd name="T2" fmla="*/ 0 w 62"/>
                  <a:gd name="T3" fmla="*/ 642 h 645"/>
                  <a:gd name="T4" fmla="*/ 2 w 62"/>
                  <a:gd name="T5" fmla="*/ 645 h 645"/>
                  <a:gd name="T6" fmla="*/ 62 w 62"/>
                  <a:gd name="T7" fmla="*/ 322 h 645"/>
                  <a:gd name="T8" fmla="*/ 2 w 62"/>
                  <a:gd name="T9" fmla="*/ 0 h 645"/>
                  <a:gd name="T10" fmla="*/ 0 w 62"/>
                  <a:gd name="T11" fmla="*/ 3 h 645"/>
                </a:gdLst>
                <a:cxnLst>
                  <a:cxn ang="0">
                    <a:pos x="T0" y="T1"/>
                  </a:cxn>
                  <a:cxn ang="0">
                    <a:pos x="T2" y="T3"/>
                  </a:cxn>
                  <a:cxn ang="0">
                    <a:pos x="T4" y="T5"/>
                  </a:cxn>
                  <a:cxn ang="0">
                    <a:pos x="T6" y="T7"/>
                  </a:cxn>
                  <a:cxn ang="0">
                    <a:pos x="T8" y="T9"/>
                  </a:cxn>
                  <a:cxn ang="0">
                    <a:pos x="T10" y="T11"/>
                  </a:cxn>
                </a:cxnLst>
                <a:rect l="0" t="0" r="r" b="b"/>
                <a:pathLst>
                  <a:path w="62" h="645">
                    <a:moveTo>
                      <a:pt x="0" y="3"/>
                    </a:moveTo>
                    <a:cubicBezTo>
                      <a:pt x="0" y="642"/>
                      <a:pt x="0" y="642"/>
                      <a:pt x="0" y="642"/>
                    </a:cubicBezTo>
                    <a:cubicBezTo>
                      <a:pt x="1" y="643"/>
                      <a:pt x="1" y="644"/>
                      <a:pt x="2" y="645"/>
                    </a:cubicBezTo>
                    <a:cubicBezTo>
                      <a:pt x="38" y="585"/>
                      <a:pt x="62" y="463"/>
                      <a:pt x="62" y="322"/>
                    </a:cubicBezTo>
                    <a:cubicBezTo>
                      <a:pt x="62" y="182"/>
                      <a:pt x="38" y="60"/>
                      <a:pt x="2" y="0"/>
                    </a:cubicBezTo>
                    <a:cubicBezTo>
                      <a:pt x="1" y="1"/>
                      <a:pt x="1" y="2"/>
                      <a:pt x="0" y="3"/>
                    </a:cubicBezTo>
                    <a:close/>
                  </a:path>
                </a:pathLst>
              </a:custGeom>
              <a:solidFill>
                <a:schemeClr val="accent5"/>
              </a:solidFill>
              <a:ln>
                <a:noFill/>
              </a:ln>
            </p:spPr>
            <p:txBody>
              <a:bodyPr anchor="ctr"/>
              <a:lstStyle/>
              <a:p>
                <a:pPr algn="ctr"/>
              </a:p>
            </p:txBody>
          </p:sp>
          <p:sp>
            <p:nvSpPr>
              <p:cNvPr id="40" name="椭圆 39"/>
              <p:cNvSpPr/>
              <p:nvPr/>
            </p:nvSpPr>
            <p:spPr bwMode="auto">
              <a:xfrm>
                <a:off x="5705475" y="2801377"/>
                <a:ext cx="865188" cy="860425"/>
              </a:xfrm>
              <a:prstGeom prst="ellipse">
                <a:avLst/>
              </a:prstGeom>
              <a:solidFill>
                <a:schemeClr val="accent1">
                  <a:lumMod val="60000"/>
                  <a:lumOff val="40000"/>
                </a:schemeClr>
              </a:solidFill>
              <a:ln>
                <a:noFill/>
              </a:ln>
            </p:spPr>
            <p:txBody>
              <a:bodyPr anchor="ctr"/>
              <a:lstStyle/>
              <a:p>
                <a:pPr algn="ctr"/>
              </a:p>
            </p:txBody>
          </p:sp>
          <p:sp>
            <p:nvSpPr>
              <p:cNvPr id="41" name="椭圆 40"/>
              <p:cNvSpPr/>
              <p:nvPr/>
            </p:nvSpPr>
            <p:spPr bwMode="auto">
              <a:xfrm>
                <a:off x="5837238" y="2933139"/>
                <a:ext cx="601663" cy="6000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 name="任意多边形: 形状 41"/>
              <p:cNvSpPr/>
              <p:nvPr/>
            </p:nvSpPr>
            <p:spPr bwMode="auto">
              <a:xfrm>
                <a:off x="6132513" y="2801377"/>
                <a:ext cx="438150" cy="860425"/>
              </a:xfrm>
              <a:custGeom>
                <a:gdLst>
                  <a:gd name="T0" fmla="*/ 2 w 159"/>
                  <a:gd name="T1" fmla="*/ 0 h 313"/>
                  <a:gd name="T2" fmla="*/ 0 w 159"/>
                  <a:gd name="T3" fmla="*/ 0 h 313"/>
                  <a:gd name="T4" fmla="*/ 0 w 159"/>
                  <a:gd name="T5" fmla="*/ 48 h 313"/>
                  <a:gd name="T6" fmla="*/ 2 w 159"/>
                  <a:gd name="T7" fmla="*/ 48 h 313"/>
                  <a:gd name="T8" fmla="*/ 111 w 159"/>
                  <a:gd name="T9" fmla="*/ 157 h 313"/>
                  <a:gd name="T10" fmla="*/ 2 w 159"/>
                  <a:gd name="T11" fmla="*/ 266 h 313"/>
                  <a:gd name="T12" fmla="*/ 0 w 159"/>
                  <a:gd name="T13" fmla="*/ 265 h 313"/>
                  <a:gd name="T14" fmla="*/ 0 w 159"/>
                  <a:gd name="T15" fmla="*/ 313 h 313"/>
                  <a:gd name="T16" fmla="*/ 2 w 159"/>
                  <a:gd name="T17" fmla="*/ 313 h 313"/>
                  <a:gd name="T18" fmla="*/ 159 w 159"/>
                  <a:gd name="T19" fmla="*/ 157 h 313"/>
                  <a:gd name="T20" fmla="*/ 2 w 159"/>
                  <a:gd name="T21" fmla="*/ 0 h 3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9" h="313">
                    <a:moveTo>
                      <a:pt x="2" y="0"/>
                    </a:moveTo>
                    <a:cubicBezTo>
                      <a:pt x="1" y="0"/>
                      <a:pt x="1" y="0"/>
                      <a:pt x="0" y="0"/>
                    </a:cubicBezTo>
                    <a:cubicBezTo>
                      <a:pt x="0" y="48"/>
                      <a:pt x="0" y="48"/>
                      <a:pt x="0" y="48"/>
                    </a:cubicBezTo>
                    <a:cubicBezTo>
                      <a:pt x="1" y="48"/>
                      <a:pt x="1" y="48"/>
                      <a:pt x="2" y="48"/>
                    </a:cubicBezTo>
                    <a:cubicBezTo>
                      <a:pt x="62" y="48"/>
                      <a:pt x="111" y="96"/>
                      <a:pt x="111" y="157"/>
                    </a:cubicBezTo>
                    <a:cubicBezTo>
                      <a:pt x="111" y="217"/>
                      <a:pt x="62" y="266"/>
                      <a:pt x="2" y="266"/>
                    </a:cubicBezTo>
                    <a:cubicBezTo>
                      <a:pt x="1" y="266"/>
                      <a:pt x="1" y="265"/>
                      <a:pt x="0" y="265"/>
                    </a:cubicBezTo>
                    <a:cubicBezTo>
                      <a:pt x="0" y="313"/>
                      <a:pt x="0" y="313"/>
                      <a:pt x="0" y="313"/>
                    </a:cubicBezTo>
                    <a:cubicBezTo>
                      <a:pt x="1" y="313"/>
                      <a:pt x="1" y="313"/>
                      <a:pt x="2" y="313"/>
                    </a:cubicBezTo>
                    <a:cubicBezTo>
                      <a:pt x="88" y="313"/>
                      <a:pt x="159" y="243"/>
                      <a:pt x="159" y="157"/>
                    </a:cubicBezTo>
                    <a:cubicBezTo>
                      <a:pt x="159" y="70"/>
                      <a:pt x="88" y="0"/>
                      <a:pt x="2" y="0"/>
                    </a:cubicBezTo>
                    <a:close/>
                  </a:path>
                </a:pathLst>
              </a:custGeom>
              <a:solidFill>
                <a:schemeClr val="accent1"/>
              </a:solidFill>
              <a:ln>
                <a:noFill/>
              </a:ln>
            </p:spPr>
            <p:txBody>
              <a:bodyPr anchor="ctr"/>
              <a:lstStyle/>
              <a:p>
                <a:pPr algn="ctr"/>
              </a:p>
            </p:txBody>
          </p:sp>
          <p:sp>
            <p:nvSpPr>
              <p:cNvPr id="43" name="任意多边形: 形状 42"/>
              <p:cNvSpPr/>
              <p:nvPr/>
            </p:nvSpPr>
            <p:spPr bwMode="auto">
              <a:xfrm>
                <a:off x="6132513" y="2933139"/>
                <a:ext cx="306388" cy="600075"/>
              </a:xfrm>
              <a:custGeom>
                <a:gdLst>
                  <a:gd name="T0" fmla="*/ 111 w 111"/>
                  <a:gd name="T1" fmla="*/ 109 h 218"/>
                  <a:gd name="T2" fmla="*/ 2 w 111"/>
                  <a:gd name="T3" fmla="*/ 0 h 218"/>
                  <a:gd name="T4" fmla="*/ 0 w 111"/>
                  <a:gd name="T5" fmla="*/ 0 h 218"/>
                  <a:gd name="T6" fmla="*/ 0 w 111"/>
                  <a:gd name="T7" fmla="*/ 217 h 218"/>
                  <a:gd name="T8" fmla="*/ 2 w 111"/>
                  <a:gd name="T9" fmla="*/ 218 h 218"/>
                  <a:gd name="T10" fmla="*/ 111 w 111"/>
                  <a:gd name="T11" fmla="*/ 109 h 218"/>
                </a:gdLst>
                <a:cxnLst>
                  <a:cxn ang="0">
                    <a:pos x="T0" y="T1"/>
                  </a:cxn>
                  <a:cxn ang="0">
                    <a:pos x="T2" y="T3"/>
                  </a:cxn>
                  <a:cxn ang="0">
                    <a:pos x="T4" y="T5"/>
                  </a:cxn>
                  <a:cxn ang="0">
                    <a:pos x="T6" y="T7"/>
                  </a:cxn>
                  <a:cxn ang="0">
                    <a:pos x="T8" y="T9"/>
                  </a:cxn>
                  <a:cxn ang="0">
                    <a:pos x="T10" y="T11"/>
                  </a:cxn>
                </a:cxnLst>
                <a:rect l="0" t="0" r="r" b="b"/>
                <a:pathLst>
                  <a:path w="110" h="218">
                    <a:moveTo>
                      <a:pt x="111" y="109"/>
                    </a:moveTo>
                    <a:cubicBezTo>
                      <a:pt x="111" y="48"/>
                      <a:pt x="62" y="0"/>
                      <a:pt x="2" y="0"/>
                    </a:cubicBezTo>
                    <a:cubicBezTo>
                      <a:pt x="1" y="0"/>
                      <a:pt x="1" y="0"/>
                      <a:pt x="0" y="0"/>
                    </a:cubicBezTo>
                    <a:cubicBezTo>
                      <a:pt x="0" y="217"/>
                      <a:pt x="0" y="217"/>
                      <a:pt x="0" y="217"/>
                    </a:cubicBezTo>
                    <a:cubicBezTo>
                      <a:pt x="1" y="217"/>
                      <a:pt x="1" y="218"/>
                      <a:pt x="2" y="218"/>
                    </a:cubicBezTo>
                    <a:cubicBezTo>
                      <a:pt x="62" y="218"/>
                      <a:pt x="111" y="169"/>
                      <a:pt x="111" y="109"/>
                    </a:cubicBezTo>
                    <a:close/>
                  </a:path>
                </a:pathLst>
              </a:custGeom>
              <a:solidFill>
                <a:schemeClr val="accent1">
                  <a:lumMod val="20000"/>
                  <a:lumOff val="80000"/>
                </a:schemeClr>
              </a:solidFill>
              <a:ln>
                <a:noFill/>
              </a:ln>
            </p:spPr>
            <p:txBody>
              <a:bodyPr anchor="ctr"/>
              <a:lstStyle/>
              <a:p>
                <a:pPr algn="ctr"/>
              </a:p>
            </p:txBody>
          </p:sp>
        </p:grpSp>
        <p:cxnSp>
          <p:nvCxnSpPr>
            <p:cNvPr id="7" name="直接连接符 6"/>
            <p:cNvCxnSpPr/>
            <p:nvPr/>
          </p:nvCxnSpPr>
          <p:spPr>
            <a:xfrm>
              <a:off x="6468605" y="2848221"/>
              <a:ext cx="1688027"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6944313" y="4584103"/>
              <a:ext cx="1212321" cy="491098"/>
              <a:chOff x="6907213" y="4773425"/>
              <a:chExt cx="1631576" cy="491098"/>
            </a:xfrm>
          </p:grpSpPr>
          <p:cxnSp>
            <p:nvCxnSpPr>
              <p:cNvPr id="28" name="直接连接符 27"/>
              <p:cNvCxnSpPr/>
              <p:nvPr/>
            </p:nvCxnSpPr>
            <p:spPr>
              <a:xfrm>
                <a:off x="6907213" y="4773425"/>
                <a:ext cx="1613647"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8538789" y="4773425"/>
                <a:ext cx="0" cy="491098"/>
              </a:xfrm>
              <a:prstGeom prst="line">
                <a:avLst/>
              </a:prstGeom>
              <a:ln>
                <a:solidFill>
                  <a:schemeClr val="accent5"/>
                </a:solidFill>
                <a:tailEnd type="oval" w="med" len="med"/>
              </a:ln>
            </p:spPr>
            <p:style>
              <a:lnRef idx="1">
                <a:schemeClr val="accent1"/>
              </a:lnRef>
              <a:fillRef idx="0">
                <a:schemeClr val="accent1"/>
              </a:fillRef>
              <a:effectRef idx="0">
                <a:schemeClr val="accent1"/>
              </a:effectRef>
              <a:fontRef idx="minor">
                <a:schemeClr val="tx1"/>
              </a:fontRef>
            </p:style>
          </p:cxnSp>
        </p:grpSp>
        <p:cxnSp>
          <p:nvCxnSpPr>
            <p:cNvPr id="9" name="直接连接符 8"/>
            <p:cNvCxnSpPr/>
            <p:nvPr/>
          </p:nvCxnSpPr>
          <p:spPr>
            <a:xfrm>
              <a:off x="4259388" y="3920444"/>
              <a:ext cx="1552501" cy="0"/>
            </a:xfrm>
            <a:prstGeom prst="line">
              <a:avLst/>
            </a:prstGeom>
            <a:ln>
              <a:solidFill>
                <a:schemeClr val="accent4"/>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flipH="1">
              <a:off x="4239530" y="1764769"/>
              <a:ext cx="1899223" cy="491098"/>
              <a:chOff x="6907212" y="4773425"/>
              <a:chExt cx="1631577" cy="491098"/>
            </a:xfrm>
          </p:grpSpPr>
          <p:cxnSp>
            <p:nvCxnSpPr>
              <p:cNvPr id="26" name="直接连接符 25"/>
              <p:cNvCxnSpPr/>
              <p:nvPr/>
            </p:nvCxnSpPr>
            <p:spPr>
              <a:xfrm>
                <a:off x="6907212" y="4773425"/>
                <a:ext cx="163157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38789" y="4773425"/>
                <a:ext cx="0" cy="491098"/>
              </a:xfrm>
              <a:prstGeom prst="line">
                <a:avLst/>
              </a:prstGeom>
              <a:ln>
                <a:solidFill>
                  <a:schemeClr val="accent2"/>
                </a:solidFill>
                <a:tailEnd type="oval" w="med" len="med"/>
              </a:ln>
            </p:spPr>
            <p:style>
              <a:lnRef idx="1">
                <a:schemeClr val="accent1"/>
              </a:lnRef>
              <a:fillRef idx="0">
                <a:schemeClr val="accent1"/>
              </a:fillRef>
              <a:effectRef idx="0">
                <a:schemeClr val="accent1"/>
              </a:effectRef>
              <a:fontRef idx="minor">
                <a:schemeClr val="tx1"/>
              </a:fontRef>
            </p:style>
          </p:cxnSp>
        </p:grpSp>
        <p:sp>
          <p:nvSpPr>
            <p:cNvPr id="11" name="椭圆 10"/>
            <p:cNvSpPr/>
            <p:nvPr/>
          </p:nvSpPr>
          <p:spPr>
            <a:xfrm>
              <a:off x="8348377" y="2574629"/>
              <a:ext cx="583907" cy="583905"/>
            </a:xfrm>
            <a:prstGeom prst="ellipse">
              <a:avLst/>
            </a:prstGeom>
            <a:solidFill>
              <a:schemeClr val="accent1"/>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2400">
                  <a:latin typeface="Impact" panose="020b0806030902050204" pitchFamily="34" charset="0"/>
                </a:rPr>
                <a:t>02</a:t>
              </a:r>
              <a:endParaRPr lang="en-US" sz="2400">
                <a:latin typeface="Impact" panose="020b0806030902050204" pitchFamily="34" charset="0"/>
              </a:endParaRPr>
            </a:p>
          </p:txBody>
        </p:sp>
        <p:grpSp>
          <p:nvGrpSpPr>
            <p:cNvPr id="12" name="组合 11"/>
            <p:cNvGrpSpPr/>
            <p:nvPr/>
          </p:nvGrpSpPr>
          <p:grpSpPr>
            <a:xfrm>
              <a:off x="8932285" y="2525799"/>
              <a:ext cx="2540579" cy="738664"/>
              <a:chOff x="8932284" y="2525798"/>
              <a:chExt cx="2202133" cy="738664"/>
            </a:xfrm>
          </p:grpSpPr>
          <p:sp>
            <p:nvSpPr>
              <p:cNvPr id="24" name="文本框 23"/>
              <p:cNvSpPr txBox="1"/>
              <p:nvPr/>
            </p:nvSpPr>
            <p:spPr>
              <a:xfrm>
                <a:off x="8932284" y="2525798"/>
                <a:ext cx="2202133" cy="276999"/>
              </a:xfrm>
              <a:prstGeom prst="rect">
                <a:avLst/>
              </a:prstGeom>
              <a:noFill/>
            </p:spPr>
            <p:txBody>
              <a:bodyPr wrap="none" lIns="144000" tIns="0" rIns="0" bIns="0" anchor="ctr" anchorCtr="0">
                <a:normAutofit/>
              </a:bodyPr>
              <a:lstStyle/>
              <a:p>
                <a:r>
                  <a:rPr lang="zh-CN" altLang="en-US" b="1">
                    <a:solidFill>
                      <a:schemeClr val="accent1"/>
                    </a:solidFill>
                  </a:rPr>
                  <a:t>标题文本预设</a:t>
                </a:r>
                <a:endParaRPr lang="zh-CN" altLang="en-US" b="1">
                  <a:solidFill>
                    <a:schemeClr val="accent1"/>
                  </a:solidFill>
                </a:endParaRPr>
              </a:p>
            </p:txBody>
          </p:sp>
          <p:sp>
            <p:nvSpPr>
              <p:cNvPr id="25" name="矩形 24"/>
              <p:cNvSpPr/>
              <p:nvPr/>
            </p:nvSpPr>
            <p:spPr>
              <a:xfrm>
                <a:off x="8932284" y="2802797"/>
                <a:ext cx="2202133" cy="461665"/>
              </a:xfrm>
              <a:prstGeom prst="rect">
                <a:avLst/>
              </a:prstGeom>
            </p:spPr>
            <p:txBody>
              <a:bodyPr wrap="square" lIns="144000" tIns="0" rIns="0" bIns="0" anchor="ctr" anchorCtr="0">
                <a:normAutofit/>
              </a:bodyPr>
              <a:lstStyle/>
              <a:p>
                <a:pPr>
                  <a:lnSpc>
                    <a:spcPct val="120000"/>
                  </a:lnSpc>
                </a:pPr>
                <a:r>
                  <a:rPr lang="zh-CN" altLang="en-US" sz="1000" b="1">
                    <a:solidFill>
                      <a:sysClr val="windowText" lastClr="000000"/>
                    </a:solidFill>
                  </a:rPr>
                  <a:t>此部分内容作为文字排版占位显示 （建议使用主题字体）</a:t>
                </a:r>
                <a:endParaRPr lang="zh-CN" altLang="en-US" sz="1000" b="1">
                  <a:solidFill>
                    <a:sysClr val="windowText" lastClr="000000"/>
                  </a:solidFill>
                </a:endParaRPr>
              </a:p>
            </p:txBody>
          </p:sp>
        </p:grpSp>
        <p:sp>
          <p:nvSpPr>
            <p:cNvPr id="13" name="椭圆 12"/>
            <p:cNvSpPr/>
            <p:nvPr/>
          </p:nvSpPr>
          <p:spPr>
            <a:xfrm>
              <a:off x="7961545" y="5039478"/>
              <a:ext cx="583907" cy="583905"/>
            </a:xfrm>
            <a:prstGeom prst="ellipse">
              <a:avLst/>
            </a:prstGeom>
            <a:solidFill>
              <a:schemeClr val="accent5"/>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2400">
                  <a:latin typeface="Impact" panose="020b0806030902050204" pitchFamily="34" charset="0"/>
                </a:rPr>
                <a:t>04</a:t>
              </a:r>
              <a:endParaRPr lang="en-US" sz="2400">
                <a:latin typeface="Impact" panose="020b0806030902050204" pitchFamily="34" charset="0"/>
              </a:endParaRPr>
            </a:p>
          </p:txBody>
        </p:sp>
        <p:sp>
          <p:nvSpPr>
            <p:cNvPr id="14" name="文本框 13"/>
            <p:cNvSpPr txBox="1"/>
            <p:nvPr/>
          </p:nvSpPr>
          <p:spPr>
            <a:xfrm>
              <a:off x="8545452" y="4990649"/>
              <a:ext cx="2202133" cy="276999"/>
            </a:xfrm>
            <a:prstGeom prst="rect">
              <a:avLst/>
            </a:prstGeom>
            <a:noFill/>
          </p:spPr>
          <p:txBody>
            <a:bodyPr wrap="none" lIns="144000" tIns="0" rIns="0" bIns="0" anchor="ctr" anchorCtr="0">
              <a:normAutofit/>
            </a:bodyPr>
            <a:lstStyle/>
            <a:p>
              <a:r>
                <a:rPr lang="zh-CN" altLang="en-US" b="1">
                  <a:solidFill>
                    <a:schemeClr val="accent5"/>
                  </a:solidFill>
                </a:rPr>
                <a:t>标题文本预设</a:t>
              </a:r>
              <a:endParaRPr lang="zh-CN" altLang="en-US" b="1">
                <a:solidFill>
                  <a:schemeClr val="accent5"/>
                </a:solidFill>
              </a:endParaRPr>
            </a:p>
          </p:txBody>
        </p:sp>
        <p:sp>
          <p:nvSpPr>
            <p:cNvPr id="15" name="矩形 14"/>
            <p:cNvSpPr/>
            <p:nvPr/>
          </p:nvSpPr>
          <p:spPr>
            <a:xfrm>
              <a:off x="8545452" y="5267648"/>
              <a:ext cx="2202133" cy="461665"/>
            </a:xfrm>
            <a:prstGeom prst="rect">
              <a:avLst/>
            </a:prstGeom>
          </p:spPr>
          <p:txBody>
            <a:bodyPr wrap="square" lIns="144000" tIns="0" rIns="0" bIns="0" anchor="ctr" anchorCtr="0">
              <a:normAutofit/>
            </a:bodyPr>
            <a:lstStyle/>
            <a:p>
              <a:pPr>
                <a:lnSpc>
                  <a:spcPct val="120000"/>
                </a:lnSpc>
              </a:pPr>
              <a:r>
                <a:rPr lang="zh-CN" altLang="en-US" sz="1000">
                  <a:solidFill>
                    <a:sysClr val="windowText" lastClr="000000"/>
                  </a:solidFill>
                </a:rPr>
                <a:t>此部分内容作为文字排版占位显示 （建议使用主题字体）</a:t>
              </a:r>
              <a:endParaRPr lang="zh-CN" altLang="en-US" sz="1000">
                <a:solidFill>
                  <a:sysClr val="windowText" lastClr="000000"/>
                </a:solidFill>
              </a:endParaRPr>
            </a:p>
          </p:txBody>
        </p:sp>
        <p:sp>
          <p:nvSpPr>
            <p:cNvPr id="16" name="椭圆 15"/>
            <p:cNvSpPr/>
            <p:nvPr/>
          </p:nvSpPr>
          <p:spPr>
            <a:xfrm>
              <a:off x="4027191" y="2104306"/>
              <a:ext cx="583907" cy="583905"/>
            </a:xfrm>
            <a:prstGeom prst="ellipse">
              <a:avLst/>
            </a:prstGeom>
            <a:solidFill>
              <a:schemeClr val="accent2"/>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2400">
                  <a:latin typeface="Impact" panose="020b0806030902050204" pitchFamily="34" charset="0"/>
                </a:rPr>
                <a:t>01</a:t>
              </a:r>
              <a:endParaRPr lang="en-US" sz="2400">
                <a:latin typeface="Impact" panose="020b0806030902050204" pitchFamily="34" charset="0"/>
              </a:endParaRPr>
            </a:p>
          </p:txBody>
        </p:sp>
        <p:grpSp>
          <p:nvGrpSpPr>
            <p:cNvPr id="17" name="组合 16"/>
            <p:cNvGrpSpPr/>
            <p:nvPr/>
          </p:nvGrpSpPr>
          <p:grpSpPr>
            <a:xfrm>
              <a:off x="719669" y="2055475"/>
              <a:ext cx="3307524" cy="738664"/>
              <a:chOff x="1825058" y="2055475"/>
              <a:chExt cx="2202133" cy="738664"/>
            </a:xfrm>
          </p:grpSpPr>
          <p:sp>
            <p:nvSpPr>
              <p:cNvPr id="22" name="文本框 21"/>
              <p:cNvSpPr txBox="1"/>
              <p:nvPr/>
            </p:nvSpPr>
            <p:spPr>
              <a:xfrm>
                <a:off x="1825058" y="2055475"/>
                <a:ext cx="2202133" cy="276999"/>
              </a:xfrm>
              <a:prstGeom prst="rect">
                <a:avLst/>
              </a:prstGeom>
              <a:noFill/>
            </p:spPr>
            <p:txBody>
              <a:bodyPr wrap="none" lIns="0" tIns="0" rIns="144000" bIns="0" anchor="ctr" anchorCtr="0">
                <a:normAutofit/>
              </a:bodyPr>
              <a:lstStyle/>
              <a:p>
                <a:pPr algn="r"/>
                <a:r>
                  <a:rPr lang="zh-CN" altLang="en-US" b="1">
                    <a:solidFill>
                      <a:schemeClr val="accent2"/>
                    </a:solidFill>
                  </a:rPr>
                  <a:t>标题文本预设</a:t>
                </a:r>
                <a:endParaRPr lang="zh-CN" altLang="en-US" b="1">
                  <a:solidFill>
                    <a:schemeClr val="accent2"/>
                  </a:solidFill>
                </a:endParaRPr>
              </a:p>
            </p:txBody>
          </p:sp>
          <p:sp>
            <p:nvSpPr>
              <p:cNvPr id="23" name="矩形 22"/>
              <p:cNvSpPr/>
              <p:nvPr/>
            </p:nvSpPr>
            <p:spPr>
              <a:xfrm>
                <a:off x="1825058" y="2332474"/>
                <a:ext cx="2202133" cy="461665"/>
              </a:xfrm>
              <a:prstGeom prst="rect">
                <a:avLst/>
              </a:prstGeom>
            </p:spPr>
            <p:txBody>
              <a:bodyPr wrap="square" lIns="0" tIns="0" rIns="144000" bIns="0" anchor="ctr" anchorCtr="0">
                <a:normAutofit/>
              </a:bodyPr>
              <a:lstStyle/>
              <a:p>
                <a:pPr algn="r">
                  <a:lnSpc>
                    <a:spcPct val="120000"/>
                  </a:lnSpc>
                </a:pPr>
                <a:r>
                  <a:rPr lang="zh-CN" altLang="en-US" sz="1000">
                    <a:solidFill>
                      <a:sysClr val="windowText" lastClr="000000"/>
                    </a:solidFill>
                  </a:rPr>
                  <a:t>此部分内容作为文字排版占位显示 </a:t>
                </a:r>
                <a:br>
                  <a:rPr lang="zh-CN" altLang="en-US" sz="1000">
                    <a:solidFill>
                      <a:sysClr val="windowText" lastClr="000000"/>
                    </a:solidFill>
                  </a:rPr>
                </a:br>
                <a:r>
                  <a:rPr lang="zh-CN" altLang="en-US" sz="1000">
                    <a:solidFill>
                      <a:sysClr val="windowText" lastClr="000000"/>
                    </a:solidFill>
                  </a:rPr>
                  <a:t>（建议使用主题字体）</a:t>
                </a:r>
                <a:endParaRPr lang="zh-CN" altLang="en-US" sz="1000">
                  <a:solidFill>
                    <a:sysClr val="windowText" lastClr="000000"/>
                  </a:solidFill>
                </a:endParaRPr>
              </a:p>
            </p:txBody>
          </p:sp>
        </p:grpSp>
        <p:sp>
          <p:nvSpPr>
            <p:cNvPr id="18" name="椭圆 17"/>
            <p:cNvSpPr/>
            <p:nvPr/>
          </p:nvSpPr>
          <p:spPr>
            <a:xfrm>
              <a:off x="3386871" y="3668765"/>
              <a:ext cx="583907" cy="583905"/>
            </a:xfrm>
            <a:prstGeom prst="ellipse">
              <a:avLst/>
            </a:prstGeom>
            <a:solidFill>
              <a:schemeClr val="accent4"/>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2400">
                  <a:latin typeface="Impact" panose="020b0806030902050204" pitchFamily="34" charset="0"/>
                </a:rPr>
                <a:t>03</a:t>
              </a:r>
              <a:endParaRPr lang="en-US" sz="2400">
                <a:latin typeface="Impact" panose="020b0806030902050204" pitchFamily="34" charset="0"/>
              </a:endParaRPr>
            </a:p>
          </p:txBody>
        </p:sp>
        <p:grpSp>
          <p:nvGrpSpPr>
            <p:cNvPr id="19" name="组合 18"/>
            <p:cNvGrpSpPr/>
            <p:nvPr/>
          </p:nvGrpSpPr>
          <p:grpSpPr>
            <a:xfrm>
              <a:off x="719669" y="3619933"/>
              <a:ext cx="2667204" cy="738664"/>
              <a:chOff x="1184738" y="3619933"/>
              <a:chExt cx="2202133" cy="738664"/>
            </a:xfrm>
          </p:grpSpPr>
          <p:sp>
            <p:nvSpPr>
              <p:cNvPr id="20" name="文本框 19"/>
              <p:cNvSpPr txBox="1"/>
              <p:nvPr/>
            </p:nvSpPr>
            <p:spPr>
              <a:xfrm>
                <a:off x="1184738" y="3619933"/>
                <a:ext cx="2202133" cy="276999"/>
              </a:xfrm>
              <a:prstGeom prst="rect">
                <a:avLst/>
              </a:prstGeom>
              <a:noFill/>
            </p:spPr>
            <p:txBody>
              <a:bodyPr wrap="none" lIns="0" tIns="0" rIns="144000" bIns="0" anchor="ctr" anchorCtr="0">
                <a:normAutofit/>
              </a:bodyPr>
              <a:lstStyle/>
              <a:p>
                <a:pPr algn="r"/>
                <a:r>
                  <a:rPr lang="zh-CN" altLang="en-US" b="1">
                    <a:solidFill>
                      <a:schemeClr val="accent4"/>
                    </a:solidFill>
                  </a:rPr>
                  <a:t>标题文本预设</a:t>
                </a:r>
                <a:endParaRPr lang="zh-CN" altLang="en-US" b="1">
                  <a:solidFill>
                    <a:schemeClr val="accent4"/>
                  </a:solidFill>
                </a:endParaRPr>
              </a:p>
            </p:txBody>
          </p:sp>
          <p:sp>
            <p:nvSpPr>
              <p:cNvPr id="21" name="矩形 20"/>
              <p:cNvSpPr/>
              <p:nvPr/>
            </p:nvSpPr>
            <p:spPr>
              <a:xfrm>
                <a:off x="1184738" y="3896932"/>
                <a:ext cx="2202133" cy="461665"/>
              </a:xfrm>
              <a:prstGeom prst="rect">
                <a:avLst/>
              </a:prstGeom>
            </p:spPr>
            <p:txBody>
              <a:bodyPr wrap="square" lIns="0" tIns="0" rIns="144000" bIns="0" anchor="ctr" anchorCtr="0">
                <a:normAutofit/>
              </a:bodyPr>
              <a:lstStyle/>
              <a:p>
                <a:pPr algn="r">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endParaRPr lang="zh-CN" altLang="en-US" sz="1000">
                  <a:solidFill>
                    <a:sysClr val="windowText" lastClr="000000"/>
                  </a:solidFill>
                </a:endParaRPr>
              </a:p>
            </p:txBody>
          </p:sp>
        </p:grpSp>
      </p:grpSp>
      <p:grpSp>
        <p:nvGrpSpPr>
          <p:cNvPr id="44" name="组合 43"/>
          <p:cNvGrpSpPr/>
          <p:nvPr/>
        </p:nvGrpSpPr>
        <p:grpSpPr>
          <a:xfrm>
            <a:off x="600076" y="159402"/>
            <a:ext cx="5346554" cy="468069"/>
            <a:chOff x="600076" y="159402"/>
            <a:chExt cx="5346554" cy="468069"/>
          </a:xfrm>
        </p:grpSpPr>
        <p:sp>
          <p:nvSpPr>
            <p:cNvPr id="45" name="文本框 44"/>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46"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2713681" y="2312876"/>
            <a:ext cx="6768515" cy="2976379"/>
            <a:chOff x="2713681" y="2312876"/>
            <a:chExt cx="6768515" cy="2976379"/>
          </a:xfrm>
        </p:grpSpPr>
        <p:grpSp>
          <p:nvGrpSpPr>
            <p:cNvPr id="3" name="组合 2"/>
            <p:cNvGrpSpPr/>
            <p:nvPr/>
          </p:nvGrpSpPr>
          <p:grpSpPr>
            <a:xfrm>
              <a:off x="5077718" y="2312876"/>
              <a:ext cx="2018378" cy="2976379"/>
              <a:chOff x="3559240" y="1344387"/>
              <a:chExt cx="2018378" cy="2976379"/>
            </a:xfrm>
          </p:grpSpPr>
          <p:grpSp>
            <p:nvGrpSpPr>
              <p:cNvPr id="17" name="组合 16"/>
              <p:cNvGrpSpPr/>
              <p:nvPr/>
            </p:nvGrpSpPr>
            <p:grpSpPr>
              <a:xfrm>
                <a:off x="4245800" y="3798842"/>
                <a:ext cx="646584" cy="521924"/>
                <a:chOff x="0" y="6"/>
                <a:chExt cx="1512780" cy="1221120"/>
              </a:xfrm>
              <a:solidFill>
                <a:schemeClr val="bg1">
                  <a:lumMod val="65000"/>
                </a:schemeClr>
              </a:solidFill>
            </p:grpSpPr>
            <p:sp>
              <p:nvSpPr>
                <p:cNvPr id="30" name="任意多边形: 形状 29"/>
                <p:cNvSpPr/>
                <p:nvPr/>
              </p:nvSpPr>
              <p:spPr>
                <a:xfrm>
                  <a:off x="0" y="6"/>
                  <a:ext cx="1512780" cy="258733"/>
                </a:xfrm>
                <a:custGeom>
                  <a:cxnLst>
                    <a:cxn ang="0">
                      <a:pos x="wd2" y="hd2"/>
                    </a:cxn>
                    <a:cxn ang="5400000">
                      <a:pos x="wd2" y="hd2"/>
                    </a:cxn>
                    <a:cxn ang="10800000">
                      <a:pos x="wd2" y="hd2"/>
                    </a:cxn>
                    <a:cxn ang="16200000">
                      <a:pos x="wd2" y="hd2"/>
                    </a:cxn>
                  </a:cxnLst>
                  <a:rect l="0" t="0" r="r" b="b"/>
                  <a:pathLst>
                    <a:path w="21600" h="21600" extrusionOk="0">
                      <a:moveTo>
                        <a:pt x="21600" y="10801"/>
                      </a:moveTo>
                      <a:cubicBezTo>
                        <a:pt x="21600" y="16761"/>
                        <a:pt x="20537" y="21600"/>
                        <a:pt x="19229" y="21600"/>
                      </a:cubicBezTo>
                      <a:lnTo>
                        <a:pt x="2370" y="21600"/>
                      </a:lnTo>
                      <a:cubicBezTo>
                        <a:pt x="1060" y="21600"/>
                        <a:pt x="0" y="16761"/>
                        <a:pt x="0" y="10801"/>
                      </a:cubicBezTo>
                      <a:lnTo>
                        <a:pt x="0" y="10801"/>
                      </a:lnTo>
                      <a:cubicBezTo>
                        <a:pt x="0" y="4831"/>
                        <a:pt x="1060" y="0"/>
                        <a:pt x="2370" y="0"/>
                      </a:cubicBezTo>
                      <a:lnTo>
                        <a:pt x="19229" y="0"/>
                      </a:lnTo>
                      <a:cubicBezTo>
                        <a:pt x="20537" y="0"/>
                        <a:pt x="21600" y="4831"/>
                        <a:pt x="21600" y="10801"/>
                      </a:cubicBezTo>
                      <a:cubicBezTo>
                        <a:pt x="21600" y="10801"/>
                        <a:pt x="21600" y="10801"/>
                        <a:pt x="21600" y="10801"/>
                      </a:cubicBezTo>
                      <a:close/>
                    </a:path>
                  </a:pathLst>
                </a:custGeom>
                <a:grpFill/>
                <a:ln w="12700" cap="flat">
                  <a:noFill/>
                  <a:miter lim="400000"/>
                </a:ln>
                <a:effectLst/>
              </p:spPr>
              <p:txBody>
                <a:bodyPr anchor="ctr"/>
                <a:lstStyle/>
                <a:p>
                  <a:pPr algn="ctr"/>
                </a:p>
              </p:txBody>
            </p:sp>
            <p:sp>
              <p:nvSpPr>
                <p:cNvPr id="31" name="任意多边形: 形状 30"/>
                <p:cNvSpPr/>
                <p:nvPr/>
              </p:nvSpPr>
              <p:spPr>
                <a:xfrm>
                  <a:off x="0" y="321262"/>
                  <a:ext cx="1512780" cy="258673"/>
                </a:xfrm>
                <a:custGeom>
                  <a:cxnLst>
                    <a:cxn ang="0">
                      <a:pos x="wd2" y="hd2"/>
                    </a:cxn>
                    <a:cxn ang="5400000">
                      <a:pos x="wd2" y="hd2"/>
                    </a:cxn>
                    <a:cxn ang="10800000">
                      <a:pos x="wd2" y="hd2"/>
                    </a:cxn>
                    <a:cxn ang="16200000">
                      <a:pos x="wd2" y="hd2"/>
                    </a:cxn>
                  </a:cxnLst>
                  <a:rect l="0" t="0" r="r" b="b"/>
                  <a:pathLst>
                    <a:path w="21600" h="21600" extrusionOk="0">
                      <a:moveTo>
                        <a:pt x="21600" y="10797"/>
                      </a:moveTo>
                      <a:cubicBezTo>
                        <a:pt x="21600" y="16767"/>
                        <a:pt x="20537" y="21600"/>
                        <a:pt x="19229" y="21600"/>
                      </a:cubicBezTo>
                      <a:lnTo>
                        <a:pt x="2370" y="21600"/>
                      </a:lnTo>
                      <a:cubicBezTo>
                        <a:pt x="1060" y="21600"/>
                        <a:pt x="0" y="16767"/>
                        <a:pt x="0" y="10797"/>
                      </a:cubicBezTo>
                      <a:lnTo>
                        <a:pt x="0" y="10797"/>
                      </a:lnTo>
                      <a:cubicBezTo>
                        <a:pt x="0" y="4837"/>
                        <a:pt x="1060" y="0"/>
                        <a:pt x="2370" y="0"/>
                      </a:cubicBezTo>
                      <a:lnTo>
                        <a:pt x="19229" y="0"/>
                      </a:lnTo>
                      <a:cubicBezTo>
                        <a:pt x="20537" y="0"/>
                        <a:pt x="21600" y="4837"/>
                        <a:pt x="21600" y="10797"/>
                      </a:cubicBezTo>
                      <a:cubicBezTo>
                        <a:pt x="21600" y="10797"/>
                        <a:pt x="21600" y="10797"/>
                        <a:pt x="21600" y="10797"/>
                      </a:cubicBezTo>
                      <a:close/>
                    </a:path>
                  </a:pathLst>
                </a:custGeom>
                <a:grpFill/>
                <a:ln w="12700" cap="flat">
                  <a:noFill/>
                  <a:miter lim="400000"/>
                </a:ln>
                <a:effectLst/>
              </p:spPr>
              <p:txBody>
                <a:bodyPr anchor="ctr"/>
                <a:lstStyle/>
                <a:p>
                  <a:pPr algn="ctr"/>
                </a:p>
              </p:txBody>
            </p:sp>
            <p:sp>
              <p:nvSpPr>
                <p:cNvPr id="32" name="任意多边形: 形状 31"/>
                <p:cNvSpPr/>
                <p:nvPr/>
              </p:nvSpPr>
              <p:spPr>
                <a:xfrm>
                  <a:off x="0" y="642524"/>
                  <a:ext cx="1512780" cy="258753"/>
                </a:xfrm>
                <a:custGeom>
                  <a:cxnLst>
                    <a:cxn ang="0">
                      <a:pos x="wd2" y="hd2"/>
                    </a:cxn>
                    <a:cxn ang="5400000">
                      <a:pos x="wd2" y="hd2"/>
                    </a:cxn>
                    <a:cxn ang="10800000">
                      <a:pos x="wd2" y="hd2"/>
                    </a:cxn>
                    <a:cxn ang="16200000">
                      <a:pos x="wd2" y="hd2"/>
                    </a:cxn>
                  </a:cxnLst>
                  <a:rect l="0" t="0" r="r" b="b"/>
                  <a:pathLst>
                    <a:path w="21600" h="21600" extrusionOk="0">
                      <a:moveTo>
                        <a:pt x="21600" y="10803"/>
                      </a:moveTo>
                      <a:cubicBezTo>
                        <a:pt x="21600" y="16768"/>
                        <a:pt x="20537" y="21600"/>
                        <a:pt x="19229" y="21600"/>
                      </a:cubicBezTo>
                      <a:lnTo>
                        <a:pt x="2370" y="21600"/>
                      </a:lnTo>
                      <a:cubicBezTo>
                        <a:pt x="1060" y="21600"/>
                        <a:pt x="0" y="16768"/>
                        <a:pt x="0" y="10803"/>
                      </a:cubicBezTo>
                      <a:lnTo>
                        <a:pt x="0" y="10803"/>
                      </a:lnTo>
                      <a:cubicBezTo>
                        <a:pt x="0" y="4835"/>
                        <a:pt x="1060" y="0"/>
                        <a:pt x="2370" y="0"/>
                      </a:cubicBezTo>
                      <a:lnTo>
                        <a:pt x="19229" y="0"/>
                      </a:lnTo>
                      <a:cubicBezTo>
                        <a:pt x="20537" y="0"/>
                        <a:pt x="21600" y="4835"/>
                        <a:pt x="21600" y="10803"/>
                      </a:cubicBezTo>
                      <a:cubicBezTo>
                        <a:pt x="21600" y="10803"/>
                        <a:pt x="21600" y="10803"/>
                        <a:pt x="21600" y="10803"/>
                      </a:cubicBezTo>
                      <a:close/>
                    </a:path>
                  </a:pathLst>
                </a:custGeom>
                <a:grpFill/>
                <a:ln w="12700" cap="flat">
                  <a:noFill/>
                  <a:miter lim="400000"/>
                </a:ln>
                <a:effectLst/>
              </p:spPr>
              <p:txBody>
                <a:bodyPr anchor="ctr"/>
                <a:lstStyle/>
                <a:p>
                  <a:pPr algn="ctr"/>
                </a:p>
              </p:txBody>
            </p:sp>
            <p:sp>
              <p:nvSpPr>
                <p:cNvPr id="33" name="任意多边形: 形状 32"/>
                <p:cNvSpPr/>
                <p:nvPr/>
              </p:nvSpPr>
              <p:spPr>
                <a:xfrm>
                  <a:off x="321262" y="963786"/>
                  <a:ext cx="858646" cy="257340"/>
                </a:xfrm>
                <a:custGeom>
                  <a:cxnLst>
                    <a:cxn ang="0">
                      <a:pos x="wd2" y="hd2"/>
                    </a:cxn>
                    <a:cxn ang="5400000">
                      <a:pos x="wd2" y="hd2"/>
                    </a:cxn>
                    <a:cxn ang="10800000">
                      <a:pos x="wd2" y="hd2"/>
                    </a:cxn>
                    <a:cxn ang="16200000">
                      <a:pos x="wd2" y="hd2"/>
                    </a:cxn>
                  </a:cxnLst>
                  <a:rect l="0" t="0" r="r" b="b"/>
                  <a:pathLst>
                    <a:path w="21600" h="21600" extrusionOk="0">
                      <a:moveTo>
                        <a:pt x="21600" y="0"/>
                      </a:moveTo>
                      <a:cubicBezTo>
                        <a:pt x="21600" y="11932"/>
                        <a:pt x="16764" y="21600"/>
                        <a:pt x="10800" y="21600"/>
                      </a:cubicBezTo>
                      <a:cubicBezTo>
                        <a:pt x="4836" y="21600"/>
                        <a:pt x="0" y="11932"/>
                        <a:pt x="0" y="0"/>
                      </a:cubicBezTo>
                      <a:cubicBezTo>
                        <a:pt x="0" y="0"/>
                        <a:pt x="21600" y="0"/>
                        <a:pt x="21600" y="0"/>
                      </a:cubicBezTo>
                      <a:close/>
                    </a:path>
                  </a:pathLst>
                </a:custGeom>
                <a:grpFill/>
                <a:ln w="12700" cap="flat">
                  <a:noFill/>
                  <a:miter lim="400000"/>
                </a:ln>
                <a:effectLst/>
              </p:spPr>
              <p:txBody>
                <a:bodyPr anchor="ctr"/>
                <a:lstStyle/>
                <a:p>
                  <a:pPr algn="ctr"/>
                </a:p>
              </p:txBody>
            </p:sp>
          </p:grpSp>
          <p:grpSp>
            <p:nvGrpSpPr>
              <p:cNvPr id="18" name="组合 17"/>
              <p:cNvGrpSpPr/>
              <p:nvPr/>
            </p:nvGrpSpPr>
            <p:grpSpPr>
              <a:xfrm>
                <a:off x="4571916" y="1344387"/>
                <a:ext cx="1005702" cy="1122819"/>
                <a:chExt cx="2352989" cy="2627003"/>
              </a:xfrm>
              <a:solidFill>
                <a:schemeClr val="accent3"/>
              </a:solidFill>
            </p:grpSpPr>
            <p:sp>
              <p:nvSpPr>
                <p:cNvPr id="28" name="任意多边形: 形状 27"/>
                <p:cNvSpPr/>
                <p:nvPr/>
              </p:nvSpPr>
              <p:spPr>
                <a:xfrm>
                  <a:off x="0" y="0"/>
                  <a:ext cx="1782941" cy="1363718"/>
                </a:xfrm>
                <a:custGeom>
                  <a:cxnLst>
                    <a:cxn ang="0">
                      <a:pos x="wd2" y="hd2"/>
                    </a:cxn>
                    <a:cxn ang="5400000">
                      <a:pos x="wd2" y="hd2"/>
                    </a:cxn>
                    <a:cxn ang="10800000">
                      <a:pos x="wd2" y="hd2"/>
                    </a:cxn>
                    <a:cxn ang="16200000">
                      <a:pos x="wd2" y="hd2"/>
                    </a:cxn>
                  </a:cxnLst>
                  <a:rect l="0" t="0" r="r" b="b"/>
                  <a:pathLst>
                    <a:path w="21600" h="21600" extrusionOk="0">
                      <a:moveTo>
                        <a:pt x="15120" y="21600"/>
                      </a:moveTo>
                      <a:lnTo>
                        <a:pt x="21600" y="13130"/>
                      </a:lnTo>
                      <a:cubicBezTo>
                        <a:pt x="16394" y="5131"/>
                        <a:pt x="8655" y="44"/>
                        <a:pt x="0" y="0"/>
                      </a:cubicBezTo>
                      <a:lnTo>
                        <a:pt x="0" y="11904"/>
                      </a:lnTo>
                      <a:cubicBezTo>
                        <a:pt x="6131" y="11949"/>
                        <a:pt x="11585" y="15738"/>
                        <a:pt x="15120" y="21600"/>
                      </a:cubicBezTo>
                      <a:close/>
                    </a:path>
                  </a:pathLst>
                </a:custGeom>
                <a:grpFill/>
                <a:ln w="12700" cap="flat">
                  <a:noFill/>
                  <a:miter lim="400000"/>
                </a:ln>
                <a:effectLst/>
              </p:spPr>
              <p:txBody>
                <a:bodyPr anchor="ctr"/>
                <a:lstStyle/>
                <a:p>
                  <a:pPr algn="ctr"/>
                </a:p>
              </p:txBody>
            </p:sp>
            <p:sp>
              <p:nvSpPr>
                <p:cNvPr id="29" name="任意多边形: 形状 28"/>
                <p:cNvSpPr/>
                <p:nvPr/>
              </p:nvSpPr>
              <p:spPr>
                <a:xfrm>
                  <a:off x="1268335" y="848886"/>
                  <a:ext cx="1084654" cy="1778117"/>
                </a:xfrm>
                <a:custGeom>
                  <a:cxnLst>
                    <a:cxn ang="0">
                      <a:pos x="wd2" y="hd2"/>
                    </a:cxn>
                    <a:cxn ang="5400000">
                      <a:pos x="wd2" y="hd2"/>
                    </a:cxn>
                    <a:cxn ang="10800000">
                      <a:pos x="wd2" y="hd2"/>
                    </a:cxn>
                    <a:cxn ang="16200000">
                      <a:pos x="wd2" y="hd2"/>
                    </a:cxn>
                  </a:cxnLst>
                  <a:rect l="0" t="0" r="r" b="b"/>
                  <a:pathLst>
                    <a:path w="21600" h="21600" extrusionOk="0">
                      <a:moveTo>
                        <a:pt x="6638" y="18341"/>
                      </a:moveTo>
                      <a:cubicBezTo>
                        <a:pt x="6638" y="19447"/>
                        <a:pt x="6452" y="20533"/>
                        <a:pt x="6159" y="21600"/>
                      </a:cubicBezTo>
                      <a:lnTo>
                        <a:pt x="21289" y="21600"/>
                      </a:lnTo>
                      <a:cubicBezTo>
                        <a:pt x="21489" y="20529"/>
                        <a:pt x="21600" y="19443"/>
                        <a:pt x="21600" y="18341"/>
                      </a:cubicBezTo>
                      <a:cubicBezTo>
                        <a:pt x="21600" y="11357"/>
                        <a:pt x="17487" y="4963"/>
                        <a:pt x="10670" y="0"/>
                      </a:cubicBezTo>
                      <a:lnTo>
                        <a:pt x="0" y="6509"/>
                      </a:lnTo>
                      <a:cubicBezTo>
                        <a:pt x="4145" y="9791"/>
                        <a:pt x="6638" y="13887"/>
                        <a:pt x="6638" y="18341"/>
                      </a:cubicBezTo>
                      <a:close/>
                    </a:path>
                  </a:pathLst>
                </a:custGeom>
                <a:grpFill/>
                <a:ln w="12700" cap="flat">
                  <a:noFill/>
                  <a:miter lim="400000"/>
                </a:ln>
                <a:effectLst/>
              </p:spPr>
              <p:txBody>
                <a:bodyPr anchor="ctr"/>
                <a:lstStyle/>
                <a:p>
                  <a:pPr algn="ctr"/>
                </a:p>
              </p:txBody>
            </p:sp>
          </p:grpSp>
          <p:grpSp>
            <p:nvGrpSpPr>
              <p:cNvPr id="19" name="组合 18"/>
              <p:cNvGrpSpPr/>
              <p:nvPr/>
            </p:nvGrpSpPr>
            <p:grpSpPr>
              <a:xfrm>
                <a:off x="3568764" y="2474831"/>
                <a:ext cx="997235" cy="1295717"/>
                <a:chOff x="22283" y="-5569"/>
                <a:chExt cx="2333183" cy="3031524"/>
              </a:xfrm>
              <a:solidFill>
                <a:schemeClr val="accent1"/>
              </a:solidFill>
            </p:grpSpPr>
            <p:sp>
              <p:nvSpPr>
                <p:cNvPr id="26" name="任意多边形: 形状 25"/>
                <p:cNvSpPr/>
                <p:nvPr/>
              </p:nvSpPr>
              <p:spPr>
                <a:xfrm>
                  <a:off x="843312" y="1003945"/>
                  <a:ext cx="1512154" cy="2022010"/>
                </a:xfrm>
                <a:custGeom>
                  <a:cxnLst>
                    <a:cxn ang="0">
                      <a:pos x="wd2" y="hd2"/>
                    </a:cxn>
                    <a:cxn ang="5400000">
                      <a:pos x="wd2" y="hd2"/>
                    </a:cxn>
                    <a:cxn ang="10800000">
                      <a:pos x="wd2" y="hd2"/>
                    </a:cxn>
                    <a:cxn ang="16200000">
                      <a:pos x="wd2" y="hd2"/>
                    </a:cxn>
                  </a:cxnLst>
                  <a:rect l="0" t="0" r="r" b="b"/>
                  <a:pathLst>
                    <a:path w="21600" h="21600" extrusionOk="0">
                      <a:moveTo>
                        <a:pt x="18588" y="13574"/>
                      </a:moveTo>
                      <a:cubicBezTo>
                        <a:pt x="17948" y="11856"/>
                        <a:pt x="17059" y="9576"/>
                        <a:pt x="15198" y="7334"/>
                      </a:cubicBezTo>
                      <a:cubicBezTo>
                        <a:pt x="12968" y="4648"/>
                        <a:pt x="10047" y="2019"/>
                        <a:pt x="7599" y="0"/>
                      </a:cubicBezTo>
                      <a:lnTo>
                        <a:pt x="0" y="5682"/>
                      </a:lnTo>
                      <a:cubicBezTo>
                        <a:pt x="1933" y="7296"/>
                        <a:pt x="4325" y="9453"/>
                        <a:pt x="6080" y="11567"/>
                      </a:cubicBezTo>
                      <a:cubicBezTo>
                        <a:pt x="9530" y="15723"/>
                        <a:pt x="7805" y="21600"/>
                        <a:pt x="15789" y="21600"/>
                      </a:cubicBezTo>
                      <a:lnTo>
                        <a:pt x="20867" y="21600"/>
                      </a:lnTo>
                      <a:lnTo>
                        <a:pt x="21600" y="21600"/>
                      </a:lnTo>
                      <a:lnTo>
                        <a:pt x="21600" y="13574"/>
                      </a:lnTo>
                      <a:cubicBezTo>
                        <a:pt x="21600" y="13574"/>
                        <a:pt x="18588" y="13574"/>
                        <a:pt x="18588" y="13574"/>
                      </a:cubicBezTo>
                      <a:close/>
                    </a:path>
                  </a:pathLst>
                </a:custGeom>
                <a:grpFill/>
                <a:ln w="12700" cap="flat">
                  <a:noFill/>
                  <a:miter lim="400000"/>
                </a:ln>
                <a:effectLst/>
              </p:spPr>
              <p:txBody>
                <a:bodyPr anchor="ctr"/>
                <a:lstStyle/>
                <a:p>
                  <a:pPr algn="ctr"/>
                </a:p>
              </p:txBody>
            </p:sp>
            <p:sp>
              <p:nvSpPr>
                <p:cNvPr id="27" name="任意多边形: 形状 26"/>
                <p:cNvSpPr/>
                <p:nvPr/>
              </p:nvSpPr>
              <p:spPr>
                <a:xfrm>
                  <a:off x="22283" y="-5569"/>
                  <a:ext cx="1331799" cy="1515466"/>
                </a:xfrm>
                <a:custGeom>
                  <a:cxnLst>
                    <a:cxn ang="0">
                      <a:pos x="wd2" y="hd2"/>
                    </a:cxn>
                    <a:cxn ang="5400000">
                      <a:pos x="wd2" y="hd2"/>
                    </a:cxn>
                    <a:cxn ang="10800000">
                      <a:pos x="wd2" y="hd2"/>
                    </a:cxn>
                    <a:cxn ang="16200000">
                      <a:pos x="wd2" y="hd2"/>
                    </a:cxn>
                  </a:cxnLst>
                  <a:rect l="0" t="0" r="r" b="b"/>
                  <a:pathLst>
                    <a:path w="21600" h="21600" extrusionOk="0">
                      <a:moveTo>
                        <a:pt x="20102" y="12599"/>
                      </a:moveTo>
                      <a:cubicBezTo>
                        <a:pt x="19990" y="12493"/>
                        <a:pt x="19875" y="12390"/>
                        <a:pt x="19755" y="12288"/>
                      </a:cubicBezTo>
                      <a:cubicBezTo>
                        <a:pt x="19378" y="11966"/>
                        <a:pt x="19011" y="11641"/>
                        <a:pt x="18658" y="11302"/>
                      </a:cubicBezTo>
                      <a:cubicBezTo>
                        <a:pt x="18607" y="11250"/>
                        <a:pt x="18556" y="11200"/>
                        <a:pt x="18501" y="11146"/>
                      </a:cubicBezTo>
                      <a:cubicBezTo>
                        <a:pt x="15274" y="7984"/>
                        <a:pt x="13144" y="4124"/>
                        <a:pt x="12293" y="0"/>
                      </a:cubicBezTo>
                      <a:lnTo>
                        <a:pt x="0" y="0"/>
                      </a:lnTo>
                      <a:cubicBezTo>
                        <a:pt x="967" y="6986"/>
                        <a:pt x="4348" y="13315"/>
                        <a:pt x="9430" y="18297"/>
                      </a:cubicBezTo>
                      <a:lnTo>
                        <a:pt x="9409" y="18295"/>
                      </a:lnTo>
                      <a:cubicBezTo>
                        <a:pt x="9409" y="18295"/>
                        <a:pt x="9467" y="18348"/>
                        <a:pt x="9553" y="18421"/>
                      </a:cubicBezTo>
                      <a:cubicBezTo>
                        <a:pt x="10100" y="18951"/>
                        <a:pt x="10671" y="19461"/>
                        <a:pt x="11253" y="19960"/>
                      </a:cubicBezTo>
                      <a:cubicBezTo>
                        <a:pt x="11755" y="20425"/>
                        <a:pt x="12344" y="20987"/>
                        <a:pt x="12973" y="21600"/>
                      </a:cubicBezTo>
                      <a:lnTo>
                        <a:pt x="21600" y="14020"/>
                      </a:lnTo>
                      <a:cubicBezTo>
                        <a:pt x="21079" y="13518"/>
                        <a:pt x="20572" y="13035"/>
                        <a:pt x="20102" y="12599"/>
                      </a:cubicBezTo>
                      <a:close/>
                    </a:path>
                  </a:pathLst>
                </a:custGeom>
                <a:grpFill/>
                <a:ln w="12700" cap="flat">
                  <a:noFill/>
                  <a:miter lim="400000"/>
                </a:ln>
                <a:effectLst/>
              </p:spPr>
              <p:txBody>
                <a:bodyPr anchor="ctr"/>
                <a:lstStyle/>
                <a:p>
                  <a:pPr algn="ctr"/>
                </a:p>
              </p:txBody>
            </p:sp>
          </p:grpSp>
          <p:grpSp>
            <p:nvGrpSpPr>
              <p:cNvPr id="20" name="组合 19"/>
              <p:cNvGrpSpPr/>
              <p:nvPr/>
            </p:nvGrpSpPr>
            <p:grpSpPr>
              <a:xfrm>
                <a:off x="4571915" y="2477211"/>
                <a:ext cx="999084" cy="1294140"/>
                <a:chOff x="-2" y="0"/>
                <a:chExt cx="2337505" cy="3027833"/>
              </a:xfrm>
              <a:solidFill>
                <a:schemeClr val="accent4"/>
              </a:solidFill>
            </p:grpSpPr>
            <p:sp>
              <p:nvSpPr>
                <p:cNvPr id="24" name="任意多边形: 形状 23"/>
                <p:cNvSpPr/>
                <p:nvPr/>
              </p:nvSpPr>
              <p:spPr>
                <a:xfrm>
                  <a:off x="-2" y="1003944"/>
                  <a:ext cx="1512033" cy="2023889"/>
                </a:xfrm>
                <a:custGeom>
                  <a:cxnLst>
                    <a:cxn ang="0">
                      <a:pos x="wd2" y="hd2"/>
                    </a:cxn>
                    <a:cxn ang="5400000">
                      <a:pos x="wd2" y="hd2"/>
                    </a:cxn>
                    <a:cxn ang="10800000">
                      <a:pos x="wd2" y="hd2"/>
                    </a:cxn>
                    <a:cxn ang="16200000">
                      <a:pos x="wd2" y="hd2"/>
                    </a:cxn>
                  </a:cxnLst>
                  <a:rect l="0" t="0" r="r" b="b"/>
                  <a:pathLst>
                    <a:path w="21600" h="21600" extrusionOk="0">
                      <a:moveTo>
                        <a:pt x="6375" y="7348"/>
                      </a:moveTo>
                      <a:cubicBezTo>
                        <a:pt x="4515" y="9587"/>
                        <a:pt x="3626" y="11865"/>
                        <a:pt x="2985" y="13581"/>
                      </a:cubicBezTo>
                      <a:lnTo>
                        <a:pt x="0" y="13581"/>
                      </a:lnTo>
                      <a:lnTo>
                        <a:pt x="0" y="21600"/>
                      </a:lnTo>
                      <a:lnTo>
                        <a:pt x="706" y="21600"/>
                      </a:lnTo>
                      <a:lnTo>
                        <a:pt x="5785" y="21600"/>
                      </a:lnTo>
                      <a:cubicBezTo>
                        <a:pt x="13769" y="21600"/>
                        <a:pt x="12044" y="15729"/>
                        <a:pt x="15494" y="11576"/>
                      </a:cubicBezTo>
                      <a:cubicBezTo>
                        <a:pt x="17259" y="9453"/>
                        <a:pt x="19663" y="7293"/>
                        <a:pt x="21600" y="5679"/>
                      </a:cubicBezTo>
                      <a:lnTo>
                        <a:pt x="13999" y="0"/>
                      </a:lnTo>
                      <a:cubicBezTo>
                        <a:pt x="11583" y="1991"/>
                        <a:pt x="8621" y="4644"/>
                        <a:pt x="6375" y="7348"/>
                      </a:cubicBezTo>
                      <a:close/>
                    </a:path>
                  </a:pathLst>
                </a:custGeom>
                <a:grpFill/>
                <a:ln w="12700" cap="flat">
                  <a:noFill/>
                  <a:miter lim="400000"/>
                </a:ln>
                <a:effectLst/>
              </p:spPr>
              <p:txBody>
                <a:bodyPr anchor="ctr"/>
                <a:lstStyle/>
                <a:p>
                  <a:pPr algn="ctr"/>
                </a:p>
              </p:txBody>
            </p:sp>
            <p:sp>
              <p:nvSpPr>
                <p:cNvPr id="25" name="任意多边形: 形状 24"/>
                <p:cNvSpPr/>
                <p:nvPr/>
              </p:nvSpPr>
              <p:spPr>
                <a:xfrm>
                  <a:off x="1003944" y="0"/>
                  <a:ext cx="1333559" cy="1513682"/>
                </a:xfrm>
                <a:custGeom>
                  <a:cxnLst>
                    <a:cxn ang="0">
                      <a:pos x="wd2" y="hd2"/>
                    </a:cxn>
                    <a:cxn ang="5400000">
                      <a:pos x="wd2" y="hd2"/>
                    </a:cxn>
                    <a:cxn ang="10800000">
                      <a:pos x="wd2" y="hd2"/>
                    </a:cxn>
                    <a:cxn ang="16200000">
                      <a:pos x="wd2" y="hd2"/>
                    </a:cxn>
                  </a:cxnLst>
                  <a:rect l="0" t="0" r="r" b="b"/>
                  <a:pathLst>
                    <a:path w="21600" h="21600" extrusionOk="0">
                      <a:moveTo>
                        <a:pt x="21600" y="0"/>
                      </a:moveTo>
                      <a:lnTo>
                        <a:pt x="9286" y="0"/>
                      </a:lnTo>
                      <a:cubicBezTo>
                        <a:pt x="8324" y="4739"/>
                        <a:pt x="5707" y="9071"/>
                        <a:pt x="1643" y="12475"/>
                      </a:cubicBezTo>
                      <a:cubicBezTo>
                        <a:pt x="1474" y="12615"/>
                        <a:pt x="1310" y="12760"/>
                        <a:pt x="1150" y="12910"/>
                      </a:cubicBezTo>
                      <a:cubicBezTo>
                        <a:pt x="784" y="13254"/>
                        <a:pt x="398" y="13620"/>
                        <a:pt x="0" y="14008"/>
                      </a:cubicBezTo>
                      <a:lnTo>
                        <a:pt x="8617" y="21600"/>
                      </a:lnTo>
                      <a:cubicBezTo>
                        <a:pt x="9120" y="21108"/>
                        <a:pt x="9602" y="20644"/>
                        <a:pt x="10026" y="20247"/>
                      </a:cubicBezTo>
                      <a:cubicBezTo>
                        <a:pt x="16276" y="15014"/>
                        <a:pt x="20505" y="7935"/>
                        <a:pt x="21600" y="0"/>
                      </a:cubicBezTo>
                      <a:close/>
                    </a:path>
                  </a:pathLst>
                </a:custGeom>
                <a:grpFill/>
                <a:ln w="12700" cap="flat">
                  <a:noFill/>
                  <a:miter lim="400000"/>
                </a:ln>
                <a:effectLst/>
              </p:spPr>
              <p:txBody>
                <a:bodyPr anchor="ctr"/>
                <a:lstStyle/>
                <a:p>
                  <a:pPr algn="ctr"/>
                </a:p>
              </p:txBody>
            </p:sp>
          </p:grpSp>
          <p:grpSp>
            <p:nvGrpSpPr>
              <p:cNvPr id="21" name="组合 20"/>
              <p:cNvGrpSpPr/>
              <p:nvPr/>
            </p:nvGrpSpPr>
            <p:grpSpPr>
              <a:xfrm>
                <a:off x="3559240" y="1344387"/>
                <a:ext cx="1001983" cy="1120765"/>
                <a:chExt cx="2344291" cy="2622198"/>
              </a:xfrm>
              <a:solidFill>
                <a:schemeClr val="accent2"/>
              </a:solidFill>
            </p:grpSpPr>
            <p:sp>
              <p:nvSpPr>
                <p:cNvPr id="22" name="任意多边形: 形状 21"/>
                <p:cNvSpPr/>
                <p:nvPr/>
              </p:nvSpPr>
              <p:spPr>
                <a:xfrm>
                  <a:off x="0" y="843313"/>
                  <a:ext cx="1085320" cy="1778885"/>
                </a:xfrm>
                <a:custGeom>
                  <a:cxnLst>
                    <a:cxn ang="0">
                      <a:pos x="wd2" y="hd2"/>
                    </a:cxn>
                    <a:cxn ang="5400000">
                      <a:pos x="wd2" y="hd2"/>
                    </a:cxn>
                    <a:cxn ang="10800000">
                      <a:pos x="wd2" y="hd2"/>
                    </a:cxn>
                    <a:cxn ang="16200000">
                      <a:pos x="wd2" y="hd2"/>
                    </a:cxn>
                  </a:cxnLst>
                  <a:rect l="0" t="0" r="r" b="b"/>
                  <a:pathLst>
                    <a:path w="21600" h="21600" extrusionOk="0">
                      <a:moveTo>
                        <a:pt x="14953" y="18343"/>
                      </a:moveTo>
                      <a:cubicBezTo>
                        <a:pt x="14953" y="13886"/>
                        <a:pt x="17449" y="9788"/>
                        <a:pt x="21600" y="6503"/>
                      </a:cubicBezTo>
                      <a:lnTo>
                        <a:pt x="10939" y="0"/>
                      </a:lnTo>
                      <a:cubicBezTo>
                        <a:pt x="4115" y="4963"/>
                        <a:pt x="0" y="11358"/>
                        <a:pt x="0" y="18343"/>
                      </a:cubicBezTo>
                      <a:cubicBezTo>
                        <a:pt x="0" y="19446"/>
                        <a:pt x="135" y="20529"/>
                        <a:pt x="333" y="21600"/>
                      </a:cubicBezTo>
                      <a:lnTo>
                        <a:pt x="15421" y="21600"/>
                      </a:lnTo>
                      <a:cubicBezTo>
                        <a:pt x="15125" y="20531"/>
                        <a:pt x="14953" y="19443"/>
                        <a:pt x="14953" y="18343"/>
                      </a:cubicBezTo>
                      <a:close/>
                    </a:path>
                  </a:pathLst>
                </a:custGeom>
                <a:grpFill/>
                <a:ln w="12700" cap="flat">
                  <a:noFill/>
                  <a:miter lim="400000"/>
                </a:ln>
                <a:effectLst/>
              </p:spPr>
              <p:txBody>
                <a:bodyPr anchor="ctr"/>
                <a:lstStyle/>
                <a:p>
                  <a:pPr algn="ctr"/>
                </a:p>
              </p:txBody>
            </p:sp>
            <p:sp>
              <p:nvSpPr>
                <p:cNvPr id="23" name="任意多边形: 形状 22"/>
                <p:cNvSpPr/>
                <p:nvPr/>
              </p:nvSpPr>
              <p:spPr>
                <a:xfrm>
                  <a:off x="562208" y="0"/>
                  <a:ext cx="1782083" cy="1362774"/>
                </a:xfrm>
                <a:custGeom>
                  <a:cxnLst>
                    <a:cxn ang="0">
                      <a:pos x="wd2" y="hd2"/>
                    </a:cxn>
                    <a:cxn ang="5400000">
                      <a:pos x="wd2" y="hd2"/>
                    </a:cxn>
                    <a:cxn ang="10800000">
                      <a:pos x="wd2" y="hd2"/>
                    </a:cxn>
                    <a:cxn ang="16200000">
                      <a:pos x="wd2" y="hd2"/>
                    </a:cxn>
                  </a:cxnLst>
                  <a:rect l="0" t="0" r="r" b="b"/>
                  <a:pathLst>
                    <a:path w="21600" h="21600" extrusionOk="0">
                      <a:moveTo>
                        <a:pt x="21600" y="11912"/>
                      </a:moveTo>
                      <a:lnTo>
                        <a:pt x="21600" y="0"/>
                      </a:lnTo>
                      <a:cubicBezTo>
                        <a:pt x="12947" y="44"/>
                        <a:pt x="5207" y="5129"/>
                        <a:pt x="0" y="13124"/>
                      </a:cubicBezTo>
                      <a:lnTo>
                        <a:pt x="6482" y="21600"/>
                      </a:lnTo>
                      <a:cubicBezTo>
                        <a:pt x="10017" y="15741"/>
                        <a:pt x="15472" y="11960"/>
                        <a:pt x="21600" y="11912"/>
                      </a:cubicBezTo>
                      <a:close/>
                    </a:path>
                  </a:pathLst>
                </a:custGeom>
                <a:grpFill/>
                <a:ln w="12700" cap="flat">
                  <a:noFill/>
                  <a:miter lim="400000"/>
                </a:ln>
                <a:effectLst/>
              </p:spPr>
              <p:txBody>
                <a:bodyPr anchor="ctr"/>
                <a:lstStyle/>
                <a:p>
                  <a:pPr algn="ctr"/>
                </a:p>
              </p:txBody>
            </p:sp>
          </p:grpSp>
        </p:grpSp>
        <p:sp>
          <p:nvSpPr>
            <p:cNvPr id="4" name="任意多边形: 形状 3"/>
            <p:cNvSpPr/>
            <p:nvPr/>
          </p:nvSpPr>
          <p:spPr bwMode="auto">
            <a:xfrm>
              <a:off x="5698860" y="2948587"/>
              <a:ext cx="751716" cy="751716"/>
            </a:xfrm>
            <a:custGeom>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tx1">
                <a:lumMod val="65000"/>
                <a:lumOff val="35000"/>
              </a:schemeClr>
            </a:solidFill>
            <a:ln>
              <a:noFill/>
            </a:ln>
          </p:spPr>
          <p:txBody>
            <a:bodyPr anchor="ctr"/>
            <a:lstStyle/>
            <a:p>
              <a:pPr algn="ctr"/>
            </a:p>
          </p:txBody>
        </p:sp>
        <p:grpSp>
          <p:nvGrpSpPr>
            <p:cNvPr id="5" name="组合 4"/>
            <p:cNvGrpSpPr/>
            <p:nvPr/>
          </p:nvGrpSpPr>
          <p:grpSpPr>
            <a:xfrm>
              <a:off x="2713681" y="2363362"/>
              <a:ext cx="2087640" cy="819970"/>
              <a:chOff x="2713681" y="2363362"/>
              <a:chExt cx="2087640" cy="819970"/>
            </a:xfrm>
          </p:grpSpPr>
          <p:sp>
            <p:nvSpPr>
              <p:cNvPr id="15" name="文本框 14"/>
              <p:cNvSpPr txBox="1"/>
              <p:nvPr/>
            </p:nvSpPr>
            <p:spPr bwMode="auto">
              <a:xfrm>
                <a:off x="3542345" y="2363362"/>
                <a:ext cx="1258976" cy="309958"/>
              </a:xfrm>
              <a:prstGeom prst="rect">
                <a:avLst/>
              </a:prstGeom>
              <a:noFill/>
            </p:spPr>
            <p:txBody>
              <a:bodyPr wrap="none" lIns="90000" tIns="46800" rIns="90000" bIns="46800">
                <a:normAutofit/>
              </a:bodyPr>
              <a:lstStyle/>
              <a:p>
                <a:pPr algn="r" latinLnBrk="0"/>
                <a:r>
                  <a:rPr lang="zh-CN" altLang="en-US" sz="1400">
                    <a:solidFill>
                      <a:schemeClr val="accent2"/>
                    </a:solidFill>
                    <a:effectLst/>
                  </a:rPr>
                  <a:t>标题文本预设</a:t>
                </a:r>
                <a:endParaRPr lang="zh-CN" altLang="en-US" sz="1400">
                  <a:solidFill>
                    <a:schemeClr val="accent2"/>
                  </a:solidFill>
                  <a:effectLst/>
                </a:endParaRPr>
              </a:p>
            </p:txBody>
          </p:sp>
          <p:sp>
            <p:nvSpPr>
              <p:cNvPr id="16" name="文本框 15"/>
              <p:cNvSpPr txBox="1"/>
              <p:nvPr/>
            </p:nvSpPr>
            <p:spPr bwMode="auto">
              <a:xfrm>
                <a:off x="2713681" y="2673320"/>
                <a:ext cx="2087640" cy="510012"/>
              </a:xfrm>
              <a:prstGeom prst="rect">
                <a:avLst/>
              </a:prstGeom>
              <a:noFill/>
            </p:spPr>
            <p:txBody>
              <a:bodyPr wrap="square" lIns="90000" tIns="46800" rIns="90000" bIns="46800">
                <a:normAutofit/>
              </a:bodyPr>
              <a:lstStyle/>
              <a:p>
                <a:pPr algn="r" latinLnBrk="0">
                  <a:lnSpc>
                    <a:spcPct val="120000"/>
                  </a:lnSpc>
                </a:pPr>
                <a:r>
                  <a:rPr lang="zh-CN" altLang="en-US" sz="900" b="0">
                    <a:solidFill>
                      <a:schemeClr val="tx1"/>
                    </a:solidFill>
                    <a:effectLst/>
                  </a:rPr>
                  <a:t>此部分内容作为文字排版占位显示 </a:t>
                </a:r>
                <a:br>
                  <a:rPr lang="zh-CN" altLang="en-US" sz="900" b="0">
                    <a:solidFill>
                      <a:schemeClr val="tx1"/>
                    </a:solidFill>
                    <a:effectLst/>
                  </a:rPr>
                </a:br>
                <a:r>
                  <a:rPr lang="zh-CN" altLang="en-US" sz="900" b="0">
                    <a:solidFill>
                      <a:schemeClr val="tx1"/>
                    </a:solidFill>
                    <a:effectLst/>
                  </a:rPr>
                  <a:t>（建议使用主题字体）</a:t>
                </a:r>
                <a:endParaRPr lang="zh-CN" altLang="en-US" sz="900" b="0">
                  <a:solidFill>
                    <a:schemeClr val="tx1"/>
                  </a:solidFill>
                  <a:effectLst/>
                </a:endParaRPr>
              </a:p>
            </p:txBody>
          </p:sp>
        </p:grpSp>
        <p:grpSp>
          <p:nvGrpSpPr>
            <p:cNvPr id="6" name="组合 5"/>
            <p:cNvGrpSpPr/>
            <p:nvPr/>
          </p:nvGrpSpPr>
          <p:grpSpPr>
            <a:xfrm>
              <a:off x="2919013" y="3874800"/>
              <a:ext cx="2087640" cy="819970"/>
              <a:chOff x="2919013" y="3874800"/>
              <a:chExt cx="2087640" cy="819970"/>
            </a:xfrm>
          </p:grpSpPr>
          <p:sp>
            <p:nvSpPr>
              <p:cNvPr id="13" name="文本框 12"/>
              <p:cNvSpPr txBox="1"/>
              <p:nvPr/>
            </p:nvSpPr>
            <p:spPr bwMode="auto">
              <a:xfrm>
                <a:off x="3747677" y="3874800"/>
                <a:ext cx="1258976" cy="309958"/>
              </a:xfrm>
              <a:prstGeom prst="rect">
                <a:avLst/>
              </a:prstGeom>
              <a:noFill/>
            </p:spPr>
            <p:txBody>
              <a:bodyPr wrap="none" lIns="90000" tIns="46800" rIns="90000" bIns="46800">
                <a:normAutofit/>
              </a:bodyPr>
              <a:lstStyle/>
              <a:p>
                <a:pPr algn="r" latinLnBrk="0"/>
                <a:r>
                  <a:rPr lang="zh-CN" altLang="en-US" sz="1400">
                    <a:solidFill>
                      <a:schemeClr val="accent1"/>
                    </a:solidFill>
                    <a:effectLst/>
                  </a:rPr>
                  <a:t>标题文本预设</a:t>
                </a:r>
                <a:endParaRPr lang="zh-CN" altLang="en-US" sz="1400">
                  <a:solidFill>
                    <a:schemeClr val="accent1"/>
                  </a:solidFill>
                  <a:effectLst/>
                </a:endParaRPr>
              </a:p>
            </p:txBody>
          </p:sp>
          <p:sp>
            <p:nvSpPr>
              <p:cNvPr id="14" name="文本框 13"/>
              <p:cNvSpPr txBox="1"/>
              <p:nvPr/>
            </p:nvSpPr>
            <p:spPr bwMode="auto">
              <a:xfrm>
                <a:off x="2919013" y="4184758"/>
                <a:ext cx="2087640" cy="510012"/>
              </a:xfrm>
              <a:prstGeom prst="rect">
                <a:avLst/>
              </a:prstGeom>
              <a:noFill/>
            </p:spPr>
            <p:txBody>
              <a:bodyPr wrap="square" lIns="90000" tIns="46800" rIns="90000" bIns="46800">
                <a:normAutofit/>
              </a:bodyPr>
              <a:lstStyle/>
              <a:p>
                <a:pPr algn="r" latinLnBrk="0">
                  <a:lnSpc>
                    <a:spcPct val="120000"/>
                  </a:lnSpc>
                </a:pPr>
                <a:r>
                  <a:rPr lang="zh-CN" altLang="en-US" sz="900" b="0">
                    <a:solidFill>
                      <a:schemeClr val="tx1"/>
                    </a:solidFill>
                    <a:effectLst/>
                  </a:rPr>
                  <a:t>此部分内容作为文字排版占位显示 </a:t>
                </a:r>
                <a:br>
                  <a:rPr lang="zh-CN" altLang="en-US" sz="900" b="0">
                    <a:solidFill>
                      <a:schemeClr val="tx1"/>
                    </a:solidFill>
                    <a:effectLst/>
                  </a:rPr>
                </a:br>
                <a:r>
                  <a:rPr lang="zh-CN" altLang="en-US" sz="900" b="0">
                    <a:solidFill>
                      <a:schemeClr val="tx1"/>
                    </a:solidFill>
                    <a:effectLst/>
                  </a:rPr>
                  <a:t>（建议使用主题字体）</a:t>
                </a:r>
                <a:endParaRPr lang="zh-CN" altLang="en-US" sz="900" b="0">
                  <a:solidFill>
                    <a:schemeClr val="tx1"/>
                  </a:solidFill>
                  <a:effectLst/>
                </a:endParaRPr>
              </a:p>
            </p:txBody>
          </p:sp>
        </p:grpSp>
        <p:grpSp>
          <p:nvGrpSpPr>
            <p:cNvPr id="7" name="组合 6"/>
            <p:cNvGrpSpPr/>
            <p:nvPr/>
          </p:nvGrpSpPr>
          <p:grpSpPr>
            <a:xfrm>
              <a:off x="7394556" y="2363362"/>
              <a:ext cx="2087640" cy="819970"/>
              <a:chOff x="7394556" y="2363362"/>
              <a:chExt cx="2087640" cy="819970"/>
            </a:xfrm>
          </p:grpSpPr>
          <p:sp>
            <p:nvSpPr>
              <p:cNvPr id="11" name="文本框 10"/>
              <p:cNvSpPr txBox="1"/>
              <p:nvPr/>
            </p:nvSpPr>
            <p:spPr bwMode="auto">
              <a:xfrm>
                <a:off x="7394556" y="2363362"/>
                <a:ext cx="1258976" cy="309958"/>
              </a:xfrm>
              <a:prstGeom prst="rect">
                <a:avLst/>
              </a:prstGeom>
              <a:noFill/>
            </p:spPr>
            <p:txBody>
              <a:bodyPr wrap="none" lIns="90000" tIns="46800" rIns="90000" bIns="46800">
                <a:normAutofit/>
              </a:bodyPr>
              <a:lstStyle/>
              <a:p>
                <a:pPr algn="l" latinLnBrk="0"/>
                <a:r>
                  <a:rPr lang="zh-CN" altLang="en-US" sz="1400">
                    <a:solidFill>
                      <a:schemeClr val="accent3"/>
                    </a:solidFill>
                    <a:effectLst/>
                  </a:rPr>
                  <a:t>标题文本预设</a:t>
                </a:r>
                <a:endParaRPr lang="zh-CN" altLang="en-US" sz="1400">
                  <a:solidFill>
                    <a:schemeClr val="accent3"/>
                  </a:solidFill>
                  <a:effectLst/>
                </a:endParaRPr>
              </a:p>
            </p:txBody>
          </p:sp>
          <p:sp>
            <p:nvSpPr>
              <p:cNvPr id="12" name="文本框 11"/>
              <p:cNvSpPr txBox="1"/>
              <p:nvPr/>
            </p:nvSpPr>
            <p:spPr bwMode="auto">
              <a:xfrm>
                <a:off x="7394556" y="2673320"/>
                <a:ext cx="2087640" cy="510012"/>
              </a:xfrm>
              <a:prstGeom prst="rect">
                <a:avLst/>
              </a:prstGeom>
              <a:noFill/>
            </p:spPr>
            <p:txBody>
              <a:bodyPr wrap="square" lIns="90000" tIns="46800" rIns="90000" bIns="46800">
                <a:normAutofit/>
              </a:bodyPr>
              <a:lstStyle/>
              <a:p>
                <a:pPr algn="l" latinLnBrk="0">
                  <a:lnSpc>
                    <a:spcPct val="120000"/>
                  </a:lnSpc>
                </a:pPr>
                <a:r>
                  <a:rPr lang="zh-CN" altLang="en-US" sz="900" b="0">
                    <a:solidFill>
                      <a:schemeClr val="tx1"/>
                    </a:solidFill>
                    <a:effectLst/>
                  </a:rPr>
                  <a:t>此部分内容作为文字排版占位显示 </a:t>
                </a:r>
                <a:br>
                  <a:rPr lang="zh-CN" altLang="en-US" sz="900" b="0">
                    <a:solidFill>
                      <a:schemeClr val="tx1"/>
                    </a:solidFill>
                    <a:effectLst/>
                  </a:rPr>
                </a:br>
                <a:r>
                  <a:rPr lang="zh-CN" altLang="en-US" sz="900" b="0">
                    <a:solidFill>
                      <a:schemeClr val="tx1"/>
                    </a:solidFill>
                    <a:effectLst/>
                  </a:rPr>
                  <a:t>（建议使用主题字体）</a:t>
                </a:r>
                <a:endParaRPr lang="zh-CN" altLang="en-US" sz="900" b="0">
                  <a:solidFill>
                    <a:schemeClr val="tx1"/>
                  </a:solidFill>
                  <a:effectLst/>
                </a:endParaRPr>
              </a:p>
            </p:txBody>
          </p:sp>
        </p:grpSp>
        <p:grpSp>
          <p:nvGrpSpPr>
            <p:cNvPr id="8" name="组合 7"/>
            <p:cNvGrpSpPr/>
            <p:nvPr/>
          </p:nvGrpSpPr>
          <p:grpSpPr>
            <a:xfrm>
              <a:off x="7174414" y="3874800"/>
              <a:ext cx="2087640" cy="819970"/>
              <a:chOff x="7174414" y="3874800"/>
              <a:chExt cx="2087640" cy="819970"/>
            </a:xfrm>
          </p:grpSpPr>
          <p:sp>
            <p:nvSpPr>
              <p:cNvPr id="9" name="文本框 8"/>
              <p:cNvSpPr txBox="1"/>
              <p:nvPr/>
            </p:nvSpPr>
            <p:spPr bwMode="auto">
              <a:xfrm>
                <a:off x="7174414" y="3874800"/>
                <a:ext cx="1258976" cy="309958"/>
              </a:xfrm>
              <a:prstGeom prst="rect">
                <a:avLst/>
              </a:prstGeom>
              <a:noFill/>
            </p:spPr>
            <p:txBody>
              <a:bodyPr wrap="none" lIns="90000" tIns="46800" rIns="90000" bIns="46800">
                <a:normAutofit/>
              </a:bodyPr>
              <a:lstStyle/>
              <a:p>
                <a:pPr algn="l" latinLnBrk="0"/>
                <a:r>
                  <a:rPr lang="zh-CN" altLang="en-US" sz="1400">
                    <a:solidFill>
                      <a:schemeClr val="accent4"/>
                    </a:solidFill>
                    <a:effectLst/>
                  </a:rPr>
                  <a:t>标题文本预设</a:t>
                </a:r>
                <a:endParaRPr lang="zh-CN" altLang="en-US" sz="1400">
                  <a:solidFill>
                    <a:schemeClr val="accent4"/>
                  </a:solidFill>
                  <a:effectLst/>
                </a:endParaRPr>
              </a:p>
            </p:txBody>
          </p:sp>
          <p:sp>
            <p:nvSpPr>
              <p:cNvPr id="10" name="文本框 9"/>
              <p:cNvSpPr txBox="1"/>
              <p:nvPr/>
            </p:nvSpPr>
            <p:spPr bwMode="auto">
              <a:xfrm>
                <a:off x="7174414" y="4184758"/>
                <a:ext cx="2087640" cy="510012"/>
              </a:xfrm>
              <a:prstGeom prst="rect">
                <a:avLst/>
              </a:prstGeom>
              <a:noFill/>
            </p:spPr>
            <p:txBody>
              <a:bodyPr wrap="square" lIns="90000" tIns="46800" rIns="90000" bIns="46800">
                <a:normAutofit/>
              </a:bodyPr>
              <a:lstStyle/>
              <a:p>
                <a:pPr algn="l" latinLnBrk="0">
                  <a:lnSpc>
                    <a:spcPct val="120000"/>
                  </a:lnSpc>
                </a:pPr>
                <a:r>
                  <a:rPr lang="zh-CN" altLang="en-US" sz="900" b="0">
                    <a:solidFill>
                      <a:schemeClr val="tx1"/>
                    </a:solidFill>
                    <a:effectLst/>
                  </a:rPr>
                  <a:t>此部分内容作为文字排版占位显示 </a:t>
                </a:r>
                <a:br>
                  <a:rPr lang="zh-CN" altLang="en-US" sz="900" b="0">
                    <a:solidFill>
                      <a:schemeClr val="tx1"/>
                    </a:solidFill>
                    <a:effectLst/>
                  </a:rPr>
                </a:br>
                <a:r>
                  <a:rPr lang="zh-CN" altLang="en-US" sz="900" b="0">
                    <a:solidFill>
                      <a:schemeClr val="tx1"/>
                    </a:solidFill>
                    <a:effectLst/>
                  </a:rPr>
                  <a:t>（建议使用主题字体）</a:t>
                </a:r>
                <a:endParaRPr lang="zh-CN" altLang="en-US" sz="900" b="0">
                  <a:solidFill>
                    <a:schemeClr val="tx1"/>
                  </a:solidFill>
                  <a:effectLst/>
                </a:endParaRPr>
              </a:p>
            </p:txBody>
          </p:sp>
        </p:grpSp>
      </p:grpSp>
      <p:grpSp>
        <p:nvGrpSpPr>
          <p:cNvPr id="34" name="组合 33"/>
          <p:cNvGrpSpPr/>
          <p:nvPr/>
        </p:nvGrpSpPr>
        <p:grpSpPr>
          <a:xfrm>
            <a:off x="600076" y="159402"/>
            <a:ext cx="5346554" cy="468069"/>
            <a:chOff x="600076" y="159402"/>
            <a:chExt cx="5346554" cy="468069"/>
          </a:xfrm>
        </p:grpSpPr>
        <p:sp>
          <p:nvSpPr>
            <p:cNvPr id="35" name="文本框 34"/>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6"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rcRect l="-57" t="35544" r="57"/>
          <a:stretch>
            <a:fillRect/>
          </a:stretch>
        </p:blipFill>
        <p:spPr>
          <a:xfrm>
            <a:off x="-2414" y="1387051"/>
            <a:ext cx="4223977" cy="4083898"/>
          </a:xfrm>
          <a:prstGeom prst="rect">
            <a:avLst/>
          </a:prstGeom>
        </p:spPr>
      </p:pic>
      <p:pic>
        <p:nvPicPr>
          <p:cNvPr id="18" name="图片 17"/>
          <p:cNvPicPr>
            <a:picLocks noChangeAspect="1"/>
          </p:cNvPicPr>
          <p:nvPr/>
        </p:nvPicPr>
        <p:blipFill>
          <a:blip r:embed="rId5">
            <a:extLst>
              <a:ext uri="{28A0092B-C50C-407E-A947-70E740481C1C}">
                <a14:useLocalDpi xmlns:a14="http://schemas.microsoft.com/office/drawing/2010/main" val="0"/>
              </a:ext>
            </a:extLst>
          </a:blip>
          <a:srcRect l="219" t="22197" r="-219" b="12719"/>
          <a:stretch>
            <a:fillRect/>
          </a:stretch>
        </p:blipFill>
        <p:spPr>
          <a:xfrm>
            <a:off x="4445396" y="1387051"/>
            <a:ext cx="4188348" cy="4083898"/>
          </a:xfrm>
          <a:prstGeom prst="rect">
            <a:avLst/>
          </a:prstGeom>
        </p:spPr>
      </p:pic>
      <p:sp>
        <p:nvSpPr>
          <p:cNvPr id="8" name="矩形 7"/>
          <p:cNvSpPr/>
          <p:nvPr/>
        </p:nvSpPr>
        <p:spPr>
          <a:xfrm>
            <a:off x="8877301" y="1387051"/>
            <a:ext cx="3314700" cy="4083898"/>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文本框 8"/>
          <p:cNvSpPr txBox="1"/>
          <p:nvPr/>
        </p:nvSpPr>
        <p:spPr>
          <a:xfrm>
            <a:off x="9180745" y="4029206"/>
            <a:ext cx="2707812" cy="646331"/>
          </a:xfrm>
          <a:prstGeom prst="rect">
            <a:avLst/>
          </a:prstGeom>
          <a:noFill/>
        </p:spPr>
        <p:txBody>
          <a:bodyPr wrap="square" lIns="72000" tIns="0" rIns="72000" bIns="0" anchor="b" anchorCtr="0">
            <a:normAutofit/>
          </a:bodyPr>
          <a:lstStyle/>
          <a:p>
            <a:pPr algn="r" defTabSz="913765">
              <a:lnSpc>
                <a:spcPct val="120000"/>
              </a:lnSpc>
              <a:defRPr/>
            </a:pPr>
            <a:r>
              <a:rPr lang="zh-CN" altLang="en-US" sz="1200">
                <a:solidFill>
                  <a:schemeClr val="bg1"/>
                </a:solidFill>
              </a:rPr>
              <a:t>此部分内容作为文字排版占位显示</a:t>
            </a:r>
            <a:br>
              <a:rPr lang="zh-CN" altLang="en-US" sz="1200">
                <a:solidFill>
                  <a:schemeClr val="bg1"/>
                </a:solidFill>
              </a:rPr>
            </a:br>
            <a:r>
              <a:rPr lang="zh-CN" altLang="en-US" sz="1200">
                <a:solidFill>
                  <a:schemeClr val="bg1"/>
                </a:solidFill>
              </a:rPr>
              <a:t>（建议使用主题字体）</a:t>
            </a:r>
            <a:endParaRPr lang="zh-CN" altLang="en-US" sz="1200">
              <a:solidFill>
                <a:schemeClr val="bg1"/>
              </a:solidFill>
            </a:endParaRPr>
          </a:p>
        </p:txBody>
      </p:sp>
      <p:sp>
        <p:nvSpPr>
          <p:cNvPr id="10" name="矩形 9"/>
          <p:cNvSpPr/>
          <p:nvPr/>
        </p:nvSpPr>
        <p:spPr>
          <a:xfrm>
            <a:off x="9180745" y="2002468"/>
            <a:ext cx="2707812" cy="492443"/>
          </a:xfrm>
          <a:prstGeom prst="rect">
            <a:avLst/>
          </a:prstGeom>
        </p:spPr>
        <p:txBody>
          <a:bodyPr wrap="none" lIns="0" tIns="0" rIns="0" bIns="0">
            <a:normAutofit/>
          </a:bodyPr>
          <a:lstStyle/>
          <a:p>
            <a:pPr lvl="0" algn="r" defTabSz="913765">
              <a:defRPr/>
            </a:pPr>
            <a:r>
              <a:rPr lang="zh-CN" altLang="en-US" sz="2800" b="1">
                <a:solidFill>
                  <a:schemeClr val="bg1"/>
                </a:solidFill>
              </a:rPr>
              <a:t>点击输入替换标题</a:t>
            </a:r>
            <a:endParaRPr lang="zh-CN" altLang="en-US" sz="2800" b="1">
              <a:solidFill>
                <a:schemeClr val="bg1"/>
              </a:solidFill>
            </a:endParaRPr>
          </a:p>
        </p:txBody>
      </p:sp>
      <p:sp>
        <p:nvSpPr>
          <p:cNvPr id="11" name="矩形 10"/>
          <p:cNvSpPr/>
          <p:nvPr/>
        </p:nvSpPr>
        <p:spPr>
          <a:xfrm>
            <a:off x="11101926" y="3139499"/>
            <a:ext cx="786631" cy="81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12" name="组合 11"/>
          <p:cNvGrpSpPr/>
          <p:nvPr/>
        </p:nvGrpSpPr>
        <p:grpSpPr>
          <a:xfrm>
            <a:off x="600076" y="159402"/>
            <a:ext cx="5346554" cy="468069"/>
            <a:chOff x="600076" y="159402"/>
            <a:chExt cx="5346554" cy="468069"/>
          </a:xfrm>
        </p:grpSpPr>
        <p:sp>
          <p:nvSpPr>
            <p:cNvPr id="13" name="文本框 12"/>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14"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 name="矩形 16"/>
          <p:cNvSpPr/>
          <p:nvPr/>
        </p:nvSpPr>
        <p:spPr>
          <a:xfrm>
            <a:off x="-34144" y="-10390"/>
            <a:ext cx="12211133" cy="686839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6971759" y="2868830"/>
            <a:ext cx="4760686" cy="2040765"/>
            <a:chOff x="6407047" y="1848109"/>
            <a:chExt cx="4760686" cy="2040765"/>
          </a:xfrm>
        </p:grpSpPr>
        <p:sp>
          <p:nvSpPr>
            <p:cNvPr id="14" name="矩形 13"/>
            <p:cNvSpPr/>
            <p:nvPr/>
          </p:nvSpPr>
          <p:spPr>
            <a:xfrm>
              <a:off x="6407047" y="1848109"/>
              <a:ext cx="3049837" cy="584775"/>
            </a:xfrm>
            <a:prstGeom prst="rect">
              <a:avLst/>
            </a:prstGeom>
            <a:noFill/>
          </p:spPr>
          <p:txBody>
            <a:bodyPr wrap="square">
              <a:spAutoFit/>
            </a:bodyPr>
            <a:lstStyle/>
            <a:p>
              <a:pPr algn="ctr"/>
              <a:r>
                <a:rPr lang="zh-CN" altLang="en-US" sz="3200" b="1">
                  <a:solidFill>
                    <a:schemeClr val="bg1"/>
                  </a:solidFill>
                  <a:latin typeface="微软雅黑" panose="020b0503020204020204" pitchFamily="34" charset="-122"/>
                  <a:ea typeface="微软雅黑" panose="020b0503020204020204" pitchFamily="34" charset="-122"/>
                </a:rPr>
                <a:t>点击输入小标题</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6463152" y="2419091"/>
              <a:ext cx="2564292" cy="584775"/>
            </a:xfrm>
            <a:prstGeom prst="rect">
              <a:avLst/>
            </a:prstGeom>
          </p:spPr>
          <p:txBody>
            <a:bodyPr wrap="none">
              <a:spAutoFit/>
            </a:bodyPr>
            <a:lstStyle/>
            <a:p>
              <a:pPr algn="ctr"/>
              <a:r>
                <a:rPr lang="en-US" altLang="zh-CN" sz="3200" b="1">
                  <a:solidFill>
                    <a:schemeClr val="bg1"/>
                  </a:solidFill>
                  <a:latin typeface="微软雅黑" panose="020b0503020204020204" pitchFamily="34" charset="-122"/>
                  <a:ea typeface="微软雅黑" panose="020b0503020204020204" pitchFamily="34" charset="-122"/>
                </a:rPr>
                <a:t>PART FOUR</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439738" y="3014467"/>
              <a:ext cx="4727995" cy="874407"/>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造字工房悦黑体验版纤细体" pitchFamily="2" charset="-122"/>
                </a:rPr>
                <a:t>请在此编辑您的文本请在此编辑您的文本请在此编辑您的文本请在此编辑您的文本。</a:t>
              </a:r>
              <a:endParaRPr lang="zh-CN" altLang="en-US">
                <a:solidFill>
                  <a:schemeClr val="bg1"/>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44" y="0"/>
            <a:ext cx="4553712" cy="6858000"/>
          </a:xfrm>
          <a:prstGeom prst="rect">
            <a:avLst/>
          </a:prstGeom>
        </p:spPr>
      </p:pic>
      <p:sp>
        <p:nvSpPr>
          <p:cNvPr id="22" name="speech-bubble_63051"/>
          <p:cNvSpPr>
            <a:spLocks noChangeAspect="1"/>
          </p:cNvSpPr>
          <p:nvPr/>
        </p:nvSpPr>
        <p:spPr bwMode="auto">
          <a:xfrm>
            <a:off x="6096000" y="2287247"/>
            <a:ext cx="931864" cy="722832"/>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58" h="3696">
                <a:moveTo>
                  <a:pt x="4684" y="857"/>
                </a:moveTo>
                <a:cubicBezTo>
                  <a:pt x="4603" y="351"/>
                  <a:pt x="4244" y="139"/>
                  <a:pt x="3770" y="90"/>
                </a:cubicBezTo>
                <a:cubicBezTo>
                  <a:pt x="2873" y="0"/>
                  <a:pt x="1967" y="81"/>
                  <a:pt x="1069" y="81"/>
                </a:cubicBezTo>
                <a:cubicBezTo>
                  <a:pt x="498" y="81"/>
                  <a:pt x="196" y="236"/>
                  <a:pt x="74" y="824"/>
                </a:cubicBezTo>
                <a:cubicBezTo>
                  <a:pt x="0" y="1175"/>
                  <a:pt x="49" y="1550"/>
                  <a:pt x="90" y="1901"/>
                </a:cubicBezTo>
                <a:cubicBezTo>
                  <a:pt x="115" y="2130"/>
                  <a:pt x="98" y="2399"/>
                  <a:pt x="213" y="2611"/>
                </a:cubicBezTo>
                <a:cubicBezTo>
                  <a:pt x="400" y="2962"/>
                  <a:pt x="825" y="3027"/>
                  <a:pt x="1216" y="2986"/>
                </a:cubicBezTo>
                <a:cubicBezTo>
                  <a:pt x="1224" y="2986"/>
                  <a:pt x="1241" y="2995"/>
                  <a:pt x="1249" y="2995"/>
                </a:cubicBezTo>
                <a:cubicBezTo>
                  <a:pt x="1681" y="2995"/>
                  <a:pt x="2114" y="2986"/>
                  <a:pt x="2546" y="2978"/>
                </a:cubicBezTo>
                <a:cubicBezTo>
                  <a:pt x="2636" y="3109"/>
                  <a:pt x="2775" y="3223"/>
                  <a:pt x="2889" y="3321"/>
                </a:cubicBezTo>
                <a:cubicBezTo>
                  <a:pt x="3044" y="3460"/>
                  <a:pt x="3224" y="3582"/>
                  <a:pt x="3419" y="3664"/>
                </a:cubicBezTo>
                <a:cubicBezTo>
                  <a:pt x="3493" y="3696"/>
                  <a:pt x="3575" y="3656"/>
                  <a:pt x="3575" y="3574"/>
                </a:cubicBezTo>
                <a:cubicBezTo>
                  <a:pt x="3591" y="3378"/>
                  <a:pt x="3591" y="3182"/>
                  <a:pt x="3583" y="2986"/>
                </a:cubicBezTo>
                <a:cubicBezTo>
                  <a:pt x="4089" y="2995"/>
                  <a:pt x="4415" y="2750"/>
                  <a:pt x="4562" y="2276"/>
                </a:cubicBezTo>
                <a:cubicBezTo>
                  <a:pt x="4701" y="1820"/>
                  <a:pt x="4758" y="1314"/>
                  <a:pt x="4684" y="857"/>
                </a:cubicBezTo>
                <a:close/>
                <a:moveTo>
                  <a:pt x="270" y="1436"/>
                </a:moveTo>
                <a:lnTo>
                  <a:pt x="270" y="1436"/>
                </a:lnTo>
                <a:cubicBezTo>
                  <a:pt x="262" y="1314"/>
                  <a:pt x="262" y="1183"/>
                  <a:pt x="270" y="1052"/>
                </a:cubicBezTo>
                <a:cubicBezTo>
                  <a:pt x="270" y="1061"/>
                  <a:pt x="278" y="1061"/>
                  <a:pt x="278" y="1069"/>
                </a:cubicBezTo>
                <a:cubicBezTo>
                  <a:pt x="270" y="1191"/>
                  <a:pt x="270" y="1314"/>
                  <a:pt x="270" y="1436"/>
                </a:cubicBezTo>
                <a:close/>
                <a:moveTo>
                  <a:pt x="3199" y="2081"/>
                </a:moveTo>
                <a:lnTo>
                  <a:pt x="3199" y="2081"/>
                </a:lnTo>
                <a:cubicBezTo>
                  <a:pt x="3224" y="1844"/>
                  <a:pt x="3232" y="1583"/>
                  <a:pt x="3273" y="1338"/>
                </a:cubicBezTo>
                <a:cubicBezTo>
                  <a:pt x="3248" y="1591"/>
                  <a:pt x="3224" y="1836"/>
                  <a:pt x="3199" y="2081"/>
                </a:cubicBezTo>
                <a:close/>
              </a:path>
            </a:pathLst>
          </a:custGeom>
          <a:solidFill>
            <a:schemeClr val="bg1"/>
          </a:solidFill>
          <a:ln>
            <a:noFill/>
          </a:ln>
        </p:spPr>
        <p:txBody>
          <a:bodyPr/>
          <a:lstStyle/>
          <a:p/>
        </p:txBody>
      </p:sp>
      <p:sp>
        <p:nvSpPr>
          <p:cNvPr id="19" name="文本框 12"/>
          <p:cNvSpPr txBox="1"/>
          <p:nvPr/>
        </p:nvSpPr>
        <p:spPr>
          <a:xfrm>
            <a:off x="5564055" y="2146709"/>
            <a:ext cx="1995753" cy="769441"/>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67" h="3867">
                <a:moveTo>
                  <a:pt x="333" y="0"/>
                </a:moveTo>
                <a:cubicBezTo>
                  <a:pt x="150" y="0"/>
                  <a:pt x="0" y="150"/>
                  <a:pt x="0" y="333"/>
                </a:cubicBezTo>
                <a:lnTo>
                  <a:pt x="0" y="3000"/>
                </a:lnTo>
                <a:cubicBezTo>
                  <a:pt x="0" y="3184"/>
                  <a:pt x="150" y="3333"/>
                  <a:pt x="333" y="3333"/>
                </a:cubicBezTo>
                <a:lnTo>
                  <a:pt x="533" y="3333"/>
                </a:lnTo>
                <a:lnTo>
                  <a:pt x="533" y="3800"/>
                </a:lnTo>
                <a:cubicBezTo>
                  <a:pt x="533" y="3837"/>
                  <a:pt x="563" y="3867"/>
                  <a:pt x="600" y="3867"/>
                </a:cubicBezTo>
                <a:cubicBezTo>
                  <a:pt x="615" y="3867"/>
                  <a:pt x="630" y="3862"/>
                  <a:pt x="642" y="3852"/>
                </a:cubicBezTo>
                <a:lnTo>
                  <a:pt x="1290" y="3333"/>
                </a:lnTo>
                <a:lnTo>
                  <a:pt x="3533" y="3333"/>
                </a:lnTo>
                <a:cubicBezTo>
                  <a:pt x="3717" y="3333"/>
                  <a:pt x="3867" y="3184"/>
                  <a:pt x="3867" y="3000"/>
                </a:cubicBezTo>
                <a:lnTo>
                  <a:pt x="3867" y="333"/>
                </a:lnTo>
                <a:cubicBezTo>
                  <a:pt x="3867" y="150"/>
                  <a:pt x="3717" y="0"/>
                  <a:pt x="3533" y="0"/>
                </a:cubicBezTo>
                <a:lnTo>
                  <a:pt x="333" y="0"/>
                </a:lnTo>
                <a:close/>
                <a:moveTo>
                  <a:pt x="333" y="133"/>
                </a:moveTo>
                <a:lnTo>
                  <a:pt x="3533" y="133"/>
                </a:lnTo>
                <a:cubicBezTo>
                  <a:pt x="3645" y="133"/>
                  <a:pt x="3733" y="221"/>
                  <a:pt x="3733" y="333"/>
                </a:cubicBezTo>
                <a:lnTo>
                  <a:pt x="3733" y="3000"/>
                </a:lnTo>
                <a:cubicBezTo>
                  <a:pt x="3733" y="3112"/>
                  <a:pt x="3645" y="3200"/>
                  <a:pt x="3533" y="3200"/>
                </a:cubicBezTo>
                <a:lnTo>
                  <a:pt x="1267" y="3200"/>
                </a:lnTo>
                <a:cubicBezTo>
                  <a:pt x="1252" y="3200"/>
                  <a:pt x="1237" y="3205"/>
                  <a:pt x="1225" y="3215"/>
                </a:cubicBezTo>
                <a:lnTo>
                  <a:pt x="667" y="3661"/>
                </a:lnTo>
                <a:lnTo>
                  <a:pt x="667" y="3267"/>
                </a:lnTo>
                <a:cubicBezTo>
                  <a:pt x="667" y="3230"/>
                  <a:pt x="637" y="3200"/>
                  <a:pt x="600" y="3200"/>
                </a:cubicBezTo>
                <a:lnTo>
                  <a:pt x="333" y="3200"/>
                </a:lnTo>
                <a:cubicBezTo>
                  <a:pt x="221" y="3200"/>
                  <a:pt x="133" y="3112"/>
                  <a:pt x="133" y="3000"/>
                </a:cubicBezTo>
                <a:lnTo>
                  <a:pt x="133" y="333"/>
                </a:lnTo>
                <a:cubicBezTo>
                  <a:pt x="133" y="221"/>
                  <a:pt x="221" y="133"/>
                  <a:pt x="333" y="133"/>
                </a:cubicBezTo>
                <a:close/>
                <a:moveTo>
                  <a:pt x="333" y="300"/>
                </a:moveTo>
                <a:cubicBezTo>
                  <a:pt x="315" y="300"/>
                  <a:pt x="300" y="315"/>
                  <a:pt x="300" y="333"/>
                </a:cubicBezTo>
                <a:lnTo>
                  <a:pt x="300" y="1267"/>
                </a:lnTo>
                <a:cubicBezTo>
                  <a:pt x="300" y="1285"/>
                  <a:pt x="314" y="1300"/>
                  <a:pt x="333" y="1300"/>
                </a:cubicBezTo>
                <a:cubicBezTo>
                  <a:pt x="351" y="1301"/>
                  <a:pt x="366" y="1286"/>
                  <a:pt x="367" y="1268"/>
                </a:cubicBezTo>
                <a:lnTo>
                  <a:pt x="367" y="1267"/>
                </a:lnTo>
                <a:lnTo>
                  <a:pt x="367" y="367"/>
                </a:lnTo>
                <a:lnTo>
                  <a:pt x="1267" y="367"/>
                </a:lnTo>
                <a:cubicBezTo>
                  <a:pt x="1285" y="367"/>
                  <a:pt x="1300" y="352"/>
                  <a:pt x="1300" y="334"/>
                </a:cubicBezTo>
                <a:cubicBezTo>
                  <a:pt x="1301" y="315"/>
                  <a:pt x="1286" y="300"/>
                  <a:pt x="1268" y="300"/>
                </a:cubicBezTo>
                <a:lnTo>
                  <a:pt x="1267" y="300"/>
                </a:lnTo>
                <a:lnTo>
                  <a:pt x="333" y="300"/>
                </a:lnTo>
                <a:close/>
                <a:moveTo>
                  <a:pt x="933" y="933"/>
                </a:moveTo>
                <a:cubicBezTo>
                  <a:pt x="897" y="933"/>
                  <a:pt x="866" y="962"/>
                  <a:pt x="866" y="999"/>
                </a:cubicBezTo>
                <a:cubicBezTo>
                  <a:pt x="865" y="1036"/>
                  <a:pt x="895" y="1066"/>
                  <a:pt x="931" y="1067"/>
                </a:cubicBezTo>
                <a:cubicBezTo>
                  <a:pt x="932" y="1067"/>
                  <a:pt x="933" y="1067"/>
                  <a:pt x="933" y="1067"/>
                </a:cubicBezTo>
                <a:lnTo>
                  <a:pt x="2933" y="1067"/>
                </a:lnTo>
                <a:cubicBezTo>
                  <a:pt x="2970" y="1067"/>
                  <a:pt x="3000" y="1038"/>
                  <a:pt x="3001" y="1001"/>
                </a:cubicBezTo>
                <a:cubicBezTo>
                  <a:pt x="3001" y="964"/>
                  <a:pt x="2972" y="934"/>
                  <a:pt x="2935" y="933"/>
                </a:cubicBezTo>
                <a:cubicBezTo>
                  <a:pt x="2935" y="933"/>
                  <a:pt x="2934" y="933"/>
                  <a:pt x="2933" y="933"/>
                </a:cubicBezTo>
                <a:lnTo>
                  <a:pt x="933" y="933"/>
                </a:lnTo>
                <a:close/>
                <a:moveTo>
                  <a:pt x="933" y="1600"/>
                </a:moveTo>
                <a:cubicBezTo>
                  <a:pt x="897" y="1599"/>
                  <a:pt x="866" y="1629"/>
                  <a:pt x="866" y="1666"/>
                </a:cubicBezTo>
                <a:cubicBezTo>
                  <a:pt x="865" y="1703"/>
                  <a:pt x="895" y="1733"/>
                  <a:pt x="931" y="1733"/>
                </a:cubicBezTo>
                <a:cubicBezTo>
                  <a:pt x="932" y="1733"/>
                  <a:pt x="933" y="1733"/>
                  <a:pt x="933" y="1733"/>
                </a:cubicBezTo>
                <a:lnTo>
                  <a:pt x="2933" y="1733"/>
                </a:lnTo>
                <a:cubicBezTo>
                  <a:pt x="2970" y="1734"/>
                  <a:pt x="3000" y="1704"/>
                  <a:pt x="3001" y="1668"/>
                </a:cubicBezTo>
                <a:cubicBezTo>
                  <a:pt x="3001" y="1631"/>
                  <a:pt x="2972" y="1601"/>
                  <a:pt x="2935" y="1600"/>
                </a:cubicBezTo>
                <a:cubicBezTo>
                  <a:pt x="2935" y="1600"/>
                  <a:pt x="2934" y="1600"/>
                  <a:pt x="2933" y="1600"/>
                </a:cubicBezTo>
                <a:lnTo>
                  <a:pt x="933" y="1600"/>
                </a:lnTo>
                <a:close/>
                <a:moveTo>
                  <a:pt x="933" y="2267"/>
                </a:moveTo>
                <a:cubicBezTo>
                  <a:pt x="897" y="2266"/>
                  <a:pt x="866" y="2296"/>
                  <a:pt x="866" y="2332"/>
                </a:cubicBezTo>
                <a:cubicBezTo>
                  <a:pt x="865" y="2369"/>
                  <a:pt x="895" y="2399"/>
                  <a:pt x="931" y="2400"/>
                </a:cubicBezTo>
                <a:cubicBezTo>
                  <a:pt x="932" y="2400"/>
                  <a:pt x="933" y="2400"/>
                  <a:pt x="933" y="2400"/>
                </a:cubicBezTo>
                <a:lnTo>
                  <a:pt x="2933" y="2400"/>
                </a:lnTo>
                <a:cubicBezTo>
                  <a:pt x="2970" y="2401"/>
                  <a:pt x="3000" y="2371"/>
                  <a:pt x="3001" y="2334"/>
                </a:cubicBezTo>
                <a:cubicBezTo>
                  <a:pt x="3001" y="2297"/>
                  <a:pt x="2972" y="2267"/>
                  <a:pt x="2935" y="2267"/>
                </a:cubicBezTo>
                <a:cubicBezTo>
                  <a:pt x="2935" y="2267"/>
                  <a:pt x="2934" y="2267"/>
                  <a:pt x="2933" y="2267"/>
                </a:cubicBezTo>
                <a:lnTo>
                  <a:pt x="933" y="2267"/>
                </a:lnTo>
                <a:close/>
              </a:path>
            </a:pathLst>
          </a:cu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04</a:t>
            </a:r>
            <a:endParaRPr lang="zh-CN" altLang="en-US"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23" name="矩形 22"/>
          <p:cNvSpPr/>
          <p:nvPr/>
        </p:nvSpPr>
        <p:spPr>
          <a:xfrm>
            <a:off x="-34144" y="0"/>
            <a:ext cx="4553712"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719138" y="1672629"/>
            <a:ext cx="10755726" cy="3729009"/>
            <a:chOff x="719138" y="1672629"/>
            <a:chExt cx="10755726" cy="3729009"/>
          </a:xfrm>
        </p:grpSpPr>
        <p:grpSp>
          <p:nvGrpSpPr>
            <p:cNvPr id="3" name="组合 2"/>
            <p:cNvGrpSpPr/>
            <p:nvPr/>
          </p:nvGrpSpPr>
          <p:grpSpPr>
            <a:xfrm>
              <a:off x="719138" y="1700808"/>
              <a:ext cx="3548473" cy="767261"/>
              <a:chOff x="1244999" y="1700808"/>
              <a:chExt cx="2977268" cy="767261"/>
            </a:xfrm>
          </p:grpSpPr>
          <p:sp>
            <p:nvSpPr>
              <p:cNvPr id="47" name="文本框 46"/>
              <p:cNvSpPr txBox="1"/>
              <p:nvPr/>
            </p:nvSpPr>
            <p:spPr>
              <a:xfrm>
                <a:off x="1244999" y="1700808"/>
                <a:ext cx="2977268" cy="246221"/>
              </a:xfrm>
              <a:prstGeom prst="rect">
                <a:avLst/>
              </a:prstGeom>
              <a:noFill/>
            </p:spPr>
            <p:txBody>
              <a:bodyPr wrap="none" lIns="0" tIns="0" rIns="0" bIns="0">
                <a:normAutofit/>
              </a:bodyPr>
              <a:lstStyle/>
              <a:p>
                <a:pPr algn="r" fontAlgn="base">
                  <a:spcBef>
                    <a:spcPct val="0"/>
                  </a:spcBef>
                  <a:spcAft>
                    <a:spcPct val="0"/>
                  </a:spcAft>
                </a:pPr>
                <a:r>
                  <a:rPr lang="zh-CN" altLang="en-US" sz="1600" b="1">
                    <a:solidFill>
                      <a:schemeClr val="accent3"/>
                    </a:solidFill>
                  </a:rPr>
                  <a:t>标题文本预设</a:t>
                </a:r>
                <a:endParaRPr lang="zh-CN" altLang="en-US" sz="1600" b="1">
                  <a:solidFill>
                    <a:schemeClr val="accent3"/>
                  </a:solidFill>
                </a:endParaRPr>
              </a:p>
            </p:txBody>
          </p:sp>
          <p:sp>
            <p:nvSpPr>
              <p:cNvPr id="48" name="矩形 47"/>
              <p:cNvSpPr/>
              <p:nvPr/>
            </p:nvSpPr>
            <p:spPr>
              <a:xfrm>
                <a:off x="1244999" y="1947029"/>
                <a:ext cx="2977268" cy="521040"/>
              </a:xfrm>
              <a:prstGeom prst="rect">
                <a:avLst/>
              </a:prstGeom>
            </p:spPr>
            <p:txBody>
              <a:bodyPr wrap="square" lIns="0" tIns="0" rIns="0" bIns="0" anchor="t" anchorCtr="0">
                <a:normAutofit/>
              </a:bodyPr>
              <a:lstStyle/>
              <a:p>
                <a:pPr algn="r">
                  <a:lnSpc>
                    <a:spcPct val="120000"/>
                  </a:lnSpc>
                </a:pPr>
                <a:r>
                  <a:rPr lang="zh-CN" altLang="en-US" sz="1100"/>
                  <a:t>此部分内容作为文字排版占位显示</a:t>
                </a:r>
                <a:br>
                  <a:rPr lang="zh-CN" altLang="en-US" sz="1100"/>
                </a:br>
                <a:r>
                  <a:rPr lang="zh-CN" altLang="en-US" sz="1100"/>
                  <a:t>（建议使用主题字体）</a:t>
                </a:r>
                <a:endParaRPr lang="zh-CN" altLang="en-US" sz="1100"/>
              </a:p>
            </p:txBody>
          </p:sp>
        </p:grpSp>
        <p:grpSp>
          <p:nvGrpSpPr>
            <p:cNvPr id="4" name="组合 3"/>
            <p:cNvGrpSpPr/>
            <p:nvPr/>
          </p:nvGrpSpPr>
          <p:grpSpPr>
            <a:xfrm>
              <a:off x="9514822" y="3058380"/>
              <a:ext cx="1882545" cy="898488"/>
              <a:chOff x="9092471" y="3451790"/>
              <a:chExt cx="2444750" cy="1166813"/>
            </a:xfrm>
          </p:grpSpPr>
          <p:sp>
            <p:nvSpPr>
              <p:cNvPr id="44" name="任意多边形 43"/>
              <p:cNvSpPr/>
              <p:nvPr/>
            </p:nvSpPr>
            <p:spPr bwMode="auto">
              <a:xfrm>
                <a:off x="9092471" y="3451790"/>
                <a:ext cx="2444750" cy="1166813"/>
              </a:xfrm>
              <a:custGeom>
                <a:gdLst>
                  <a:gd name="T0" fmla="*/ 1541 w 3080"/>
                  <a:gd name="T1" fmla="*/ 1470 h 1470"/>
                  <a:gd name="T2" fmla="*/ 3080 w 3080"/>
                  <a:gd name="T3" fmla="*/ 1058 h 1470"/>
                  <a:gd name="T4" fmla="*/ 3080 w 3080"/>
                  <a:gd name="T5" fmla="*/ 0 h 1470"/>
                  <a:gd name="T6" fmla="*/ 0 w 3080"/>
                  <a:gd name="T7" fmla="*/ 0 h 1470"/>
                  <a:gd name="T8" fmla="*/ 0 w 3080"/>
                  <a:gd name="T9" fmla="*/ 1058 h 1470"/>
                  <a:gd name="T10" fmla="*/ 1541 w 3080"/>
                  <a:gd name="T11" fmla="*/ 1470 h 1470"/>
                </a:gdLst>
                <a:cxnLst>
                  <a:cxn ang="0">
                    <a:pos x="T0" y="T1"/>
                  </a:cxn>
                  <a:cxn ang="0">
                    <a:pos x="T2" y="T3"/>
                  </a:cxn>
                  <a:cxn ang="0">
                    <a:pos x="T4" y="T5"/>
                  </a:cxn>
                  <a:cxn ang="0">
                    <a:pos x="T6" y="T7"/>
                  </a:cxn>
                  <a:cxn ang="0">
                    <a:pos x="T8" y="T9"/>
                  </a:cxn>
                  <a:cxn ang="0">
                    <a:pos x="T10" y="T11"/>
                  </a:cxn>
                </a:cxnLst>
                <a:rect l="0" t="0" r="r" b="b"/>
                <a:pathLst>
                  <a:path w="3080" h="1470">
                    <a:moveTo>
                      <a:pt x="1541" y="1470"/>
                    </a:moveTo>
                    <a:lnTo>
                      <a:pt x="3080" y="1058"/>
                    </a:lnTo>
                    <a:lnTo>
                      <a:pt x="3080" y="0"/>
                    </a:lnTo>
                    <a:lnTo>
                      <a:pt x="0" y="0"/>
                    </a:lnTo>
                    <a:lnTo>
                      <a:pt x="0" y="1058"/>
                    </a:lnTo>
                    <a:lnTo>
                      <a:pt x="1541" y="1470"/>
                    </a:lnTo>
                    <a:close/>
                  </a:path>
                </a:pathLst>
              </a:custGeom>
              <a:noFill/>
              <a:ln w="19050">
                <a:solidFill>
                  <a:schemeClr val="bg1">
                    <a:lumMod val="75000"/>
                  </a:schemeClr>
                </a:solidFill>
              </a:ln>
              <a:effectLst/>
            </p:spPr>
            <p:txBody>
              <a:bodyPr anchor="ctr"/>
              <a:lstStyle/>
              <a:p>
                <a:pPr algn="ctr"/>
              </a:p>
            </p:txBody>
          </p:sp>
          <p:sp>
            <p:nvSpPr>
              <p:cNvPr id="45" name="文本框 44"/>
              <p:cNvSpPr txBox="1"/>
              <p:nvPr/>
            </p:nvSpPr>
            <p:spPr>
              <a:xfrm>
                <a:off x="9810140" y="3938196"/>
                <a:ext cx="1009412" cy="337467"/>
              </a:xfrm>
              <a:prstGeom prst="rect">
                <a:avLst/>
              </a:prstGeom>
              <a:noFill/>
            </p:spPr>
            <p:txBody>
              <a:bodyPr wrap="none" lIns="0" tIns="0" rIns="0" bIns="0" anchor="t" anchorCtr="0">
                <a:normAutofit fontScale="92500" lnSpcReduction="20000"/>
              </a:bodyPr>
              <a:lstStyle/>
              <a:p>
                <a:pPr marL="0" marR="0" lvl="0" indent="0" algn="ctr" defTabSz="914400" eaLnBrk="1" fontAlgn="auto" latinLnBrk="0" hangingPunct="1">
                  <a:buClrTx/>
                  <a:buSzTx/>
                  <a:buFontTx/>
                  <a:buNone/>
                  <a:defRPr/>
                </a:pPr>
                <a:r>
                  <a:rPr lang="en-US" sz="2200" kern="0"/>
                  <a:t>35%</a:t>
                </a:r>
                <a:endParaRPr lang="en-US" sz="2200" kern="0"/>
              </a:p>
            </p:txBody>
          </p:sp>
          <p:sp>
            <p:nvSpPr>
              <p:cNvPr id="46" name="文本框 45"/>
              <p:cNvSpPr txBox="1"/>
              <p:nvPr/>
            </p:nvSpPr>
            <p:spPr>
              <a:xfrm>
                <a:off x="9615386" y="3686739"/>
                <a:ext cx="1398919" cy="216499"/>
              </a:xfrm>
              <a:prstGeom prst="rect">
                <a:avLst/>
              </a:prstGeom>
              <a:noFill/>
            </p:spPr>
            <p:txBody>
              <a:bodyPr wrap="none" lIns="0" tIns="0" rIns="0" bIns="0">
                <a:normAutofit fontScale="92500" lnSpcReduction="20000"/>
              </a:bodyPr>
              <a:lstStyle/>
              <a:p>
                <a:pPr lvl="0" algn="ctr" defTabSz="914400">
                  <a:defRPr/>
                </a:pPr>
                <a:r>
                  <a:rPr lang="zh-CN" altLang="en-US" sz="1400" b="1" kern="0"/>
                  <a:t>标题文本预设</a:t>
                </a:r>
                <a:endParaRPr lang="zh-CN" altLang="en-US" sz="1400" b="1" kern="0"/>
              </a:p>
            </p:txBody>
          </p:sp>
        </p:grpSp>
        <p:grpSp>
          <p:nvGrpSpPr>
            <p:cNvPr id="5" name="组合 4"/>
            <p:cNvGrpSpPr/>
            <p:nvPr/>
          </p:nvGrpSpPr>
          <p:grpSpPr>
            <a:xfrm>
              <a:off x="794634" y="3058380"/>
              <a:ext cx="1882545" cy="898488"/>
              <a:chOff x="9092471" y="3451790"/>
              <a:chExt cx="2444750" cy="1166813"/>
            </a:xfrm>
          </p:grpSpPr>
          <p:sp>
            <p:nvSpPr>
              <p:cNvPr id="41" name="任意多边形 40"/>
              <p:cNvSpPr/>
              <p:nvPr/>
            </p:nvSpPr>
            <p:spPr bwMode="auto">
              <a:xfrm>
                <a:off x="9092471" y="3451790"/>
                <a:ext cx="2444750" cy="1166813"/>
              </a:xfrm>
              <a:custGeom>
                <a:gdLst>
                  <a:gd name="T0" fmla="*/ 1541 w 3080"/>
                  <a:gd name="T1" fmla="*/ 1470 h 1470"/>
                  <a:gd name="T2" fmla="*/ 3080 w 3080"/>
                  <a:gd name="T3" fmla="*/ 1058 h 1470"/>
                  <a:gd name="T4" fmla="*/ 3080 w 3080"/>
                  <a:gd name="T5" fmla="*/ 0 h 1470"/>
                  <a:gd name="T6" fmla="*/ 0 w 3080"/>
                  <a:gd name="T7" fmla="*/ 0 h 1470"/>
                  <a:gd name="T8" fmla="*/ 0 w 3080"/>
                  <a:gd name="T9" fmla="*/ 1058 h 1470"/>
                  <a:gd name="T10" fmla="*/ 1541 w 3080"/>
                  <a:gd name="T11" fmla="*/ 1470 h 1470"/>
                </a:gdLst>
                <a:cxnLst>
                  <a:cxn ang="0">
                    <a:pos x="T0" y="T1"/>
                  </a:cxn>
                  <a:cxn ang="0">
                    <a:pos x="T2" y="T3"/>
                  </a:cxn>
                  <a:cxn ang="0">
                    <a:pos x="T4" y="T5"/>
                  </a:cxn>
                  <a:cxn ang="0">
                    <a:pos x="T6" y="T7"/>
                  </a:cxn>
                  <a:cxn ang="0">
                    <a:pos x="T8" y="T9"/>
                  </a:cxn>
                  <a:cxn ang="0">
                    <a:pos x="T10" y="T11"/>
                  </a:cxn>
                </a:cxnLst>
                <a:rect l="0" t="0" r="r" b="b"/>
                <a:pathLst>
                  <a:path w="3080" h="1470">
                    <a:moveTo>
                      <a:pt x="1541" y="1470"/>
                    </a:moveTo>
                    <a:lnTo>
                      <a:pt x="3080" y="1058"/>
                    </a:lnTo>
                    <a:lnTo>
                      <a:pt x="3080" y="0"/>
                    </a:lnTo>
                    <a:lnTo>
                      <a:pt x="0" y="0"/>
                    </a:lnTo>
                    <a:lnTo>
                      <a:pt x="0" y="1058"/>
                    </a:lnTo>
                    <a:lnTo>
                      <a:pt x="1541" y="1470"/>
                    </a:lnTo>
                    <a:close/>
                  </a:path>
                </a:pathLst>
              </a:custGeom>
              <a:noFill/>
              <a:ln w="19050">
                <a:solidFill>
                  <a:schemeClr val="bg1">
                    <a:lumMod val="75000"/>
                  </a:schemeClr>
                </a:solidFill>
              </a:ln>
              <a:effectLst/>
            </p:spPr>
            <p:txBody>
              <a:bodyPr anchor="ctr"/>
              <a:lstStyle/>
              <a:p>
                <a:pPr algn="ctr"/>
              </a:p>
            </p:txBody>
          </p:sp>
          <p:sp>
            <p:nvSpPr>
              <p:cNvPr id="42" name="文本框 41"/>
              <p:cNvSpPr txBox="1"/>
              <p:nvPr/>
            </p:nvSpPr>
            <p:spPr>
              <a:xfrm>
                <a:off x="9810140" y="3938196"/>
                <a:ext cx="1009412" cy="337467"/>
              </a:xfrm>
              <a:prstGeom prst="rect">
                <a:avLst/>
              </a:prstGeom>
              <a:noFill/>
            </p:spPr>
            <p:txBody>
              <a:bodyPr wrap="none" lIns="0" tIns="0" rIns="0" bIns="0" anchor="t" anchorCtr="0">
                <a:normAutofit fontScale="92500" lnSpcReduction="20000"/>
              </a:bodyPr>
              <a:lstStyle/>
              <a:p>
                <a:pPr marL="0" marR="0" lvl="0" indent="0" algn="ctr" defTabSz="914400" eaLnBrk="1" fontAlgn="auto" latinLnBrk="0" hangingPunct="1">
                  <a:buClrTx/>
                  <a:buSzTx/>
                  <a:buFontTx/>
                  <a:buNone/>
                  <a:defRPr/>
                </a:pPr>
                <a:r>
                  <a:rPr kumimoji="0" lang="en-US" sz="2200" b="0" i="0" u="none" strike="noStrike" kern="0" cap="none" spc="0" normalizeH="0" baseline="0" noProof="0">
                    <a:ln>
                      <a:noFill/>
                    </a:ln>
                    <a:effectLst/>
                    <a:uLnTx/>
                    <a:uFillTx/>
                  </a:rPr>
                  <a:t>65%</a:t>
                </a:r>
                <a:endParaRPr kumimoji="0" lang="en-US" sz="2200" b="0" i="0" u="none" strike="noStrike" kern="0" cap="none" spc="0" normalizeH="0" baseline="0" noProof="0">
                  <a:ln>
                    <a:noFill/>
                  </a:ln>
                  <a:effectLst/>
                  <a:uLnTx/>
                  <a:uFillTx/>
                </a:endParaRPr>
              </a:p>
            </p:txBody>
          </p:sp>
          <p:sp>
            <p:nvSpPr>
              <p:cNvPr id="43" name="文本框 42"/>
              <p:cNvSpPr txBox="1"/>
              <p:nvPr/>
            </p:nvSpPr>
            <p:spPr>
              <a:xfrm>
                <a:off x="9615386" y="3686739"/>
                <a:ext cx="1398919" cy="216499"/>
              </a:xfrm>
              <a:prstGeom prst="rect">
                <a:avLst/>
              </a:prstGeom>
              <a:noFill/>
            </p:spPr>
            <p:txBody>
              <a:bodyPr wrap="none" lIns="0" tIns="0" rIns="0" bIns="0">
                <a:normAutofit fontScale="92500" lnSpcReduction="20000"/>
              </a:bodyPr>
              <a:lstStyle/>
              <a:p>
                <a:pPr lvl="0" algn="ctr" defTabSz="914400">
                  <a:defRPr/>
                </a:pPr>
                <a:r>
                  <a:rPr lang="zh-CN" altLang="en-US" sz="1400" b="1" kern="0"/>
                  <a:t>标题文本预设</a:t>
                </a:r>
                <a:endParaRPr lang="zh-CN" altLang="en-US" sz="1400" b="1" kern="0"/>
              </a:p>
            </p:txBody>
          </p:sp>
        </p:grpSp>
        <p:grpSp>
          <p:nvGrpSpPr>
            <p:cNvPr id="6" name="组合 5"/>
            <p:cNvGrpSpPr/>
            <p:nvPr/>
          </p:nvGrpSpPr>
          <p:grpSpPr>
            <a:xfrm>
              <a:off x="3061431" y="1731078"/>
              <a:ext cx="6001736" cy="3486523"/>
              <a:chOff x="3061431" y="1731078"/>
              <a:chExt cx="6001736" cy="3486523"/>
            </a:xfrm>
          </p:grpSpPr>
          <p:sp>
            <p:nvSpPr>
              <p:cNvPr id="16" name="任意多边形 15"/>
              <p:cNvSpPr/>
              <p:nvPr/>
            </p:nvSpPr>
            <p:spPr bwMode="auto">
              <a:xfrm>
                <a:off x="7122667" y="3195551"/>
                <a:ext cx="1867541" cy="1870900"/>
              </a:xfrm>
              <a:custGeom>
                <a:gdLst>
                  <a:gd name="T0" fmla="*/ 1112 w 1112"/>
                  <a:gd name="T1" fmla="*/ 332 h 1114"/>
                  <a:gd name="T2" fmla="*/ 331 w 1112"/>
                  <a:gd name="T3" fmla="*/ 1114 h 1114"/>
                  <a:gd name="T4" fmla="*/ 0 w 1112"/>
                  <a:gd name="T5" fmla="*/ 782 h 1114"/>
                  <a:gd name="T6" fmla="*/ 781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1" y="0"/>
                    </a:lnTo>
                    <a:lnTo>
                      <a:pt x="1112" y="332"/>
                    </a:lnTo>
                    <a:close/>
                  </a:path>
                </a:pathLst>
              </a:custGeom>
              <a:solidFill>
                <a:schemeClr val="bg1">
                  <a:lumMod val="75000"/>
                  <a:alpha val="15000"/>
                </a:schemeClr>
              </a:solidFill>
              <a:ln>
                <a:noFill/>
              </a:ln>
            </p:spPr>
            <p:txBody>
              <a:bodyPr anchor="ctr"/>
              <a:lstStyle/>
              <a:p>
                <a:pPr algn="ctr"/>
              </a:p>
            </p:txBody>
          </p:sp>
          <p:sp>
            <p:nvSpPr>
              <p:cNvPr id="17" name="任意多边形 16"/>
              <p:cNvSpPr/>
              <p:nvPr/>
            </p:nvSpPr>
            <p:spPr bwMode="auto">
              <a:xfrm>
                <a:off x="5811021" y="3195551"/>
                <a:ext cx="1867541" cy="1870900"/>
              </a:xfrm>
              <a:custGeom>
                <a:gdLst>
                  <a:gd name="T0" fmla="*/ 332 w 1112"/>
                  <a:gd name="T1" fmla="*/ 0 h 1114"/>
                  <a:gd name="T2" fmla="*/ 1112 w 1112"/>
                  <a:gd name="T3" fmla="*/ 782 h 1114"/>
                  <a:gd name="T4" fmla="*/ 781 w 1112"/>
                  <a:gd name="T5" fmla="*/ 1114 h 1114"/>
                  <a:gd name="T6" fmla="*/ 0 w 1112"/>
                  <a:gd name="T7" fmla="*/ 332 h 1114"/>
                  <a:gd name="T8" fmla="*/ 332 w 1112"/>
                  <a:gd name="T9" fmla="*/ 0 h 1114"/>
                </a:gdLst>
                <a:cxnLst>
                  <a:cxn ang="0">
                    <a:pos x="T0" y="T1"/>
                  </a:cxn>
                  <a:cxn ang="0">
                    <a:pos x="T2" y="T3"/>
                  </a:cxn>
                  <a:cxn ang="0">
                    <a:pos x="T4" y="T5"/>
                  </a:cxn>
                  <a:cxn ang="0">
                    <a:pos x="T6" y="T7"/>
                  </a:cxn>
                  <a:cxn ang="0">
                    <a:pos x="T8" y="T9"/>
                  </a:cxn>
                </a:cxnLst>
                <a:rect l="0" t="0" r="r" b="b"/>
                <a:pathLst>
                  <a:path w="1112" h="1114">
                    <a:moveTo>
                      <a:pt x="332" y="0"/>
                    </a:moveTo>
                    <a:lnTo>
                      <a:pt x="1112" y="782"/>
                    </a:lnTo>
                    <a:lnTo>
                      <a:pt x="781" y="1114"/>
                    </a:lnTo>
                    <a:lnTo>
                      <a:pt x="0" y="332"/>
                    </a:lnTo>
                    <a:lnTo>
                      <a:pt x="332" y="0"/>
                    </a:lnTo>
                    <a:close/>
                  </a:path>
                </a:pathLst>
              </a:custGeom>
              <a:solidFill>
                <a:schemeClr val="bg1">
                  <a:lumMod val="50000"/>
                  <a:alpha val="15000"/>
                </a:schemeClr>
              </a:solidFill>
              <a:ln>
                <a:noFill/>
              </a:ln>
            </p:spPr>
            <p:txBody>
              <a:bodyPr anchor="ctr"/>
              <a:lstStyle/>
              <a:p>
                <a:pPr algn="ctr"/>
              </a:p>
            </p:txBody>
          </p:sp>
          <p:sp>
            <p:nvSpPr>
              <p:cNvPr id="18" name="任意多边形 17"/>
              <p:cNvSpPr/>
              <p:nvPr/>
            </p:nvSpPr>
            <p:spPr bwMode="auto">
              <a:xfrm>
                <a:off x="7122667" y="1882228"/>
                <a:ext cx="1867541" cy="1870900"/>
              </a:xfrm>
              <a:custGeom>
                <a:gdLst>
                  <a:gd name="T0" fmla="*/ 331 w 1112"/>
                  <a:gd name="T1" fmla="*/ 0 h 1114"/>
                  <a:gd name="T2" fmla="*/ 1112 w 1112"/>
                  <a:gd name="T3" fmla="*/ 782 h 1114"/>
                  <a:gd name="T4" fmla="*/ 781 w 1112"/>
                  <a:gd name="T5" fmla="*/ 1114 h 1114"/>
                  <a:gd name="T6" fmla="*/ 0 w 1112"/>
                  <a:gd name="T7" fmla="*/ 332 h 1114"/>
                  <a:gd name="T8" fmla="*/ 331 w 1112"/>
                  <a:gd name="T9" fmla="*/ 0 h 1114"/>
                </a:gdLst>
                <a:cxnLst>
                  <a:cxn ang="0">
                    <a:pos x="T0" y="T1"/>
                  </a:cxn>
                  <a:cxn ang="0">
                    <a:pos x="T2" y="T3"/>
                  </a:cxn>
                  <a:cxn ang="0">
                    <a:pos x="T4" y="T5"/>
                  </a:cxn>
                  <a:cxn ang="0">
                    <a:pos x="T6" y="T7"/>
                  </a:cxn>
                  <a:cxn ang="0">
                    <a:pos x="T8" y="T9"/>
                  </a:cxn>
                </a:cxnLst>
                <a:rect l="0" t="0" r="r" b="b"/>
                <a:pathLst>
                  <a:path w="1112" h="1114">
                    <a:moveTo>
                      <a:pt x="331" y="0"/>
                    </a:moveTo>
                    <a:lnTo>
                      <a:pt x="1112" y="782"/>
                    </a:lnTo>
                    <a:lnTo>
                      <a:pt x="781" y="1114"/>
                    </a:lnTo>
                    <a:lnTo>
                      <a:pt x="0" y="332"/>
                    </a:lnTo>
                    <a:lnTo>
                      <a:pt x="331" y="0"/>
                    </a:lnTo>
                    <a:close/>
                  </a:path>
                </a:pathLst>
              </a:custGeom>
              <a:solidFill>
                <a:schemeClr val="bg1">
                  <a:lumMod val="50000"/>
                  <a:alpha val="15000"/>
                </a:schemeClr>
              </a:solidFill>
              <a:ln>
                <a:noFill/>
              </a:ln>
            </p:spPr>
            <p:txBody>
              <a:bodyPr anchor="ctr"/>
              <a:lstStyle/>
              <a:p>
                <a:pPr algn="ctr"/>
              </a:p>
            </p:txBody>
          </p:sp>
          <p:sp>
            <p:nvSpPr>
              <p:cNvPr id="19" name="任意多边形 18"/>
              <p:cNvSpPr/>
              <p:nvPr/>
            </p:nvSpPr>
            <p:spPr bwMode="auto">
              <a:xfrm>
                <a:off x="5811021" y="1882228"/>
                <a:ext cx="1867541" cy="1870900"/>
              </a:xfrm>
              <a:custGeom>
                <a:gdLst>
                  <a:gd name="T0" fmla="*/ 1112 w 1112"/>
                  <a:gd name="T1" fmla="*/ 332 h 1114"/>
                  <a:gd name="T2" fmla="*/ 332 w 1112"/>
                  <a:gd name="T3" fmla="*/ 1114 h 1114"/>
                  <a:gd name="T4" fmla="*/ 0 w 1112"/>
                  <a:gd name="T5" fmla="*/ 782 h 1114"/>
                  <a:gd name="T6" fmla="*/ 781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2" y="1114"/>
                    </a:lnTo>
                    <a:lnTo>
                      <a:pt x="0" y="782"/>
                    </a:lnTo>
                    <a:lnTo>
                      <a:pt x="781" y="0"/>
                    </a:lnTo>
                    <a:lnTo>
                      <a:pt x="1112" y="332"/>
                    </a:lnTo>
                    <a:close/>
                  </a:path>
                </a:pathLst>
              </a:custGeom>
              <a:solidFill>
                <a:schemeClr val="bg1">
                  <a:lumMod val="75000"/>
                  <a:alpha val="15000"/>
                </a:schemeClr>
              </a:solidFill>
              <a:ln>
                <a:noFill/>
              </a:ln>
            </p:spPr>
            <p:txBody>
              <a:bodyPr anchor="ctr"/>
              <a:lstStyle/>
              <a:p>
                <a:pPr algn="ctr"/>
              </a:p>
            </p:txBody>
          </p:sp>
          <p:sp>
            <p:nvSpPr>
              <p:cNvPr id="20" name="任意多边形 19"/>
              <p:cNvSpPr/>
              <p:nvPr/>
            </p:nvSpPr>
            <p:spPr bwMode="auto">
              <a:xfrm>
                <a:off x="4499377" y="3195551"/>
                <a:ext cx="1869221" cy="1870900"/>
              </a:xfrm>
              <a:custGeom>
                <a:gdLst>
                  <a:gd name="T0" fmla="*/ 1113 w 1113"/>
                  <a:gd name="T1" fmla="*/ 332 h 1114"/>
                  <a:gd name="T2" fmla="*/ 332 w 1113"/>
                  <a:gd name="T3" fmla="*/ 1114 h 1114"/>
                  <a:gd name="T4" fmla="*/ 0 w 1113"/>
                  <a:gd name="T5" fmla="*/ 782 h 1114"/>
                  <a:gd name="T6" fmla="*/ 781 w 1113"/>
                  <a:gd name="T7" fmla="*/ 0 h 1114"/>
                  <a:gd name="T8" fmla="*/ 1113 w 1113"/>
                  <a:gd name="T9" fmla="*/ 332 h 1114"/>
                </a:gdLst>
                <a:cxnLst>
                  <a:cxn ang="0">
                    <a:pos x="T0" y="T1"/>
                  </a:cxn>
                  <a:cxn ang="0">
                    <a:pos x="T2" y="T3"/>
                  </a:cxn>
                  <a:cxn ang="0">
                    <a:pos x="T4" y="T5"/>
                  </a:cxn>
                  <a:cxn ang="0">
                    <a:pos x="T6" y="T7"/>
                  </a:cxn>
                  <a:cxn ang="0">
                    <a:pos x="T8" y="T9"/>
                  </a:cxn>
                </a:cxnLst>
                <a:rect l="0" t="0" r="r" b="b"/>
                <a:pathLst>
                  <a:path w="1113" h="1114">
                    <a:moveTo>
                      <a:pt x="1113" y="332"/>
                    </a:moveTo>
                    <a:lnTo>
                      <a:pt x="332" y="1114"/>
                    </a:lnTo>
                    <a:lnTo>
                      <a:pt x="0" y="782"/>
                    </a:lnTo>
                    <a:lnTo>
                      <a:pt x="781" y="0"/>
                    </a:lnTo>
                    <a:lnTo>
                      <a:pt x="1113" y="332"/>
                    </a:lnTo>
                    <a:close/>
                  </a:path>
                </a:pathLst>
              </a:custGeom>
              <a:solidFill>
                <a:schemeClr val="bg1">
                  <a:lumMod val="75000"/>
                  <a:alpha val="15000"/>
                </a:schemeClr>
              </a:solidFill>
              <a:ln>
                <a:noFill/>
              </a:ln>
            </p:spPr>
            <p:txBody>
              <a:bodyPr anchor="ctr"/>
              <a:lstStyle/>
              <a:p>
                <a:pPr algn="ctr"/>
              </a:p>
            </p:txBody>
          </p:sp>
          <p:sp>
            <p:nvSpPr>
              <p:cNvPr id="21" name="任意多边形 20"/>
              <p:cNvSpPr/>
              <p:nvPr/>
            </p:nvSpPr>
            <p:spPr bwMode="auto">
              <a:xfrm>
                <a:off x="3189410" y="3195551"/>
                <a:ext cx="1867541" cy="1870900"/>
              </a:xfrm>
              <a:custGeom>
                <a:gdLst>
                  <a:gd name="T0" fmla="*/ 331 w 1112"/>
                  <a:gd name="T1" fmla="*/ 0 h 1114"/>
                  <a:gd name="T2" fmla="*/ 1112 w 1112"/>
                  <a:gd name="T3" fmla="*/ 782 h 1114"/>
                  <a:gd name="T4" fmla="*/ 780 w 1112"/>
                  <a:gd name="T5" fmla="*/ 1114 h 1114"/>
                  <a:gd name="T6" fmla="*/ 0 w 1112"/>
                  <a:gd name="T7" fmla="*/ 332 h 1114"/>
                  <a:gd name="T8" fmla="*/ 331 w 1112"/>
                  <a:gd name="T9" fmla="*/ 0 h 1114"/>
                </a:gdLst>
                <a:cxnLst>
                  <a:cxn ang="0">
                    <a:pos x="T0" y="T1"/>
                  </a:cxn>
                  <a:cxn ang="0">
                    <a:pos x="T2" y="T3"/>
                  </a:cxn>
                  <a:cxn ang="0">
                    <a:pos x="T4" y="T5"/>
                  </a:cxn>
                  <a:cxn ang="0">
                    <a:pos x="T6" y="T7"/>
                  </a:cxn>
                  <a:cxn ang="0">
                    <a:pos x="T8" y="T9"/>
                  </a:cxn>
                </a:cxnLst>
                <a:rect l="0" t="0" r="r" b="b"/>
                <a:pathLst>
                  <a:path w="1112" h="1114">
                    <a:moveTo>
                      <a:pt x="331" y="0"/>
                    </a:moveTo>
                    <a:lnTo>
                      <a:pt x="1112" y="782"/>
                    </a:lnTo>
                    <a:lnTo>
                      <a:pt x="780" y="1114"/>
                    </a:lnTo>
                    <a:lnTo>
                      <a:pt x="0" y="332"/>
                    </a:lnTo>
                    <a:lnTo>
                      <a:pt x="331" y="0"/>
                    </a:lnTo>
                    <a:close/>
                  </a:path>
                </a:pathLst>
              </a:custGeom>
              <a:solidFill>
                <a:schemeClr val="bg1">
                  <a:lumMod val="50000"/>
                  <a:alpha val="15000"/>
                </a:schemeClr>
              </a:solidFill>
              <a:ln>
                <a:noFill/>
              </a:ln>
            </p:spPr>
            <p:txBody>
              <a:bodyPr anchor="ctr"/>
              <a:lstStyle/>
              <a:p>
                <a:pPr algn="ctr"/>
              </a:p>
            </p:txBody>
          </p:sp>
          <p:sp>
            <p:nvSpPr>
              <p:cNvPr id="22" name="任意多边形 21"/>
              <p:cNvSpPr/>
              <p:nvPr/>
            </p:nvSpPr>
            <p:spPr bwMode="auto">
              <a:xfrm>
                <a:off x="4499377" y="1882228"/>
                <a:ext cx="1869221" cy="1870900"/>
              </a:xfrm>
              <a:custGeom>
                <a:gdLst>
                  <a:gd name="T0" fmla="*/ 332 w 1113"/>
                  <a:gd name="T1" fmla="*/ 0 h 1114"/>
                  <a:gd name="T2" fmla="*/ 1113 w 1113"/>
                  <a:gd name="T3" fmla="*/ 782 h 1114"/>
                  <a:gd name="T4" fmla="*/ 781 w 1113"/>
                  <a:gd name="T5" fmla="*/ 1114 h 1114"/>
                  <a:gd name="T6" fmla="*/ 0 w 1113"/>
                  <a:gd name="T7" fmla="*/ 332 h 1114"/>
                  <a:gd name="T8" fmla="*/ 332 w 1113"/>
                  <a:gd name="T9" fmla="*/ 0 h 1114"/>
                </a:gdLst>
                <a:cxnLst>
                  <a:cxn ang="0">
                    <a:pos x="T0" y="T1"/>
                  </a:cxn>
                  <a:cxn ang="0">
                    <a:pos x="T2" y="T3"/>
                  </a:cxn>
                  <a:cxn ang="0">
                    <a:pos x="T4" y="T5"/>
                  </a:cxn>
                  <a:cxn ang="0">
                    <a:pos x="T6" y="T7"/>
                  </a:cxn>
                  <a:cxn ang="0">
                    <a:pos x="T8" y="T9"/>
                  </a:cxn>
                </a:cxnLst>
                <a:rect l="0" t="0" r="r" b="b"/>
                <a:pathLst>
                  <a:path w="1113" h="1114">
                    <a:moveTo>
                      <a:pt x="332" y="0"/>
                    </a:moveTo>
                    <a:lnTo>
                      <a:pt x="1113" y="782"/>
                    </a:lnTo>
                    <a:lnTo>
                      <a:pt x="781" y="1114"/>
                    </a:lnTo>
                    <a:lnTo>
                      <a:pt x="0" y="332"/>
                    </a:lnTo>
                    <a:lnTo>
                      <a:pt x="332" y="0"/>
                    </a:lnTo>
                    <a:close/>
                  </a:path>
                </a:pathLst>
              </a:custGeom>
              <a:solidFill>
                <a:schemeClr val="bg1">
                  <a:lumMod val="50000"/>
                  <a:alpha val="15000"/>
                </a:schemeClr>
              </a:solidFill>
              <a:ln>
                <a:noFill/>
              </a:ln>
            </p:spPr>
            <p:txBody>
              <a:bodyPr anchor="ctr"/>
              <a:lstStyle/>
              <a:p>
                <a:pPr algn="ctr"/>
              </a:p>
            </p:txBody>
          </p:sp>
          <p:sp>
            <p:nvSpPr>
              <p:cNvPr id="23" name="任意多边形 22"/>
              <p:cNvSpPr/>
              <p:nvPr/>
            </p:nvSpPr>
            <p:spPr bwMode="auto">
              <a:xfrm>
                <a:off x="3189410" y="1882228"/>
                <a:ext cx="1867541" cy="1870900"/>
              </a:xfrm>
              <a:custGeom>
                <a:gdLst>
                  <a:gd name="T0" fmla="*/ 1112 w 1112"/>
                  <a:gd name="T1" fmla="*/ 332 h 1114"/>
                  <a:gd name="T2" fmla="*/ 331 w 1112"/>
                  <a:gd name="T3" fmla="*/ 1114 h 1114"/>
                  <a:gd name="T4" fmla="*/ 0 w 1112"/>
                  <a:gd name="T5" fmla="*/ 782 h 1114"/>
                  <a:gd name="T6" fmla="*/ 780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0" y="0"/>
                    </a:lnTo>
                    <a:lnTo>
                      <a:pt x="1112" y="332"/>
                    </a:lnTo>
                    <a:close/>
                  </a:path>
                </a:pathLst>
              </a:custGeom>
              <a:solidFill>
                <a:schemeClr val="bg1">
                  <a:lumMod val="75000"/>
                  <a:alpha val="15000"/>
                </a:schemeClr>
              </a:solidFill>
              <a:ln>
                <a:noFill/>
              </a:ln>
            </p:spPr>
            <p:txBody>
              <a:bodyPr anchor="ctr"/>
              <a:lstStyle/>
              <a:p>
                <a:pPr algn="ctr"/>
              </a:p>
            </p:txBody>
          </p:sp>
          <p:sp>
            <p:nvSpPr>
              <p:cNvPr id="24" name="任意多边形 23"/>
              <p:cNvSpPr/>
              <p:nvPr/>
            </p:nvSpPr>
            <p:spPr>
              <a:xfrm>
                <a:off x="5783339" y="3277244"/>
                <a:ext cx="616695" cy="419342"/>
              </a:xfrm>
              <a:custGeom>
                <a:cxnLst>
                  <a:cxn ang="0">
                    <a:pos x="wd2" y="hd2"/>
                  </a:cxn>
                  <a:cxn ang="5400000">
                    <a:pos x="wd2" y="hd2"/>
                  </a:cxn>
                  <a:cxn ang="10800000">
                    <a:pos x="wd2" y="hd2"/>
                  </a:cxn>
                  <a:cxn ang="16200000">
                    <a:pos x="wd2" y="hd2"/>
                  </a:cxn>
                </a:cxnLst>
                <a:rect l="0" t="0" r="r" b="b"/>
                <a:pathLst>
                  <a:path w="21600" h="21600" extrusionOk="0">
                    <a:moveTo>
                      <a:pt x="21600" y="16517"/>
                    </a:moveTo>
                    <a:lnTo>
                      <a:pt x="17280" y="11116"/>
                    </a:lnTo>
                    <a:lnTo>
                      <a:pt x="17280" y="14294"/>
                    </a:lnTo>
                    <a:lnTo>
                      <a:pt x="6480" y="14294"/>
                    </a:lnTo>
                    <a:lnTo>
                      <a:pt x="6480" y="18739"/>
                    </a:lnTo>
                    <a:lnTo>
                      <a:pt x="17280" y="18739"/>
                    </a:lnTo>
                    <a:lnTo>
                      <a:pt x="17280" y="21600"/>
                    </a:lnTo>
                    <a:cubicBezTo>
                      <a:pt x="17280" y="21600"/>
                      <a:pt x="21600" y="16517"/>
                      <a:pt x="21600" y="16517"/>
                    </a:cubicBezTo>
                    <a:close/>
                    <a:moveTo>
                      <a:pt x="15120" y="3177"/>
                    </a:moveTo>
                    <a:lnTo>
                      <a:pt x="4320" y="3177"/>
                    </a:lnTo>
                    <a:lnTo>
                      <a:pt x="4320" y="0"/>
                    </a:lnTo>
                    <a:lnTo>
                      <a:pt x="0" y="5399"/>
                    </a:lnTo>
                    <a:lnTo>
                      <a:pt x="4320" y="10481"/>
                    </a:lnTo>
                    <a:lnTo>
                      <a:pt x="4320" y="7624"/>
                    </a:lnTo>
                    <a:lnTo>
                      <a:pt x="15120" y="7624"/>
                    </a:lnTo>
                    <a:cubicBezTo>
                      <a:pt x="15120" y="7624"/>
                      <a:pt x="15120" y="3177"/>
                      <a:pt x="15120" y="3177"/>
                    </a:cubicBezTo>
                    <a:close/>
                  </a:path>
                </a:pathLst>
              </a:custGeom>
              <a:solidFill>
                <a:srgbClr val="445468"/>
              </a:solidFill>
              <a:ln w="12700">
                <a:miter lim="400000"/>
              </a:ln>
            </p:spPr>
            <p:txBody>
              <a:bodyPr anchor="ctr"/>
              <a:lstStyle/>
              <a:p>
                <a:pPr algn="ctr"/>
              </a:p>
            </p:txBody>
          </p:sp>
          <p:sp>
            <p:nvSpPr>
              <p:cNvPr id="25" name="椭圆 24"/>
              <p:cNvSpPr/>
              <p:nvPr/>
            </p:nvSpPr>
            <p:spPr>
              <a:xfrm>
                <a:off x="3061431" y="3044400"/>
                <a:ext cx="829613" cy="830307"/>
              </a:xfrm>
              <a:prstGeom prst="ellipse">
                <a:avLst/>
              </a:prstGeom>
              <a:solidFill>
                <a:schemeClr val="accent1">
                  <a:alpha val="72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6" name="椭圆 25"/>
              <p:cNvSpPr/>
              <p:nvPr/>
            </p:nvSpPr>
            <p:spPr>
              <a:xfrm>
                <a:off x="3157156" y="3140205"/>
                <a:ext cx="638163" cy="638698"/>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7" name="文本框 26"/>
              <p:cNvSpPr txBox="1"/>
              <p:nvPr/>
            </p:nvSpPr>
            <p:spPr bwMode="auto">
              <a:xfrm>
                <a:off x="3362067" y="3269451"/>
                <a:ext cx="254237" cy="415498"/>
              </a:xfrm>
              <a:prstGeom prst="rect">
                <a:avLst/>
              </a:prstGeom>
              <a:noFill/>
              <a:ln w="9525">
                <a:noFill/>
                <a:miter lim="800000"/>
              </a:ln>
            </p:spPr>
            <p:txBody>
              <a:bodyPr wrap="none" lIns="45720" tIns="22860" rIns="45720" bIns="22860">
                <a:normAutofit/>
              </a:bodyPr>
              <a:lstStyle/>
              <a:p>
                <a:pPr algn="ctr" defTabSz="1087755"/>
                <a:r>
                  <a:rPr lang="en-CA" sz="2400" b="1" spc="-150">
                    <a:solidFill>
                      <a:schemeClr val="bg1"/>
                    </a:solidFill>
                  </a:rPr>
                  <a:t>1</a:t>
                </a:r>
                <a:endParaRPr lang="en-CA" sz="2400" b="1" spc="-150">
                  <a:solidFill>
                    <a:schemeClr val="bg1"/>
                  </a:solidFill>
                </a:endParaRPr>
              </a:p>
            </p:txBody>
          </p:sp>
          <p:sp>
            <p:nvSpPr>
              <p:cNvPr id="28" name="椭圆 27"/>
              <p:cNvSpPr/>
              <p:nvPr/>
            </p:nvSpPr>
            <p:spPr>
              <a:xfrm>
                <a:off x="8233554" y="3044400"/>
                <a:ext cx="829613" cy="830307"/>
              </a:xfrm>
              <a:prstGeom prst="ellipse">
                <a:avLst/>
              </a:prstGeom>
              <a:solidFill>
                <a:schemeClr val="accent5">
                  <a:alpha val="72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9" name="椭圆 28"/>
              <p:cNvSpPr/>
              <p:nvPr/>
            </p:nvSpPr>
            <p:spPr>
              <a:xfrm>
                <a:off x="8329279" y="3140205"/>
                <a:ext cx="638163" cy="638698"/>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0" name="文本框 29"/>
              <p:cNvSpPr txBox="1"/>
              <p:nvPr/>
            </p:nvSpPr>
            <p:spPr bwMode="auto">
              <a:xfrm>
                <a:off x="8521241" y="3269451"/>
                <a:ext cx="254237" cy="415498"/>
              </a:xfrm>
              <a:prstGeom prst="rect">
                <a:avLst/>
              </a:prstGeom>
              <a:noFill/>
              <a:ln w="9525">
                <a:noFill/>
                <a:miter lim="800000"/>
              </a:ln>
            </p:spPr>
            <p:txBody>
              <a:bodyPr wrap="none" lIns="45720" tIns="22860" rIns="45720" bIns="22860">
                <a:normAutofit/>
              </a:bodyPr>
              <a:lstStyle/>
              <a:p>
                <a:pPr algn="ctr" defTabSz="1087755"/>
                <a:r>
                  <a:rPr lang="en-CA" sz="2400" b="1" spc="-150">
                    <a:solidFill>
                      <a:schemeClr val="bg1"/>
                    </a:solidFill>
                  </a:rPr>
                  <a:t>2</a:t>
                </a:r>
                <a:endParaRPr lang="en-CA" sz="2400" b="1" spc="-150">
                  <a:solidFill>
                    <a:schemeClr val="bg1"/>
                  </a:solidFill>
                </a:endParaRPr>
              </a:p>
            </p:txBody>
          </p:sp>
          <p:sp>
            <p:nvSpPr>
              <p:cNvPr id="31" name="任意多边形 30"/>
              <p:cNvSpPr/>
              <p:nvPr/>
            </p:nvSpPr>
            <p:spPr bwMode="auto">
              <a:xfrm>
                <a:off x="4344866" y="1731078"/>
                <a:ext cx="863233" cy="86323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3"/>
              </a:solidFill>
              <a:ln>
                <a:noFill/>
              </a:ln>
            </p:spPr>
            <p:txBody>
              <a:bodyPr anchor="ctr"/>
              <a:lstStyle/>
              <a:p>
                <a:pPr algn="ctr"/>
              </a:p>
            </p:txBody>
          </p:sp>
          <p:sp>
            <p:nvSpPr>
              <p:cNvPr id="32" name="任意多边形 31"/>
              <p:cNvSpPr/>
              <p:nvPr/>
            </p:nvSpPr>
            <p:spPr bwMode="auto">
              <a:xfrm>
                <a:off x="4621091" y="1993471"/>
                <a:ext cx="301053" cy="310459"/>
              </a:xfrm>
              <a:custGeom>
                <a:gdLst>
                  <a:gd name="T0" fmla="*/ 68 w 68"/>
                  <a:gd name="T1" fmla="*/ 16 h 67"/>
                  <a:gd name="T2" fmla="*/ 68 w 68"/>
                  <a:gd name="T3" fmla="*/ 66 h 67"/>
                  <a:gd name="T4" fmla="*/ 67 w 68"/>
                  <a:gd name="T5" fmla="*/ 67 h 67"/>
                  <a:gd name="T6" fmla="*/ 56 w 68"/>
                  <a:gd name="T7" fmla="*/ 67 h 67"/>
                  <a:gd name="T8" fmla="*/ 46 w 68"/>
                  <a:gd name="T9" fmla="*/ 67 h 67"/>
                  <a:gd name="T10" fmla="*/ 36 w 68"/>
                  <a:gd name="T11" fmla="*/ 67 h 67"/>
                  <a:gd name="T12" fmla="*/ 25 w 68"/>
                  <a:gd name="T13" fmla="*/ 67 h 67"/>
                  <a:gd name="T14" fmla="*/ 16 w 68"/>
                  <a:gd name="T15" fmla="*/ 67 h 67"/>
                  <a:gd name="T16" fmla="*/ 5 w 68"/>
                  <a:gd name="T17" fmla="*/ 67 h 67"/>
                  <a:gd name="T18" fmla="*/ 2 w 68"/>
                  <a:gd name="T19" fmla="*/ 67 h 67"/>
                  <a:gd name="T20" fmla="*/ 0 w 68"/>
                  <a:gd name="T21" fmla="*/ 66 h 67"/>
                  <a:gd name="T22" fmla="*/ 2 w 68"/>
                  <a:gd name="T23" fmla="*/ 64 h 67"/>
                  <a:gd name="T24" fmla="*/ 3 w 68"/>
                  <a:gd name="T25" fmla="*/ 64 h 67"/>
                  <a:gd name="T26" fmla="*/ 3 w 68"/>
                  <a:gd name="T27" fmla="*/ 56 h 67"/>
                  <a:gd name="T28" fmla="*/ 5 w 68"/>
                  <a:gd name="T29" fmla="*/ 54 h 67"/>
                  <a:gd name="T30" fmla="*/ 16 w 68"/>
                  <a:gd name="T31" fmla="*/ 54 h 67"/>
                  <a:gd name="T32" fmla="*/ 17 w 68"/>
                  <a:gd name="T33" fmla="*/ 56 h 67"/>
                  <a:gd name="T34" fmla="*/ 17 w 68"/>
                  <a:gd name="T35" fmla="*/ 64 h 67"/>
                  <a:gd name="T36" fmla="*/ 24 w 68"/>
                  <a:gd name="T37" fmla="*/ 64 h 67"/>
                  <a:gd name="T38" fmla="*/ 24 w 68"/>
                  <a:gd name="T39" fmla="*/ 40 h 67"/>
                  <a:gd name="T40" fmla="*/ 25 w 68"/>
                  <a:gd name="T41" fmla="*/ 38 h 67"/>
                  <a:gd name="T42" fmla="*/ 36 w 68"/>
                  <a:gd name="T43" fmla="*/ 38 h 67"/>
                  <a:gd name="T44" fmla="*/ 38 w 68"/>
                  <a:gd name="T45" fmla="*/ 40 h 67"/>
                  <a:gd name="T46" fmla="*/ 38 w 68"/>
                  <a:gd name="T47" fmla="*/ 64 h 67"/>
                  <a:gd name="T48" fmla="*/ 44 w 68"/>
                  <a:gd name="T49" fmla="*/ 64 h 67"/>
                  <a:gd name="T50" fmla="*/ 44 w 68"/>
                  <a:gd name="T51" fmla="*/ 20 h 67"/>
                  <a:gd name="T52" fmla="*/ 46 w 68"/>
                  <a:gd name="T53" fmla="*/ 18 h 67"/>
                  <a:gd name="T54" fmla="*/ 56 w 68"/>
                  <a:gd name="T55" fmla="*/ 18 h 67"/>
                  <a:gd name="T56" fmla="*/ 58 w 68"/>
                  <a:gd name="T57" fmla="*/ 20 h 67"/>
                  <a:gd name="T58" fmla="*/ 58 w 68"/>
                  <a:gd name="T59" fmla="*/ 64 h 67"/>
                  <a:gd name="T60" fmla="*/ 65 w 68"/>
                  <a:gd name="T61" fmla="*/ 64 h 67"/>
                  <a:gd name="T62" fmla="*/ 65 w 68"/>
                  <a:gd name="T63" fmla="*/ 16 h 67"/>
                  <a:gd name="T64" fmla="*/ 67 w 68"/>
                  <a:gd name="T65" fmla="*/ 15 h 67"/>
                  <a:gd name="T66" fmla="*/ 68 w 68"/>
                  <a:gd name="T67" fmla="*/ 16 h 67"/>
                  <a:gd name="T68" fmla="*/ 2 w 68"/>
                  <a:gd name="T69" fmla="*/ 48 h 67"/>
                  <a:gd name="T70" fmla="*/ 2 w 68"/>
                  <a:gd name="T71" fmla="*/ 48 h 67"/>
                  <a:gd name="T72" fmla="*/ 29 w 68"/>
                  <a:gd name="T73" fmla="*/ 30 h 67"/>
                  <a:gd name="T74" fmla="*/ 55 w 68"/>
                  <a:gd name="T75" fmla="*/ 6 h 67"/>
                  <a:gd name="T76" fmla="*/ 55 w 68"/>
                  <a:gd name="T77" fmla="*/ 13 h 67"/>
                  <a:gd name="T78" fmla="*/ 56 w 68"/>
                  <a:gd name="T79" fmla="*/ 15 h 67"/>
                  <a:gd name="T80" fmla="*/ 58 w 68"/>
                  <a:gd name="T81" fmla="*/ 13 h 67"/>
                  <a:gd name="T82" fmla="*/ 58 w 68"/>
                  <a:gd name="T83" fmla="*/ 2 h 67"/>
                  <a:gd name="T84" fmla="*/ 56 w 68"/>
                  <a:gd name="T85" fmla="*/ 0 h 67"/>
                  <a:gd name="T86" fmla="*/ 46 w 68"/>
                  <a:gd name="T87" fmla="*/ 0 h 67"/>
                  <a:gd name="T88" fmla="*/ 44 w 68"/>
                  <a:gd name="T89" fmla="*/ 2 h 67"/>
                  <a:gd name="T90" fmla="*/ 46 w 68"/>
                  <a:gd name="T91" fmla="*/ 3 h 67"/>
                  <a:gd name="T92" fmla="*/ 53 w 68"/>
                  <a:gd name="T93" fmla="*/ 3 h 67"/>
                  <a:gd name="T94" fmla="*/ 27 w 68"/>
                  <a:gd name="T95" fmla="*/ 28 h 67"/>
                  <a:gd name="T96" fmla="*/ 1 w 68"/>
                  <a:gd name="T97" fmla="*/ 45 h 67"/>
                  <a:gd name="T98" fmla="*/ 0 w 68"/>
                  <a:gd name="T99" fmla="*/ 47 h 67"/>
                  <a:gd name="T100" fmla="*/ 2 w 68"/>
                  <a:gd name="T101" fmla="*/ 48 h 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8" h="67">
                    <a:moveTo>
                      <a:pt x="68" y="16"/>
                    </a:moveTo>
                    <a:cubicBezTo>
                      <a:pt x="68" y="66"/>
                      <a:pt x="68" y="66"/>
                      <a:pt x="68" y="66"/>
                    </a:cubicBezTo>
                    <a:cubicBezTo>
                      <a:pt x="68" y="66"/>
                      <a:pt x="68" y="67"/>
                      <a:pt x="67" y="67"/>
                    </a:cubicBezTo>
                    <a:cubicBezTo>
                      <a:pt x="56" y="67"/>
                      <a:pt x="56" y="67"/>
                      <a:pt x="56" y="67"/>
                    </a:cubicBezTo>
                    <a:cubicBezTo>
                      <a:pt x="46" y="67"/>
                      <a:pt x="46" y="67"/>
                      <a:pt x="46" y="67"/>
                    </a:cubicBezTo>
                    <a:cubicBezTo>
                      <a:pt x="36" y="67"/>
                      <a:pt x="36" y="67"/>
                      <a:pt x="36" y="67"/>
                    </a:cubicBezTo>
                    <a:cubicBezTo>
                      <a:pt x="25" y="67"/>
                      <a:pt x="25" y="67"/>
                      <a:pt x="25" y="67"/>
                    </a:cubicBezTo>
                    <a:cubicBezTo>
                      <a:pt x="16" y="67"/>
                      <a:pt x="16" y="67"/>
                      <a:pt x="16" y="67"/>
                    </a:cubicBezTo>
                    <a:cubicBezTo>
                      <a:pt x="5" y="67"/>
                      <a:pt x="5" y="67"/>
                      <a:pt x="5" y="67"/>
                    </a:cubicBezTo>
                    <a:cubicBezTo>
                      <a:pt x="2" y="67"/>
                      <a:pt x="2" y="67"/>
                      <a:pt x="2" y="67"/>
                    </a:cubicBezTo>
                    <a:cubicBezTo>
                      <a:pt x="1" y="67"/>
                      <a:pt x="0" y="66"/>
                      <a:pt x="0" y="66"/>
                    </a:cubicBezTo>
                    <a:cubicBezTo>
                      <a:pt x="0" y="65"/>
                      <a:pt x="1" y="64"/>
                      <a:pt x="2" y="64"/>
                    </a:cubicBezTo>
                    <a:cubicBezTo>
                      <a:pt x="3" y="64"/>
                      <a:pt x="3" y="64"/>
                      <a:pt x="3" y="64"/>
                    </a:cubicBezTo>
                    <a:cubicBezTo>
                      <a:pt x="3" y="56"/>
                      <a:pt x="3" y="56"/>
                      <a:pt x="3" y="56"/>
                    </a:cubicBezTo>
                    <a:cubicBezTo>
                      <a:pt x="3" y="55"/>
                      <a:pt x="4" y="54"/>
                      <a:pt x="5" y="54"/>
                    </a:cubicBezTo>
                    <a:cubicBezTo>
                      <a:pt x="16" y="54"/>
                      <a:pt x="16" y="54"/>
                      <a:pt x="16" y="54"/>
                    </a:cubicBezTo>
                    <a:cubicBezTo>
                      <a:pt x="17" y="54"/>
                      <a:pt x="17" y="55"/>
                      <a:pt x="17" y="56"/>
                    </a:cubicBezTo>
                    <a:cubicBezTo>
                      <a:pt x="17" y="64"/>
                      <a:pt x="17" y="64"/>
                      <a:pt x="17" y="64"/>
                    </a:cubicBezTo>
                    <a:cubicBezTo>
                      <a:pt x="24" y="64"/>
                      <a:pt x="24" y="64"/>
                      <a:pt x="24" y="64"/>
                    </a:cubicBezTo>
                    <a:cubicBezTo>
                      <a:pt x="24" y="40"/>
                      <a:pt x="24" y="40"/>
                      <a:pt x="24" y="40"/>
                    </a:cubicBezTo>
                    <a:cubicBezTo>
                      <a:pt x="24" y="39"/>
                      <a:pt x="24" y="38"/>
                      <a:pt x="25" y="38"/>
                    </a:cubicBezTo>
                    <a:cubicBezTo>
                      <a:pt x="36" y="38"/>
                      <a:pt x="36" y="38"/>
                      <a:pt x="36" y="38"/>
                    </a:cubicBezTo>
                    <a:cubicBezTo>
                      <a:pt x="37" y="38"/>
                      <a:pt x="38" y="39"/>
                      <a:pt x="38" y="40"/>
                    </a:cubicBezTo>
                    <a:cubicBezTo>
                      <a:pt x="38" y="64"/>
                      <a:pt x="38" y="64"/>
                      <a:pt x="38" y="64"/>
                    </a:cubicBezTo>
                    <a:cubicBezTo>
                      <a:pt x="44" y="64"/>
                      <a:pt x="44" y="64"/>
                      <a:pt x="44" y="64"/>
                    </a:cubicBezTo>
                    <a:cubicBezTo>
                      <a:pt x="44" y="20"/>
                      <a:pt x="44" y="20"/>
                      <a:pt x="44" y="20"/>
                    </a:cubicBezTo>
                    <a:cubicBezTo>
                      <a:pt x="44" y="19"/>
                      <a:pt x="45" y="18"/>
                      <a:pt x="46" y="18"/>
                    </a:cubicBezTo>
                    <a:cubicBezTo>
                      <a:pt x="56" y="18"/>
                      <a:pt x="56" y="18"/>
                      <a:pt x="56" y="18"/>
                    </a:cubicBezTo>
                    <a:cubicBezTo>
                      <a:pt x="57" y="18"/>
                      <a:pt x="58" y="19"/>
                      <a:pt x="58" y="20"/>
                    </a:cubicBezTo>
                    <a:cubicBezTo>
                      <a:pt x="58" y="64"/>
                      <a:pt x="58" y="64"/>
                      <a:pt x="58" y="64"/>
                    </a:cubicBezTo>
                    <a:cubicBezTo>
                      <a:pt x="65" y="64"/>
                      <a:pt x="65" y="64"/>
                      <a:pt x="65" y="64"/>
                    </a:cubicBezTo>
                    <a:cubicBezTo>
                      <a:pt x="65" y="16"/>
                      <a:pt x="65" y="16"/>
                      <a:pt x="65" y="16"/>
                    </a:cubicBezTo>
                    <a:cubicBezTo>
                      <a:pt x="65" y="15"/>
                      <a:pt x="66" y="15"/>
                      <a:pt x="67" y="15"/>
                    </a:cubicBezTo>
                    <a:cubicBezTo>
                      <a:pt x="68" y="15"/>
                      <a:pt x="68" y="15"/>
                      <a:pt x="68" y="16"/>
                    </a:cubicBezTo>
                    <a:close/>
                    <a:moveTo>
                      <a:pt x="2" y="48"/>
                    </a:moveTo>
                    <a:cubicBezTo>
                      <a:pt x="2" y="48"/>
                      <a:pt x="2" y="48"/>
                      <a:pt x="2" y="48"/>
                    </a:cubicBezTo>
                    <a:cubicBezTo>
                      <a:pt x="3" y="48"/>
                      <a:pt x="16" y="40"/>
                      <a:pt x="29" y="30"/>
                    </a:cubicBezTo>
                    <a:cubicBezTo>
                      <a:pt x="40" y="22"/>
                      <a:pt x="51" y="10"/>
                      <a:pt x="55" y="6"/>
                    </a:cubicBezTo>
                    <a:cubicBezTo>
                      <a:pt x="55" y="13"/>
                      <a:pt x="55" y="13"/>
                      <a:pt x="55" y="13"/>
                    </a:cubicBezTo>
                    <a:cubicBezTo>
                      <a:pt x="55" y="14"/>
                      <a:pt x="55" y="15"/>
                      <a:pt x="56" y="15"/>
                    </a:cubicBezTo>
                    <a:cubicBezTo>
                      <a:pt x="57" y="15"/>
                      <a:pt x="58" y="14"/>
                      <a:pt x="58" y="13"/>
                    </a:cubicBezTo>
                    <a:cubicBezTo>
                      <a:pt x="58" y="2"/>
                      <a:pt x="58" y="2"/>
                      <a:pt x="58" y="2"/>
                    </a:cubicBezTo>
                    <a:cubicBezTo>
                      <a:pt x="58" y="1"/>
                      <a:pt x="57" y="0"/>
                      <a:pt x="56" y="0"/>
                    </a:cubicBezTo>
                    <a:cubicBezTo>
                      <a:pt x="46" y="0"/>
                      <a:pt x="46" y="0"/>
                      <a:pt x="46" y="0"/>
                    </a:cubicBezTo>
                    <a:cubicBezTo>
                      <a:pt x="45" y="0"/>
                      <a:pt x="44" y="1"/>
                      <a:pt x="44" y="2"/>
                    </a:cubicBezTo>
                    <a:cubicBezTo>
                      <a:pt x="44" y="3"/>
                      <a:pt x="45" y="3"/>
                      <a:pt x="46" y="3"/>
                    </a:cubicBezTo>
                    <a:cubicBezTo>
                      <a:pt x="53" y="3"/>
                      <a:pt x="53" y="3"/>
                      <a:pt x="53" y="3"/>
                    </a:cubicBezTo>
                    <a:cubicBezTo>
                      <a:pt x="50" y="7"/>
                      <a:pt x="38" y="20"/>
                      <a:pt x="27" y="28"/>
                    </a:cubicBezTo>
                    <a:cubicBezTo>
                      <a:pt x="15" y="37"/>
                      <a:pt x="1" y="45"/>
                      <a:pt x="1" y="45"/>
                    </a:cubicBezTo>
                    <a:cubicBezTo>
                      <a:pt x="0" y="46"/>
                      <a:pt x="0" y="47"/>
                      <a:pt x="0" y="47"/>
                    </a:cubicBezTo>
                    <a:cubicBezTo>
                      <a:pt x="1" y="48"/>
                      <a:pt x="1" y="48"/>
                      <a:pt x="2" y="48"/>
                    </a:cubicBezTo>
                    <a:close/>
                  </a:path>
                </a:pathLst>
              </a:custGeom>
              <a:solidFill>
                <a:schemeClr val="bg1"/>
              </a:solidFill>
              <a:ln>
                <a:noFill/>
              </a:ln>
            </p:spPr>
            <p:txBody>
              <a:bodyPr anchor="ctr"/>
              <a:lstStyle/>
              <a:p>
                <a:pPr algn="ctr"/>
              </a:p>
            </p:txBody>
          </p:sp>
          <p:sp>
            <p:nvSpPr>
              <p:cNvPr id="33" name="任意多边形 32"/>
              <p:cNvSpPr/>
              <p:nvPr/>
            </p:nvSpPr>
            <p:spPr bwMode="auto">
              <a:xfrm>
                <a:off x="6968157" y="1731078"/>
                <a:ext cx="861555" cy="86323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2"/>
              </a:solidFill>
              <a:ln>
                <a:noFill/>
              </a:ln>
            </p:spPr>
            <p:txBody>
              <a:bodyPr anchor="ctr"/>
              <a:lstStyle/>
              <a:p>
                <a:pPr algn="ctr"/>
              </a:p>
            </p:txBody>
          </p:sp>
          <p:sp>
            <p:nvSpPr>
              <p:cNvPr id="34" name="任意多边形 33"/>
              <p:cNvSpPr/>
              <p:nvPr/>
            </p:nvSpPr>
            <p:spPr bwMode="auto">
              <a:xfrm>
                <a:off x="7234660" y="1959618"/>
                <a:ext cx="319752" cy="386291"/>
              </a:xfrm>
              <a:custGeom>
                <a:gdLst>
                  <a:gd name="T0" fmla="*/ 31 w 73"/>
                  <a:gd name="T1" fmla="*/ 88 h 88"/>
                  <a:gd name="T2" fmla="*/ 29 w 73"/>
                  <a:gd name="T3" fmla="*/ 82 h 88"/>
                  <a:gd name="T4" fmla="*/ 12 w 73"/>
                  <a:gd name="T5" fmla="*/ 68 h 88"/>
                  <a:gd name="T6" fmla="*/ 6 w 73"/>
                  <a:gd name="T7" fmla="*/ 56 h 88"/>
                  <a:gd name="T8" fmla="*/ 1 w 73"/>
                  <a:gd name="T9" fmla="*/ 45 h 88"/>
                  <a:gd name="T10" fmla="*/ 6 w 73"/>
                  <a:gd name="T11" fmla="*/ 39 h 88"/>
                  <a:gd name="T12" fmla="*/ 16 w 73"/>
                  <a:gd name="T13" fmla="*/ 54 h 88"/>
                  <a:gd name="T14" fmla="*/ 21 w 73"/>
                  <a:gd name="T15" fmla="*/ 53 h 88"/>
                  <a:gd name="T16" fmla="*/ 21 w 73"/>
                  <a:gd name="T17" fmla="*/ 41 h 88"/>
                  <a:gd name="T18" fmla="*/ 15 w 73"/>
                  <a:gd name="T19" fmla="*/ 14 h 88"/>
                  <a:gd name="T20" fmla="*/ 22 w 73"/>
                  <a:gd name="T21" fmla="*/ 12 h 88"/>
                  <a:gd name="T22" fmla="*/ 33 w 73"/>
                  <a:gd name="T23" fmla="*/ 40 h 88"/>
                  <a:gd name="T24" fmla="*/ 34 w 73"/>
                  <a:gd name="T25" fmla="*/ 3 h 88"/>
                  <a:gd name="T26" fmla="*/ 42 w 73"/>
                  <a:gd name="T27" fmla="*/ 4 h 88"/>
                  <a:gd name="T28" fmla="*/ 46 w 73"/>
                  <a:gd name="T29" fmla="*/ 40 h 88"/>
                  <a:gd name="T30" fmla="*/ 54 w 73"/>
                  <a:gd name="T31" fmla="*/ 9 h 88"/>
                  <a:gd name="T32" fmla="*/ 60 w 73"/>
                  <a:gd name="T33" fmla="*/ 11 h 88"/>
                  <a:gd name="T34" fmla="*/ 57 w 73"/>
                  <a:gd name="T35" fmla="*/ 44 h 88"/>
                  <a:gd name="T36" fmla="*/ 69 w 73"/>
                  <a:gd name="T37" fmla="*/ 21 h 88"/>
                  <a:gd name="T38" fmla="*/ 73 w 73"/>
                  <a:gd name="T39" fmla="*/ 24 h 88"/>
                  <a:gd name="T40" fmla="*/ 65 w 73"/>
                  <a:gd name="T41" fmla="*/ 54 h 88"/>
                  <a:gd name="T42" fmla="*/ 60 w 73"/>
                  <a:gd name="T43" fmla="*/ 83 h 88"/>
                  <a:gd name="T44" fmla="*/ 58 w 73"/>
                  <a:gd name="T45" fmla="*/ 88 h 88"/>
                  <a:gd name="T46" fmla="*/ 31 w 73"/>
                  <a:gd name="T47" fmla="*/ 88 h 88"/>
                  <a:gd name="T48" fmla="*/ 31 w 73"/>
                  <a:gd name="T49" fmla="*/ 88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 h="88">
                    <a:moveTo>
                      <a:pt x="31" y="88"/>
                    </a:moveTo>
                    <a:cubicBezTo>
                      <a:pt x="31" y="88"/>
                      <a:pt x="33" y="86"/>
                      <a:pt x="29" y="82"/>
                    </a:cubicBezTo>
                    <a:cubicBezTo>
                      <a:pt x="29" y="82"/>
                      <a:pt x="19" y="76"/>
                      <a:pt x="12" y="68"/>
                    </a:cubicBezTo>
                    <a:cubicBezTo>
                      <a:pt x="11" y="66"/>
                      <a:pt x="6" y="60"/>
                      <a:pt x="6" y="56"/>
                    </a:cubicBezTo>
                    <a:cubicBezTo>
                      <a:pt x="5" y="53"/>
                      <a:pt x="1" y="45"/>
                      <a:pt x="1" y="45"/>
                    </a:cubicBezTo>
                    <a:cubicBezTo>
                      <a:pt x="1" y="45"/>
                      <a:pt x="0" y="39"/>
                      <a:pt x="6" y="39"/>
                    </a:cubicBezTo>
                    <a:cubicBezTo>
                      <a:pt x="11" y="41"/>
                      <a:pt x="16" y="54"/>
                      <a:pt x="16" y="54"/>
                    </a:cubicBezTo>
                    <a:cubicBezTo>
                      <a:pt x="16" y="54"/>
                      <a:pt x="21" y="57"/>
                      <a:pt x="21" y="53"/>
                    </a:cubicBezTo>
                    <a:cubicBezTo>
                      <a:pt x="21" y="53"/>
                      <a:pt x="22" y="48"/>
                      <a:pt x="21" y="41"/>
                    </a:cubicBezTo>
                    <a:cubicBezTo>
                      <a:pt x="19" y="32"/>
                      <a:pt x="16" y="25"/>
                      <a:pt x="15" y="14"/>
                    </a:cubicBezTo>
                    <a:cubicBezTo>
                      <a:pt x="14" y="6"/>
                      <a:pt x="21" y="9"/>
                      <a:pt x="22" y="12"/>
                    </a:cubicBezTo>
                    <a:cubicBezTo>
                      <a:pt x="23" y="12"/>
                      <a:pt x="28" y="40"/>
                      <a:pt x="33" y="40"/>
                    </a:cubicBezTo>
                    <a:cubicBezTo>
                      <a:pt x="37" y="40"/>
                      <a:pt x="32" y="5"/>
                      <a:pt x="34" y="3"/>
                    </a:cubicBezTo>
                    <a:cubicBezTo>
                      <a:pt x="36" y="0"/>
                      <a:pt x="41" y="2"/>
                      <a:pt x="42" y="4"/>
                    </a:cubicBezTo>
                    <a:cubicBezTo>
                      <a:pt x="42" y="7"/>
                      <a:pt x="43" y="40"/>
                      <a:pt x="46" y="40"/>
                    </a:cubicBezTo>
                    <a:cubicBezTo>
                      <a:pt x="49" y="40"/>
                      <a:pt x="52" y="9"/>
                      <a:pt x="54" y="9"/>
                    </a:cubicBezTo>
                    <a:cubicBezTo>
                      <a:pt x="57" y="6"/>
                      <a:pt x="60" y="7"/>
                      <a:pt x="60" y="11"/>
                    </a:cubicBezTo>
                    <a:cubicBezTo>
                      <a:pt x="60" y="13"/>
                      <a:pt x="55" y="42"/>
                      <a:pt x="57" y="44"/>
                    </a:cubicBezTo>
                    <a:cubicBezTo>
                      <a:pt x="60" y="46"/>
                      <a:pt x="64" y="28"/>
                      <a:pt x="69" y="21"/>
                    </a:cubicBezTo>
                    <a:cubicBezTo>
                      <a:pt x="70" y="21"/>
                      <a:pt x="73" y="22"/>
                      <a:pt x="73" y="24"/>
                    </a:cubicBezTo>
                    <a:cubicBezTo>
                      <a:pt x="72" y="30"/>
                      <a:pt x="65" y="53"/>
                      <a:pt x="65" y="54"/>
                    </a:cubicBezTo>
                    <a:cubicBezTo>
                      <a:pt x="65" y="54"/>
                      <a:pt x="65" y="67"/>
                      <a:pt x="60" y="83"/>
                    </a:cubicBezTo>
                    <a:cubicBezTo>
                      <a:pt x="58" y="88"/>
                      <a:pt x="58" y="88"/>
                      <a:pt x="58" y="88"/>
                    </a:cubicBezTo>
                    <a:cubicBezTo>
                      <a:pt x="31" y="88"/>
                      <a:pt x="31" y="88"/>
                      <a:pt x="31" y="88"/>
                    </a:cubicBezTo>
                    <a:cubicBezTo>
                      <a:pt x="31" y="88"/>
                      <a:pt x="31" y="88"/>
                      <a:pt x="31" y="88"/>
                    </a:cubicBezTo>
                    <a:close/>
                  </a:path>
                </a:pathLst>
              </a:custGeom>
              <a:solidFill>
                <a:schemeClr val="bg1"/>
              </a:solidFill>
              <a:ln>
                <a:noFill/>
              </a:ln>
            </p:spPr>
            <p:txBody>
              <a:bodyPr anchor="ctr"/>
              <a:lstStyle/>
              <a:p>
                <a:pPr algn="ctr"/>
              </a:p>
            </p:txBody>
          </p:sp>
          <p:sp>
            <p:nvSpPr>
              <p:cNvPr id="35" name="任意多边形 34"/>
              <p:cNvSpPr/>
              <p:nvPr/>
            </p:nvSpPr>
            <p:spPr bwMode="auto">
              <a:xfrm>
                <a:off x="4344866" y="4357726"/>
                <a:ext cx="863233" cy="859875"/>
              </a:xfrm>
              <a:custGeom>
                <a:gdLst>
                  <a:gd name="T0" fmla="*/ 179 w 217"/>
                  <a:gd name="T1" fmla="*/ 38 h 216"/>
                  <a:gd name="T2" fmla="*/ 179 w 217"/>
                  <a:gd name="T3" fmla="*/ 178 h 216"/>
                  <a:gd name="T4" fmla="*/ 39 w 217"/>
                  <a:gd name="T5" fmla="*/ 178 h 216"/>
                  <a:gd name="T6" fmla="*/ 39 w 217"/>
                  <a:gd name="T7" fmla="*/ 38 h 216"/>
                  <a:gd name="T8" fmla="*/ 179 w 217"/>
                  <a:gd name="T9" fmla="*/ 38 h 216"/>
                </a:gdLst>
                <a:cxnLst>
                  <a:cxn ang="0">
                    <a:pos x="T0" y="T1"/>
                  </a:cxn>
                  <a:cxn ang="0">
                    <a:pos x="T2" y="T3"/>
                  </a:cxn>
                  <a:cxn ang="0">
                    <a:pos x="T4" y="T5"/>
                  </a:cxn>
                  <a:cxn ang="0">
                    <a:pos x="T6" y="T7"/>
                  </a:cxn>
                  <a:cxn ang="0">
                    <a:pos x="T8" y="T9"/>
                  </a:cxn>
                </a:cxnLst>
                <a:rect l="0" t="0" r="r" b="b"/>
                <a:pathLst>
                  <a:path w="216"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6"/>
              </a:solidFill>
              <a:ln>
                <a:noFill/>
              </a:ln>
            </p:spPr>
            <p:txBody>
              <a:bodyPr anchor="ctr"/>
              <a:lstStyle/>
              <a:p>
                <a:pPr algn="ctr"/>
              </a:p>
            </p:txBody>
          </p:sp>
          <p:grpSp>
            <p:nvGrpSpPr>
              <p:cNvPr id="36" name="组合 35"/>
              <p:cNvGrpSpPr/>
              <p:nvPr/>
            </p:nvGrpSpPr>
            <p:grpSpPr>
              <a:xfrm>
                <a:off x="4601108" y="4648932"/>
                <a:ext cx="360880" cy="277462"/>
                <a:chOff x="2849564" y="3636963"/>
                <a:chExt cx="315912" cy="242888"/>
              </a:xfrm>
              <a:solidFill>
                <a:schemeClr val="bg2"/>
              </a:solidFill>
            </p:grpSpPr>
            <p:sp>
              <p:nvSpPr>
                <p:cNvPr id="39" name="任意多边形 38"/>
                <p:cNvSpPr/>
                <p:nvPr/>
              </p:nvSpPr>
              <p:spPr bwMode="auto">
                <a:xfrm>
                  <a:off x="2849564" y="3671888"/>
                  <a:ext cx="298450" cy="207963"/>
                </a:xfrm>
                <a:custGeom>
                  <a:gdLst>
                    <a:gd name="T0" fmla="*/ 103 w 112"/>
                    <a:gd name="T1" fmla="*/ 78 h 78"/>
                    <a:gd name="T2" fmla="*/ 9 w 112"/>
                    <a:gd name="T3" fmla="*/ 78 h 78"/>
                    <a:gd name="T4" fmla="*/ 0 w 112"/>
                    <a:gd name="T5" fmla="*/ 69 h 78"/>
                    <a:gd name="T6" fmla="*/ 0 w 112"/>
                    <a:gd name="T7" fmla="*/ 8 h 78"/>
                    <a:gd name="T8" fmla="*/ 9 w 112"/>
                    <a:gd name="T9" fmla="*/ 0 h 78"/>
                    <a:gd name="T10" fmla="*/ 42 w 112"/>
                    <a:gd name="T11" fmla="*/ 0 h 78"/>
                    <a:gd name="T12" fmla="*/ 46 w 112"/>
                    <a:gd name="T13" fmla="*/ 4 h 78"/>
                    <a:gd name="T14" fmla="*/ 42 w 112"/>
                    <a:gd name="T15" fmla="*/ 8 h 78"/>
                    <a:gd name="T16" fmla="*/ 9 w 112"/>
                    <a:gd name="T17" fmla="*/ 8 h 78"/>
                    <a:gd name="T18" fmla="*/ 8 w 112"/>
                    <a:gd name="T19" fmla="*/ 8 h 78"/>
                    <a:gd name="T20" fmla="*/ 8 w 112"/>
                    <a:gd name="T21" fmla="*/ 69 h 78"/>
                    <a:gd name="T22" fmla="*/ 9 w 112"/>
                    <a:gd name="T23" fmla="*/ 70 h 78"/>
                    <a:gd name="T24" fmla="*/ 103 w 112"/>
                    <a:gd name="T25" fmla="*/ 70 h 78"/>
                    <a:gd name="T26" fmla="*/ 104 w 112"/>
                    <a:gd name="T27" fmla="*/ 69 h 78"/>
                    <a:gd name="T28" fmla="*/ 104 w 112"/>
                    <a:gd name="T29" fmla="*/ 43 h 78"/>
                    <a:gd name="T30" fmla="*/ 108 w 112"/>
                    <a:gd name="T31" fmla="*/ 39 h 78"/>
                    <a:gd name="T32" fmla="*/ 112 w 112"/>
                    <a:gd name="T33" fmla="*/ 43 h 78"/>
                    <a:gd name="T34" fmla="*/ 112 w 112"/>
                    <a:gd name="T35" fmla="*/ 69 h 78"/>
                    <a:gd name="T36" fmla="*/ 103 w 112"/>
                    <a:gd name="T37" fmla="*/ 78 h 7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78">
                      <a:moveTo>
                        <a:pt x="103" y="78"/>
                      </a:moveTo>
                      <a:cubicBezTo>
                        <a:pt x="9" y="78"/>
                        <a:pt x="9" y="78"/>
                        <a:pt x="9" y="78"/>
                      </a:cubicBezTo>
                      <a:cubicBezTo>
                        <a:pt x="4" y="78"/>
                        <a:pt x="0" y="74"/>
                        <a:pt x="0" y="69"/>
                      </a:cubicBezTo>
                      <a:cubicBezTo>
                        <a:pt x="0" y="8"/>
                        <a:pt x="0" y="8"/>
                        <a:pt x="0" y="8"/>
                      </a:cubicBezTo>
                      <a:cubicBezTo>
                        <a:pt x="0" y="4"/>
                        <a:pt x="4" y="0"/>
                        <a:pt x="9" y="0"/>
                      </a:cubicBezTo>
                      <a:cubicBezTo>
                        <a:pt x="42" y="0"/>
                        <a:pt x="42" y="0"/>
                        <a:pt x="42" y="0"/>
                      </a:cubicBezTo>
                      <a:cubicBezTo>
                        <a:pt x="44" y="0"/>
                        <a:pt x="46" y="1"/>
                        <a:pt x="46" y="4"/>
                      </a:cubicBezTo>
                      <a:cubicBezTo>
                        <a:pt x="46" y="6"/>
                        <a:pt x="44" y="8"/>
                        <a:pt x="42" y="8"/>
                      </a:cubicBezTo>
                      <a:cubicBezTo>
                        <a:pt x="9" y="8"/>
                        <a:pt x="9" y="8"/>
                        <a:pt x="9" y="8"/>
                      </a:cubicBezTo>
                      <a:cubicBezTo>
                        <a:pt x="8" y="8"/>
                        <a:pt x="8" y="8"/>
                        <a:pt x="8" y="8"/>
                      </a:cubicBezTo>
                      <a:cubicBezTo>
                        <a:pt x="8" y="69"/>
                        <a:pt x="8" y="69"/>
                        <a:pt x="8" y="69"/>
                      </a:cubicBezTo>
                      <a:cubicBezTo>
                        <a:pt x="8" y="70"/>
                        <a:pt x="8" y="70"/>
                        <a:pt x="9" y="70"/>
                      </a:cubicBezTo>
                      <a:cubicBezTo>
                        <a:pt x="103" y="70"/>
                        <a:pt x="103" y="70"/>
                        <a:pt x="103" y="70"/>
                      </a:cubicBezTo>
                      <a:cubicBezTo>
                        <a:pt x="103" y="70"/>
                        <a:pt x="104" y="70"/>
                        <a:pt x="104" y="69"/>
                      </a:cubicBezTo>
                      <a:cubicBezTo>
                        <a:pt x="104" y="43"/>
                        <a:pt x="104" y="43"/>
                        <a:pt x="104" y="43"/>
                      </a:cubicBezTo>
                      <a:cubicBezTo>
                        <a:pt x="104" y="41"/>
                        <a:pt x="105" y="39"/>
                        <a:pt x="108" y="39"/>
                      </a:cubicBezTo>
                      <a:cubicBezTo>
                        <a:pt x="110" y="39"/>
                        <a:pt x="112" y="41"/>
                        <a:pt x="112" y="43"/>
                      </a:cubicBezTo>
                      <a:cubicBezTo>
                        <a:pt x="112" y="69"/>
                        <a:pt x="112" y="69"/>
                        <a:pt x="112" y="69"/>
                      </a:cubicBezTo>
                      <a:cubicBezTo>
                        <a:pt x="112" y="74"/>
                        <a:pt x="108" y="78"/>
                        <a:pt x="103" y="7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任意多边形 39"/>
                <p:cNvSpPr/>
                <p:nvPr/>
              </p:nvSpPr>
              <p:spPr bwMode="auto">
                <a:xfrm>
                  <a:off x="2943226" y="3636963"/>
                  <a:ext cx="222250" cy="200025"/>
                </a:xfrm>
                <a:custGeom>
                  <a:gdLst>
                    <a:gd name="T0" fmla="*/ 46 w 83"/>
                    <a:gd name="T1" fmla="*/ 58 h 75"/>
                    <a:gd name="T2" fmla="*/ 83 w 83"/>
                    <a:gd name="T3" fmla="*/ 29 h 75"/>
                    <a:gd name="T4" fmla="*/ 46 w 83"/>
                    <a:gd name="T5" fmla="*/ 0 h 75"/>
                    <a:gd name="T6" fmla="*/ 46 w 83"/>
                    <a:gd name="T7" fmla="*/ 20 h 75"/>
                    <a:gd name="T8" fmla="*/ 0 w 83"/>
                    <a:gd name="T9" fmla="*/ 75 h 75"/>
                    <a:gd name="T10" fmla="*/ 46 w 83"/>
                    <a:gd name="T11" fmla="*/ 40 h 75"/>
                    <a:gd name="T12" fmla="*/ 46 w 83"/>
                    <a:gd name="T13" fmla="*/ 58 h 75"/>
                  </a:gdLst>
                  <a:cxnLst>
                    <a:cxn ang="0">
                      <a:pos x="T0" y="T1"/>
                    </a:cxn>
                    <a:cxn ang="0">
                      <a:pos x="T2" y="T3"/>
                    </a:cxn>
                    <a:cxn ang="0">
                      <a:pos x="T4" y="T5"/>
                    </a:cxn>
                    <a:cxn ang="0">
                      <a:pos x="T6" y="T7"/>
                    </a:cxn>
                    <a:cxn ang="0">
                      <a:pos x="T8" y="T9"/>
                    </a:cxn>
                    <a:cxn ang="0">
                      <a:pos x="T10" y="T11"/>
                    </a:cxn>
                    <a:cxn ang="0">
                      <a:pos x="T12" y="T13"/>
                    </a:cxn>
                  </a:cxnLst>
                  <a:rect l="0" t="0" r="r" b="b"/>
                  <a:pathLst>
                    <a:path w="83" h="75">
                      <a:moveTo>
                        <a:pt x="46" y="58"/>
                      </a:moveTo>
                      <a:cubicBezTo>
                        <a:pt x="83" y="29"/>
                        <a:pt x="83" y="29"/>
                        <a:pt x="83" y="29"/>
                      </a:cubicBezTo>
                      <a:cubicBezTo>
                        <a:pt x="46" y="0"/>
                        <a:pt x="46" y="0"/>
                        <a:pt x="46" y="0"/>
                      </a:cubicBezTo>
                      <a:cubicBezTo>
                        <a:pt x="46" y="20"/>
                        <a:pt x="46" y="20"/>
                        <a:pt x="46" y="20"/>
                      </a:cubicBezTo>
                      <a:cubicBezTo>
                        <a:pt x="10" y="21"/>
                        <a:pt x="0" y="38"/>
                        <a:pt x="0" y="75"/>
                      </a:cubicBezTo>
                      <a:cubicBezTo>
                        <a:pt x="15" y="43"/>
                        <a:pt x="30" y="41"/>
                        <a:pt x="46" y="40"/>
                      </a:cubicBezTo>
                      <a:cubicBezTo>
                        <a:pt x="46" y="58"/>
                        <a:pt x="46" y="58"/>
                        <a:pt x="46"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37" name="任意多边形 36"/>
              <p:cNvSpPr/>
              <p:nvPr/>
            </p:nvSpPr>
            <p:spPr bwMode="auto">
              <a:xfrm>
                <a:off x="6968157" y="4357726"/>
                <a:ext cx="861555" cy="859875"/>
              </a:xfrm>
              <a:custGeom>
                <a:gdLst>
                  <a:gd name="T0" fmla="*/ 179 w 217"/>
                  <a:gd name="T1" fmla="*/ 38 h 216"/>
                  <a:gd name="T2" fmla="*/ 179 w 217"/>
                  <a:gd name="T3" fmla="*/ 178 h 216"/>
                  <a:gd name="T4" fmla="*/ 39 w 217"/>
                  <a:gd name="T5" fmla="*/ 178 h 216"/>
                  <a:gd name="T6" fmla="*/ 39 w 217"/>
                  <a:gd name="T7" fmla="*/ 38 h 216"/>
                  <a:gd name="T8" fmla="*/ 179 w 217"/>
                  <a:gd name="T9" fmla="*/ 38 h 216"/>
                </a:gdLst>
                <a:cxnLst>
                  <a:cxn ang="0">
                    <a:pos x="T0" y="T1"/>
                  </a:cxn>
                  <a:cxn ang="0">
                    <a:pos x="T2" y="T3"/>
                  </a:cxn>
                  <a:cxn ang="0">
                    <a:pos x="T4" y="T5"/>
                  </a:cxn>
                  <a:cxn ang="0">
                    <a:pos x="T6" y="T7"/>
                  </a:cxn>
                  <a:cxn ang="0">
                    <a:pos x="T8" y="T9"/>
                  </a:cxn>
                </a:cxnLst>
                <a:rect l="0" t="0" r="r" b="b"/>
                <a:pathLst>
                  <a:path w="216"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4"/>
              </a:solidFill>
              <a:ln>
                <a:noFill/>
              </a:ln>
            </p:spPr>
            <p:txBody>
              <a:bodyPr anchor="ctr"/>
              <a:lstStyle/>
              <a:p>
                <a:pPr algn="ctr"/>
              </a:p>
            </p:txBody>
          </p:sp>
          <p:sp>
            <p:nvSpPr>
              <p:cNvPr id="38" name="任意多边形 37"/>
              <p:cNvSpPr/>
              <p:nvPr/>
            </p:nvSpPr>
            <p:spPr bwMode="auto">
              <a:xfrm>
                <a:off x="7271702" y="4615530"/>
                <a:ext cx="275107" cy="356638"/>
              </a:xfrm>
              <a:custGeom>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anchor="ctr"/>
              <a:lstStyle/>
              <a:p>
                <a:pPr algn="ctr"/>
              </a:p>
            </p:txBody>
          </p:sp>
        </p:grpSp>
        <p:grpSp>
          <p:nvGrpSpPr>
            <p:cNvPr id="7" name="组合 6"/>
            <p:cNvGrpSpPr/>
            <p:nvPr/>
          </p:nvGrpSpPr>
          <p:grpSpPr>
            <a:xfrm>
              <a:off x="719138" y="4634377"/>
              <a:ext cx="3548473" cy="767261"/>
              <a:chOff x="1244999" y="1700808"/>
              <a:chExt cx="2977268" cy="767261"/>
            </a:xfrm>
          </p:grpSpPr>
          <p:sp>
            <p:nvSpPr>
              <p:cNvPr id="14" name="文本框 13"/>
              <p:cNvSpPr txBox="1"/>
              <p:nvPr/>
            </p:nvSpPr>
            <p:spPr>
              <a:xfrm>
                <a:off x="1244999" y="1700808"/>
                <a:ext cx="2977268" cy="246221"/>
              </a:xfrm>
              <a:prstGeom prst="rect">
                <a:avLst/>
              </a:prstGeom>
              <a:noFill/>
            </p:spPr>
            <p:txBody>
              <a:bodyPr wrap="none" lIns="0" tIns="0" rIns="0" bIns="0">
                <a:normAutofit/>
              </a:bodyPr>
              <a:lstStyle/>
              <a:p>
                <a:pPr algn="r" fontAlgn="base">
                  <a:spcBef>
                    <a:spcPct val="0"/>
                  </a:spcBef>
                  <a:spcAft>
                    <a:spcPct val="0"/>
                  </a:spcAft>
                </a:pPr>
                <a:r>
                  <a:rPr lang="zh-CN" altLang="en-US" sz="1600" b="1">
                    <a:solidFill>
                      <a:schemeClr val="accent6">
                        <a:lumMod val="100000"/>
                      </a:schemeClr>
                    </a:solidFill>
                  </a:rPr>
                  <a:t>标题文本预设</a:t>
                </a:r>
                <a:endParaRPr lang="zh-CN" altLang="en-US" sz="1600" b="1">
                  <a:solidFill>
                    <a:schemeClr val="accent6">
                      <a:lumMod val="100000"/>
                    </a:schemeClr>
                  </a:solidFill>
                </a:endParaRPr>
              </a:p>
            </p:txBody>
          </p:sp>
          <p:sp>
            <p:nvSpPr>
              <p:cNvPr id="15" name="矩形 14"/>
              <p:cNvSpPr/>
              <p:nvPr/>
            </p:nvSpPr>
            <p:spPr>
              <a:xfrm>
                <a:off x="1244999" y="1947029"/>
                <a:ext cx="2977268" cy="521040"/>
              </a:xfrm>
              <a:prstGeom prst="rect">
                <a:avLst/>
              </a:prstGeom>
            </p:spPr>
            <p:txBody>
              <a:bodyPr wrap="square" lIns="0" tIns="0" rIns="0" bIns="0" anchor="t" anchorCtr="0">
                <a:normAutofit/>
              </a:bodyPr>
              <a:lstStyle/>
              <a:p>
                <a:pPr algn="r">
                  <a:lnSpc>
                    <a:spcPct val="120000"/>
                  </a:lnSpc>
                </a:pPr>
                <a:r>
                  <a:rPr lang="zh-CN" altLang="en-US" sz="1100"/>
                  <a:t>此部分内容作为文字排版占位显示</a:t>
                </a:r>
                <a:br>
                  <a:rPr lang="zh-CN" altLang="en-US" sz="1100"/>
                </a:br>
                <a:r>
                  <a:rPr lang="zh-CN" altLang="en-US" sz="1100"/>
                  <a:t>（建议使用主题字体）</a:t>
                </a:r>
                <a:endParaRPr lang="zh-CN" altLang="en-US" sz="1100"/>
              </a:p>
            </p:txBody>
          </p:sp>
        </p:grpSp>
        <p:grpSp>
          <p:nvGrpSpPr>
            <p:cNvPr id="8" name="组合 7"/>
            <p:cNvGrpSpPr/>
            <p:nvPr/>
          </p:nvGrpSpPr>
          <p:grpSpPr>
            <a:xfrm>
              <a:off x="7978747" y="1672629"/>
              <a:ext cx="3496117" cy="767261"/>
              <a:chOff x="1244999" y="1700808"/>
              <a:chExt cx="2977268" cy="767261"/>
            </a:xfrm>
          </p:grpSpPr>
          <p:sp>
            <p:nvSpPr>
              <p:cNvPr id="12" name="文本框 11"/>
              <p:cNvSpPr txBox="1"/>
              <p:nvPr/>
            </p:nvSpPr>
            <p:spPr>
              <a:xfrm>
                <a:off x="1244999" y="1700808"/>
                <a:ext cx="2977268" cy="246221"/>
              </a:xfrm>
              <a:prstGeom prst="rect">
                <a:avLst/>
              </a:prstGeom>
              <a:noFill/>
            </p:spPr>
            <p:txBody>
              <a:bodyPr wrap="none" lIns="0" tIns="0" rIns="0" bIns="0" anchor="ctr" anchorCtr="0">
                <a:normAutofit/>
              </a:bodyPr>
              <a:lstStyle/>
              <a:p>
                <a:pPr fontAlgn="base">
                  <a:spcBef>
                    <a:spcPct val="0"/>
                  </a:spcBef>
                  <a:spcAft>
                    <a:spcPct val="0"/>
                  </a:spcAft>
                </a:pPr>
                <a:r>
                  <a:rPr lang="zh-CN" altLang="en-US" sz="1600" b="1">
                    <a:solidFill>
                      <a:schemeClr val="accent2">
                        <a:lumMod val="100000"/>
                      </a:schemeClr>
                    </a:solidFill>
                  </a:rPr>
                  <a:t>标题文本预设</a:t>
                </a:r>
                <a:endParaRPr lang="zh-CN" altLang="en-US" sz="1600" b="1">
                  <a:solidFill>
                    <a:schemeClr val="accent2">
                      <a:lumMod val="100000"/>
                    </a:schemeClr>
                  </a:solidFill>
                </a:endParaRPr>
              </a:p>
            </p:txBody>
          </p:sp>
          <p:sp>
            <p:nvSpPr>
              <p:cNvPr id="13" name="矩形 12"/>
              <p:cNvSpPr/>
              <p:nvPr/>
            </p:nvSpPr>
            <p:spPr>
              <a:xfrm>
                <a:off x="1244999" y="1947029"/>
                <a:ext cx="2977268" cy="521040"/>
              </a:xfrm>
              <a:prstGeom prst="rect">
                <a:avLst/>
              </a:prstGeom>
            </p:spPr>
            <p:txBody>
              <a:bodyPr wrap="square" lIns="0" tIns="0" rIns="0" bIns="0" anchor="ctr" anchorCtr="0">
                <a:normAutofit/>
              </a:bodyPr>
              <a:lstStyle/>
              <a:p>
                <a:pPr>
                  <a:lnSpc>
                    <a:spcPct val="120000"/>
                  </a:lnSpc>
                </a:pPr>
                <a:r>
                  <a:rPr lang="zh-CN" altLang="en-US" sz="1100"/>
                  <a:t>此部分内容作为文字排版占位显示</a:t>
                </a:r>
                <a:br>
                  <a:rPr lang="zh-CN" altLang="en-US" sz="1100"/>
                </a:br>
                <a:r>
                  <a:rPr lang="zh-CN" altLang="en-US" sz="1100"/>
                  <a:t>（建议使用主题字体）</a:t>
                </a:r>
                <a:endParaRPr lang="zh-CN" altLang="en-US" sz="1100"/>
              </a:p>
            </p:txBody>
          </p:sp>
        </p:grpSp>
        <p:grpSp>
          <p:nvGrpSpPr>
            <p:cNvPr id="9" name="组合 8"/>
            <p:cNvGrpSpPr/>
            <p:nvPr/>
          </p:nvGrpSpPr>
          <p:grpSpPr>
            <a:xfrm>
              <a:off x="7978747" y="4502930"/>
              <a:ext cx="3496117" cy="767261"/>
              <a:chOff x="1244999" y="1700808"/>
              <a:chExt cx="2977268" cy="767261"/>
            </a:xfrm>
          </p:grpSpPr>
          <p:sp>
            <p:nvSpPr>
              <p:cNvPr id="10" name="文本框 9"/>
              <p:cNvSpPr txBox="1"/>
              <p:nvPr/>
            </p:nvSpPr>
            <p:spPr>
              <a:xfrm>
                <a:off x="1244999" y="1700808"/>
                <a:ext cx="2977268" cy="246221"/>
              </a:xfrm>
              <a:prstGeom prst="rect">
                <a:avLst/>
              </a:prstGeom>
              <a:noFill/>
            </p:spPr>
            <p:txBody>
              <a:bodyPr wrap="none" lIns="0" tIns="0" rIns="0" bIns="0" anchor="ctr" anchorCtr="0">
                <a:normAutofit/>
              </a:bodyPr>
              <a:lstStyle/>
              <a:p>
                <a:pPr fontAlgn="base">
                  <a:spcBef>
                    <a:spcPct val="0"/>
                  </a:spcBef>
                  <a:spcAft>
                    <a:spcPct val="0"/>
                  </a:spcAft>
                </a:pPr>
                <a:r>
                  <a:rPr lang="zh-CN" altLang="en-US" sz="1600" b="1">
                    <a:solidFill>
                      <a:schemeClr val="accent4">
                        <a:lumMod val="100000"/>
                      </a:schemeClr>
                    </a:solidFill>
                  </a:rPr>
                  <a:t>标题文本预设</a:t>
                </a:r>
                <a:endParaRPr lang="zh-CN" altLang="en-US" sz="1600" b="1">
                  <a:solidFill>
                    <a:schemeClr val="accent4">
                      <a:lumMod val="100000"/>
                    </a:schemeClr>
                  </a:solidFill>
                </a:endParaRPr>
              </a:p>
            </p:txBody>
          </p:sp>
          <p:sp>
            <p:nvSpPr>
              <p:cNvPr id="11" name="矩形 10"/>
              <p:cNvSpPr/>
              <p:nvPr/>
            </p:nvSpPr>
            <p:spPr>
              <a:xfrm>
                <a:off x="1244999" y="1947029"/>
                <a:ext cx="2977268" cy="521040"/>
              </a:xfrm>
              <a:prstGeom prst="rect">
                <a:avLst/>
              </a:prstGeom>
            </p:spPr>
            <p:txBody>
              <a:bodyPr wrap="square" lIns="0" tIns="0" rIns="0" bIns="0" anchor="ctr" anchorCtr="0">
                <a:normAutofit/>
              </a:bodyPr>
              <a:lstStyle/>
              <a:p>
                <a:pPr>
                  <a:lnSpc>
                    <a:spcPct val="120000"/>
                  </a:lnSpc>
                </a:pPr>
                <a:r>
                  <a:rPr lang="zh-CN" altLang="en-US" sz="1100"/>
                  <a:t>此部分内容作为文字排版占位显示</a:t>
                </a:r>
                <a:br>
                  <a:rPr lang="zh-CN" altLang="en-US" sz="1100"/>
                </a:br>
                <a:r>
                  <a:rPr lang="zh-CN" altLang="en-US" sz="1100"/>
                  <a:t>（建议使用主题字体）</a:t>
                </a:r>
                <a:endParaRPr lang="zh-CN" altLang="en-US" sz="1100"/>
              </a:p>
            </p:txBody>
          </p:sp>
        </p:grpSp>
      </p:grpSp>
      <p:grpSp>
        <p:nvGrpSpPr>
          <p:cNvPr id="49" name="组合 48"/>
          <p:cNvGrpSpPr/>
          <p:nvPr/>
        </p:nvGrpSpPr>
        <p:grpSpPr>
          <a:xfrm>
            <a:off x="600076" y="159402"/>
            <a:ext cx="5346554" cy="468069"/>
            <a:chOff x="600076" y="159402"/>
            <a:chExt cx="5346554" cy="468069"/>
          </a:xfrm>
        </p:grpSpPr>
        <p:sp>
          <p:nvSpPr>
            <p:cNvPr id="50" name="文本框 49"/>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51"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35" name="图片 34"/>
          <p:cNvPicPr>
            <a:picLocks noChangeAspect="1"/>
          </p:cNvPicPr>
          <p:nvPr/>
        </p:nvPicPr>
        <p:blipFill>
          <a:blip r:embed="rId4">
            <a:extLst>
              <a:ext uri="{28A0092B-C50C-407E-A947-70E740481C1C}">
                <a14:useLocalDpi xmlns:a14="http://schemas.microsoft.com/office/drawing/2010/main" val="0"/>
              </a:ext>
            </a:extLst>
          </a:blip>
          <a:srcRect l="12957" t="-157" r="48905" b="157"/>
          <a:stretch>
            <a:fillRect/>
          </a:stretch>
        </p:blipFill>
        <p:spPr>
          <a:xfrm rot="5400000">
            <a:off x="4597730" y="-4615278"/>
            <a:ext cx="2996542" cy="12192001"/>
          </a:xfrm>
          <a:prstGeom prst="rect">
            <a:avLst/>
          </a:prstGeom>
        </p:spPr>
      </p:pic>
      <p:sp>
        <p:nvSpPr>
          <p:cNvPr id="33" name="矩形 32"/>
          <p:cNvSpPr/>
          <p:nvPr/>
        </p:nvSpPr>
        <p:spPr>
          <a:xfrm>
            <a:off x="1" y="-8774"/>
            <a:ext cx="12192000" cy="2996542"/>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86321" y="0"/>
            <a:ext cx="10747664" cy="5848253"/>
            <a:chOff x="686321" y="0"/>
            <a:chExt cx="10747664" cy="5848253"/>
          </a:xfrm>
        </p:grpSpPr>
        <p:grpSp>
          <p:nvGrpSpPr>
            <p:cNvPr id="4" name="组合 3"/>
            <p:cNvGrpSpPr/>
            <p:nvPr/>
          </p:nvGrpSpPr>
          <p:grpSpPr>
            <a:xfrm>
              <a:off x="686321" y="0"/>
              <a:ext cx="2880320" cy="2996542"/>
              <a:chOff x="4655840" y="-170066"/>
              <a:chExt cx="2880320" cy="2996542"/>
            </a:xfrm>
          </p:grpSpPr>
          <p:sp>
            <p:nvSpPr>
              <p:cNvPr id="25" name="矩形 24"/>
              <p:cNvSpPr/>
              <p:nvPr/>
            </p:nvSpPr>
            <p:spPr>
              <a:xfrm>
                <a:off x="4655840" y="-170066"/>
                <a:ext cx="2880320" cy="2996542"/>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p>
            </p:txBody>
          </p:sp>
          <p:grpSp>
            <p:nvGrpSpPr>
              <p:cNvPr id="26" name="组合 25"/>
              <p:cNvGrpSpPr/>
              <p:nvPr/>
            </p:nvGrpSpPr>
            <p:grpSpPr>
              <a:xfrm>
                <a:off x="4774951" y="1356521"/>
                <a:ext cx="2642096" cy="1088615"/>
                <a:chOff x="1539664" y="1438695"/>
                <a:chExt cx="2642096" cy="1088615"/>
              </a:xfrm>
            </p:grpSpPr>
            <p:sp>
              <p:nvSpPr>
                <p:cNvPr id="27" name="矩形 26"/>
                <p:cNvSpPr/>
                <p:nvPr/>
              </p:nvSpPr>
              <p:spPr bwMode="auto">
                <a:xfrm>
                  <a:off x="1539664" y="1969911"/>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ctr" eaLnBrk="1" hangingPunct="1">
                    <a:lnSpc>
                      <a:spcPct val="120000"/>
                    </a:lnSpc>
                    <a:spcBef>
                      <a:spcPct val="0"/>
                    </a:spcBef>
                    <a:buFontTx/>
                    <a:buNone/>
                  </a:pPr>
                  <a:r>
                    <a:rPr lang="en-US" altLang="zh-CN" sz="2800">
                      <a:solidFill>
                        <a:schemeClr val="bg1"/>
                      </a:solidFill>
                    </a:rPr>
                    <a:t>contents</a:t>
                  </a:r>
                  <a:endParaRPr lang="zh-CN" altLang="en-US" sz="2800">
                    <a:solidFill>
                      <a:schemeClr val="bg1"/>
                    </a:solidFill>
                  </a:endParaRPr>
                </a:p>
              </p:txBody>
            </p:sp>
            <p:sp>
              <p:nvSpPr>
                <p:cNvPr id="28" name="文本框 27"/>
                <p:cNvSpPr txBox="1"/>
                <p:nvPr/>
              </p:nvSpPr>
              <p:spPr bwMode="auto">
                <a:xfrm>
                  <a:off x="1914369" y="1438695"/>
                  <a:ext cx="1892687" cy="6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lnSpcReduction="10000"/>
                </a:bodyPr>
                <a:lstStyle/>
                <a:p>
                  <a:pPr algn="ctr" eaLnBrk="1" hangingPunct="1">
                    <a:spcBef>
                      <a:spcPct val="0"/>
                    </a:spcBef>
                    <a:buFontTx/>
                    <a:buNone/>
                  </a:pPr>
                  <a:r>
                    <a:rPr lang="zh-CN" altLang="en-US" sz="4800" b="1">
                      <a:solidFill>
                        <a:schemeClr val="bg1"/>
                      </a:solidFill>
                    </a:rPr>
                    <a:t>目录</a:t>
                  </a:r>
                  <a:endParaRPr lang="zh-CN" altLang="en-US" sz="4800" b="1">
                    <a:solidFill>
                      <a:schemeClr val="bg1"/>
                    </a:solidFill>
                  </a:endParaRPr>
                </a:p>
              </p:txBody>
            </p:sp>
          </p:grpSp>
        </p:grpSp>
        <p:grpSp>
          <p:nvGrpSpPr>
            <p:cNvPr id="5" name="组合 4"/>
            <p:cNvGrpSpPr/>
            <p:nvPr/>
          </p:nvGrpSpPr>
          <p:grpSpPr>
            <a:xfrm>
              <a:off x="3379667" y="3759201"/>
              <a:ext cx="5427214" cy="2089052"/>
              <a:chOff x="3379667" y="4130490"/>
              <a:chExt cx="5427214" cy="1346473"/>
            </a:xfrm>
          </p:grpSpPr>
          <p:cxnSp>
            <p:nvCxnSpPr>
              <p:cNvPr id="22" name="直接连接符 21"/>
              <p:cNvCxnSpPr/>
              <p:nvPr/>
            </p:nvCxnSpPr>
            <p:spPr>
              <a:xfrm flipH="1">
                <a:off x="3379667" y="4130490"/>
                <a:ext cx="0" cy="1346473"/>
              </a:xfrm>
              <a:prstGeom prst="line">
                <a:avLst/>
              </a:prstGeom>
              <a:ln w="6350" cap="rnd">
                <a:solidFill>
                  <a:schemeClr val="tx1">
                    <a:lumMod val="40000"/>
                    <a:lumOff val="6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6093274" y="4130490"/>
                <a:ext cx="0" cy="1346473"/>
              </a:xfrm>
              <a:prstGeom prst="line">
                <a:avLst/>
              </a:prstGeom>
              <a:ln w="6350" cap="rnd">
                <a:solidFill>
                  <a:schemeClr val="tx1">
                    <a:lumMod val="40000"/>
                    <a:lumOff val="6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8806881" y="4130490"/>
                <a:ext cx="0" cy="1346473"/>
              </a:xfrm>
              <a:prstGeom prst="line">
                <a:avLst/>
              </a:prstGeom>
              <a:ln w="6350" cap="rnd">
                <a:solidFill>
                  <a:schemeClr val="tx1">
                    <a:lumMod val="40000"/>
                    <a:lumOff val="6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755802" y="4390847"/>
              <a:ext cx="2540602" cy="895483"/>
              <a:chOff x="551384" y="5098836"/>
              <a:chExt cx="2642096" cy="895483"/>
            </a:xfrm>
          </p:grpSpPr>
          <p:sp>
            <p:nvSpPr>
              <p:cNvPr id="20" name="矩形 19"/>
              <p:cNvSpPr/>
              <p:nvPr/>
            </p:nvSpPr>
            <p:spPr bwMode="auto">
              <a:xfrm>
                <a:off x="551384" y="5436920"/>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ct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21" name="文本框 20"/>
              <p:cNvSpPr txBox="1"/>
              <p:nvPr/>
            </p:nvSpPr>
            <p:spPr bwMode="auto">
              <a:xfrm>
                <a:off x="551384" y="5098836"/>
                <a:ext cx="2642096"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algn="ctr" eaLnBrk="1" hangingPunct="1">
                  <a:spcBef>
                    <a:spcPct val="0"/>
                  </a:spcBef>
                  <a:buFontTx/>
                  <a:buNone/>
                </a:pPr>
                <a:r>
                  <a:rPr lang="zh-CN" altLang="en-US" sz="1800" b="1"/>
                  <a:t>标题文本预设</a:t>
                </a:r>
                <a:endParaRPr lang="zh-CN" altLang="en-US" sz="1800" b="1"/>
              </a:p>
            </p:txBody>
          </p:sp>
        </p:grpSp>
        <p:grpSp>
          <p:nvGrpSpPr>
            <p:cNvPr id="7" name="组合 6"/>
            <p:cNvGrpSpPr/>
            <p:nvPr/>
          </p:nvGrpSpPr>
          <p:grpSpPr>
            <a:xfrm>
              <a:off x="3466170" y="4390847"/>
              <a:ext cx="2540602" cy="895483"/>
              <a:chOff x="551384" y="5098836"/>
              <a:chExt cx="2642096" cy="895483"/>
            </a:xfrm>
          </p:grpSpPr>
          <p:sp>
            <p:nvSpPr>
              <p:cNvPr id="18" name="矩形 17"/>
              <p:cNvSpPr/>
              <p:nvPr/>
            </p:nvSpPr>
            <p:spPr bwMode="auto">
              <a:xfrm>
                <a:off x="551384" y="5436920"/>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ct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9" name="文本框 18"/>
              <p:cNvSpPr txBox="1"/>
              <p:nvPr/>
            </p:nvSpPr>
            <p:spPr bwMode="auto">
              <a:xfrm>
                <a:off x="551384" y="5098836"/>
                <a:ext cx="2642096"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algn="ctr" eaLnBrk="1" hangingPunct="1">
                  <a:spcBef>
                    <a:spcPct val="0"/>
                  </a:spcBef>
                  <a:buFontTx/>
                  <a:buNone/>
                </a:pPr>
                <a:r>
                  <a:rPr lang="zh-CN" altLang="en-US" sz="1800" b="1"/>
                  <a:t>标题文本预设</a:t>
                </a:r>
                <a:endParaRPr lang="zh-CN" altLang="en-US" sz="1800" b="1"/>
              </a:p>
            </p:txBody>
          </p:sp>
        </p:grpSp>
        <p:grpSp>
          <p:nvGrpSpPr>
            <p:cNvPr id="8" name="组合 7"/>
            <p:cNvGrpSpPr/>
            <p:nvPr/>
          </p:nvGrpSpPr>
          <p:grpSpPr>
            <a:xfrm>
              <a:off x="6179776" y="4390847"/>
              <a:ext cx="2540602" cy="895483"/>
              <a:chOff x="551384" y="5098836"/>
              <a:chExt cx="2642096" cy="895483"/>
            </a:xfrm>
          </p:grpSpPr>
          <p:sp>
            <p:nvSpPr>
              <p:cNvPr id="16" name="矩形 15"/>
              <p:cNvSpPr/>
              <p:nvPr/>
            </p:nvSpPr>
            <p:spPr bwMode="auto">
              <a:xfrm>
                <a:off x="551384" y="5436920"/>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ct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7" name="文本框 16"/>
              <p:cNvSpPr txBox="1"/>
              <p:nvPr/>
            </p:nvSpPr>
            <p:spPr bwMode="auto">
              <a:xfrm>
                <a:off x="551384" y="5098836"/>
                <a:ext cx="2642096"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algn="ctr" eaLnBrk="1" hangingPunct="1">
                  <a:spcBef>
                    <a:spcPct val="0"/>
                  </a:spcBef>
                  <a:buFontTx/>
                  <a:buNone/>
                </a:pPr>
                <a:r>
                  <a:rPr lang="zh-CN" altLang="en-US" sz="1800" b="1"/>
                  <a:t>标题文本预设</a:t>
                </a:r>
                <a:endParaRPr lang="zh-CN" altLang="en-US" sz="1800" b="1"/>
              </a:p>
            </p:txBody>
          </p:sp>
        </p:grpSp>
        <p:grpSp>
          <p:nvGrpSpPr>
            <p:cNvPr id="9" name="组合 8"/>
            <p:cNvGrpSpPr/>
            <p:nvPr/>
          </p:nvGrpSpPr>
          <p:grpSpPr>
            <a:xfrm>
              <a:off x="8893383" y="4390847"/>
              <a:ext cx="2540602" cy="895483"/>
              <a:chOff x="551384" y="5098836"/>
              <a:chExt cx="2642096" cy="895483"/>
            </a:xfrm>
          </p:grpSpPr>
          <p:sp>
            <p:nvSpPr>
              <p:cNvPr id="14" name="矩形 13"/>
              <p:cNvSpPr/>
              <p:nvPr/>
            </p:nvSpPr>
            <p:spPr bwMode="auto">
              <a:xfrm>
                <a:off x="551384" y="5436920"/>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ctr" eaLnBrk="1" hangingPunct="1">
                  <a:lnSpc>
                    <a:spcPct val="120000"/>
                  </a:lnSpc>
                  <a:spcBef>
                    <a:spcPct val="0"/>
                  </a:spcBef>
                  <a:buFontTx/>
                  <a:buNone/>
                </a:pPr>
                <a:r>
                  <a:rPr lang="zh-CN" altLang="en-US" sz="1000"/>
                  <a:t>此部分内容作为文字排版占位显示</a:t>
                </a:r>
                <a:br>
                  <a:rPr lang="zh-CN" altLang="en-US" sz="1000"/>
                </a:br>
                <a:r>
                  <a:rPr lang="zh-CN" altLang="en-US" sz="1000"/>
                  <a:t> （建议使用主题字体）</a:t>
                </a:r>
                <a:endParaRPr lang="zh-CN" altLang="en-US" sz="1000"/>
              </a:p>
            </p:txBody>
          </p:sp>
          <p:sp>
            <p:nvSpPr>
              <p:cNvPr id="15" name="文本框 14"/>
              <p:cNvSpPr txBox="1"/>
              <p:nvPr/>
            </p:nvSpPr>
            <p:spPr bwMode="auto">
              <a:xfrm>
                <a:off x="551384" y="5098836"/>
                <a:ext cx="2642096"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algn="ctr" eaLnBrk="1" hangingPunct="1">
                  <a:spcBef>
                    <a:spcPct val="0"/>
                  </a:spcBef>
                  <a:buFontTx/>
                  <a:buNone/>
                </a:pPr>
                <a:r>
                  <a:rPr lang="zh-CN" altLang="en-US" sz="1800" b="1"/>
                  <a:t>标题文本预设</a:t>
                </a:r>
                <a:endParaRPr lang="zh-CN" altLang="en-US" sz="1800" b="1"/>
              </a:p>
            </p:txBody>
          </p:sp>
        </p:grpSp>
        <p:sp>
          <p:nvSpPr>
            <p:cNvPr id="10" name="等腰三角形 9"/>
            <p:cNvSpPr/>
            <p:nvPr/>
          </p:nvSpPr>
          <p:spPr>
            <a:xfrm flipV="1">
              <a:off x="1884589" y="3752031"/>
              <a:ext cx="283028" cy="243989"/>
            </a:xfrm>
            <a:prstGeom prst="triangle">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p>
          </p:txBody>
        </p:sp>
        <p:sp>
          <p:nvSpPr>
            <p:cNvPr id="11" name="右箭头 10"/>
            <p:cNvSpPr/>
            <p:nvPr/>
          </p:nvSpPr>
          <p:spPr>
            <a:xfrm>
              <a:off x="3246433" y="4601562"/>
              <a:ext cx="266468" cy="356253"/>
            </a:xfrm>
            <a:prstGeom prst="rightArrow">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p>
          </p:txBody>
        </p:sp>
        <p:sp>
          <p:nvSpPr>
            <p:cNvPr id="12" name="右箭头 11"/>
            <p:cNvSpPr/>
            <p:nvPr/>
          </p:nvSpPr>
          <p:spPr>
            <a:xfrm>
              <a:off x="5960039" y="4601562"/>
              <a:ext cx="266468" cy="356253"/>
            </a:xfrm>
            <a:prstGeom prst="rightArrow">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p>
          </p:txBody>
        </p:sp>
        <p:sp>
          <p:nvSpPr>
            <p:cNvPr id="13" name="右箭头 12"/>
            <p:cNvSpPr/>
            <p:nvPr/>
          </p:nvSpPr>
          <p:spPr>
            <a:xfrm>
              <a:off x="8673645" y="4601562"/>
              <a:ext cx="266468" cy="356253"/>
            </a:xfrm>
            <a:prstGeom prst="rightArrow">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p>
          </p:txBody>
        </p:sp>
      </p:gr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871603" y="1268760"/>
            <a:ext cx="10468884" cy="4715788"/>
            <a:chOff x="871603" y="1268760"/>
            <a:chExt cx="10468884" cy="4715788"/>
          </a:xfrm>
        </p:grpSpPr>
        <p:grpSp>
          <p:nvGrpSpPr>
            <p:cNvPr id="3" name="组合 2"/>
            <p:cNvGrpSpPr/>
            <p:nvPr/>
          </p:nvGrpSpPr>
          <p:grpSpPr>
            <a:xfrm>
              <a:off x="5929517" y="1268760"/>
              <a:ext cx="2613142" cy="2619419"/>
              <a:chOff x="5883275" y="1908175"/>
              <a:chExt cx="1982788" cy="1987551"/>
            </a:xfrm>
          </p:grpSpPr>
          <p:grpSp>
            <p:nvGrpSpPr>
              <p:cNvPr id="36" name="组合 35"/>
              <p:cNvGrpSpPr/>
              <p:nvPr/>
            </p:nvGrpSpPr>
            <p:grpSpPr>
              <a:xfrm>
                <a:off x="5883275" y="1908175"/>
                <a:ext cx="1982788" cy="1987551"/>
                <a:chOff x="5883275" y="1908175"/>
                <a:chExt cx="1982788" cy="1987551"/>
              </a:xfrm>
            </p:grpSpPr>
            <p:sp>
              <p:nvSpPr>
                <p:cNvPr id="55" name="任意多边形 54"/>
                <p:cNvSpPr/>
                <p:nvPr/>
              </p:nvSpPr>
              <p:spPr bwMode="auto">
                <a:xfrm>
                  <a:off x="6711950" y="1908175"/>
                  <a:ext cx="1130300" cy="955675"/>
                </a:xfrm>
                <a:custGeom>
                  <a:gdLst>
                    <a:gd name="T0" fmla="*/ 66 w 596"/>
                    <a:gd name="T1" fmla="*/ 420 h 504"/>
                    <a:gd name="T2" fmla="*/ 190 w 596"/>
                    <a:gd name="T3" fmla="*/ 504 h 504"/>
                    <a:gd name="T4" fmla="*/ 596 w 596"/>
                    <a:gd name="T5" fmla="*/ 428 h 504"/>
                    <a:gd name="T6" fmla="*/ 583 w 596"/>
                    <a:gd name="T7" fmla="*/ 360 h 504"/>
                    <a:gd name="T8" fmla="*/ 476 w 596"/>
                    <a:gd name="T9" fmla="*/ 358 h 504"/>
                    <a:gd name="T10" fmla="*/ 436 w 596"/>
                    <a:gd name="T11" fmla="*/ 284 h 504"/>
                    <a:gd name="T12" fmla="*/ 491 w 596"/>
                    <a:gd name="T13" fmla="*/ 192 h 504"/>
                    <a:gd name="T14" fmla="*/ 392 w 596"/>
                    <a:gd name="T15" fmla="*/ 99 h 504"/>
                    <a:gd name="T16" fmla="*/ 304 w 596"/>
                    <a:gd name="T17" fmla="*/ 160 h 504"/>
                    <a:gd name="T18" fmla="*/ 228 w 596"/>
                    <a:gd name="T19" fmla="*/ 124 h 504"/>
                    <a:gd name="T20" fmla="*/ 219 w 596"/>
                    <a:gd name="T21" fmla="*/ 17 h 504"/>
                    <a:gd name="T22" fmla="*/ 84 w 596"/>
                    <a:gd name="T23" fmla="*/ 0 h 504"/>
                    <a:gd name="T24" fmla="*/ 48 w 596"/>
                    <a:gd name="T25" fmla="*/ 101 h 504"/>
                    <a:gd name="T26" fmla="*/ 0 w 596"/>
                    <a:gd name="T27" fmla="*/ 108 h 504"/>
                    <a:gd name="T28" fmla="*/ 59 w 596"/>
                    <a:gd name="T29" fmla="*/ 422 h 504"/>
                    <a:gd name="T30" fmla="*/ 66 w 596"/>
                    <a:gd name="T31" fmla="*/ 420 h 5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503">
                      <a:moveTo>
                        <a:pt x="66" y="420"/>
                      </a:moveTo>
                      <a:cubicBezTo>
                        <a:pt x="124" y="409"/>
                        <a:pt x="179" y="447"/>
                        <a:pt x="190" y="504"/>
                      </a:cubicBezTo>
                      <a:cubicBezTo>
                        <a:pt x="596" y="428"/>
                        <a:pt x="596" y="428"/>
                        <a:pt x="596" y="428"/>
                      </a:cubicBezTo>
                      <a:cubicBezTo>
                        <a:pt x="583" y="360"/>
                        <a:pt x="583" y="360"/>
                        <a:pt x="583" y="360"/>
                      </a:cubicBezTo>
                      <a:cubicBezTo>
                        <a:pt x="476" y="358"/>
                        <a:pt x="476" y="358"/>
                        <a:pt x="476" y="358"/>
                      </a:cubicBezTo>
                      <a:cubicBezTo>
                        <a:pt x="465" y="332"/>
                        <a:pt x="452" y="307"/>
                        <a:pt x="436" y="284"/>
                      </a:cubicBezTo>
                      <a:cubicBezTo>
                        <a:pt x="491" y="192"/>
                        <a:pt x="491" y="192"/>
                        <a:pt x="491" y="192"/>
                      </a:cubicBezTo>
                      <a:cubicBezTo>
                        <a:pt x="392" y="99"/>
                        <a:pt x="392" y="99"/>
                        <a:pt x="392" y="99"/>
                      </a:cubicBezTo>
                      <a:cubicBezTo>
                        <a:pt x="304" y="160"/>
                        <a:pt x="304" y="160"/>
                        <a:pt x="304" y="160"/>
                      </a:cubicBezTo>
                      <a:cubicBezTo>
                        <a:pt x="280" y="145"/>
                        <a:pt x="255" y="133"/>
                        <a:pt x="228" y="124"/>
                      </a:cubicBezTo>
                      <a:cubicBezTo>
                        <a:pt x="219" y="17"/>
                        <a:pt x="219" y="17"/>
                        <a:pt x="219" y="17"/>
                      </a:cubicBezTo>
                      <a:cubicBezTo>
                        <a:pt x="84" y="0"/>
                        <a:pt x="84" y="0"/>
                        <a:pt x="84" y="0"/>
                      </a:cubicBezTo>
                      <a:cubicBezTo>
                        <a:pt x="48" y="101"/>
                        <a:pt x="48" y="101"/>
                        <a:pt x="48" y="101"/>
                      </a:cubicBezTo>
                      <a:cubicBezTo>
                        <a:pt x="32" y="102"/>
                        <a:pt x="16" y="105"/>
                        <a:pt x="0" y="108"/>
                      </a:cubicBezTo>
                      <a:cubicBezTo>
                        <a:pt x="59" y="422"/>
                        <a:pt x="59" y="422"/>
                        <a:pt x="59" y="422"/>
                      </a:cubicBezTo>
                      <a:cubicBezTo>
                        <a:pt x="61" y="421"/>
                        <a:pt x="64" y="420"/>
                        <a:pt x="66" y="420"/>
                      </a:cubicBezTo>
                      <a:close/>
                    </a:path>
                  </a:pathLst>
                </a:custGeom>
                <a:solidFill>
                  <a:schemeClr val="accent2"/>
                </a:solidFill>
                <a:ln>
                  <a:noFill/>
                </a:ln>
              </p:spPr>
              <p:txBody>
                <a:bodyPr anchor="ctr"/>
                <a:lstStyle/>
                <a:p>
                  <a:pPr algn="ctr"/>
                </a:p>
              </p:txBody>
            </p:sp>
            <p:sp>
              <p:nvSpPr>
                <p:cNvPr id="56" name="任意多边形 55"/>
                <p:cNvSpPr/>
                <p:nvPr/>
              </p:nvSpPr>
              <p:spPr bwMode="auto">
                <a:xfrm>
                  <a:off x="6897688" y="2719388"/>
                  <a:ext cx="968375" cy="1108075"/>
                </a:xfrm>
                <a:custGeom>
                  <a:gdLst>
                    <a:gd name="T0" fmla="*/ 7 w 511"/>
                    <a:gd name="T1" fmla="*/ 200 h 584"/>
                    <a:gd name="T2" fmla="*/ 0 w 511"/>
                    <a:gd name="T3" fmla="*/ 201 h 584"/>
                    <a:gd name="T4" fmla="*/ 59 w 511"/>
                    <a:gd name="T5" fmla="*/ 515 h 584"/>
                    <a:gd name="T6" fmla="*/ 108 w 511"/>
                    <a:gd name="T7" fmla="*/ 503 h 584"/>
                    <a:gd name="T8" fmla="*/ 178 w 511"/>
                    <a:gd name="T9" fmla="*/ 584 h 584"/>
                    <a:gd name="T10" fmla="*/ 297 w 511"/>
                    <a:gd name="T11" fmla="*/ 519 h 584"/>
                    <a:gd name="T12" fmla="*/ 266 w 511"/>
                    <a:gd name="T13" fmla="*/ 416 h 584"/>
                    <a:gd name="T14" fmla="*/ 324 w 511"/>
                    <a:gd name="T15" fmla="*/ 355 h 584"/>
                    <a:gd name="T16" fmla="*/ 428 w 511"/>
                    <a:gd name="T17" fmla="*/ 379 h 584"/>
                    <a:gd name="T18" fmla="*/ 486 w 511"/>
                    <a:gd name="T19" fmla="*/ 256 h 584"/>
                    <a:gd name="T20" fmla="*/ 401 w 511"/>
                    <a:gd name="T21" fmla="*/ 191 h 584"/>
                    <a:gd name="T22" fmla="*/ 409 w 511"/>
                    <a:gd name="T23" fmla="*/ 150 h 584"/>
                    <a:gd name="T24" fmla="*/ 412 w 511"/>
                    <a:gd name="T25" fmla="*/ 107 h 584"/>
                    <a:gd name="T26" fmla="*/ 511 w 511"/>
                    <a:gd name="T27" fmla="*/ 66 h 584"/>
                    <a:gd name="T28" fmla="*/ 498 w 511"/>
                    <a:gd name="T29" fmla="*/ 0 h 584"/>
                    <a:gd name="T30" fmla="*/ 92 w 511"/>
                    <a:gd name="T31" fmla="*/ 76 h 584"/>
                    <a:gd name="T32" fmla="*/ 7 w 511"/>
                    <a:gd name="T33" fmla="*/ 200 h 5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1" h="584">
                      <a:moveTo>
                        <a:pt x="7" y="200"/>
                      </a:moveTo>
                      <a:cubicBezTo>
                        <a:pt x="5" y="201"/>
                        <a:pt x="2" y="201"/>
                        <a:pt x="0" y="201"/>
                      </a:cubicBezTo>
                      <a:cubicBezTo>
                        <a:pt x="59" y="515"/>
                        <a:pt x="59" y="515"/>
                        <a:pt x="59" y="515"/>
                      </a:cubicBezTo>
                      <a:cubicBezTo>
                        <a:pt x="75" y="512"/>
                        <a:pt x="92" y="508"/>
                        <a:pt x="108" y="503"/>
                      </a:cubicBezTo>
                      <a:cubicBezTo>
                        <a:pt x="178" y="584"/>
                        <a:pt x="178" y="584"/>
                        <a:pt x="178" y="584"/>
                      </a:cubicBezTo>
                      <a:cubicBezTo>
                        <a:pt x="297" y="519"/>
                        <a:pt x="297" y="519"/>
                        <a:pt x="297" y="519"/>
                      </a:cubicBezTo>
                      <a:cubicBezTo>
                        <a:pt x="266" y="416"/>
                        <a:pt x="266" y="416"/>
                        <a:pt x="266" y="416"/>
                      </a:cubicBezTo>
                      <a:cubicBezTo>
                        <a:pt x="288" y="398"/>
                        <a:pt x="307" y="377"/>
                        <a:pt x="324" y="355"/>
                      </a:cubicBezTo>
                      <a:cubicBezTo>
                        <a:pt x="428" y="379"/>
                        <a:pt x="428" y="379"/>
                        <a:pt x="428" y="379"/>
                      </a:cubicBezTo>
                      <a:cubicBezTo>
                        <a:pt x="486" y="256"/>
                        <a:pt x="486" y="256"/>
                        <a:pt x="486" y="256"/>
                      </a:cubicBezTo>
                      <a:cubicBezTo>
                        <a:pt x="401" y="191"/>
                        <a:pt x="401" y="191"/>
                        <a:pt x="401" y="191"/>
                      </a:cubicBezTo>
                      <a:cubicBezTo>
                        <a:pt x="405" y="178"/>
                        <a:pt x="407" y="164"/>
                        <a:pt x="409" y="150"/>
                      </a:cubicBezTo>
                      <a:cubicBezTo>
                        <a:pt x="411" y="135"/>
                        <a:pt x="412" y="121"/>
                        <a:pt x="412" y="107"/>
                      </a:cubicBezTo>
                      <a:cubicBezTo>
                        <a:pt x="511" y="66"/>
                        <a:pt x="511" y="66"/>
                        <a:pt x="511" y="66"/>
                      </a:cubicBezTo>
                      <a:cubicBezTo>
                        <a:pt x="498" y="0"/>
                        <a:pt x="498" y="0"/>
                        <a:pt x="498" y="0"/>
                      </a:cubicBezTo>
                      <a:cubicBezTo>
                        <a:pt x="92" y="76"/>
                        <a:pt x="92" y="76"/>
                        <a:pt x="92" y="76"/>
                      </a:cubicBezTo>
                      <a:cubicBezTo>
                        <a:pt x="103" y="134"/>
                        <a:pt x="65" y="189"/>
                        <a:pt x="7" y="200"/>
                      </a:cubicBezTo>
                      <a:close/>
                    </a:path>
                  </a:pathLst>
                </a:custGeom>
                <a:solidFill>
                  <a:schemeClr val="accent3"/>
                </a:solidFill>
                <a:ln>
                  <a:noFill/>
                </a:ln>
              </p:spPr>
              <p:txBody>
                <a:bodyPr anchor="ctr"/>
                <a:lstStyle/>
                <a:p>
                  <a:pPr algn="ctr"/>
                </a:p>
              </p:txBody>
            </p:sp>
            <p:sp>
              <p:nvSpPr>
                <p:cNvPr id="57" name="任意多边形 56"/>
                <p:cNvSpPr/>
                <p:nvPr/>
              </p:nvSpPr>
              <p:spPr bwMode="auto">
                <a:xfrm>
                  <a:off x="5905500" y="2938463"/>
                  <a:ext cx="1103312" cy="957263"/>
                </a:xfrm>
                <a:custGeom>
                  <a:gdLst>
                    <a:gd name="T0" fmla="*/ 582 w 582"/>
                    <a:gd name="T1" fmla="*/ 400 h 505"/>
                    <a:gd name="T2" fmla="*/ 523 w 582"/>
                    <a:gd name="T3" fmla="*/ 86 h 505"/>
                    <a:gd name="T4" fmla="*/ 407 w 582"/>
                    <a:gd name="T5" fmla="*/ 0 h 505"/>
                    <a:gd name="T6" fmla="*/ 0 w 582"/>
                    <a:gd name="T7" fmla="*/ 77 h 505"/>
                    <a:gd name="T8" fmla="*/ 13 w 582"/>
                    <a:gd name="T9" fmla="*/ 145 h 505"/>
                    <a:gd name="T10" fmla="*/ 120 w 582"/>
                    <a:gd name="T11" fmla="*/ 147 h 505"/>
                    <a:gd name="T12" fmla="*/ 160 w 582"/>
                    <a:gd name="T13" fmla="*/ 221 h 505"/>
                    <a:gd name="T14" fmla="*/ 105 w 582"/>
                    <a:gd name="T15" fmla="*/ 313 h 505"/>
                    <a:gd name="T16" fmla="*/ 204 w 582"/>
                    <a:gd name="T17" fmla="*/ 406 h 505"/>
                    <a:gd name="T18" fmla="*/ 292 w 582"/>
                    <a:gd name="T19" fmla="*/ 345 h 505"/>
                    <a:gd name="T20" fmla="*/ 368 w 582"/>
                    <a:gd name="T21" fmla="*/ 381 h 505"/>
                    <a:gd name="T22" fmla="*/ 378 w 582"/>
                    <a:gd name="T23" fmla="*/ 488 h 505"/>
                    <a:gd name="T24" fmla="*/ 512 w 582"/>
                    <a:gd name="T25" fmla="*/ 505 h 505"/>
                    <a:gd name="T26" fmla="*/ 548 w 582"/>
                    <a:gd name="T27" fmla="*/ 404 h 505"/>
                    <a:gd name="T28" fmla="*/ 582 w 582"/>
                    <a:gd name="T29" fmla="*/ 400 h 5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2" h="505">
                      <a:moveTo>
                        <a:pt x="582" y="400"/>
                      </a:moveTo>
                      <a:cubicBezTo>
                        <a:pt x="523" y="86"/>
                        <a:pt x="523" y="86"/>
                        <a:pt x="523" y="86"/>
                      </a:cubicBezTo>
                      <a:cubicBezTo>
                        <a:pt x="468" y="93"/>
                        <a:pt x="417" y="56"/>
                        <a:pt x="407" y="0"/>
                      </a:cubicBezTo>
                      <a:cubicBezTo>
                        <a:pt x="0" y="77"/>
                        <a:pt x="0" y="77"/>
                        <a:pt x="0" y="77"/>
                      </a:cubicBezTo>
                      <a:cubicBezTo>
                        <a:pt x="13" y="145"/>
                        <a:pt x="13" y="145"/>
                        <a:pt x="13" y="145"/>
                      </a:cubicBezTo>
                      <a:cubicBezTo>
                        <a:pt x="120" y="147"/>
                        <a:pt x="120" y="147"/>
                        <a:pt x="120" y="147"/>
                      </a:cubicBezTo>
                      <a:cubicBezTo>
                        <a:pt x="131" y="173"/>
                        <a:pt x="145" y="198"/>
                        <a:pt x="160" y="221"/>
                      </a:cubicBezTo>
                      <a:cubicBezTo>
                        <a:pt x="105" y="313"/>
                        <a:pt x="105" y="313"/>
                        <a:pt x="105" y="313"/>
                      </a:cubicBezTo>
                      <a:cubicBezTo>
                        <a:pt x="204" y="406"/>
                        <a:pt x="204" y="406"/>
                        <a:pt x="204" y="406"/>
                      </a:cubicBezTo>
                      <a:cubicBezTo>
                        <a:pt x="292" y="345"/>
                        <a:pt x="292" y="345"/>
                        <a:pt x="292" y="345"/>
                      </a:cubicBezTo>
                      <a:cubicBezTo>
                        <a:pt x="316" y="359"/>
                        <a:pt x="342" y="372"/>
                        <a:pt x="368" y="381"/>
                      </a:cubicBezTo>
                      <a:cubicBezTo>
                        <a:pt x="378" y="488"/>
                        <a:pt x="378" y="488"/>
                        <a:pt x="378" y="488"/>
                      </a:cubicBezTo>
                      <a:cubicBezTo>
                        <a:pt x="512" y="505"/>
                        <a:pt x="512" y="505"/>
                        <a:pt x="512" y="505"/>
                      </a:cubicBezTo>
                      <a:cubicBezTo>
                        <a:pt x="548" y="404"/>
                        <a:pt x="548" y="404"/>
                        <a:pt x="548" y="404"/>
                      </a:cubicBezTo>
                      <a:cubicBezTo>
                        <a:pt x="559" y="403"/>
                        <a:pt x="570" y="401"/>
                        <a:pt x="582" y="400"/>
                      </a:cubicBezTo>
                      <a:close/>
                    </a:path>
                  </a:pathLst>
                </a:custGeom>
                <a:solidFill>
                  <a:schemeClr val="accent4"/>
                </a:solidFill>
                <a:ln>
                  <a:noFill/>
                </a:ln>
              </p:spPr>
              <p:txBody>
                <a:bodyPr anchor="ctr"/>
                <a:lstStyle/>
                <a:p>
                  <a:pPr algn="ctr"/>
                </a:p>
              </p:txBody>
            </p:sp>
            <p:sp>
              <p:nvSpPr>
                <p:cNvPr id="58" name="任意多边形 57"/>
                <p:cNvSpPr/>
                <p:nvPr/>
              </p:nvSpPr>
              <p:spPr bwMode="auto">
                <a:xfrm>
                  <a:off x="5883275" y="1976438"/>
                  <a:ext cx="939800" cy="1108075"/>
                </a:xfrm>
                <a:custGeom>
                  <a:gdLst>
                    <a:gd name="T0" fmla="*/ 496 w 496"/>
                    <a:gd name="T1" fmla="*/ 386 h 584"/>
                    <a:gd name="T2" fmla="*/ 437 w 496"/>
                    <a:gd name="T3" fmla="*/ 72 h 584"/>
                    <a:gd name="T4" fmla="*/ 402 w 496"/>
                    <a:gd name="T5" fmla="*/ 81 h 584"/>
                    <a:gd name="T6" fmla="*/ 333 w 496"/>
                    <a:gd name="T7" fmla="*/ 0 h 584"/>
                    <a:gd name="T8" fmla="*/ 213 w 496"/>
                    <a:gd name="T9" fmla="*/ 65 h 584"/>
                    <a:gd name="T10" fmla="*/ 244 w 496"/>
                    <a:gd name="T11" fmla="*/ 168 h 584"/>
                    <a:gd name="T12" fmla="*/ 186 w 496"/>
                    <a:gd name="T13" fmla="*/ 229 h 584"/>
                    <a:gd name="T14" fmla="*/ 82 w 496"/>
                    <a:gd name="T15" fmla="*/ 205 h 584"/>
                    <a:gd name="T16" fmla="*/ 24 w 496"/>
                    <a:gd name="T17" fmla="*/ 328 h 584"/>
                    <a:gd name="T18" fmla="*/ 109 w 496"/>
                    <a:gd name="T19" fmla="*/ 393 h 584"/>
                    <a:gd name="T20" fmla="*/ 101 w 496"/>
                    <a:gd name="T21" fmla="*/ 434 h 584"/>
                    <a:gd name="T22" fmla="*/ 98 w 496"/>
                    <a:gd name="T23" fmla="*/ 476 h 584"/>
                    <a:gd name="T24" fmla="*/ 0 w 496"/>
                    <a:gd name="T25" fmla="*/ 518 h 584"/>
                    <a:gd name="T26" fmla="*/ 12 w 496"/>
                    <a:gd name="T27" fmla="*/ 584 h 584"/>
                    <a:gd name="T28" fmla="*/ 419 w 496"/>
                    <a:gd name="T29" fmla="*/ 507 h 584"/>
                    <a:gd name="T30" fmla="*/ 496 w 496"/>
                    <a:gd name="T31" fmla="*/ 386 h 5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6" h="584">
                      <a:moveTo>
                        <a:pt x="496" y="386"/>
                      </a:moveTo>
                      <a:cubicBezTo>
                        <a:pt x="437" y="72"/>
                        <a:pt x="437" y="72"/>
                        <a:pt x="437" y="72"/>
                      </a:cubicBezTo>
                      <a:cubicBezTo>
                        <a:pt x="425" y="74"/>
                        <a:pt x="414" y="77"/>
                        <a:pt x="402" y="81"/>
                      </a:cubicBezTo>
                      <a:cubicBezTo>
                        <a:pt x="333" y="0"/>
                        <a:pt x="333" y="0"/>
                        <a:pt x="333" y="0"/>
                      </a:cubicBezTo>
                      <a:cubicBezTo>
                        <a:pt x="213" y="65"/>
                        <a:pt x="213" y="65"/>
                        <a:pt x="213" y="65"/>
                      </a:cubicBezTo>
                      <a:cubicBezTo>
                        <a:pt x="244" y="168"/>
                        <a:pt x="244" y="168"/>
                        <a:pt x="244" y="168"/>
                      </a:cubicBezTo>
                      <a:cubicBezTo>
                        <a:pt x="223" y="186"/>
                        <a:pt x="203" y="207"/>
                        <a:pt x="186" y="229"/>
                      </a:cubicBezTo>
                      <a:cubicBezTo>
                        <a:pt x="82" y="205"/>
                        <a:pt x="82" y="205"/>
                        <a:pt x="82" y="205"/>
                      </a:cubicBezTo>
                      <a:cubicBezTo>
                        <a:pt x="24" y="328"/>
                        <a:pt x="24" y="328"/>
                        <a:pt x="24" y="328"/>
                      </a:cubicBezTo>
                      <a:cubicBezTo>
                        <a:pt x="109" y="393"/>
                        <a:pt x="109" y="393"/>
                        <a:pt x="109" y="393"/>
                      </a:cubicBezTo>
                      <a:cubicBezTo>
                        <a:pt x="106" y="406"/>
                        <a:pt x="103" y="420"/>
                        <a:pt x="101" y="434"/>
                      </a:cubicBezTo>
                      <a:cubicBezTo>
                        <a:pt x="100" y="448"/>
                        <a:pt x="99" y="462"/>
                        <a:pt x="98" y="476"/>
                      </a:cubicBezTo>
                      <a:cubicBezTo>
                        <a:pt x="0" y="518"/>
                        <a:pt x="0" y="518"/>
                        <a:pt x="0" y="518"/>
                      </a:cubicBezTo>
                      <a:cubicBezTo>
                        <a:pt x="12" y="584"/>
                        <a:pt x="12" y="584"/>
                        <a:pt x="12" y="584"/>
                      </a:cubicBezTo>
                      <a:cubicBezTo>
                        <a:pt x="419" y="507"/>
                        <a:pt x="419" y="507"/>
                        <a:pt x="419" y="507"/>
                      </a:cubicBezTo>
                      <a:cubicBezTo>
                        <a:pt x="408" y="452"/>
                        <a:pt x="442" y="399"/>
                        <a:pt x="496" y="386"/>
                      </a:cubicBezTo>
                      <a:close/>
                    </a:path>
                  </a:pathLst>
                </a:custGeom>
                <a:solidFill>
                  <a:schemeClr val="accent1"/>
                </a:solidFill>
                <a:ln>
                  <a:noFill/>
                </a:ln>
              </p:spPr>
              <p:txBody>
                <a:bodyPr anchor="ctr"/>
                <a:lstStyle/>
                <a:p>
                  <a:pPr algn="ctr"/>
                </a:p>
              </p:txBody>
            </p:sp>
          </p:grpSp>
          <p:grpSp>
            <p:nvGrpSpPr>
              <p:cNvPr id="37" name="组合 36"/>
              <p:cNvGrpSpPr/>
              <p:nvPr/>
            </p:nvGrpSpPr>
            <p:grpSpPr>
              <a:xfrm rot="20768492">
                <a:off x="7109364" y="3043603"/>
                <a:ext cx="359673" cy="360288"/>
                <a:chOff x="7275629" y="3973834"/>
                <a:chExt cx="464344" cy="465138"/>
              </a:xfrm>
              <a:solidFill>
                <a:schemeClr val="bg1"/>
              </a:solidFill>
            </p:grpSpPr>
            <p:sp>
              <p:nvSpPr>
                <p:cNvPr id="49" name="任意多边形 48"/>
                <p:cNvSpPr/>
                <p:nvPr/>
              </p:nvSpPr>
              <p:spPr bwMode="auto">
                <a:xfrm>
                  <a:off x="7275629" y="4017490"/>
                  <a:ext cx="423069" cy="421482"/>
                </a:xfrm>
                <a:custGeom>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a:lstStyle/>
                <a:p>
                  <a:pPr algn="ctr"/>
                </a:p>
              </p:txBody>
            </p:sp>
            <p:sp>
              <p:nvSpPr>
                <p:cNvPr id="50" name="任意多边形 49"/>
                <p:cNvSpPr/>
                <p:nvPr/>
              </p:nvSpPr>
              <p:spPr bwMode="auto">
                <a:xfrm>
                  <a:off x="7478829" y="4206403"/>
                  <a:ext cx="72231" cy="7302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a:lstStyle/>
                <a:p>
                  <a:pPr algn="ctr"/>
                </a:p>
              </p:txBody>
            </p:sp>
            <p:sp>
              <p:nvSpPr>
                <p:cNvPr id="51" name="任意多边形 50"/>
                <p:cNvSpPr/>
                <p:nvPr/>
              </p:nvSpPr>
              <p:spPr bwMode="auto">
                <a:xfrm>
                  <a:off x="7667742" y="3973834"/>
                  <a:ext cx="72231" cy="7302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a:lstStyle/>
                <a:p>
                  <a:pPr algn="ctr"/>
                </a:p>
              </p:txBody>
            </p:sp>
            <p:sp>
              <p:nvSpPr>
                <p:cNvPr id="52" name="任意多边形 51"/>
                <p:cNvSpPr/>
                <p:nvPr/>
              </p:nvSpPr>
              <p:spPr bwMode="auto">
                <a:xfrm>
                  <a:off x="7391517" y="4192115"/>
                  <a:ext cx="57944" cy="579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a:lstStyle/>
                <a:p>
                  <a:pPr algn="ctr"/>
                </a:p>
              </p:txBody>
            </p:sp>
            <p:sp>
              <p:nvSpPr>
                <p:cNvPr id="53" name="任意多边形 52"/>
                <p:cNvSpPr/>
                <p:nvPr/>
              </p:nvSpPr>
              <p:spPr bwMode="auto">
                <a:xfrm>
                  <a:off x="7449460" y="4293715"/>
                  <a:ext cx="29369" cy="2857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a:lstStyle/>
                <a:p>
                  <a:pPr algn="ctr"/>
                </a:p>
              </p:txBody>
            </p:sp>
            <p:sp>
              <p:nvSpPr>
                <p:cNvPr id="54" name="任意多边形 53"/>
                <p:cNvSpPr/>
                <p:nvPr/>
              </p:nvSpPr>
              <p:spPr bwMode="auto">
                <a:xfrm>
                  <a:off x="7682029" y="4075434"/>
                  <a:ext cx="28575" cy="29369"/>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a:lstStyle/>
                <a:p>
                  <a:pPr algn="ctr"/>
                </a:p>
              </p:txBody>
            </p:sp>
          </p:grpSp>
          <p:grpSp>
            <p:nvGrpSpPr>
              <p:cNvPr id="38" name="组合 37"/>
              <p:cNvGrpSpPr/>
              <p:nvPr/>
            </p:nvGrpSpPr>
            <p:grpSpPr>
              <a:xfrm rot="21041156">
                <a:off x="6402434" y="3208595"/>
                <a:ext cx="360288" cy="314790"/>
                <a:chOff x="6357938" y="3535363"/>
                <a:chExt cx="465138" cy="406400"/>
              </a:xfrm>
              <a:solidFill>
                <a:schemeClr val="bg1"/>
              </a:solidFill>
            </p:grpSpPr>
            <p:sp>
              <p:nvSpPr>
                <p:cNvPr id="46" name="任意多边形 45"/>
                <p:cNvSpPr/>
                <p:nvPr/>
              </p:nvSpPr>
              <p:spPr bwMode="auto">
                <a:xfrm>
                  <a:off x="6357938" y="3535363"/>
                  <a:ext cx="465138" cy="334169"/>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p:spPr>
              <p:txBody>
                <a:bodyPr anchor="ctr"/>
                <a:lstStyle/>
                <a:p>
                  <a:pPr algn="ctr"/>
                </a:p>
              </p:txBody>
            </p:sp>
            <p:sp>
              <p:nvSpPr>
                <p:cNvPr id="47" name="任意多边形 46"/>
                <p:cNvSpPr/>
                <p:nvPr/>
              </p:nvSpPr>
              <p:spPr bwMode="auto">
                <a:xfrm>
                  <a:off x="6779419" y="3680619"/>
                  <a:ext cx="28575" cy="1595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p:spPr>
              <p:txBody>
                <a:bodyPr anchor="ctr"/>
                <a:lstStyle/>
                <a:p>
                  <a:pPr algn="ctr"/>
                </a:p>
              </p:txBody>
            </p:sp>
            <p:sp>
              <p:nvSpPr>
                <p:cNvPr id="48" name="任意多边形 47"/>
                <p:cNvSpPr/>
                <p:nvPr/>
              </p:nvSpPr>
              <p:spPr bwMode="auto">
                <a:xfrm>
                  <a:off x="6764338" y="3854450"/>
                  <a:ext cx="58738" cy="87313"/>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p:spPr>
              <p:txBody>
                <a:bodyPr anchor="ctr"/>
                <a:lstStyle/>
                <a:p>
                  <a:pPr algn="ctr"/>
                </a:p>
              </p:txBody>
            </p:sp>
          </p:grpSp>
          <p:grpSp>
            <p:nvGrpSpPr>
              <p:cNvPr id="39" name="组合 38"/>
              <p:cNvGrpSpPr/>
              <p:nvPr/>
            </p:nvGrpSpPr>
            <p:grpSpPr>
              <a:xfrm rot="20932148">
                <a:off x="6964855" y="2306308"/>
                <a:ext cx="360288" cy="337539"/>
                <a:chOff x="5368132" y="3540125"/>
                <a:chExt cx="465138" cy="435769"/>
              </a:xfrm>
              <a:solidFill>
                <a:schemeClr val="bg1"/>
              </a:solidFill>
            </p:grpSpPr>
            <p:sp>
              <p:nvSpPr>
                <p:cNvPr id="44" name="任意多边形 43"/>
                <p:cNvSpPr/>
                <p:nvPr/>
              </p:nvSpPr>
              <p:spPr bwMode="auto">
                <a:xfrm>
                  <a:off x="5426869" y="3598069"/>
                  <a:ext cx="347663" cy="232569"/>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a:lstStyle/>
                <a:p>
                  <a:pPr algn="ctr"/>
                </a:p>
              </p:txBody>
            </p:sp>
            <p:sp>
              <p:nvSpPr>
                <p:cNvPr id="45" name="任意多边形 44"/>
                <p:cNvSpPr/>
                <p:nvPr/>
              </p:nvSpPr>
              <p:spPr bwMode="auto">
                <a:xfrm>
                  <a:off x="5368132" y="3540125"/>
                  <a:ext cx="465138" cy="435769"/>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a:lstStyle/>
                <a:p>
                  <a:pPr algn="ctr"/>
                </a:p>
              </p:txBody>
            </p:sp>
          </p:grpSp>
          <p:grpSp>
            <p:nvGrpSpPr>
              <p:cNvPr id="40" name="组合 39"/>
              <p:cNvGrpSpPr/>
              <p:nvPr/>
            </p:nvGrpSpPr>
            <p:grpSpPr>
              <a:xfrm rot="20768492">
                <a:off x="6276284" y="2465688"/>
                <a:ext cx="360288" cy="303109"/>
                <a:chOff x="5356342" y="3093565"/>
                <a:chExt cx="465138" cy="391319"/>
              </a:xfrm>
              <a:solidFill>
                <a:schemeClr val="bg1"/>
              </a:solidFill>
            </p:grpSpPr>
            <p:sp>
              <p:nvSpPr>
                <p:cNvPr id="41" name="任意多边形 40"/>
                <p:cNvSpPr/>
                <p:nvPr/>
              </p:nvSpPr>
              <p:spPr bwMode="auto">
                <a:xfrm>
                  <a:off x="5473023" y="3195165"/>
                  <a:ext cx="231775" cy="23177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anchor="ctr"/>
                <a:lstStyle/>
                <a:p>
                  <a:pPr algn="ctr"/>
                </a:p>
              </p:txBody>
            </p:sp>
            <p:sp>
              <p:nvSpPr>
                <p:cNvPr id="42" name="任意多边形 41"/>
                <p:cNvSpPr/>
                <p:nvPr/>
              </p:nvSpPr>
              <p:spPr bwMode="auto">
                <a:xfrm>
                  <a:off x="5530967" y="3253109"/>
                  <a:ext cx="65088" cy="65088"/>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anchor="ctr"/>
                <a:lstStyle/>
                <a:p>
                  <a:pPr algn="ctr"/>
                </a:p>
              </p:txBody>
            </p:sp>
            <p:sp>
              <p:nvSpPr>
                <p:cNvPr id="43" name="任意多边形 42"/>
                <p:cNvSpPr/>
                <p:nvPr/>
              </p:nvSpPr>
              <p:spPr bwMode="auto">
                <a:xfrm>
                  <a:off x="5356342" y="3093565"/>
                  <a:ext cx="465138" cy="391319"/>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anchor="ctr"/>
                <a:lstStyle/>
                <a:p>
                  <a:pPr algn="ctr"/>
                </a:p>
              </p:txBody>
            </p:sp>
          </p:grpSp>
        </p:grpSp>
        <p:grpSp>
          <p:nvGrpSpPr>
            <p:cNvPr id="4" name="组合 3"/>
            <p:cNvGrpSpPr/>
            <p:nvPr/>
          </p:nvGrpSpPr>
          <p:grpSpPr>
            <a:xfrm>
              <a:off x="3527687" y="2758397"/>
              <a:ext cx="3201046" cy="3226151"/>
              <a:chOff x="4060825" y="3038475"/>
              <a:chExt cx="2428875" cy="2447925"/>
            </a:xfrm>
          </p:grpSpPr>
          <p:grpSp>
            <p:nvGrpSpPr>
              <p:cNvPr id="21" name="组合 20"/>
              <p:cNvGrpSpPr/>
              <p:nvPr/>
            </p:nvGrpSpPr>
            <p:grpSpPr>
              <a:xfrm>
                <a:off x="4060825" y="3038475"/>
                <a:ext cx="2428875" cy="2447925"/>
                <a:chOff x="4060825" y="3038475"/>
                <a:chExt cx="2428875" cy="2447925"/>
              </a:xfrm>
            </p:grpSpPr>
            <p:sp>
              <p:nvSpPr>
                <p:cNvPr id="32" name="任意多边形 31"/>
                <p:cNvSpPr/>
                <p:nvPr/>
              </p:nvSpPr>
              <p:spPr bwMode="auto">
                <a:xfrm>
                  <a:off x="4060825" y="3038475"/>
                  <a:ext cx="1214437" cy="1241425"/>
                </a:xfrm>
                <a:custGeom>
                  <a:gdLst>
                    <a:gd name="T0" fmla="*/ 509 w 640"/>
                    <a:gd name="T1" fmla="*/ 645 h 655"/>
                    <a:gd name="T2" fmla="*/ 640 w 640"/>
                    <a:gd name="T3" fmla="*/ 514 h 655"/>
                    <a:gd name="T4" fmla="*/ 640 w 640"/>
                    <a:gd name="T5" fmla="*/ 0 h 655"/>
                    <a:gd name="T6" fmla="*/ 555 w 640"/>
                    <a:gd name="T7" fmla="*/ 0 h 655"/>
                    <a:gd name="T8" fmla="*/ 527 w 640"/>
                    <a:gd name="T9" fmla="*/ 130 h 655"/>
                    <a:gd name="T10" fmla="*/ 427 w 640"/>
                    <a:gd name="T11" fmla="*/ 163 h 655"/>
                    <a:gd name="T12" fmla="*/ 328 w 640"/>
                    <a:gd name="T13" fmla="*/ 74 h 655"/>
                    <a:gd name="T14" fmla="*/ 192 w 640"/>
                    <a:gd name="T15" fmla="*/ 174 h 655"/>
                    <a:gd name="T16" fmla="*/ 246 w 640"/>
                    <a:gd name="T17" fmla="*/ 295 h 655"/>
                    <a:gd name="T18" fmla="*/ 184 w 640"/>
                    <a:gd name="T19" fmla="*/ 380 h 655"/>
                    <a:gd name="T20" fmla="*/ 52 w 640"/>
                    <a:gd name="T21" fmla="*/ 367 h 655"/>
                    <a:gd name="T22" fmla="*/ 0 w 640"/>
                    <a:gd name="T23" fmla="*/ 528 h 655"/>
                    <a:gd name="T24" fmla="*/ 115 w 640"/>
                    <a:gd name="T25" fmla="*/ 594 h 655"/>
                    <a:gd name="T26" fmla="*/ 113 w 640"/>
                    <a:gd name="T27" fmla="*/ 655 h 655"/>
                    <a:gd name="T28" fmla="*/ 509 w 640"/>
                    <a:gd name="T29" fmla="*/ 655 h 655"/>
                    <a:gd name="T30" fmla="*/ 509 w 640"/>
                    <a:gd name="T31" fmla="*/ 645 h 6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0" h="655">
                      <a:moveTo>
                        <a:pt x="509" y="645"/>
                      </a:moveTo>
                      <a:cubicBezTo>
                        <a:pt x="509" y="573"/>
                        <a:pt x="568" y="514"/>
                        <a:pt x="640" y="514"/>
                      </a:cubicBezTo>
                      <a:cubicBezTo>
                        <a:pt x="640" y="0"/>
                        <a:pt x="640" y="0"/>
                        <a:pt x="640" y="0"/>
                      </a:cubicBezTo>
                      <a:cubicBezTo>
                        <a:pt x="555" y="0"/>
                        <a:pt x="555" y="0"/>
                        <a:pt x="555" y="0"/>
                      </a:cubicBezTo>
                      <a:cubicBezTo>
                        <a:pt x="527" y="130"/>
                        <a:pt x="527" y="130"/>
                        <a:pt x="527" y="130"/>
                      </a:cubicBezTo>
                      <a:cubicBezTo>
                        <a:pt x="493" y="138"/>
                        <a:pt x="459" y="149"/>
                        <a:pt x="427" y="163"/>
                      </a:cubicBezTo>
                      <a:cubicBezTo>
                        <a:pt x="328" y="74"/>
                        <a:pt x="328" y="74"/>
                        <a:pt x="328" y="74"/>
                      </a:cubicBezTo>
                      <a:cubicBezTo>
                        <a:pt x="192" y="174"/>
                        <a:pt x="192" y="174"/>
                        <a:pt x="192" y="174"/>
                      </a:cubicBezTo>
                      <a:cubicBezTo>
                        <a:pt x="246" y="295"/>
                        <a:pt x="246" y="295"/>
                        <a:pt x="246" y="295"/>
                      </a:cubicBezTo>
                      <a:cubicBezTo>
                        <a:pt x="223" y="321"/>
                        <a:pt x="202" y="349"/>
                        <a:pt x="184" y="380"/>
                      </a:cubicBezTo>
                      <a:cubicBezTo>
                        <a:pt x="52" y="367"/>
                        <a:pt x="52" y="367"/>
                        <a:pt x="52" y="367"/>
                      </a:cubicBezTo>
                      <a:cubicBezTo>
                        <a:pt x="0" y="528"/>
                        <a:pt x="0" y="528"/>
                        <a:pt x="0" y="528"/>
                      </a:cubicBezTo>
                      <a:cubicBezTo>
                        <a:pt x="115" y="594"/>
                        <a:pt x="115" y="594"/>
                        <a:pt x="115" y="594"/>
                      </a:cubicBezTo>
                      <a:cubicBezTo>
                        <a:pt x="113" y="614"/>
                        <a:pt x="112" y="635"/>
                        <a:pt x="113" y="655"/>
                      </a:cubicBezTo>
                      <a:cubicBezTo>
                        <a:pt x="509" y="655"/>
                        <a:pt x="509" y="655"/>
                        <a:pt x="509" y="655"/>
                      </a:cubicBezTo>
                      <a:cubicBezTo>
                        <a:pt x="509" y="652"/>
                        <a:pt x="509" y="649"/>
                        <a:pt x="509" y="645"/>
                      </a:cubicBezTo>
                      <a:close/>
                    </a:path>
                  </a:pathLst>
                </a:custGeom>
                <a:solidFill>
                  <a:schemeClr val="accent2"/>
                </a:solidFill>
                <a:ln>
                  <a:noFill/>
                </a:ln>
              </p:spPr>
              <p:txBody>
                <a:bodyPr anchor="ctr"/>
                <a:lstStyle/>
                <a:p>
                  <a:pPr algn="ctr"/>
                </a:p>
              </p:txBody>
            </p:sp>
            <p:sp>
              <p:nvSpPr>
                <p:cNvPr id="33" name="任意多边形 32"/>
                <p:cNvSpPr/>
                <p:nvPr/>
              </p:nvSpPr>
              <p:spPr bwMode="auto">
                <a:xfrm>
                  <a:off x="5275263" y="3038475"/>
                  <a:ext cx="1212850" cy="1241425"/>
                </a:xfrm>
                <a:custGeom>
                  <a:gdLst>
                    <a:gd name="T0" fmla="*/ 132 w 640"/>
                    <a:gd name="T1" fmla="*/ 645 h 655"/>
                    <a:gd name="T2" fmla="*/ 132 w 640"/>
                    <a:gd name="T3" fmla="*/ 655 h 655"/>
                    <a:gd name="T4" fmla="*/ 528 w 640"/>
                    <a:gd name="T5" fmla="*/ 655 h 655"/>
                    <a:gd name="T6" fmla="*/ 525 w 640"/>
                    <a:gd name="T7" fmla="*/ 592 h 655"/>
                    <a:gd name="T8" fmla="*/ 640 w 640"/>
                    <a:gd name="T9" fmla="*/ 525 h 655"/>
                    <a:gd name="T10" fmla="*/ 588 w 640"/>
                    <a:gd name="T11" fmla="*/ 364 h 655"/>
                    <a:gd name="T12" fmla="*/ 455 w 640"/>
                    <a:gd name="T13" fmla="*/ 378 h 655"/>
                    <a:gd name="T14" fmla="*/ 394 w 640"/>
                    <a:gd name="T15" fmla="*/ 294 h 655"/>
                    <a:gd name="T16" fmla="*/ 447 w 640"/>
                    <a:gd name="T17" fmla="*/ 172 h 655"/>
                    <a:gd name="T18" fmla="*/ 310 w 640"/>
                    <a:gd name="T19" fmla="*/ 73 h 655"/>
                    <a:gd name="T20" fmla="*/ 212 w 640"/>
                    <a:gd name="T21" fmla="*/ 162 h 655"/>
                    <a:gd name="T22" fmla="*/ 162 w 640"/>
                    <a:gd name="T23" fmla="*/ 143 h 655"/>
                    <a:gd name="T24" fmla="*/ 112 w 640"/>
                    <a:gd name="T25" fmla="*/ 130 h 655"/>
                    <a:gd name="T26" fmla="*/ 84 w 640"/>
                    <a:gd name="T27" fmla="*/ 0 h 655"/>
                    <a:gd name="T28" fmla="*/ 0 w 640"/>
                    <a:gd name="T29" fmla="*/ 0 h 655"/>
                    <a:gd name="T30" fmla="*/ 0 w 640"/>
                    <a:gd name="T31" fmla="*/ 514 h 655"/>
                    <a:gd name="T32" fmla="*/ 132 w 640"/>
                    <a:gd name="T33" fmla="*/ 645 h 6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0" h="655">
                      <a:moveTo>
                        <a:pt x="132" y="645"/>
                      </a:moveTo>
                      <a:cubicBezTo>
                        <a:pt x="132" y="649"/>
                        <a:pt x="132" y="652"/>
                        <a:pt x="132" y="655"/>
                      </a:cubicBezTo>
                      <a:cubicBezTo>
                        <a:pt x="528" y="655"/>
                        <a:pt x="528" y="655"/>
                        <a:pt x="528" y="655"/>
                      </a:cubicBezTo>
                      <a:cubicBezTo>
                        <a:pt x="528" y="634"/>
                        <a:pt x="528" y="613"/>
                        <a:pt x="525" y="592"/>
                      </a:cubicBezTo>
                      <a:cubicBezTo>
                        <a:pt x="640" y="525"/>
                        <a:pt x="640" y="525"/>
                        <a:pt x="640" y="525"/>
                      </a:cubicBezTo>
                      <a:cubicBezTo>
                        <a:pt x="588" y="364"/>
                        <a:pt x="588" y="364"/>
                        <a:pt x="588" y="364"/>
                      </a:cubicBezTo>
                      <a:cubicBezTo>
                        <a:pt x="455" y="378"/>
                        <a:pt x="455" y="378"/>
                        <a:pt x="455" y="378"/>
                      </a:cubicBezTo>
                      <a:cubicBezTo>
                        <a:pt x="438" y="348"/>
                        <a:pt x="417" y="320"/>
                        <a:pt x="394" y="294"/>
                      </a:cubicBezTo>
                      <a:cubicBezTo>
                        <a:pt x="447" y="172"/>
                        <a:pt x="447" y="172"/>
                        <a:pt x="447" y="172"/>
                      </a:cubicBezTo>
                      <a:cubicBezTo>
                        <a:pt x="310" y="73"/>
                        <a:pt x="310" y="73"/>
                        <a:pt x="310" y="73"/>
                      </a:cubicBezTo>
                      <a:cubicBezTo>
                        <a:pt x="212" y="162"/>
                        <a:pt x="212" y="162"/>
                        <a:pt x="212" y="162"/>
                      </a:cubicBezTo>
                      <a:cubicBezTo>
                        <a:pt x="196" y="155"/>
                        <a:pt x="179" y="149"/>
                        <a:pt x="162" y="143"/>
                      </a:cubicBezTo>
                      <a:cubicBezTo>
                        <a:pt x="146" y="138"/>
                        <a:pt x="129" y="133"/>
                        <a:pt x="112" y="130"/>
                      </a:cubicBezTo>
                      <a:cubicBezTo>
                        <a:pt x="84" y="0"/>
                        <a:pt x="84" y="0"/>
                        <a:pt x="84" y="0"/>
                      </a:cubicBezTo>
                      <a:cubicBezTo>
                        <a:pt x="0" y="0"/>
                        <a:pt x="0" y="0"/>
                        <a:pt x="0" y="0"/>
                      </a:cubicBezTo>
                      <a:cubicBezTo>
                        <a:pt x="0" y="514"/>
                        <a:pt x="0" y="514"/>
                        <a:pt x="0" y="514"/>
                      </a:cubicBezTo>
                      <a:cubicBezTo>
                        <a:pt x="73" y="514"/>
                        <a:pt x="132" y="573"/>
                        <a:pt x="132" y="645"/>
                      </a:cubicBezTo>
                      <a:close/>
                    </a:path>
                  </a:pathLst>
                </a:custGeom>
                <a:solidFill>
                  <a:schemeClr val="accent3"/>
                </a:solidFill>
                <a:ln>
                  <a:noFill/>
                </a:ln>
              </p:spPr>
              <p:txBody>
                <a:bodyPr anchor="ctr"/>
                <a:lstStyle/>
                <a:p>
                  <a:pPr algn="ctr"/>
                </a:p>
              </p:txBody>
            </p:sp>
            <p:sp>
              <p:nvSpPr>
                <p:cNvPr id="34" name="任意多边形 33"/>
                <p:cNvSpPr/>
                <p:nvPr/>
              </p:nvSpPr>
              <p:spPr bwMode="auto">
                <a:xfrm>
                  <a:off x="5275263" y="4279900"/>
                  <a:ext cx="1214437" cy="1206500"/>
                </a:xfrm>
                <a:custGeom>
                  <a:gdLst>
                    <a:gd name="T0" fmla="*/ 528 w 641"/>
                    <a:gd name="T1" fmla="*/ 0 h 636"/>
                    <a:gd name="T2" fmla="*/ 132 w 641"/>
                    <a:gd name="T3" fmla="*/ 0 h 636"/>
                    <a:gd name="T4" fmla="*/ 0 w 641"/>
                    <a:gd name="T5" fmla="*/ 122 h 636"/>
                    <a:gd name="T6" fmla="*/ 0 w 641"/>
                    <a:gd name="T7" fmla="*/ 636 h 636"/>
                    <a:gd name="T8" fmla="*/ 86 w 641"/>
                    <a:gd name="T9" fmla="*/ 636 h 636"/>
                    <a:gd name="T10" fmla="*/ 114 w 641"/>
                    <a:gd name="T11" fmla="*/ 506 h 636"/>
                    <a:gd name="T12" fmla="*/ 213 w 641"/>
                    <a:gd name="T13" fmla="*/ 473 h 636"/>
                    <a:gd name="T14" fmla="*/ 312 w 641"/>
                    <a:gd name="T15" fmla="*/ 562 h 636"/>
                    <a:gd name="T16" fmla="*/ 449 w 641"/>
                    <a:gd name="T17" fmla="*/ 462 h 636"/>
                    <a:gd name="T18" fmla="*/ 395 w 641"/>
                    <a:gd name="T19" fmla="*/ 341 h 636"/>
                    <a:gd name="T20" fmla="*/ 456 w 641"/>
                    <a:gd name="T21" fmla="*/ 256 h 636"/>
                    <a:gd name="T22" fmla="*/ 589 w 641"/>
                    <a:gd name="T23" fmla="*/ 269 h 636"/>
                    <a:gd name="T24" fmla="*/ 641 w 641"/>
                    <a:gd name="T25" fmla="*/ 108 h 636"/>
                    <a:gd name="T26" fmla="*/ 525 w 641"/>
                    <a:gd name="T27" fmla="*/ 42 h 636"/>
                    <a:gd name="T28" fmla="*/ 528 w 641"/>
                    <a:gd name="T29" fmla="*/ 0 h 6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1" h="636">
                      <a:moveTo>
                        <a:pt x="528" y="0"/>
                      </a:moveTo>
                      <a:cubicBezTo>
                        <a:pt x="132" y="0"/>
                        <a:pt x="132" y="0"/>
                        <a:pt x="132" y="0"/>
                      </a:cubicBezTo>
                      <a:cubicBezTo>
                        <a:pt x="127" y="68"/>
                        <a:pt x="70" y="122"/>
                        <a:pt x="0" y="122"/>
                      </a:cubicBezTo>
                      <a:cubicBezTo>
                        <a:pt x="0" y="636"/>
                        <a:pt x="0" y="636"/>
                        <a:pt x="0" y="636"/>
                      </a:cubicBezTo>
                      <a:cubicBezTo>
                        <a:pt x="86" y="636"/>
                        <a:pt x="86" y="636"/>
                        <a:pt x="86" y="636"/>
                      </a:cubicBezTo>
                      <a:cubicBezTo>
                        <a:pt x="114" y="506"/>
                        <a:pt x="114" y="506"/>
                        <a:pt x="114" y="506"/>
                      </a:cubicBezTo>
                      <a:cubicBezTo>
                        <a:pt x="148" y="498"/>
                        <a:pt x="181" y="487"/>
                        <a:pt x="213" y="473"/>
                      </a:cubicBezTo>
                      <a:cubicBezTo>
                        <a:pt x="312" y="562"/>
                        <a:pt x="312" y="562"/>
                        <a:pt x="312" y="562"/>
                      </a:cubicBezTo>
                      <a:cubicBezTo>
                        <a:pt x="449" y="462"/>
                        <a:pt x="449" y="462"/>
                        <a:pt x="449" y="462"/>
                      </a:cubicBezTo>
                      <a:cubicBezTo>
                        <a:pt x="395" y="341"/>
                        <a:pt x="395" y="341"/>
                        <a:pt x="395" y="341"/>
                      </a:cubicBezTo>
                      <a:cubicBezTo>
                        <a:pt x="418" y="315"/>
                        <a:pt x="439" y="286"/>
                        <a:pt x="456" y="256"/>
                      </a:cubicBezTo>
                      <a:cubicBezTo>
                        <a:pt x="589" y="269"/>
                        <a:pt x="589" y="269"/>
                        <a:pt x="589" y="269"/>
                      </a:cubicBezTo>
                      <a:cubicBezTo>
                        <a:pt x="641" y="108"/>
                        <a:pt x="641" y="108"/>
                        <a:pt x="641" y="108"/>
                      </a:cubicBezTo>
                      <a:cubicBezTo>
                        <a:pt x="525" y="42"/>
                        <a:pt x="525" y="42"/>
                        <a:pt x="525" y="42"/>
                      </a:cubicBezTo>
                      <a:cubicBezTo>
                        <a:pt x="527" y="28"/>
                        <a:pt x="528" y="14"/>
                        <a:pt x="528" y="0"/>
                      </a:cubicBezTo>
                      <a:close/>
                    </a:path>
                  </a:pathLst>
                </a:custGeom>
                <a:solidFill>
                  <a:schemeClr val="accent4"/>
                </a:solidFill>
                <a:ln>
                  <a:noFill/>
                </a:ln>
              </p:spPr>
              <p:txBody>
                <a:bodyPr anchor="ctr"/>
                <a:lstStyle/>
                <a:p>
                  <a:pPr algn="ctr"/>
                </a:p>
              </p:txBody>
            </p:sp>
            <p:sp>
              <p:nvSpPr>
                <p:cNvPr id="35" name="任意多边形 34"/>
                <p:cNvSpPr/>
                <p:nvPr/>
              </p:nvSpPr>
              <p:spPr bwMode="auto">
                <a:xfrm>
                  <a:off x="4062413" y="4279900"/>
                  <a:ext cx="1212850" cy="1206500"/>
                </a:xfrm>
                <a:custGeom>
                  <a:gdLst>
                    <a:gd name="T0" fmla="*/ 508 w 639"/>
                    <a:gd name="T1" fmla="*/ 0 h 636"/>
                    <a:gd name="T2" fmla="*/ 112 w 639"/>
                    <a:gd name="T3" fmla="*/ 0 h 636"/>
                    <a:gd name="T4" fmla="*/ 114 w 639"/>
                    <a:gd name="T5" fmla="*/ 44 h 636"/>
                    <a:gd name="T6" fmla="*/ 0 w 639"/>
                    <a:gd name="T7" fmla="*/ 111 h 636"/>
                    <a:gd name="T8" fmla="*/ 52 w 639"/>
                    <a:gd name="T9" fmla="*/ 271 h 636"/>
                    <a:gd name="T10" fmla="*/ 184 w 639"/>
                    <a:gd name="T11" fmla="*/ 257 h 636"/>
                    <a:gd name="T12" fmla="*/ 246 w 639"/>
                    <a:gd name="T13" fmla="*/ 342 h 636"/>
                    <a:gd name="T14" fmla="*/ 192 w 639"/>
                    <a:gd name="T15" fmla="*/ 464 h 636"/>
                    <a:gd name="T16" fmla="*/ 329 w 639"/>
                    <a:gd name="T17" fmla="*/ 563 h 636"/>
                    <a:gd name="T18" fmla="*/ 428 w 639"/>
                    <a:gd name="T19" fmla="*/ 474 h 636"/>
                    <a:gd name="T20" fmla="*/ 477 w 639"/>
                    <a:gd name="T21" fmla="*/ 492 h 636"/>
                    <a:gd name="T22" fmla="*/ 528 w 639"/>
                    <a:gd name="T23" fmla="*/ 506 h 636"/>
                    <a:gd name="T24" fmla="*/ 556 w 639"/>
                    <a:gd name="T25" fmla="*/ 636 h 636"/>
                    <a:gd name="T26" fmla="*/ 639 w 639"/>
                    <a:gd name="T27" fmla="*/ 636 h 636"/>
                    <a:gd name="T28" fmla="*/ 639 w 639"/>
                    <a:gd name="T29" fmla="*/ 122 h 636"/>
                    <a:gd name="T30" fmla="*/ 508 w 639"/>
                    <a:gd name="T31" fmla="*/ 0 h 6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9" h="636">
                      <a:moveTo>
                        <a:pt x="508" y="0"/>
                      </a:moveTo>
                      <a:cubicBezTo>
                        <a:pt x="112" y="0"/>
                        <a:pt x="112" y="0"/>
                        <a:pt x="112" y="0"/>
                      </a:cubicBezTo>
                      <a:cubicBezTo>
                        <a:pt x="112" y="14"/>
                        <a:pt x="113" y="29"/>
                        <a:pt x="114" y="44"/>
                      </a:cubicBezTo>
                      <a:cubicBezTo>
                        <a:pt x="0" y="111"/>
                        <a:pt x="0" y="111"/>
                        <a:pt x="0" y="111"/>
                      </a:cubicBezTo>
                      <a:cubicBezTo>
                        <a:pt x="52" y="271"/>
                        <a:pt x="52" y="271"/>
                        <a:pt x="52" y="271"/>
                      </a:cubicBezTo>
                      <a:cubicBezTo>
                        <a:pt x="184" y="257"/>
                        <a:pt x="184" y="257"/>
                        <a:pt x="184" y="257"/>
                      </a:cubicBezTo>
                      <a:cubicBezTo>
                        <a:pt x="202" y="288"/>
                        <a:pt x="223" y="316"/>
                        <a:pt x="246" y="342"/>
                      </a:cubicBezTo>
                      <a:cubicBezTo>
                        <a:pt x="192" y="464"/>
                        <a:pt x="192" y="464"/>
                        <a:pt x="192" y="464"/>
                      </a:cubicBezTo>
                      <a:cubicBezTo>
                        <a:pt x="329" y="563"/>
                        <a:pt x="329" y="563"/>
                        <a:pt x="329" y="563"/>
                      </a:cubicBezTo>
                      <a:cubicBezTo>
                        <a:pt x="428" y="474"/>
                        <a:pt x="428" y="474"/>
                        <a:pt x="428" y="474"/>
                      </a:cubicBezTo>
                      <a:cubicBezTo>
                        <a:pt x="444" y="481"/>
                        <a:pt x="460" y="487"/>
                        <a:pt x="477" y="492"/>
                      </a:cubicBezTo>
                      <a:cubicBezTo>
                        <a:pt x="494" y="498"/>
                        <a:pt x="511" y="502"/>
                        <a:pt x="528" y="506"/>
                      </a:cubicBezTo>
                      <a:cubicBezTo>
                        <a:pt x="556" y="636"/>
                        <a:pt x="556" y="636"/>
                        <a:pt x="556" y="636"/>
                      </a:cubicBezTo>
                      <a:cubicBezTo>
                        <a:pt x="639" y="636"/>
                        <a:pt x="639" y="636"/>
                        <a:pt x="639" y="636"/>
                      </a:cubicBezTo>
                      <a:cubicBezTo>
                        <a:pt x="639" y="122"/>
                        <a:pt x="639" y="122"/>
                        <a:pt x="639" y="122"/>
                      </a:cubicBezTo>
                      <a:cubicBezTo>
                        <a:pt x="570" y="122"/>
                        <a:pt x="513" y="68"/>
                        <a:pt x="508" y="0"/>
                      </a:cubicBezTo>
                      <a:close/>
                    </a:path>
                  </a:pathLst>
                </a:custGeom>
                <a:solidFill>
                  <a:schemeClr val="accent1"/>
                </a:solidFill>
                <a:ln>
                  <a:noFill/>
                </a:ln>
              </p:spPr>
              <p:txBody>
                <a:bodyPr anchor="ctr"/>
                <a:lstStyle/>
                <a:p>
                  <a:pPr algn="ctr"/>
                </a:p>
              </p:txBody>
            </p:sp>
          </p:grpSp>
          <p:grpSp>
            <p:nvGrpSpPr>
              <p:cNvPr id="22" name="组合 21"/>
              <p:cNvGrpSpPr/>
              <p:nvPr/>
            </p:nvGrpSpPr>
            <p:grpSpPr>
              <a:xfrm>
                <a:off x="4669756" y="3473029"/>
                <a:ext cx="247160" cy="360288"/>
                <a:chOff x="3582988" y="3510757"/>
                <a:chExt cx="319088" cy="465138"/>
              </a:xfrm>
              <a:solidFill>
                <a:schemeClr val="bg1"/>
              </a:solidFill>
            </p:grpSpPr>
            <p:sp>
              <p:nvSpPr>
                <p:cNvPr id="30" name="任意多边形 29"/>
                <p:cNvSpPr/>
                <p:nvPr/>
              </p:nvSpPr>
              <p:spPr bwMode="auto">
                <a:xfrm>
                  <a:off x="3582988" y="3510757"/>
                  <a:ext cx="319088" cy="465138"/>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a:lstStyle/>
                <a:p>
                  <a:pPr algn="ctr"/>
                </a:p>
              </p:txBody>
            </p:sp>
            <p:sp>
              <p:nvSpPr>
                <p:cNvPr id="31" name="任意多边形 30"/>
                <p:cNvSpPr/>
                <p:nvPr/>
              </p:nvSpPr>
              <p:spPr bwMode="auto">
                <a:xfrm>
                  <a:off x="3655219" y="3583782"/>
                  <a:ext cx="94456" cy="9445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a:lstStyle/>
                <a:p>
                  <a:pPr algn="ctr"/>
                </a:p>
              </p:txBody>
            </p:sp>
          </p:grpSp>
          <p:sp>
            <p:nvSpPr>
              <p:cNvPr id="23" name="任意多边形 22"/>
              <p:cNvSpPr/>
              <p:nvPr/>
            </p:nvSpPr>
            <p:spPr bwMode="auto">
              <a:xfrm>
                <a:off x="5595937" y="3473336"/>
                <a:ext cx="359673" cy="359673"/>
              </a:xfrm>
              <a:custGeom>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p:spPr>
            <p:txBody>
              <a:bodyPr anchor="ctr"/>
              <a:lstStyle/>
              <a:p>
                <a:pPr algn="ctr"/>
              </a:p>
            </p:txBody>
          </p:sp>
          <p:sp>
            <p:nvSpPr>
              <p:cNvPr id="24" name="任意多边形 23"/>
              <p:cNvSpPr/>
              <p:nvPr/>
            </p:nvSpPr>
            <p:spPr bwMode="auto">
              <a:xfrm>
                <a:off x="5574727" y="4388481"/>
                <a:ext cx="359673" cy="348607"/>
              </a:xfrm>
              <a:custGeom>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anchor="ctr"/>
              <a:lstStyle/>
              <a:p>
                <a:pPr algn="ctr"/>
              </a:p>
            </p:txBody>
          </p:sp>
          <p:sp>
            <p:nvSpPr>
              <p:cNvPr id="25" name="任意多边形 24"/>
              <p:cNvSpPr/>
              <p:nvPr/>
            </p:nvSpPr>
            <p:spPr bwMode="auto">
              <a:xfrm>
                <a:off x="4612430" y="4419917"/>
                <a:ext cx="359673" cy="25884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solidFill>
              <a:ln>
                <a:noFill/>
              </a:ln>
              <a:effectLst/>
            </p:spPr>
            <p:txBody>
              <a:bodyPr anchor="ctr"/>
              <a:lstStyle/>
              <a:p>
                <a:pPr algn="ctr"/>
              </a:p>
            </p:txBody>
          </p:sp>
          <p:sp>
            <p:nvSpPr>
              <p:cNvPr id="26" name="文本框 25"/>
              <p:cNvSpPr txBox="1"/>
              <p:nvPr/>
            </p:nvSpPr>
            <p:spPr>
              <a:xfrm>
                <a:off x="4391683" y="3812694"/>
                <a:ext cx="782336" cy="198503"/>
              </a:xfrm>
              <a:prstGeom prst="rect">
                <a:avLst/>
              </a:prstGeom>
              <a:noFill/>
            </p:spPr>
            <p:txBody>
              <a:bodyPr wrap="none">
                <a:normAutofit/>
              </a:bodyPr>
              <a:lstStyle/>
              <a:p>
                <a:pPr algn="ctr"/>
                <a:r>
                  <a:rPr lang="zh-CN" altLang="en-US" sz="1050">
                    <a:solidFill>
                      <a:schemeClr val="bg1"/>
                    </a:solidFill>
                  </a:rPr>
                  <a:t>标题文本预设</a:t>
                </a:r>
                <a:endParaRPr lang="zh-CN" altLang="en-US" sz="1050">
                  <a:solidFill>
                    <a:schemeClr val="bg1"/>
                  </a:solidFill>
                </a:endParaRPr>
              </a:p>
            </p:txBody>
          </p:sp>
          <p:sp>
            <p:nvSpPr>
              <p:cNvPr id="27" name="文本框 26"/>
              <p:cNvSpPr txBox="1"/>
              <p:nvPr/>
            </p:nvSpPr>
            <p:spPr>
              <a:xfrm>
                <a:off x="5396815" y="3828404"/>
                <a:ext cx="782336" cy="198503"/>
              </a:xfrm>
              <a:prstGeom prst="rect">
                <a:avLst/>
              </a:prstGeom>
              <a:noFill/>
            </p:spPr>
            <p:txBody>
              <a:bodyPr wrap="none">
                <a:normAutofit/>
              </a:bodyPr>
              <a:lstStyle/>
              <a:p>
                <a:pPr algn="ctr"/>
                <a:r>
                  <a:rPr lang="zh-CN" altLang="en-US" sz="1050">
                    <a:solidFill>
                      <a:schemeClr val="bg1"/>
                    </a:solidFill>
                  </a:rPr>
                  <a:t>标题文本预设</a:t>
                </a:r>
                <a:endParaRPr lang="zh-CN" altLang="en-US" sz="1050">
                  <a:solidFill>
                    <a:schemeClr val="bg1"/>
                  </a:solidFill>
                </a:endParaRPr>
              </a:p>
            </p:txBody>
          </p:sp>
          <p:sp>
            <p:nvSpPr>
              <p:cNvPr id="28" name="文本框 27"/>
              <p:cNvSpPr txBox="1"/>
              <p:nvPr/>
            </p:nvSpPr>
            <p:spPr>
              <a:xfrm>
                <a:off x="4451555" y="4705682"/>
                <a:ext cx="782336" cy="198503"/>
              </a:xfrm>
              <a:prstGeom prst="rect">
                <a:avLst/>
              </a:prstGeom>
              <a:noFill/>
            </p:spPr>
            <p:txBody>
              <a:bodyPr wrap="none">
                <a:normAutofit/>
              </a:bodyPr>
              <a:lstStyle/>
              <a:p>
                <a:pPr algn="ctr"/>
                <a:r>
                  <a:rPr lang="zh-CN" altLang="en-US" sz="1050">
                    <a:solidFill>
                      <a:schemeClr val="bg1"/>
                    </a:solidFill>
                  </a:rPr>
                  <a:t>标题文本预设</a:t>
                </a:r>
                <a:endParaRPr lang="zh-CN" altLang="en-US" sz="1050">
                  <a:solidFill>
                    <a:schemeClr val="bg1"/>
                  </a:solidFill>
                </a:endParaRPr>
              </a:p>
            </p:txBody>
          </p:sp>
          <p:sp>
            <p:nvSpPr>
              <p:cNvPr id="29" name="文本框 28"/>
              <p:cNvSpPr txBox="1"/>
              <p:nvPr/>
            </p:nvSpPr>
            <p:spPr>
              <a:xfrm>
                <a:off x="5323158" y="4738901"/>
                <a:ext cx="782336" cy="198503"/>
              </a:xfrm>
              <a:prstGeom prst="rect">
                <a:avLst/>
              </a:prstGeom>
              <a:noFill/>
            </p:spPr>
            <p:txBody>
              <a:bodyPr wrap="none">
                <a:normAutofit/>
              </a:bodyPr>
              <a:lstStyle/>
              <a:p>
                <a:pPr algn="ctr"/>
                <a:r>
                  <a:rPr lang="zh-CN" altLang="en-US" sz="1050">
                    <a:solidFill>
                      <a:schemeClr val="bg1"/>
                    </a:solidFill>
                  </a:rPr>
                  <a:t>标题文本预设</a:t>
                </a:r>
                <a:endParaRPr lang="zh-CN" altLang="en-US" sz="1050">
                  <a:solidFill>
                    <a:schemeClr val="bg1"/>
                  </a:solidFill>
                </a:endParaRPr>
              </a:p>
            </p:txBody>
          </p:sp>
        </p:grpSp>
        <p:cxnSp>
          <p:nvCxnSpPr>
            <p:cNvPr id="5" name="直接连接符 4"/>
            <p:cNvCxnSpPr/>
            <p:nvPr/>
          </p:nvCxnSpPr>
          <p:spPr>
            <a:xfrm>
              <a:off x="2010585" y="1928268"/>
              <a:ext cx="429869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2003641" y="1453172"/>
              <a:ext cx="3084247" cy="1292393"/>
              <a:chOff x="1910354" y="1453172"/>
              <a:chExt cx="3084247" cy="1292393"/>
            </a:xfrm>
          </p:grpSpPr>
          <p:sp>
            <p:nvSpPr>
              <p:cNvPr id="19" name="文本框 18"/>
              <p:cNvSpPr txBox="1"/>
              <p:nvPr/>
            </p:nvSpPr>
            <p:spPr>
              <a:xfrm>
                <a:off x="1910354" y="1453172"/>
                <a:ext cx="3084247" cy="276999"/>
              </a:xfrm>
              <a:prstGeom prst="rect">
                <a:avLst/>
              </a:prstGeom>
              <a:noFill/>
            </p:spPr>
            <p:txBody>
              <a:bodyPr wrap="none" lIns="0" tIns="0" rIns="0" bIns="0" anchor="ctr" anchorCtr="0">
                <a:normAutofit/>
              </a:bodyPr>
              <a:lstStyle/>
              <a:p>
                <a:r>
                  <a:rPr lang="zh-CN" altLang="en-US" b="1">
                    <a:solidFill>
                      <a:schemeClr val="accent1"/>
                    </a:solidFill>
                  </a:rPr>
                  <a:t>标题文本预设</a:t>
                </a:r>
                <a:endParaRPr lang="zh-CN" altLang="en-US" b="1">
                  <a:solidFill>
                    <a:schemeClr val="accent1"/>
                  </a:solidFill>
                </a:endParaRPr>
              </a:p>
            </p:txBody>
          </p:sp>
          <p:sp>
            <p:nvSpPr>
              <p:cNvPr id="20" name="矩形 19"/>
              <p:cNvSpPr/>
              <p:nvPr/>
            </p:nvSpPr>
            <p:spPr>
              <a:xfrm>
                <a:off x="1910354" y="2018443"/>
                <a:ext cx="3084247" cy="727122"/>
              </a:xfrm>
              <a:prstGeom prst="rect">
                <a:avLst/>
              </a:prstGeom>
            </p:spPr>
            <p:txBody>
              <a:bodyPr wrap="square" lIns="0" tIns="0" rIns="0" bIns="0" anchor="ctr" anchorCtr="0">
                <a:normAutofit/>
              </a:bodyPr>
              <a:lstStyle/>
              <a:p>
                <a:pPr>
                  <a:lnSpc>
                    <a:spcPct val="120000"/>
                  </a:lnSpc>
                </a:pPr>
                <a:r>
                  <a:rPr lang="zh-CN" altLang="en-US" sz="1050">
                    <a:solidFill>
                      <a:sysClr val="windowText" lastClr="000000"/>
                    </a:solidFill>
                  </a:rPr>
                  <a:t>此部分内容作为文字排版占位显示</a:t>
                </a:r>
                <a:br>
                  <a:rPr lang="zh-CN" altLang="en-US" sz="1050">
                    <a:solidFill>
                      <a:sysClr val="windowText" lastClr="000000"/>
                    </a:solidFill>
                  </a:rPr>
                </a:br>
                <a:r>
                  <a:rPr lang="zh-CN" altLang="en-US" sz="1050">
                    <a:solidFill>
                      <a:sysClr val="windowText" lastClr="000000"/>
                    </a:solidFill>
                  </a:rPr>
                  <a:t> （建议使用主题字体）</a:t>
                </a:r>
                <a:endParaRPr lang="zh-CN" altLang="en-US" sz="1050">
                  <a:solidFill>
                    <a:sysClr val="windowText" lastClr="000000"/>
                  </a:solidFill>
                </a:endParaRPr>
              </a:p>
            </p:txBody>
          </p:sp>
        </p:grpSp>
        <p:cxnSp>
          <p:nvCxnSpPr>
            <p:cNvPr id="7" name="直接连接符 6"/>
            <p:cNvCxnSpPr/>
            <p:nvPr/>
          </p:nvCxnSpPr>
          <p:spPr>
            <a:xfrm>
              <a:off x="871603" y="3897020"/>
              <a:ext cx="291727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887517" y="3421923"/>
              <a:ext cx="3084247" cy="1292393"/>
              <a:chOff x="747025" y="3421923"/>
              <a:chExt cx="3084247" cy="1292393"/>
            </a:xfrm>
          </p:grpSpPr>
          <p:sp>
            <p:nvSpPr>
              <p:cNvPr id="17" name="文本框 16"/>
              <p:cNvSpPr txBox="1"/>
              <p:nvPr/>
            </p:nvSpPr>
            <p:spPr>
              <a:xfrm>
                <a:off x="747025" y="3421923"/>
                <a:ext cx="3084247" cy="276999"/>
              </a:xfrm>
              <a:prstGeom prst="rect">
                <a:avLst/>
              </a:prstGeom>
              <a:noFill/>
            </p:spPr>
            <p:txBody>
              <a:bodyPr wrap="none" lIns="0" tIns="0" rIns="0" bIns="0" anchor="ctr" anchorCtr="0">
                <a:normAutofit/>
              </a:bodyPr>
              <a:lstStyle/>
              <a:p>
                <a:r>
                  <a:rPr lang="zh-CN" altLang="en-US" b="1">
                    <a:solidFill>
                      <a:schemeClr val="accent2"/>
                    </a:solidFill>
                  </a:rPr>
                  <a:t>标题文本预设</a:t>
                </a:r>
                <a:endParaRPr lang="zh-CN" altLang="en-US" b="1">
                  <a:solidFill>
                    <a:schemeClr val="accent2"/>
                  </a:solidFill>
                </a:endParaRPr>
              </a:p>
            </p:txBody>
          </p:sp>
          <p:sp>
            <p:nvSpPr>
              <p:cNvPr id="18" name="矩形 17"/>
              <p:cNvSpPr/>
              <p:nvPr/>
            </p:nvSpPr>
            <p:spPr>
              <a:xfrm>
                <a:off x="747026" y="3987194"/>
                <a:ext cx="2259752" cy="727122"/>
              </a:xfrm>
              <a:prstGeom prst="rect">
                <a:avLst/>
              </a:prstGeom>
            </p:spPr>
            <p:txBody>
              <a:bodyPr wrap="square" lIns="0" tIns="0" rIns="0" bIns="0" anchor="ctr" anchorCtr="0">
                <a:normAutofit/>
              </a:bodyPr>
              <a:lstStyle/>
              <a:p>
                <a:pPr>
                  <a:lnSpc>
                    <a:spcPct val="120000"/>
                  </a:lnSpc>
                </a:pPr>
                <a:r>
                  <a:rPr lang="zh-CN" altLang="en-US" sz="1050">
                    <a:solidFill>
                      <a:sysClr val="windowText" lastClr="000000"/>
                    </a:solidFill>
                  </a:rPr>
                  <a:t>此部分内容作为文字排版占位显示 </a:t>
                </a:r>
                <a:br>
                  <a:rPr lang="zh-CN" altLang="en-US" sz="1050">
                    <a:solidFill>
                      <a:sysClr val="windowText" lastClr="000000"/>
                    </a:solidFill>
                  </a:rPr>
                </a:br>
                <a:r>
                  <a:rPr lang="zh-CN" altLang="en-US" sz="1050">
                    <a:solidFill>
                      <a:sysClr val="windowText" lastClr="000000"/>
                    </a:solidFill>
                  </a:rPr>
                  <a:t>（建议使用主题字体）</a:t>
                </a:r>
                <a:endParaRPr lang="zh-CN" altLang="en-US" sz="1050">
                  <a:solidFill>
                    <a:sysClr val="windowText" lastClr="000000"/>
                  </a:solidFill>
                </a:endParaRPr>
              </a:p>
            </p:txBody>
          </p:sp>
        </p:grpSp>
        <p:cxnSp>
          <p:nvCxnSpPr>
            <p:cNvPr id="9" name="直接连接符 8"/>
            <p:cNvCxnSpPr/>
            <p:nvPr/>
          </p:nvCxnSpPr>
          <p:spPr>
            <a:xfrm>
              <a:off x="8137331" y="2960869"/>
              <a:ext cx="3156683"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8256240" y="2485773"/>
              <a:ext cx="3084247" cy="1292393"/>
              <a:chOff x="8360728" y="2485773"/>
              <a:chExt cx="3084247" cy="1292393"/>
            </a:xfrm>
          </p:grpSpPr>
          <p:sp>
            <p:nvSpPr>
              <p:cNvPr id="15" name="文本框 14"/>
              <p:cNvSpPr txBox="1"/>
              <p:nvPr/>
            </p:nvSpPr>
            <p:spPr>
              <a:xfrm>
                <a:off x="8360728" y="2485773"/>
                <a:ext cx="3084247" cy="276999"/>
              </a:xfrm>
              <a:prstGeom prst="rect">
                <a:avLst/>
              </a:prstGeom>
              <a:noFill/>
            </p:spPr>
            <p:txBody>
              <a:bodyPr wrap="none" lIns="0" tIns="0" rIns="0" bIns="0" anchor="ctr" anchorCtr="0">
                <a:normAutofit/>
              </a:bodyPr>
              <a:lstStyle/>
              <a:p>
                <a:pPr algn="r"/>
                <a:r>
                  <a:rPr lang="zh-CN" altLang="en-US" b="1">
                    <a:solidFill>
                      <a:schemeClr val="accent3"/>
                    </a:solidFill>
                  </a:rPr>
                  <a:t>标题文本预设</a:t>
                </a:r>
                <a:endParaRPr lang="zh-CN" altLang="en-US" b="1">
                  <a:solidFill>
                    <a:schemeClr val="accent3"/>
                  </a:solidFill>
                </a:endParaRPr>
              </a:p>
            </p:txBody>
          </p:sp>
          <p:sp>
            <p:nvSpPr>
              <p:cNvPr id="16" name="矩形 15"/>
              <p:cNvSpPr/>
              <p:nvPr/>
            </p:nvSpPr>
            <p:spPr>
              <a:xfrm>
                <a:off x="8360728" y="3051044"/>
                <a:ext cx="3084247" cy="727122"/>
              </a:xfrm>
              <a:prstGeom prst="rect">
                <a:avLst/>
              </a:prstGeom>
            </p:spPr>
            <p:txBody>
              <a:bodyPr wrap="square" lIns="0" tIns="0" rIns="0" bIns="0" anchor="ctr" anchorCtr="0">
                <a:normAutofit/>
              </a:bodyPr>
              <a:lstStyle/>
              <a:p>
                <a:pPr algn="r">
                  <a:lnSpc>
                    <a:spcPct val="120000"/>
                  </a:lnSpc>
                </a:pPr>
                <a:r>
                  <a:rPr lang="zh-CN" altLang="en-US" sz="1050">
                    <a:solidFill>
                      <a:sysClr val="windowText" lastClr="000000"/>
                    </a:solidFill>
                  </a:rPr>
                  <a:t>此部分内容作为文字排版占位显示 </a:t>
                </a:r>
                <a:br>
                  <a:rPr lang="zh-CN" altLang="en-US" sz="1050">
                    <a:solidFill>
                      <a:sysClr val="windowText" lastClr="000000"/>
                    </a:solidFill>
                  </a:rPr>
                </a:br>
                <a:r>
                  <a:rPr lang="zh-CN" altLang="en-US" sz="1050">
                    <a:solidFill>
                      <a:sysClr val="windowText" lastClr="000000"/>
                    </a:solidFill>
                  </a:rPr>
                  <a:t>（建议使用主题字体）</a:t>
                </a:r>
                <a:endParaRPr lang="zh-CN" altLang="en-US" sz="1050">
                  <a:solidFill>
                    <a:sysClr val="windowText" lastClr="000000"/>
                  </a:solidFill>
                </a:endParaRPr>
              </a:p>
            </p:txBody>
          </p:sp>
        </p:grpSp>
        <p:cxnSp>
          <p:nvCxnSpPr>
            <p:cNvPr id="11" name="直接连接符 10"/>
            <p:cNvCxnSpPr/>
            <p:nvPr/>
          </p:nvCxnSpPr>
          <p:spPr>
            <a:xfrm>
              <a:off x="6618622" y="4788078"/>
              <a:ext cx="2973944"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6528048" y="4312982"/>
              <a:ext cx="3084247" cy="1292392"/>
              <a:chOff x="6656706" y="4312982"/>
              <a:chExt cx="3084247" cy="1292392"/>
            </a:xfrm>
          </p:grpSpPr>
          <p:sp>
            <p:nvSpPr>
              <p:cNvPr id="13" name="文本框 12"/>
              <p:cNvSpPr txBox="1"/>
              <p:nvPr/>
            </p:nvSpPr>
            <p:spPr>
              <a:xfrm>
                <a:off x="6656706" y="4312982"/>
                <a:ext cx="3084247" cy="276999"/>
              </a:xfrm>
              <a:prstGeom prst="rect">
                <a:avLst/>
              </a:prstGeom>
              <a:noFill/>
            </p:spPr>
            <p:txBody>
              <a:bodyPr wrap="none" lIns="0" tIns="0" rIns="0" bIns="0" anchor="ctr" anchorCtr="0">
                <a:normAutofit/>
              </a:bodyPr>
              <a:lstStyle/>
              <a:p>
                <a:pPr algn="r"/>
                <a:r>
                  <a:rPr lang="zh-CN" altLang="en-US" b="1">
                    <a:solidFill>
                      <a:schemeClr val="accent4"/>
                    </a:solidFill>
                  </a:rPr>
                  <a:t>标题文本预设</a:t>
                </a:r>
                <a:endParaRPr lang="zh-CN" altLang="en-US" b="1">
                  <a:solidFill>
                    <a:schemeClr val="accent4"/>
                  </a:solidFill>
                </a:endParaRPr>
              </a:p>
            </p:txBody>
          </p:sp>
          <p:sp>
            <p:nvSpPr>
              <p:cNvPr id="14" name="矩形 13"/>
              <p:cNvSpPr/>
              <p:nvPr/>
            </p:nvSpPr>
            <p:spPr>
              <a:xfrm>
                <a:off x="6656706" y="4878252"/>
                <a:ext cx="3084247" cy="727122"/>
              </a:xfrm>
              <a:prstGeom prst="rect">
                <a:avLst/>
              </a:prstGeom>
            </p:spPr>
            <p:txBody>
              <a:bodyPr wrap="square" lIns="0" tIns="0" rIns="0" bIns="0" anchor="ctr" anchorCtr="0">
                <a:normAutofit/>
              </a:bodyPr>
              <a:lstStyle/>
              <a:p>
                <a:pPr algn="r">
                  <a:lnSpc>
                    <a:spcPct val="120000"/>
                  </a:lnSpc>
                </a:pPr>
                <a:r>
                  <a:rPr lang="zh-CN" altLang="en-US" sz="1050">
                    <a:solidFill>
                      <a:sysClr val="windowText" lastClr="000000"/>
                    </a:solidFill>
                  </a:rPr>
                  <a:t>此部分内容作为文字排版占位显示 </a:t>
                </a:r>
                <a:br>
                  <a:rPr lang="zh-CN" altLang="en-US" sz="1050">
                    <a:solidFill>
                      <a:sysClr val="windowText" lastClr="000000"/>
                    </a:solidFill>
                  </a:rPr>
                </a:br>
                <a:r>
                  <a:rPr lang="zh-CN" altLang="en-US" sz="1050">
                    <a:solidFill>
                      <a:sysClr val="windowText" lastClr="000000"/>
                    </a:solidFill>
                  </a:rPr>
                  <a:t>（建议使用主题字体）</a:t>
                </a:r>
                <a:endParaRPr lang="zh-CN" altLang="en-US" sz="1050">
                  <a:solidFill>
                    <a:sysClr val="windowText" lastClr="000000"/>
                  </a:solidFill>
                </a:endParaRPr>
              </a:p>
            </p:txBody>
          </p:sp>
        </p:grpSp>
      </p:grpSp>
      <p:grpSp>
        <p:nvGrpSpPr>
          <p:cNvPr id="59" name="组合 58"/>
          <p:cNvGrpSpPr/>
          <p:nvPr/>
        </p:nvGrpSpPr>
        <p:grpSpPr>
          <a:xfrm>
            <a:off x="600076" y="159402"/>
            <a:ext cx="5346554" cy="468069"/>
            <a:chOff x="600076" y="159402"/>
            <a:chExt cx="5346554" cy="468069"/>
          </a:xfrm>
        </p:grpSpPr>
        <p:sp>
          <p:nvSpPr>
            <p:cNvPr id="60" name="文本框 59"/>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61"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780031" y="1640115"/>
            <a:ext cx="11788666" cy="3888044"/>
            <a:chOff x="822832" y="2049554"/>
            <a:chExt cx="10626033" cy="3504594"/>
          </a:xfrm>
        </p:grpSpPr>
        <p:sp>
          <p:nvSpPr>
            <p:cNvPr id="3" name="任意多边形: 形状 2"/>
            <p:cNvSpPr/>
            <p:nvPr/>
          </p:nvSpPr>
          <p:spPr>
            <a:xfrm>
              <a:off x="1958468" y="4642573"/>
              <a:ext cx="1154167" cy="761054"/>
            </a:xfrm>
            <a:custGeom>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1"/>
            </a:solidFill>
            <a:ln w="12700" cap="flat">
              <a:noFill/>
              <a:miter lim="400000"/>
            </a:ln>
            <a:effectLst/>
          </p:spPr>
          <p:txBody>
            <a:bodyPr anchor="ctr"/>
            <a:lstStyle/>
            <a:p>
              <a:pPr algn="ctr"/>
            </a:p>
          </p:txBody>
        </p:sp>
        <p:sp>
          <p:nvSpPr>
            <p:cNvPr id="4" name="任意多边形: 形状 3"/>
            <p:cNvSpPr/>
            <p:nvPr/>
          </p:nvSpPr>
          <p:spPr>
            <a:xfrm>
              <a:off x="2117536" y="4732840"/>
              <a:ext cx="172176" cy="258260"/>
            </a:xfrm>
            <a:custGeom>
              <a:cxnLst>
                <a:cxn ang="0">
                  <a:pos x="wd2" y="hd2"/>
                </a:cxn>
                <a:cxn ang="5400000">
                  <a:pos x="wd2" y="hd2"/>
                </a:cxn>
                <a:cxn ang="10800000">
                  <a:pos x="wd2" y="hd2"/>
                </a:cxn>
                <a:cxn ang="16200000">
                  <a:pos x="wd2" y="hd2"/>
                </a:cxn>
              </a:cxnLst>
              <a:rect l="0" t="0" r="r" b="b"/>
              <a:pathLst>
                <a:path w="21600" h="21600" extrusionOk="0">
                  <a:moveTo>
                    <a:pt x="14850" y="6750"/>
                  </a:moveTo>
                  <a:cubicBezTo>
                    <a:pt x="14491" y="6750"/>
                    <a:pt x="14175" y="6539"/>
                    <a:pt x="14175" y="6300"/>
                  </a:cubicBezTo>
                  <a:cubicBezTo>
                    <a:pt x="14175" y="5330"/>
                    <a:pt x="11918" y="4950"/>
                    <a:pt x="10800" y="4950"/>
                  </a:cubicBezTo>
                  <a:cubicBezTo>
                    <a:pt x="10441" y="4950"/>
                    <a:pt x="10125" y="4739"/>
                    <a:pt x="10125" y="4500"/>
                  </a:cubicBezTo>
                  <a:cubicBezTo>
                    <a:pt x="10125" y="4261"/>
                    <a:pt x="10441" y="4050"/>
                    <a:pt x="10800" y="4050"/>
                  </a:cubicBezTo>
                  <a:cubicBezTo>
                    <a:pt x="12762" y="4050"/>
                    <a:pt x="15525" y="4739"/>
                    <a:pt x="15525" y="6300"/>
                  </a:cubicBezTo>
                  <a:cubicBezTo>
                    <a:pt x="15525" y="6539"/>
                    <a:pt x="15209" y="6750"/>
                    <a:pt x="14850" y="6750"/>
                  </a:cubicBezTo>
                  <a:close/>
                  <a:moveTo>
                    <a:pt x="10800" y="1800"/>
                  </a:moveTo>
                  <a:cubicBezTo>
                    <a:pt x="6982" y="1800"/>
                    <a:pt x="2700" y="3487"/>
                    <a:pt x="2700" y="6300"/>
                  </a:cubicBezTo>
                  <a:cubicBezTo>
                    <a:pt x="2700" y="7200"/>
                    <a:pt x="3248" y="8142"/>
                    <a:pt x="4134" y="8831"/>
                  </a:cubicBezTo>
                  <a:cubicBezTo>
                    <a:pt x="4535" y="9141"/>
                    <a:pt x="4999" y="9436"/>
                    <a:pt x="5421" y="9759"/>
                  </a:cubicBezTo>
                  <a:cubicBezTo>
                    <a:pt x="6919" y="10955"/>
                    <a:pt x="8184" y="12361"/>
                    <a:pt x="8395" y="13950"/>
                  </a:cubicBezTo>
                  <a:lnTo>
                    <a:pt x="13205" y="13950"/>
                  </a:lnTo>
                  <a:cubicBezTo>
                    <a:pt x="13416" y="12361"/>
                    <a:pt x="14681" y="10955"/>
                    <a:pt x="16179" y="9759"/>
                  </a:cubicBezTo>
                  <a:cubicBezTo>
                    <a:pt x="16601" y="9436"/>
                    <a:pt x="17065" y="9141"/>
                    <a:pt x="17466" y="8831"/>
                  </a:cubicBezTo>
                  <a:cubicBezTo>
                    <a:pt x="18352" y="8142"/>
                    <a:pt x="18900" y="7200"/>
                    <a:pt x="18900" y="6300"/>
                  </a:cubicBezTo>
                  <a:cubicBezTo>
                    <a:pt x="18900" y="3487"/>
                    <a:pt x="14618" y="1800"/>
                    <a:pt x="10800" y="1800"/>
                  </a:cubicBezTo>
                  <a:close/>
                  <a:moveTo>
                    <a:pt x="19427" y="10069"/>
                  </a:moveTo>
                  <a:cubicBezTo>
                    <a:pt x="17972" y="11138"/>
                    <a:pt x="16052" y="12642"/>
                    <a:pt x="15884" y="14147"/>
                  </a:cubicBezTo>
                  <a:cubicBezTo>
                    <a:pt x="16495" y="14386"/>
                    <a:pt x="16875" y="14836"/>
                    <a:pt x="16875" y="15300"/>
                  </a:cubicBezTo>
                  <a:cubicBezTo>
                    <a:pt x="16875" y="15638"/>
                    <a:pt x="16685" y="15961"/>
                    <a:pt x="16348" y="16200"/>
                  </a:cubicBezTo>
                  <a:cubicBezTo>
                    <a:pt x="16685" y="16439"/>
                    <a:pt x="16875" y="16762"/>
                    <a:pt x="16875" y="17100"/>
                  </a:cubicBezTo>
                  <a:cubicBezTo>
                    <a:pt x="16875" y="17564"/>
                    <a:pt x="16516" y="17986"/>
                    <a:pt x="15926" y="18239"/>
                  </a:cubicBezTo>
                  <a:cubicBezTo>
                    <a:pt x="16095" y="18436"/>
                    <a:pt x="16200" y="18675"/>
                    <a:pt x="16200" y="18900"/>
                  </a:cubicBezTo>
                  <a:cubicBezTo>
                    <a:pt x="16200" y="19814"/>
                    <a:pt x="15124" y="20250"/>
                    <a:pt x="13901" y="20250"/>
                  </a:cubicBezTo>
                  <a:cubicBezTo>
                    <a:pt x="13352" y="21066"/>
                    <a:pt x="12129" y="21600"/>
                    <a:pt x="10800" y="21600"/>
                  </a:cubicBezTo>
                  <a:cubicBezTo>
                    <a:pt x="9471" y="21600"/>
                    <a:pt x="8248" y="21066"/>
                    <a:pt x="7699" y="20250"/>
                  </a:cubicBezTo>
                  <a:cubicBezTo>
                    <a:pt x="6476" y="20250"/>
                    <a:pt x="5400" y="19814"/>
                    <a:pt x="5400" y="18900"/>
                  </a:cubicBezTo>
                  <a:cubicBezTo>
                    <a:pt x="5400" y="18675"/>
                    <a:pt x="5505" y="18436"/>
                    <a:pt x="5674" y="18239"/>
                  </a:cubicBezTo>
                  <a:cubicBezTo>
                    <a:pt x="5084" y="17986"/>
                    <a:pt x="4725" y="17564"/>
                    <a:pt x="4725" y="17100"/>
                  </a:cubicBezTo>
                  <a:cubicBezTo>
                    <a:pt x="4725" y="16762"/>
                    <a:pt x="4915" y="16439"/>
                    <a:pt x="5252" y="16200"/>
                  </a:cubicBezTo>
                  <a:cubicBezTo>
                    <a:pt x="4915" y="15961"/>
                    <a:pt x="4725" y="15638"/>
                    <a:pt x="4725" y="15300"/>
                  </a:cubicBezTo>
                  <a:cubicBezTo>
                    <a:pt x="4725" y="14836"/>
                    <a:pt x="5105" y="14386"/>
                    <a:pt x="5716" y="14147"/>
                  </a:cubicBezTo>
                  <a:cubicBezTo>
                    <a:pt x="5548" y="12642"/>
                    <a:pt x="3628" y="11138"/>
                    <a:pt x="2173" y="10069"/>
                  </a:cubicBezTo>
                  <a:cubicBezTo>
                    <a:pt x="717" y="9000"/>
                    <a:pt x="0" y="7748"/>
                    <a:pt x="0" y="6300"/>
                  </a:cubicBezTo>
                  <a:cubicBezTo>
                    <a:pt x="0" y="2475"/>
                    <a:pt x="5463" y="0"/>
                    <a:pt x="10800" y="0"/>
                  </a:cubicBezTo>
                  <a:cubicBezTo>
                    <a:pt x="16137" y="0"/>
                    <a:pt x="21600" y="2475"/>
                    <a:pt x="21600" y="6300"/>
                  </a:cubicBezTo>
                  <a:cubicBezTo>
                    <a:pt x="21600" y="7748"/>
                    <a:pt x="20883" y="9000"/>
                    <a:pt x="19427" y="10069"/>
                  </a:cubicBezTo>
                  <a:close/>
                </a:path>
              </a:pathLst>
            </a:custGeom>
            <a:solidFill>
              <a:srgbClr val="FFFFFF"/>
            </a:solidFill>
            <a:ln w="12700" cap="flat">
              <a:noFill/>
              <a:miter lim="400000"/>
            </a:ln>
            <a:effectLst/>
          </p:spPr>
          <p:txBody>
            <a:bodyPr anchor="ctr"/>
            <a:lstStyle/>
            <a:p>
              <a:pPr algn="ctr"/>
            </a:p>
          </p:txBody>
        </p:sp>
        <p:sp>
          <p:nvSpPr>
            <p:cNvPr id="5" name="任意多边形: 形状 4"/>
            <p:cNvSpPr/>
            <p:nvPr/>
          </p:nvSpPr>
          <p:spPr>
            <a:xfrm>
              <a:off x="2816833" y="3992317"/>
              <a:ext cx="1154172" cy="761055"/>
            </a:xfrm>
            <a:custGeom>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2"/>
            </a:solidFill>
            <a:ln w="12700" cap="flat">
              <a:noFill/>
              <a:miter lim="400000"/>
            </a:ln>
            <a:effectLst/>
          </p:spPr>
          <p:txBody>
            <a:bodyPr anchor="ctr"/>
            <a:lstStyle/>
            <a:p>
              <a:pPr algn="ctr"/>
            </a:p>
          </p:txBody>
        </p:sp>
        <p:sp>
          <p:nvSpPr>
            <p:cNvPr id="6" name="任意多边形: 形状 5"/>
            <p:cNvSpPr/>
            <p:nvPr/>
          </p:nvSpPr>
          <p:spPr>
            <a:xfrm>
              <a:off x="3005371" y="4090696"/>
              <a:ext cx="194752" cy="238418"/>
            </a:xfrm>
            <a:custGeom>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FFFFFF"/>
            </a:solidFill>
            <a:ln w="12700" cap="flat">
              <a:noFill/>
              <a:miter lim="400000"/>
            </a:ln>
            <a:effectLst/>
          </p:spPr>
          <p:txBody>
            <a:bodyPr anchor="ctr"/>
            <a:lstStyle/>
            <a:p>
              <a:pPr algn="ctr"/>
            </a:p>
          </p:txBody>
        </p:sp>
        <p:sp>
          <p:nvSpPr>
            <p:cNvPr id="7" name="任意多边形: 形状 6"/>
            <p:cNvSpPr/>
            <p:nvPr/>
          </p:nvSpPr>
          <p:spPr>
            <a:xfrm>
              <a:off x="3667194" y="3342061"/>
              <a:ext cx="1154172" cy="761048"/>
            </a:xfrm>
            <a:custGeom>
              <a:cxnLst>
                <a:cxn ang="0">
                  <a:pos x="wd2" y="hd2"/>
                </a:cxn>
                <a:cxn ang="5400000">
                  <a:pos x="wd2" y="hd2"/>
                </a:cxn>
                <a:cxn ang="10800000">
                  <a:pos x="wd2" y="hd2"/>
                </a:cxn>
                <a:cxn ang="16200000">
                  <a:pos x="wd2" y="hd2"/>
                </a:cxn>
              </a:cxnLst>
              <a:rect l="0" t="0" r="r" b="b"/>
              <a:pathLst>
                <a:path w="21600" h="21600" extrusionOk="0">
                  <a:moveTo>
                    <a:pt x="9242" y="21600"/>
                  </a:moveTo>
                  <a:lnTo>
                    <a:pt x="9202" y="12827"/>
                  </a:lnTo>
                  <a:lnTo>
                    <a:pt x="0" y="12827"/>
                  </a:lnTo>
                  <a:lnTo>
                    <a:pt x="0" y="0"/>
                  </a:lnTo>
                  <a:lnTo>
                    <a:pt x="21600" y="0"/>
                  </a:lnTo>
                  <a:lnTo>
                    <a:pt x="21600" y="12827"/>
                  </a:lnTo>
                </a:path>
              </a:pathLst>
            </a:custGeom>
            <a:solidFill>
              <a:schemeClr val="accent3"/>
            </a:solidFill>
            <a:ln w="12700" cap="flat">
              <a:noFill/>
              <a:miter lim="400000"/>
            </a:ln>
            <a:effectLst/>
          </p:spPr>
          <p:txBody>
            <a:bodyPr anchor="ctr"/>
            <a:lstStyle/>
            <a:p>
              <a:pPr algn="ctr"/>
            </a:p>
          </p:txBody>
        </p:sp>
        <p:sp>
          <p:nvSpPr>
            <p:cNvPr id="8" name="任意多边形: 形状 7"/>
            <p:cNvSpPr/>
            <p:nvPr/>
          </p:nvSpPr>
          <p:spPr>
            <a:xfrm>
              <a:off x="3818348" y="3450549"/>
              <a:ext cx="230888" cy="230864"/>
            </a:xfrm>
            <a:custGeom>
              <a:cxnLst>
                <a:cxn ang="0">
                  <a:pos x="wd2" y="hd2"/>
                </a:cxn>
                <a:cxn ang="5400000">
                  <a:pos x="wd2" y="hd2"/>
                </a:cxn>
                <a:cxn ang="10800000">
                  <a:pos x="wd2" y="hd2"/>
                </a:cxn>
                <a:cxn ang="16200000">
                  <a:pos x="wd2" y="hd2"/>
                </a:cxn>
              </a:cxnLst>
              <a:rect l="0" t="0" r="r" b="b"/>
              <a:pathLst>
                <a:path w="21395" h="21473" extrusionOk="0">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rgbClr val="FFFFFF"/>
            </a:solidFill>
            <a:ln w="12700" cap="flat">
              <a:noFill/>
              <a:miter lim="400000"/>
            </a:ln>
            <a:effectLst/>
          </p:spPr>
          <p:txBody>
            <a:bodyPr anchor="ctr"/>
            <a:lstStyle/>
            <a:p>
              <a:pPr algn="ctr"/>
            </a:p>
          </p:txBody>
        </p:sp>
        <p:sp>
          <p:nvSpPr>
            <p:cNvPr id="9" name="任意多边形: 形状 8"/>
            <p:cNvSpPr/>
            <p:nvPr/>
          </p:nvSpPr>
          <p:spPr>
            <a:xfrm>
              <a:off x="5375920" y="2049554"/>
              <a:ext cx="1154172" cy="761039"/>
            </a:xfrm>
            <a:custGeom>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5"/>
            </a:solidFill>
            <a:ln w="12700" cap="flat">
              <a:noFill/>
              <a:miter lim="400000"/>
            </a:ln>
            <a:effectLst/>
          </p:spPr>
          <p:txBody>
            <a:bodyPr anchor="ctr"/>
            <a:lstStyle/>
            <a:p>
              <a:pPr algn="ctr"/>
            </a:p>
          </p:txBody>
        </p:sp>
        <p:sp>
          <p:nvSpPr>
            <p:cNvPr id="10" name="任意多边形: 形状 9"/>
            <p:cNvSpPr/>
            <p:nvPr/>
          </p:nvSpPr>
          <p:spPr>
            <a:xfrm>
              <a:off x="5531377" y="2168199"/>
              <a:ext cx="206222" cy="211012"/>
            </a:xfrm>
            <a:custGeom>
              <a:cxnLst>
                <a:cxn ang="0">
                  <a:pos x="wd2" y="hd2"/>
                </a:cxn>
                <a:cxn ang="5400000">
                  <a:pos x="wd2" y="hd2"/>
                </a:cxn>
                <a:cxn ang="10800000">
                  <a:pos x="wd2" y="hd2"/>
                </a:cxn>
                <a:cxn ang="16200000">
                  <a:pos x="wd2" y="hd2"/>
                </a:cxn>
              </a:cxnLst>
              <a:rect l="0" t="0" r="r" b="b"/>
              <a:pathLst>
                <a:path w="20431" h="20432" extrusionOk="0">
                  <a:moveTo>
                    <a:pt x="14102" y="6331"/>
                  </a:moveTo>
                  <a:cubicBezTo>
                    <a:pt x="13392" y="5619"/>
                    <a:pt x="13392" y="4469"/>
                    <a:pt x="14102" y="3757"/>
                  </a:cubicBezTo>
                  <a:cubicBezTo>
                    <a:pt x="14812" y="3048"/>
                    <a:pt x="15963" y="3048"/>
                    <a:pt x="16675" y="3757"/>
                  </a:cubicBezTo>
                  <a:cubicBezTo>
                    <a:pt x="17385" y="4466"/>
                    <a:pt x="17385" y="5618"/>
                    <a:pt x="16675" y="6331"/>
                  </a:cubicBezTo>
                  <a:cubicBezTo>
                    <a:pt x="15963" y="7040"/>
                    <a:pt x="14811" y="7040"/>
                    <a:pt x="14102" y="6331"/>
                  </a:cubicBezTo>
                  <a:close/>
                  <a:moveTo>
                    <a:pt x="12903" y="13199"/>
                  </a:moveTo>
                  <a:cubicBezTo>
                    <a:pt x="12903" y="13199"/>
                    <a:pt x="21289" y="7285"/>
                    <a:pt x="20359" y="517"/>
                  </a:cubicBezTo>
                  <a:cubicBezTo>
                    <a:pt x="20339" y="369"/>
                    <a:pt x="20289" y="269"/>
                    <a:pt x="20226" y="205"/>
                  </a:cubicBezTo>
                  <a:cubicBezTo>
                    <a:pt x="20162" y="142"/>
                    <a:pt x="20063" y="92"/>
                    <a:pt x="19913" y="72"/>
                  </a:cubicBezTo>
                  <a:cubicBezTo>
                    <a:pt x="13146" y="-858"/>
                    <a:pt x="7233" y="7528"/>
                    <a:pt x="7233" y="7528"/>
                  </a:cubicBezTo>
                  <a:cubicBezTo>
                    <a:pt x="2104" y="6928"/>
                    <a:pt x="2477" y="7927"/>
                    <a:pt x="137" y="13421"/>
                  </a:cubicBezTo>
                  <a:cubicBezTo>
                    <a:pt x="-311" y="14468"/>
                    <a:pt x="415" y="14829"/>
                    <a:pt x="1211" y="14534"/>
                  </a:cubicBezTo>
                  <a:cubicBezTo>
                    <a:pt x="2007" y="14242"/>
                    <a:pt x="3762" y="13593"/>
                    <a:pt x="3762" y="13593"/>
                  </a:cubicBezTo>
                  <a:lnTo>
                    <a:pt x="6839" y="16667"/>
                  </a:lnTo>
                  <a:cubicBezTo>
                    <a:pt x="6839" y="16667"/>
                    <a:pt x="6190" y="18425"/>
                    <a:pt x="5897" y="19220"/>
                  </a:cubicBezTo>
                  <a:cubicBezTo>
                    <a:pt x="5602" y="20016"/>
                    <a:pt x="5962" y="20742"/>
                    <a:pt x="7011" y="20295"/>
                  </a:cubicBezTo>
                  <a:cubicBezTo>
                    <a:pt x="12504" y="17955"/>
                    <a:pt x="13504" y="18328"/>
                    <a:pt x="12903" y="13199"/>
                  </a:cubicBezTo>
                  <a:close/>
                </a:path>
              </a:pathLst>
            </a:custGeom>
            <a:solidFill>
              <a:srgbClr val="FFFFFF"/>
            </a:solidFill>
            <a:ln w="12700" cap="flat">
              <a:noFill/>
              <a:miter lim="400000"/>
            </a:ln>
            <a:effectLst/>
          </p:spPr>
          <p:txBody>
            <a:bodyPr anchor="ctr"/>
            <a:lstStyle/>
            <a:p>
              <a:pPr algn="ctr"/>
            </a:p>
          </p:txBody>
        </p:sp>
        <p:sp>
          <p:nvSpPr>
            <p:cNvPr id="11" name="任意多边形: 形状 10"/>
            <p:cNvSpPr/>
            <p:nvPr/>
          </p:nvSpPr>
          <p:spPr>
            <a:xfrm>
              <a:off x="4517555" y="2691805"/>
              <a:ext cx="1154176" cy="761048"/>
            </a:xfrm>
            <a:custGeom>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4"/>
            </a:solidFill>
            <a:ln w="12700" cap="flat">
              <a:noFill/>
              <a:miter lim="400000"/>
            </a:ln>
            <a:effectLst/>
          </p:spPr>
          <p:txBody>
            <a:bodyPr anchor="ctr"/>
            <a:lstStyle/>
            <a:p>
              <a:pPr algn="ctr"/>
            </a:p>
          </p:txBody>
        </p:sp>
        <p:sp>
          <p:nvSpPr>
            <p:cNvPr id="12" name="任意多边形: 形状 11"/>
            <p:cNvSpPr/>
            <p:nvPr/>
          </p:nvSpPr>
          <p:spPr>
            <a:xfrm>
              <a:off x="4685547" y="2800495"/>
              <a:ext cx="177956" cy="230836"/>
            </a:xfrm>
            <a:custGeom>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FFFFFF"/>
            </a:solidFill>
            <a:ln w="12700" cap="flat">
              <a:noFill/>
              <a:miter lim="400000"/>
            </a:ln>
            <a:effectLst/>
          </p:spPr>
          <p:txBody>
            <a:bodyPr anchor="ctr"/>
            <a:lstStyle/>
            <a:p>
              <a:pPr algn="ctr"/>
            </a:p>
          </p:txBody>
        </p:sp>
        <p:sp>
          <p:nvSpPr>
            <p:cNvPr id="13" name="箭头: 右 12"/>
            <p:cNvSpPr/>
            <p:nvPr/>
          </p:nvSpPr>
          <p:spPr>
            <a:xfrm rot="5400000">
              <a:off x="2845857" y="4995086"/>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p>
          </p:txBody>
        </p:sp>
        <p:sp>
          <p:nvSpPr>
            <p:cNvPr id="14" name="箭头: 右 13"/>
            <p:cNvSpPr/>
            <p:nvPr/>
          </p:nvSpPr>
          <p:spPr>
            <a:xfrm rot="5400000">
              <a:off x="3707384" y="4346533"/>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p>
          </p:txBody>
        </p:sp>
        <p:sp>
          <p:nvSpPr>
            <p:cNvPr id="15" name="箭头: 右 14"/>
            <p:cNvSpPr/>
            <p:nvPr/>
          </p:nvSpPr>
          <p:spPr>
            <a:xfrm rot="5400000">
              <a:off x="4556902" y="3693498"/>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p>
          </p:txBody>
        </p:sp>
        <p:sp>
          <p:nvSpPr>
            <p:cNvPr id="16" name="箭头: 右 15"/>
            <p:cNvSpPr/>
            <p:nvPr/>
          </p:nvSpPr>
          <p:spPr>
            <a:xfrm rot="5400000">
              <a:off x="5407025" y="3043756"/>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p>
          </p:txBody>
        </p:sp>
        <p:sp>
          <p:nvSpPr>
            <p:cNvPr id="17" name="箭头: 右 16"/>
            <p:cNvSpPr/>
            <p:nvPr/>
          </p:nvSpPr>
          <p:spPr>
            <a:xfrm rot="5400000">
              <a:off x="6263931" y="2400315"/>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p>
          </p:txBody>
        </p:sp>
        <p:sp>
          <p:nvSpPr>
            <p:cNvPr id="18" name="矩形 17"/>
            <p:cNvSpPr/>
            <p:nvPr/>
          </p:nvSpPr>
          <p:spPr>
            <a:xfrm>
              <a:off x="822832" y="4714101"/>
              <a:ext cx="1107996" cy="276999"/>
            </a:xfrm>
            <a:prstGeom prst="rect">
              <a:avLst/>
            </a:prstGeom>
          </p:spPr>
          <p:txBody>
            <a:bodyPr wrap="none">
              <a:normAutofit/>
            </a:bodyPr>
            <a:lstStyle/>
            <a:p>
              <a:pPr algn="ctr"/>
              <a:r>
                <a:rPr lang="zh-CN" altLang="en-US" sz="1200" b="1">
                  <a:solidFill>
                    <a:schemeClr val="accent1"/>
                  </a:solidFill>
                </a:rPr>
                <a:t>标题文本预设</a:t>
              </a:r>
              <a:endParaRPr lang="zh-CN" altLang="en-US" sz="1200" b="1">
                <a:solidFill>
                  <a:schemeClr val="accent1"/>
                </a:solidFill>
              </a:endParaRPr>
            </a:p>
          </p:txBody>
        </p:sp>
        <p:sp>
          <p:nvSpPr>
            <p:cNvPr id="19" name="矩形 18"/>
            <p:cNvSpPr/>
            <p:nvPr/>
          </p:nvSpPr>
          <p:spPr>
            <a:xfrm>
              <a:off x="1681197" y="4071405"/>
              <a:ext cx="1107996" cy="276999"/>
            </a:xfrm>
            <a:prstGeom prst="rect">
              <a:avLst/>
            </a:prstGeom>
          </p:spPr>
          <p:txBody>
            <a:bodyPr wrap="none">
              <a:normAutofit/>
            </a:bodyPr>
            <a:lstStyle/>
            <a:p>
              <a:pPr algn="ctr"/>
              <a:r>
                <a:rPr lang="zh-CN" altLang="en-US" sz="1200" b="1">
                  <a:solidFill>
                    <a:schemeClr val="accent2"/>
                  </a:solidFill>
                </a:rPr>
                <a:t>标题文本预设</a:t>
              </a:r>
              <a:endParaRPr lang="zh-CN" altLang="en-US" sz="1200" b="1">
                <a:solidFill>
                  <a:schemeClr val="accent2"/>
                </a:solidFill>
              </a:endParaRPr>
            </a:p>
          </p:txBody>
        </p:sp>
        <p:sp>
          <p:nvSpPr>
            <p:cNvPr id="20" name="矩形 19"/>
            <p:cNvSpPr/>
            <p:nvPr/>
          </p:nvSpPr>
          <p:spPr>
            <a:xfrm>
              <a:off x="2536292" y="3404414"/>
              <a:ext cx="1107996" cy="276999"/>
            </a:xfrm>
            <a:prstGeom prst="rect">
              <a:avLst/>
            </a:prstGeom>
          </p:spPr>
          <p:txBody>
            <a:bodyPr wrap="none">
              <a:normAutofit/>
            </a:bodyPr>
            <a:lstStyle/>
            <a:p>
              <a:pPr algn="ctr"/>
              <a:r>
                <a:rPr lang="zh-CN" altLang="en-US" sz="1200" b="1">
                  <a:solidFill>
                    <a:schemeClr val="accent3"/>
                  </a:solidFill>
                </a:rPr>
                <a:t>标题文本预设</a:t>
              </a:r>
              <a:endParaRPr lang="zh-CN" altLang="en-US" sz="1200" b="1">
                <a:solidFill>
                  <a:schemeClr val="accent3"/>
                </a:solidFill>
              </a:endParaRPr>
            </a:p>
          </p:txBody>
        </p:sp>
        <p:sp>
          <p:nvSpPr>
            <p:cNvPr id="21" name="矩形 20"/>
            <p:cNvSpPr/>
            <p:nvPr/>
          </p:nvSpPr>
          <p:spPr>
            <a:xfrm>
              <a:off x="3383004" y="2772897"/>
              <a:ext cx="1107996" cy="276999"/>
            </a:xfrm>
            <a:prstGeom prst="rect">
              <a:avLst/>
            </a:prstGeom>
          </p:spPr>
          <p:txBody>
            <a:bodyPr wrap="none">
              <a:normAutofit/>
            </a:bodyPr>
            <a:lstStyle/>
            <a:p>
              <a:pPr algn="ctr"/>
              <a:r>
                <a:rPr lang="zh-CN" altLang="en-US" sz="1200" b="1">
                  <a:solidFill>
                    <a:schemeClr val="accent4"/>
                  </a:solidFill>
                </a:rPr>
                <a:t>标题文本预设</a:t>
              </a:r>
              <a:endParaRPr lang="zh-CN" altLang="en-US" sz="1200" b="1">
                <a:solidFill>
                  <a:schemeClr val="accent4"/>
                </a:solidFill>
              </a:endParaRPr>
            </a:p>
          </p:txBody>
        </p:sp>
        <p:sp>
          <p:nvSpPr>
            <p:cNvPr id="22" name="矩形 21"/>
            <p:cNvSpPr/>
            <p:nvPr/>
          </p:nvSpPr>
          <p:spPr>
            <a:xfrm>
              <a:off x="4242824" y="2123316"/>
              <a:ext cx="1107996" cy="276999"/>
            </a:xfrm>
            <a:prstGeom prst="rect">
              <a:avLst/>
            </a:prstGeom>
          </p:spPr>
          <p:txBody>
            <a:bodyPr wrap="none">
              <a:normAutofit/>
            </a:bodyPr>
            <a:lstStyle/>
            <a:p>
              <a:pPr algn="ctr"/>
              <a:r>
                <a:rPr lang="zh-CN" altLang="en-US" sz="1200" b="1">
                  <a:solidFill>
                    <a:schemeClr val="accent5"/>
                  </a:solidFill>
                </a:rPr>
                <a:t>标题文本预设</a:t>
              </a:r>
              <a:endParaRPr lang="zh-CN" altLang="en-US" sz="1200" b="1">
                <a:solidFill>
                  <a:schemeClr val="accent5"/>
                </a:solidFill>
              </a:endParaRPr>
            </a:p>
          </p:txBody>
        </p:sp>
        <p:sp>
          <p:nvSpPr>
            <p:cNvPr id="23" name="矩形 22"/>
            <p:cNvSpPr/>
            <p:nvPr/>
          </p:nvSpPr>
          <p:spPr>
            <a:xfrm>
              <a:off x="3005371" y="5207899"/>
              <a:ext cx="5050757" cy="346249"/>
            </a:xfrm>
            <a:prstGeom prst="rect">
              <a:avLst/>
            </a:prstGeom>
          </p:spPr>
          <p:txBody>
            <a:bodyPr wrap="square">
              <a:normAutofit/>
            </a:bodyPr>
            <a:lstStyle/>
            <a:p>
              <a:pPr lvl="0">
                <a:lnSpc>
                  <a:spcPct val="120000"/>
                </a:lnSpc>
                <a:spcBef>
                  <a:spcPct val="0"/>
                </a:spcBef>
                <a:defRPr/>
              </a:pPr>
              <a:r>
                <a:rPr lang="zh-CN" altLang="en-US" sz="1100"/>
                <a:t>此部分内容作为文字排版占位显示（建议使用主题字体）</a:t>
              </a:r>
              <a:endParaRPr lang="zh-CN" altLang="en-US" sz="1100"/>
            </a:p>
          </p:txBody>
        </p:sp>
        <p:sp>
          <p:nvSpPr>
            <p:cNvPr id="24" name="矩形 23"/>
            <p:cNvSpPr/>
            <p:nvPr/>
          </p:nvSpPr>
          <p:spPr>
            <a:xfrm>
              <a:off x="3853555" y="4605115"/>
              <a:ext cx="5050757" cy="346249"/>
            </a:xfrm>
            <a:prstGeom prst="rect">
              <a:avLst/>
            </a:prstGeom>
          </p:spPr>
          <p:txBody>
            <a:bodyPr wrap="square">
              <a:normAutofit/>
            </a:bodyPr>
            <a:lstStyle/>
            <a:p>
              <a:pPr lvl="0">
                <a:lnSpc>
                  <a:spcPct val="120000"/>
                </a:lnSpc>
                <a:spcBef>
                  <a:spcPct val="0"/>
                </a:spcBef>
                <a:defRPr/>
              </a:pPr>
              <a:r>
                <a:rPr lang="zh-CN" altLang="en-US" sz="1100"/>
                <a:t>此部分内容作为文字排版占位显示（建议使用主题字体）</a:t>
              </a:r>
              <a:endParaRPr lang="zh-CN" altLang="en-US" sz="1100"/>
            </a:p>
          </p:txBody>
        </p:sp>
        <p:sp>
          <p:nvSpPr>
            <p:cNvPr id="25" name="矩形 24"/>
            <p:cNvSpPr/>
            <p:nvPr/>
          </p:nvSpPr>
          <p:spPr>
            <a:xfrm>
              <a:off x="4701739" y="3956261"/>
              <a:ext cx="5050757" cy="346249"/>
            </a:xfrm>
            <a:prstGeom prst="rect">
              <a:avLst/>
            </a:prstGeom>
          </p:spPr>
          <p:txBody>
            <a:bodyPr wrap="square">
              <a:normAutofit/>
            </a:bodyPr>
            <a:lstStyle/>
            <a:p>
              <a:pPr lvl="0">
                <a:lnSpc>
                  <a:spcPct val="120000"/>
                </a:lnSpc>
                <a:spcBef>
                  <a:spcPct val="0"/>
                </a:spcBef>
                <a:defRPr/>
              </a:pPr>
              <a:r>
                <a:rPr lang="zh-CN" altLang="en-US" sz="1100"/>
                <a:t>此部分内容作为文字排版占位显示（建议使用主题字体）</a:t>
              </a:r>
              <a:endParaRPr lang="zh-CN" altLang="en-US" sz="1100"/>
            </a:p>
          </p:txBody>
        </p:sp>
        <p:sp>
          <p:nvSpPr>
            <p:cNvPr id="26" name="矩形 25"/>
            <p:cNvSpPr/>
            <p:nvPr/>
          </p:nvSpPr>
          <p:spPr>
            <a:xfrm>
              <a:off x="5549923" y="3289097"/>
              <a:ext cx="5050757" cy="346249"/>
            </a:xfrm>
            <a:prstGeom prst="rect">
              <a:avLst/>
            </a:prstGeom>
          </p:spPr>
          <p:txBody>
            <a:bodyPr wrap="square">
              <a:normAutofit/>
            </a:bodyPr>
            <a:lstStyle/>
            <a:p>
              <a:pPr lvl="0">
                <a:lnSpc>
                  <a:spcPct val="120000"/>
                </a:lnSpc>
                <a:spcBef>
                  <a:spcPct val="0"/>
                </a:spcBef>
                <a:defRPr/>
              </a:pPr>
              <a:r>
                <a:rPr lang="zh-CN" altLang="en-US" sz="1100"/>
                <a:t>此部分内容作为文字排版占位显示（建议使用主题字体）</a:t>
              </a:r>
              <a:endParaRPr lang="zh-CN" altLang="en-US" sz="1100"/>
            </a:p>
          </p:txBody>
        </p:sp>
        <p:sp>
          <p:nvSpPr>
            <p:cNvPr id="27" name="矩形 26"/>
            <p:cNvSpPr/>
            <p:nvPr/>
          </p:nvSpPr>
          <p:spPr>
            <a:xfrm>
              <a:off x="6398108" y="2638842"/>
              <a:ext cx="5050757" cy="346249"/>
            </a:xfrm>
            <a:prstGeom prst="rect">
              <a:avLst/>
            </a:prstGeom>
          </p:spPr>
          <p:txBody>
            <a:bodyPr wrap="square">
              <a:normAutofit/>
            </a:bodyPr>
            <a:lstStyle/>
            <a:p>
              <a:pPr lvl="0">
                <a:lnSpc>
                  <a:spcPct val="120000"/>
                </a:lnSpc>
                <a:spcBef>
                  <a:spcPct val="0"/>
                </a:spcBef>
                <a:defRPr/>
              </a:pPr>
              <a:r>
                <a:rPr lang="zh-CN" altLang="en-US" sz="1100"/>
                <a:t>此部分内容作为文字排版占位显示（建议使用主题字体）</a:t>
              </a:r>
              <a:endParaRPr lang="zh-CN" altLang="en-US" sz="1100"/>
            </a:p>
          </p:txBody>
        </p:sp>
      </p:grpSp>
      <p:grpSp>
        <p:nvGrpSpPr>
          <p:cNvPr id="28" name="组合 27"/>
          <p:cNvGrpSpPr/>
          <p:nvPr/>
        </p:nvGrpSpPr>
        <p:grpSpPr>
          <a:xfrm>
            <a:off x="600076" y="159402"/>
            <a:ext cx="5346554" cy="468069"/>
            <a:chOff x="600076" y="159402"/>
            <a:chExt cx="5346554" cy="468069"/>
          </a:xfrm>
        </p:grpSpPr>
        <p:sp>
          <p:nvSpPr>
            <p:cNvPr id="29" name="文本框 28"/>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0"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95400" y="1190619"/>
            <a:ext cx="10791112" cy="4782181"/>
            <a:chOff x="695400" y="1190619"/>
            <a:chExt cx="10791112" cy="4782181"/>
          </a:xfrm>
        </p:grpSpPr>
        <p:sp>
          <p:nvSpPr>
            <p:cNvPr id="3" name="任意多边形: 形状 2"/>
            <p:cNvSpPr/>
            <p:nvPr/>
          </p:nvSpPr>
          <p:spPr>
            <a:xfrm rot="19200000">
              <a:off x="6843559" y="2817085"/>
              <a:ext cx="1686644" cy="1674450"/>
            </a:xfrm>
            <a:custGeom>
              <a:gdLst>
                <a:gd name="connsiteX0" fmla="*/ 2094610 w 2932774"/>
                <a:gd name="connsiteY0" fmla="*/ 749566 h 2911576"/>
                <a:gd name="connsiteX1" fmla="*/ 725074 w 2932774"/>
                <a:gd name="connsiteY1" fmla="*/ 869385 h 2911576"/>
                <a:gd name="connsiteX2" fmla="*/ 844892 w 2932774"/>
                <a:gd name="connsiteY2" fmla="*/ 2238922 h 2911576"/>
                <a:gd name="connsiteX3" fmla="*/ 2214429 w 2932774"/>
                <a:gd name="connsiteY3" fmla="*/ 2119103 h 2911576"/>
                <a:gd name="connsiteX4" fmla="*/ 2094610 w 2932774"/>
                <a:gd name="connsiteY4" fmla="*/ 749566 h 2911576"/>
                <a:gd name="connsiteX5" fmla="*/ 2334142 w 2932774"/>
                <a:gd name="connsiteY5" fmla="*/ 298936 h 2911576"/>
                <a:gd name="connsiteX6" fmla="*/ 2489223 w 2932774"/>
                <a:gd name="connsiteY6" fmla="*/ 429064 h 2911576"/>
                <a:gd name="connsiteX7" fmla="*/ 2320667 w 2932774"/>
                <a:gd name="connsiteY7" fmla="*/ 742363 h 2911576"/>
                <a:gd name="connsiteX8" fmla="*/ 2354461 w 2932774"/>
                <a:gd name="connsiteY8" fmla="*/ 777201 h 2911576"/>
                <a:gd name="connsiteX9" fmla="*/ 2535311 w 2932774"/>
                <a:gd name="connsiteY9" fmla="*/ 1114855 h 2911576"/>
                <a:gd name="connsiteX10" fmla="*/ 2536967 w 2932774"/>
                <a:gd name="connsiteY10" fmla="*/ 1121826 h 2911576"/>
                <a:gd name="connsiteX11" fmla="*/ 2897593 w 2932774"/>
                <a:gd name="connsiteY11" fmla="*/ 1132603 h 2911576"/>
                <a:gd name="connsiteX12" fmla="*/ 2932774 w 2932774"/>
                <a:gd name="connsiteY12" fmla="*/ 1331966 h 2911576"/>
                <a:gd name="connsiteX13" fmla="*/ 2590256 w 2932774"/>
                <a:gd name="connsiteY13" fmla="*/ 1468461 h 2911576"/>
                <a:gd name="connsiteX14" fmla="*/ 2591629 w 2932774"/>
                <a:gd name="connsiteY14" fmla="*/ 1489431 h 2911576"/>
                <a:gd name="connsiteX15" fmla="*/ 2520747 w 2932774"/>
                <a:gd name="connsiteY15" fmla="*/ 1866501 h 2911576"/>
                <a:gd name="connsiteX16" fmla="*/ 2514437 w 2932774"/>
                <a:gd name="connsiteY16" fmla="*/ 1879930 h 2911576"/>
                <a:gd name="connsiteX17" fmla="*/ 2803260 w 2932774"/>
                <a:gd name="connsiteY17" fmla="*/ 2137440 h 2911576"/>
                <a:gd name="connsiteX18" fmla="*/ 2702039 w 2932774"/>
                <a:gd name="connsiteY18" fmla="*/ 2312761 h 2911576"/>
                <a:gd name="connsiteX19" fmla="*/ 2334283 w 2932774"/>
                <a:gd name="connsiteY19" fmla="*/ 2191277 h 2911576"/>
                <a:gd name="connsiteX20" fmla="*/ 2319995 w 2932774"/>
                <a:gd name="connsiteY20" fmla="*/ 2211637 h 2911576"/>
                <a:gd name="connsiteX21" fmla="*/ 2062648 w 2932774"/>
                <a:gd name="connsiteY21" fmla="*/ 2439877 h 2911576"/>
                <a:gd name="connsiteX22" fmla="*/ 2003075 w 2932774"/>
                <a:gd name="connsiteY22" fmla="*/ 2474637 h 2911576"/>
                <a:gd name="connsiteX23" fmla="*/ 2056587 w 2932774"/>
                <a:gd name="connsiteY23" fmla="*/ 2842337 h 2911576"/>
                <a:gd name="connsiteX24" fmla="*/ 1866354 w 2932774"/>
                <a:gd name="connsiteY24" fmla="*/ 2911576 h 2911576"/>
                <a:gd name="connsiteX25" fmla="*/ 1671448 w 2932774"/>
                <a:gd name="connsiteY25" fmla="*/ 2596242 h 2911576"/>
                <a:gd name="connsiteX26" fmla="*/ 1548242 w 2932774"/>
                <a:gd name="connsiteY26" fmla="*/ 2620265 h 2911576"/>
                <a:gd name="connsiteX27" fmla="*/ 1331260 w 2932774"/>
                <a:gd name="connsiteY27" fmla="*/ 2620591 h 2911576"/>
                <a:gd name="connsiteX28" fmla="*/ 1231810 w 2932774"/>
                <a:gd name="connsiteY28" fmla="*/ 2601211 h 2911576"/>
                <a:gd name="connsiteX29" fmla="*/ 1049067 w 2932774"/>
                <a:gd name="connsiteY29" fmla="*/ 2896869 h 2911576"/>
                <a:gd name="connsiteX30" fmla="*/ 858832 w 2932774"/>
                <a:gd name="connsiteY30" fmla="*/ 2827631 h 2911576"/>
                <a:gd name="connsiteX31" fmla="*/ 907780 w 2932774"/>
                <a:gd name="connsiteY31" fmla="*/ 2491308 h 2911576"/>
                <a:gd name="connsiteX32" fmla="*/ 816874 w 2932774"/>
                <a:gd name="connsiteY32" fmla="*/ 2436359 h 2911576"/>
                <a:gd name="connsiteX33" fmla="*/ 725221 w 2932774"/>
                <a:gd name="connsiteY33" fmla="*/ 2367165 h 2911576"/>
                <a:gd name="connsiteX34" fmla="*/ 641163 w 2932774"/>
                <a:gd name="connsiteY34" fmla="*/ 2288921 h 2911576"/>
                <a:gd name="connsiteX35" fmla="*/ 574277 w 2932774"/>
                <a:gd name="connsiteY35" fmla="*/ 2212385 h 2911576"/>
                <a:gd name="connsiteX36" fmla="*/ 268562 w 2932774"/>
                <a:gd name="connsiteY36" fmla="*/ 2313374 h 2911576"/>
                <a:gd name="connsiteX37" fmla="*/ 167340 w 2932774"/>
                <a:gd name="connsiteY37" fmla="*/ 2138053 h 2911576"/>
                <a:gd name="connsiteX38" fmla="*/ 411251 w 2932774"/>
                <a:gd name="connsiteY38" fmla="*/ 1920587 h 2911576"/>
                <a:gd name="connsiteX39" fmla="*/ 370408 w 2932774"/>
                <a:gd name="connsiteY39" fmla="*/ 1814340 h 2911576"/>
                <a:gd name="connsiteX40" fmla="*/ 330144 w 2932774"/>
                <a:gd name="connsiteY40" fmla="*/ 1546283 h 2911576"/>
                <a:gd name="connsiteX41" fmla="*/ 333010 w 2932774"/>
                <a:gd name="connsiteY41" fmla="*/ 1450313 h 2911576"/>
                <a:gd name="connsiteX42" fmla="*/ 0 w 2932774"/>
                <a:gd name="connsiteY42" fmla="*/ 1317659 h 2911576"/>
                <a:gd name="connsiteX43" fmla="*/ 35154 w 2932774"/>
                <a:gd name="connsiteY43" fmla="*/ 1118292 h 2911576"/>
                <a:gd name="connsiteX44" fmla="*/ 405289 w 2932774"/>
                <a:gd name="connsiteY44" fmla="*/ 1107180 h 2911576"/>
                <a:gd name="connsiteX45" fmla="*/ 444695 w 2932774"/>
                <a:gd name="connsiteY45" fmla="*/ 1011372 h 2911576"/>
                <a:gd name="connsiteX46" fmla="*/ 601458 w 2932774"/>
                <a:gd name="connsiteY46" fmla="*/ 769611 h 2911576"/>
                <a:gd name="connsiteX47" fmla="*/ 622589 w 2932774"/>
                <a:gd name="connsiteY47" fmla="*/ 747913 h 2911576"/>
                <a:gd name="connsiteX48" fmla="*/ 446039 w 2932774"/>
                <a:gd name="connsiteY48" fmla="*/ 419756 h 2911576"/>
                <a:gd name="connsiteX49" fmla="*/ 601120 w 2932774"/>
                <a:gd name="connsiteY49" fmla="*/ 289627 h 2911576"/>
                <a:gd name="connsiteX50" fmla="*/ 894887 w 2932774"/>
                <a:gd name="connsiteY50" fmla="*/ 521468 h 2911576"/>
                <a:gd name="connsiteX51" fmla="*/ 1005061 w 2932774"/>
                <a:gd name="connsiteY51" fmla="*/ 460695 h 2911576"/>
                <a:gd name="connsiteX52" fmla="*/ 1159434 w 2932774"/>
                <a:gd name="connsiteY52" fmla="*/ 402668 h 2911576"/>
                <a:gd name="connsiteX53" fmla="*/ 1288857 w 2932774"/>
                <a:gd name="connsiteY53" fmla="*/ 377431 h 2911576"/>
                <a:gd name="connsiteX54" fmla="*/ 1367154 w 2932774"/>
                <a:gd name="connsiteY54" fmla="*/ 0 h 2911576"/>
                <a:gd name="connsiteX55" fmla="*/ 1569597 w 2932774"/>
                <a:gd name="connsiteY55" fmla="*/ 0 h 2911576"/>
                <a:gd name="connsiteX56" fmla="*/ 1646698 w 2932774"/>
                <a:gd name="connsiteY56" fmla="*/ 371669 h 2911576"/>
                <a:gd name="connsiteX57" fmla="*/ 1803965 w 2932774"/>
                <a:gd name="connsiteY57" fmla="*/ 402316 h 2911576"/>
                <a:gd name="connsiteX58" fmla="*/ 2008116 w 2932774"/>
                <a:gd name="connsiteY58" fmla="*/ 486582 h 2911576"/>
                <a:gd name="connsiteX59" fmla="*/ 2055596 w 2932774"/>
                <a:gd name="connsiteY59" fmla="*/ 518765 h 29115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32774" h="2911576">
                  <a:moveTo>
                    <a:pt x="2094610" y="749566"/>
                  </a:moveTo>
                  <a:cubicBezTo>
                    <a:pt x="1683337" y="404466"/>
                    <a:pt x="1070173" y="458111"/>
                    <a:pt x="725074" y="869385"/>
                  </a:cubicBezTo>
                  <a:cubicBezTo>
                    <a:pt x="379974" y="1280659"/>
                    <a:pt x="433619" y="1893822"/>
                    <a:pt x="844892" y="2238922"/>
                  </a:cubicBezTo>
                  <a:cubicBezTo>
                    <a:pt x="1256166" y="2584021"/>
                    <a:pt x="1869330" y="2530377"/>
                    <a:pt x="2214429" y="2119103"/>
                  </a:cubicBezTo>
                  <a:cubicBezTo>
                    <a:pt x="2559529" y="1707829"/>
                    <a:pt x="2505884" y="1094665"/>
                    <a:pt x="2094610" y="749566"/>
                  </a:cubicBezTo>
                  <a:close/>
                  <a:moveTo>
                    <a:pt x="2334142" y="298936"/>
                  </a:moveTo>
                  <a:lnTo>
                    <a:pt x="2489223" y="429064"/>
                  </a:lnTo>
                  <a:lnTo>
                    <a:pt x="2320667" y="742363"/>
                  </a:lnTo>
                  <a:lnTo>
                    <a:pt x="2354461" y="777201"/>
                  </a:lnTo>
                  <a:cubicBezTo>
                    <a:pt x="2435203" y="879773"/>
                    <a:pt x="2495636" y="994236"/>
                    <a:pt x="2535311" y="1114855"/>
                  </a:cubicBezTo>
                  <a:lnTo>
                    <a:pt x="2536967" y="1121826"/>
                  </a:lnTo>
                  <a:lnTo>
                    <a:pt x="2897593" y="1132603"/>
                  </a:lnTo>
                  <a:lnTo>
                    <a:pt x="2932774" y="1331966"/>
                  </a:lnTo>
                  <a:lnTo>
                    <a:pt x="2590256" y="1468461"/>
                  </a:lnTo>
                  <a:lnTo>
                    <a:pt x="2591629" y="1489431"/>
                  </a:lnTo>
                  <a:cubicBezTo>
                    <a:pt x="2589349" y="1616619"/>
                    <a:pt x="2565870" y="1744223"/>
                    <a:pt x="2520747" y="1866501"/>
                  </a:cubicBezTo>
                  <a:lnTo>
                    <a:pt x="2514437" y="1879930"/>
                  </a:lnTo>
                  <a:lnTo>
                    <a:pt x="2803260" y="2137440"/>
                  </a:lnTo>
                  <a:lnTo>
                    <a:pt x="2702039" y="2312761"/>
                  </a:lnTo>
                  <a:lnTo>
                    <a:pt x="2334283" y="2191277"/>
                  </a:lnTo>
                  <a:lnTo>
                    <a:pt x="2319995" y="2211637"/>
                  </a:lnTo>
                  <a:cubicBezTo>
                    <a:pt x="2243832" y="2302406"/>
                    <a:pt x="2156847" y="2378603"/>
                    <a:pt x="2062648" y="2439877"/>
                  </a:cubicBezTo>
                  <a:lnTo>
                    <a:pt x="2003075" y="2474637"/>
                  </a:lnTo>
                  <a:lnTo>
                    <a:pt x="2056587" y="2842337"/>
                  </a:lnTo>
                  <a:lnTo>
                    <a:pt x="1866354" y="2911576"/>
                  </a:lnTo>
                  <a:lnTo>
                    <a:pt x="1671448" y="2596242"/>
                  </a:lnTo>
                  <a:lnTo>
                    <a:pt x="1548242" y="2620265"/>
                  </a:lnTo>
                  <a:cubicBezTo>
                    <a:pt x="1476091" y="2627302"/>
                    <a:pt x="1403408" y="2627445"/>
                    <a:pt x="1331260" y="2620591"/>
                  </a:cubicBezTo>
                  <a:lnTo>
                    <a:pt x="1231810" y="2601211"/>
                  </a:lnTo>
                  <a:lnTo>
                    <a:pt x="1049067" y="2896869"/>
                  </a:lnTo>
                  <a:lnTo>
                    <a:pt x="858832" y="2827631"/>
                  </a:lnTo>
                  <a:lnTo>
                    <a:pt x="907780" y="2491308"/>
                  </a:lnTo>
                  <a:lnTo>
                    <a:pt x="816874" y="2436359"/>
                  </a:lnTo>
                  <a:cubicBezTo>
                    <a:pt x="785477" y="2415113"/>
                    <a:pt x="754881" y="2392053"/>
                    <a:pt x="725221" y="2367165"/>
                  </a:cubicBezTo>
                  <a:cubicBezTo>
                    <a:pt x="695562" y="2342277"/>
                    <a:pt x="667538" y="2316150"/>
                    <a:pt x="641163" y="2288921"/>
                  </a:cubicBezTo>
                  <a:lnTo>
                    <a:pt x="574277" y="2212385"/>
                  </a:lnTo>
                  <a:lnTo>
                    <a:pt x="268562" y="2313374"/>
                  </a:lnTo>
                  <a:lnTo>
                    <a:pt x="167340" y="2138053"/>
                  </a:lnTo>
                  <a:lnTo>
                    <a:pt x="411251" y="1920587"/>
                  </a:lnTo>
                  <a:lnTo>
                    <a:pt x="370408" y="1814340"/>
                  </a:lnTo>
                  <a:cubicBezTo>
                    <a:pt x="346310" y="1727013"/>
                    <a:pt x="332834" y="1636964"/>
                    <a:pt x="330144" y="1546283"/>
                  </a:cubicBezTo>
                  <a:lnTo>
                    <a:pt x="333010" y="1450313"/>
                  </a:lnTo>
                  <a:lnTo>
                    <a:pt x="0" y="1317659"/>
                  </a:lnTo>
                  <a:lnTo>
                    <a:pt x="35154" y="1118292"/>
                  </a:lnTo>
                  <a:lnTo>
                    <a:pt x="405289" y="1107180"/>
                  </a:lnTo>
                  <a:lnTo>
                    <a:pt x="444695" y="1011372"/>
                  </a:lnTo>
                  <a:cubicBezTo>
                    <a:pt x="485787" y="926536"/>
                    <a:pt x="537987" y="845252"/>
                    <a:pt x="601458" y="769611"/>
                  </a:cubicBezTo>
                  <a:lnTo>
                    <a:pt x="622589" y="747913"/>
                  </a:lnTo>
                  <a:lnTo>
                    <a:pt x="446039" y="419756"/>
                  </a:lnTo>
                  <a:lnTo>
                    <a:pt x="601120" y="289627"/>
                  </a:lnTo>
                  <a:lnTo>
                    <a:pt x="894887" y="521468"/>
                  </a:lnTo>
                  <a:lnTo>
                    <a:pt x="1005061" y="460695"/>
                  </a:lnTo>
                  <a:cubicBezTo>
                    <a:pt x="1055317" y="437563"/>
                    <a:pt x="1106924" y="418206"/>
                    <a:pt x="1159434" y="402668"/>
                  </a:cubicBezTo>
                  <a:lnTo>
                    <a:pt x="1288857" y="377431"/>
                  </a:lnTo>
                  <a:lnTo>
                    <a:pt x="1367154" y="0"/>
                  </a:lnTo>
                  <a:lnTo>
                    <a:pt x="1569597" y="0"/>
                  </a:lnTo>
                  <a:lnTo>
                    <a:pt x="1646698" y="371669"/>
                  </a:lnTo>
                  <a:lnTo>
                    <a:pt x="1803965" y="402316"/>
                  </a:lnTo>
                  <a:cubicBezTo>
                    <a:pt x="1873976" y="423270"/>
                    <a:pt x="1942381" y="451323"/>
                    <a:pt x="2008116" y="486582"/>
                  </a:cubicBezTo>
                  <a:lnTo>
                    <a:pt x="2055596" y="5187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a:solidFill>
                  <a:prstClr val="white"/>
                </a:solidFill>
              </a:endParaRPr>
            </a:p>
          </p:txBody>
        </p:sp>
        <p:sp>
          <p:nvSpPr>
            <p:cNvPr id="4" name="任意多边形: 形状 3"/>
            <p:cNvSpPr/>
            <p:nvPr/>
          </p:nvSpPr>
          <p:spPr>
            <a:xfrm rot="19200000">
              <a:off x="7963955" y="1831425"/>
              <a:ext cx="1354287" cy="1344498"/>
            </a:xfrm>
            <a:custGeom>
              <a:gdLst>
                <a:gd name="connsiteX0" fmla="*/ 2094610 w 2932774"/>
                <a:gd name="connsiteY0" fmla="*/ 749566 h 2911576"/>
                <a:gd name="connsiteX1" fmla="*/ 725074 w 2932774"/>
                <a:gd name="connsiteY1" fmla="*/ 869385 h 2911576"/>
                <a:gd name="connsiteX2" fmla="*/ 844892 w 2932774"/>
                <a:gd name="connsiteY2" fmla="*/ 2238922 h 2911576"/>
                <a:gd name="connsiteX3" fmla="*/ 2214429 w 2932774"/>
                <a:gd name="connsiteY3" fmla="*/ 2119103 h 2911576"/>
                <a:gd name="connsiteX4" fmla="*/ 2094610 w 2932774"/>
                <a:gd name="connsiteY4" fmla="*/ 749566 h 2911576"/>
                <a:gd name="connsiteX5" fmla="*/ 2334142 w 2932774"/>
                <a:gd name="connsiteY5" fmla="*/ 298936 h 2911576"/>
                <a:gd name="connsiteX6" fmla="*/ 2489223 w 2932774"/>
                <a:gd name="connsiteY6" fmla="*/ 429064 h 2911576"/>
                <a:gd name="connsiteX7" fmla="*/ 2320667 w 2932774"/>
                <a:gd name="connsiteY7" fmla="*/ 742363 h 2911576"/>
                <a:gd name="connsiteX8" fmla="*/ 2354461 w 2932774"/>
                <a:gd name="connsiteY8" fmla="*/ 777201 h 2911576"/>
                <a:gd name="connsiteX9" fmla="*/ 2535311 w 2932774"/>
                <a:gd name="connsiteY9" fmla="*/ 1114855 h 2911576"/>
                <a:gd name="connsiteX10" fmla="*/ 2536967 w 2932774"/>
                <a:gd name="connsiteY10" fmla="*/ 1121826 h 2911576"/>
                <a:gd name="connsiteX11" fmla="*/ 2897593 w 2932774"/>
                <a:gd name="connsiteY11" fmla="*/ 1132603 h 2911576"/>
                <a:gd name="connsiteX12" fmla="*/ 2932774 w 2932774"/>
                <a:gd name="connsiteY12" fmla="*/ 1331966 h 2911576"/>
                <a:gd name="connsiteX13" fmla="*/ 2590256 w 2932774"/>
                <a:gd name="connsiteY13" fmla="*/ 1468461 h 2911576"/>
                <a:gd name="connsiteX14" fmla="*/ 2591629 w 2932774"/>
                <a:gd name="connsiteY14" fmla="*/ 1489431 h 2911576"/>
                <a:gd name="connsiteX15" fmla="*/ 2520747 w 2932774"/>
                <a:gd name="connsiteY15" fmla="*/ 1866501 h 2911576"/>
                <a:gd name="connsiteX16" fmla="*/ 2514437 w 2932774"/>
                <a:gd name="connsiteY16" fmla="*/ 1879930 h 2911576"/>
                <a:gd name="connsiteX17" fmla="*/ 2803260 w 2932774"/>
                <a:gd name="connsiteY17" fmla="*/ 2137440 h 2911576"/>
                <a:gd name="connsiteX18" fmla="*/ 2702039 w 2932774"/>
                <a:gd name="connsiteY18" fmla="*/ 2312761 h 2911576"/>
                <a:gd name="connsiteX19" fmla="*/ 2334283 w 2932774"/>
                <a:gd name="connsiteY19" fmla="*/ 2191277 h 2911576"/>
                <a:gd name="connsiteX20" fmla="*/ 2319995 w 2932774"/>
                <a:gd name="connsiteY20" fmla="*/ 2211637 h 2911576"/>
                <a:gd name="connsiteX21" fmla="*/ 2062648 w 2932774"/>
                <a:gd name="connsiteY21" fmla="*/ 2439877 h 2911576"/>
                <a:gd name="connsiteX22" fmla="*/ 2003075 w 2932774"/>
                <a:gd name="connsiteY22" fmla="*/ 2474637 h 2911576"/>
                <a:gd name="connsiteX23" fmla="*/ 2056587 w 2932774"/>
                <a:gd name="connsiteY23" fmla="*/ 2842337 h 2911576"/>
                <a:gd name="connsiteX24" fmla="*/ 1866354 w 2932774"/>
                <a:gd name="connsiteY24" fmla="*/ 2911576 h 2911576"/>
                <a:gd name="connsiteX25" fmla="*/ 1671448 w 2932774"/>
                <a:gd name="connsiteY25" fmla="*/ 2596242 h 2911576"/>
                <a:gd name="connsiteX26" fmla="*/ 1548242 w 2932774"/>
                <a:gd name="connsiteY26" fmla="*/ 2620265 h 2911576"/>
                <a:gd name="connsiteX27" fmla="*/ 1331260 w 2932774"/>
                <a:gd name="connsiteY27" fmla="*/ 2620591 h 2911576"/>
                <a:gd name="connsiteX28" fmla="*/ 1231810 w 2932774"/>
                <a:gd name="connsiteY28" fmla="*/ 2601211 h 2911576"/>
                <a:gd name="connsiteX29" fmla="*/ 1049067 w 2932774"/>
                <a:gd name="connsiteY29" fmla="*/ 2896869 h 2911576"/>
                <a:gd name="connsiteX30" fmla="*/ 858832 w 2932774"/>
                <a:gd name="connsiteY30" fmla="*/ 2827631 h 2911576"/>
                <a:gd name="connsiteX31" fmla="*/ 907780 w 2932774"/>
                <a:gd name="connsiteY31" fmla="*/ 2491308 h 2911576"/>
                <a:gd name="connsiteX32" fmla="*/ 816874 w 2932774"/>
                <a:gd name="connsiteY32" fmla="*/ 2436359 h 2911576"/>
                <a:gd name="connsiteX33" fmla="*/ 725221 w 2932774"/>
                <a:gd name="connsiteY33" fmla="*/ 2367165 h 2911576"/>
                <a:gd name="connsiteX34" fmla="*/ 641163 w 2932774"/>
                <a:gd name="connsiteY34" fmla="*/ 2288921 h 2911576"/>
                <a:gd name="connsiteX35" fmla="*/ 574277 w 2932774"/>
                <a:gd name="connsiteY35" fmla="*/ 2212385 h 2911576"/>
                <a:gd name="connsiteX36" fmla="*/ 268562 w 2932774"/>
                <a:gd name="connsiteY36" fmla="*/ 2313374 h 2911576"/>
                <a:gd name="connsiteX37" fmla="*/ 167340 w 2932774"/>
                <a:gd name="connsiteY37" fmla="*/ 2138053 h 2911576"/>
                <a:gd name="connsiteX38" fmla="*/ 411251 w 2932774"/>
                <a:gd name="connsiteY38" fmla="*/ 1920587 h 2911576"/>
                <a:gd name="connsiteX39" fmla="*/ 370408 w 2932774"/>
                <a:gd name="connsiteY39" fmla="*/ 1814340 h 2911576"/>
                <a:gd name="connsiteX40" fmla="*/ 330144 w 2932774"/>
                <a:gd name="connsiteY40" fmla="*/ 1546283 h 2911576"/>
                <a:gd name="connsiteX41" fmla="*/ 333010 w 2932774"/>
                <a:gd name="connsiteY41" fmla="*/ 1450313 h 2911576"/>
                <a:gd name="connsiteX42" fmla="*/ 0 w 2932774"/>
                <a:gd name="connsiteY42" fmla="*/ 1317659 h 2911576"/>
                <a:gd name="connsiteX43" fmla="*/ 35154 w 2932774"/>
                <a:gd name="connsiteY43" fmla="*/ 1118292 h 2911576"/>
                <a:gd name="connsiteX44" fmla="*/ 405289 w 2932774"/>
                <a:gd name="connsiteY44" fmla="*/ 1107180 h 2911576"/>
                <a:gd name="connsiteX45" fmla="*/ 444695 w 2932774"/>
                <a:gd name="connsiteY45" fmla="*/ 1011372 h 2911576"/>
                <a:gd name="connsiteX46" fmla="*/ 601458 w 2932774"/>
                <a:gd name="connsiteY46" fmla="*/ 769611 h 2911576"/>
                <a:gd name="connsiteX47" fmla="*/ 622589 w 2932774"/>
                <a:gd name="connsiteY47" fmla="*/ 747913 h 2911576"/>
                <a:gd name="connsiteX48" fmla="*/ 446039 w 2932774"/>
                <a:gd name="connsiteY48" fmla="*/ 419756 h 2911576"/>
                <a:gd name="connsiteX49" fmla="*/ 601120 w 2932774"/>
                <a:gd name="connsiteY49" fmla="*/ 289627 h 2911576"/>
                <a:gd name="connsiteX50" fmla="*/ 894887 w 2932774"/>
                <a:gd name="connsiteY50" fmla="*/ 521468 h 2911576"/>
                <a:gd name="connsiteX51" fmla="*/ 1005061 w 2932774"/>
                <a:gd name="connsiteY51" fmla="*/ 460695 h 2911576"/>
                <a:gd name="connsiteX52" fmla="*/ 1159434 w 2932774"/>
                <a:gd name="connsiteY52" fmla="*/ 402668 h 2911576"/>
                <a:gd name="connsiteX53" fmla="*/ 1288857 w 2932774"/>
                <a:gd name="connsiteY53" fmla="*/ 377431 h 2911576"/>
                <a:gd name="connsiteX54" fmla="*/ 1367154 w 2932774"/>
                <a:gd name="connsiteY54" fmla="*/ 0 h 2911576"/>
                <a:gd name="connsiteX55" fmla="*/ 1569597 w 2932774"/>
                <a:gd name="connsiteY55" fmla="*/ 0 h 2911576"/>
                <a:gd name="connsiteX56" fmla="*/ 1646698 w 2932774"/>
                <a:gd name="connsiteY56" fmla="*/ 371669 h 2911576"/>
                <a:gd name="connsiteX57" fmla="*/ 1803965 w 2932774"/>
                <a:gd name="connsiteY57" fmla="*/ 402316 h 2911576"/>
                <a:gd name="connsiteX58" fmla="*/ 2008116 w 2932774"/>
                <a:gd name="connsiteY58" fmla="*/ 486582 h 2911576"/>
                <a:gd name="connsiteX59" fmla="*/ 2055596 w 2932774"/>
                <a:gd name="connsiteY59" fmla="*/ 518765 h 29115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32774" h="2911576">
                  <a:moveTo>
                    <a:pt x="2094610" y="749566"/>
                  </a:moveTo>
                  <a:cubicBezTo>
                    <a:pt x="1683337" y="404466"/>
                    <a:pt x="1070173" y="458111"/>
                    <a:pt x="725074" y="869385"/>
                  </a:cubicBezTo>
                  <a:cubicBezTo>
                    <a:pt x="379974" y="1280659"/>
                    <a:pt x="433619" y="1893822"/>
                    <a:pt x="844892" y="2238922"/>
                  </a:cubicBezTo>
                  <a:cubicBezTo>
                    <a:pt x="1256166" y="2584021"/>
                    <a:pt x="1869330" y="2530377"/>
                    <a:pt x="2214429" y="2119103"/>
                  </a:cubicBezTo>
                  <a:cubicBezTo>
                    <a:pt x="2559529" y="1707829"/>
                    <a:pt x="2505884" y="1094665"/>
                    <a:pt x="2094610" y="749566"/>
                  </a:cubicBezTo>
                  <a:close/>
                  <a:moveTo>
                    <a:pt x="2334142" y="298936"/>
                  </a:moveTo>
                  <a:lnTo>
                    <a:pt x="2489223" y="429064"/>
                  </a:lnTo>
                  <a:lnTo>
                    <a:pt x="2320667" y="742363"/>
                  </a:lnTo>
                  <a:lnTo>
                    <a:pt x="2354461" y="777201"/>
                  </a:lnTo>
                  <a:cubicBezTo>
                    <a:pt x="2435203" y="879773"/>
                    <a:pt x="2495636" y="994236"/>
                    <a:pt x="2535311" y="1114855"/>
                  </a:cubicBezTo>
                  <a:lnTo>
                    <a:pt x="2536967" y="1121826"/>
                  </a:lnTo>
                  <a:lnTo>
                    <a:pt x="2897593" y="1132603"/>
                  </a:lnTo>
                  <a:lnTo>
                    <a:pt x="2932774" y="1331966"/>
                  </a:lnTo>
                  <a:lnTo>
                    <a:pt x="2590256" y="1468461"/>
                  </a:lnTo>
                  <a:lnTo>
                    <a:pt x="2591629" y="1489431"/>
                  </a:lnTo>
                  <a:cubicBezTo>
                    <a:pt x="2589349" y="1616619"/>
                    <a:pt x="2565870" y="1744223"/>
                    <a:pt x="2520747" y="1866501"/>
                  </a:cubicBezTo>
                  <a:lnTo>
                    <a:pt x="2514437" y="1879930"/>
                  </a:lnTo>
                  <a:lnTo>
                    <a:pt x="2803260" y="2137440"/>
                  </a:lnTo>
                  <a:lnTo>
                    <a:pt x="2702039" y="2312761"/>
                  </a:lnTo>
                  <a:lnTo>
                    <a:pt x="2334283" y="2191277"/>
                  </a:lnTo>
                  <a:lnTo>
                    <a:pt x="2319995" y="2211637"/>
                  </a:lnTo>
                  <a:cubicBezTo>
                    <a:pt x="2243832" y="2302406"/>
                    <a:pt x="2156847" y="2378603"/>
                    <a:pt x="2062648" y="2439877"/>
                  </a:cubicBezTo>
                  <a:lnTo>
                    <a:pt x="2003075" y="2474637"/>
                  </a:lnTo>
                  <a:lnTo>
                    <a:pt x="2056587" y="2842337"/>
                  </a:lnTo>
                  <a:lnTo>
                    <a:pt x="1866354" y="2911576"/>
                  </a:lnTo>
                  <a:lnTo>
                    <a:pt x="1671448" y="2596242"/>
                  </a:lnTo>
                  <a:lnTo>
                    <a:pt x="1548242" y="2620265"/>
                  </a:lnTo>
                  <a:cubicBezTo>
                    <a:pt x="1476091" y="2627302"/>
                    <a:pt x="1403408" y="2627445"/>
                    <a:pt x="1331260" y="2620591"/>
                  </a:cubicBezTo>
                  <a:lnTo>
                    <a:pt x="1231810" y="2601211"/>
                  </a:lnTo>
                  <a:lnTo>
                    <a:pt x="1049067" y="2896869"/>
                  </a:lnTo>
                  <a:lnTo>
                    <a:pt x="858832" y="2827631"/>
                  </a:lnTo>
                  <a:lnTo>
                    <a:pt x="907780" y="2491308"/>
                  </a:lnTo>
                  <a:lnTo>
                    <a:pt x="816874" y="2436359"/>
                  </a:lnTo>
                  <a:cubicBezTo>
                    <a:pt x="785477" y="2415113"/>
                    <a:pt x="754881" y="2392053"/>
                    <a:pt x="725221" y="2367165"/>
                  </a:cubicBezTo>
                  <a:cubicBezTo>
                    <a:pt x="695562" y="2342277"/>
                    <a:pt x="667538" y="2316150"/>
                    <a:pt x="641163" y="2288921"/>
                  </a:cubicBezTo>
                  <a:lnTo>
                    <a:pt x="574277" y="2212385"/>
                  </a:lnTo>
                  <a:lnTo>
                    <a:pt x="268562" y="2313374"/>
                  </a:lnTo>
                  <a:lnTo>
                    <a:pt x="167340" y="2138053"/>
                  </a:lnTo>
                  <a:lnTo>
                    <a:pt x="411251" y="1920587"/>
                  </a:lnTo>
                  <a:lnTo>
                    <a:pt x="370408" y="1814340"/>
                  </a:lnTo>
                  <a:cubicBezTo>
                    <a:pt x="346310" y="1727013"/>
                    <a:pt x="332834" y="1636964"/>
                    <a:pt x="330144" y="1546283"/>
                  </a:cubicBezTo>
                  <a:lnTo>
                    <a:pt x="333010" y="1450313"/>
                  </a:lnTo>
                  <a:lnTo>
                    <a:pt x="0" y="1317659"/>
                  </a:lnTo>
                  <a:lnTo>
                    <a:pt x="35154" y="1118292"/>
                  </a:lnTo>
                  <a:lnTo>
                    <a:pt x="405289" y="1107180"/>
                  </a:lnTo>
                  <a:lnTo>
                    <a:pt x="444695" y="1011372"/>
                  </a:lnTo>
                  <a:cubicBezTo>
                    <a:pt x="485787" y="926536"/>
                    <a:pt x="537987" y="845252"/>
                    <a:pt x="601458" y="769611"/>
                  </a:cubicBezTo>
                  <a:lnTo>
                    <a:pt x="622589" y="747913"/>
                  </a:lnTo>
                  <a:lnTo>
                    <a:pt x="446039" y="419756"/>
                  </a:lnTo>
                  <a:lnTo>
                    <a:pt x="601120" y="289627"/>
                  </a:lnTo>
                  <a:lnTo>
                    <a:pt x="894887" y="521468"/>
                  </a:lnTo>
                  <a:lnTo>
                    <a:pt x="1005061" y="460695"/>
                  </a:lnTo>
                  <a:cubicBezTo>
                    <a:pt x="1055317" y="437563"/>
                    <a:pt x="1106924" y="418206"/>
                    <a:pt x="1159434" y="402668"/>
                  </a:cubicBezTo>
                  <a:lnTo>
                    <a:pt x="1288857" y="377431"/>
                  </a:lnTo>
                  <a:lnTo>
                    <a:pt x="1367154" y="0"/>
                  </a:lnTo>
                  <a:lnTo>
                    <a:pt x="1569597" y="0"/>
                  </a:lnTo>
                  <a:lnTo>
                    <a:pt x="1646698" y="371669"/>
                  </a:lnTo>
                  <a:lnTo>
                    <a:pt x="1803965" y="402316"/>
                  </a:lnTo>
                  <a:cubicBezTo>
                    <a:pt x="1873976" y="423270"/>
                    <a:pt x="1942381" y="451323"/>
                    <a:pt x="2008116" y="486582"/>
                  </a:cubicBezTo>
                  <a:lnTo>
                    <a:pt x="2055596" y="51876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a:solidFill>
                  <a:prstClr val="white"/>
                </a:solidFill>
              </a:endParaRPr>
            </a:p>
          </p:txBody>
        </p:sp>
        <p:sp>
          <p:nvSpPr>
            <p:cNvPr id="5" name="任意多边形: 形状 4"/>
            <p:cNvSpPr/>
            <p:nvPr/>
          </p:nvSpPr>
          <p:spPr>
            <a:xfrm rot="19200000">
              <a:off x="5770612" y="4053149"/>
              <a:ext cx="1752062" cy="1722869"/>
            </a:xfrm>
            <a:custGeom>
              <a:gdLst>
                <a:gd name="connsiteX0" fmla="*/ 2094610 w 2932774"/>
                <a:gd name="connsiteY0" fmla="*/ 749566 h 2911576"/>
                <a:gd name="connsiteX1" fmla="*/ 725074 w 2932774"/>
                <a:gd name="connsiteY1" fmla="*/ 869385 h 2911576"/>
                <a:gd name="connsiteX2" fmla="*/ 844892 w 2932774"/>
                <a:gd name="connsiteY2" fmla="*/ 2238922 h 2911576"/>
                <a:gd name="connsiteX3" fmla="*/ 2214429 w 2932774"/>
                <a:gd name="connsiteY3" fmla="*/ 2119103 h 2911576"/>
                <a:gd name="connsiteX4" fmla="*/ 2094610 w 2932774"/>
                <a:gd name="connsiteY4" fmla="*/ 749566 h 2911576"/>
                <a:gd name="connsiteX5" fmla="*/ 2334142 w 2932774"/>
                <a:gd name="connsiteY5" fmla="*/ 298936 h 2911576"/>
                <a:gd name="connsiteX6" fmla="*/ 2489223 w 2932774"/>
                <a:gd name="connsiteY6" fmla="*/ 429064 h 2911576"/>
                <a:gd name="connsiteX7" fmla="*/ 2320667 w 2932774"/>
                <a:gd name="connsiteY7" fmla="*/ 742363 h 2911576"/>
                <a:gd name="connsiteX8" fmla="*/ 2354461 w 2932774"/>
                <a:gd name="connsiteY8" fmla="*/ 777201 h 2911576"/>
                <a:gd name="connsiteX9" fmla="*/ 2535311 w 2932774"/>
                <a:gd name="connsiteY9" fmla="*/ 1114855 h 2911576"/>
                <a:gd name="connsiteX10" fmla="*/ 2536967 w 2932774"/>
                <a:gd name="connsiteY10" fmla="*/ 1121826 h 2911576"/>
                <a:gd name="connsiteX11" fmla="*/ 2897593 w 2932774"/>
                <a:gd name="connsiteY11" fmla="*/ 1132603 h 2911576"/>
                <a:gd name="connsiteX12" fmla="*/ 2932774 w 2932774"/>
                <a:gd name="connsiteY12" fmla="*/ 1331966 h 2911576"/>
                <a:gd name="connsiteX13" fmla="*/ 2590256 w 2932774"/>
                <a:gd name="connsiteY13" fmla="*/ 1468461 h 2911576"/>
                <a:gd name="connsiteX14" fmla="*/ 2591629 w 2932774"/>
                <a:gd name="connsiteY14" fmla="*/ 1489431 h 2911576"/>
                <a:gd name="connsiteX15" fmla="*/ 2520747 w 2932774"/>
                <a:gd name="connsiteY15" fmla="*/ 1866501 h 2911576"/>
                <a:gd name="connsiteX16" fmla="*/ 2514437 w 2932774"/>
                <a:gd name="connsiteY16" fmla="*/ 1879930 h 2911576"/>
                <a:gd name="connsiteX17" fmla="*/ 2803260 w 2932774"/>
                <a:gd name="connsiteY17" fmla="*/ 2137440 h 2911576"/>
                <a:gd name="connsiteX18" fmla="*/ 2702039 w 2932774"/>
                <a:gd name="connsiteY18" fmla="*/ 2312761 h 2911576"/>
                <a:gd name="connsiteX19" fmla="*/ 2334283 w 2932774"/>
                <a:gd name="connsiteY19" fmla="*/ 2191277 h 2911576"/>
                <a:gd name="connsiteX20" fmla="*/ 2319995 w 2932774"/>
                <a:gd name="connsiteY20" fmla="*/ 2211637 h 2911576"/>
                <a:gd name="connsiteX21" fmla="*/ 2062648 w 2932774"/>
                <a:gd name="connsiteY21" fmla="*/ 2439877 h 2911576"/>
                <a:gd name="connsiteX22" fmla="*/ 2003075 w 2932774"/>
                <a:gd name="connsiteY22" fmla="*/ 2474637 h 2911576"/>
                <a:gd name="connsiteX23" fmla="*/ 2056587 w 2932774"/>
                <a:gd name="connsiteY23" fmla="*/ 2842337 h 2911576"/>
                <a:gd name="connsiteX24" fmla="*/ 1866354 w 2932774"/>
                <a:gd name="connsiteY24" fmla="*/ 2911576 h 2911576"/>
                <a:gd name="connsiteX25" fmla="*/ 1671448 w 2932774"/>
                <a:gd name="connsiteY25" fmla="*/ 2596242 h 2911576"/>
                <a:gd name="connsiteX26" fmla="*/ 1548242 w 2932774"/>
                <a:gd name="connsiteY26" fmla="*/ 2620265 h 2911576"/>
                <a:gd name="connsiteX27" fmla="*/ 1331260 w 2932774"/>
                <a:gd name="connsiteY27" fmla="*/ 2620591 h 2911576"/>
                <a:gd name="connsiteX28" fmla="*/ 1231810 w 2932774"/>
                <a:gd name="connsiteY28" fmla="*/ 2601211 h 2911576"/>
                <a:gd name="connsiteX29" fmla="*/ 1049067 w 2932774"/>
                <a:gd name="connsiteY29" fmla="*/ 2896869 h 2911576"/>
                <a:gd name="connsiteX30" fmla="*/ 858832 w 2932774"/>
                <a:gd name="connsiteY30" fmla="*/ 2827631 h 2911576"/>
                <a:gd name="connsiteX31" fmla="*/ 907780 w 2932774"/>
                <a:gd name="connsiteY31" fmla="*/ 2491308 h 2911576"/>
                <a:gd name="connsiteX32" fmla="*/ 816874 w 2932774"/>
                <a:gd name="connsiteY32" fmla="*/ 2436359 h 2911576"/>
                <a:gd name="connsiteX33" fmla="*/ 725221 w 2932774"/>
                <a:gd name="connsiteY33" fmla="*/ 2367165 h 2911576"/>
                <a:gd name="connsiteX34" fmla="*/ 641163 w 2932774"/>
                <a:gd name="connsiteY34" fmla="*/ 2288921 h 2911576"/>
                <a:gd name="connsiteX35" fmla="*/ 574277 w 2932774"/>
                <a:gd name="connsiteY35" fmla="*/ 2212385 h 2911576"/>
                <a:gd name="connsiteX36" fmla="*/ 268562 w 2932774"/>
                <a:gd name="connsiteY36" fmla="*/ 2313374 h 2911576"/>
                <a:gd name="connsiteX37" fmla="*/ 167340 w 2932774"/>
                <a:gd name="connsiteY37" fmla="*/ 2138053 h 2911576"/>
                <a:gd name="connsiteX38" fmla="*/ 411251 w 2932774"/>
                <a:gd name="connsiteY38" fmla="*/ 1920587 h 2911576"/>
                <a:gd name="connsiteX39" fmla="*/ 370408 w 2932774"/>
                <a:gd name="connsiteY39" fmla="*/ 1814340 h 2911576"/>
                <a:gd name="connsiteX40" fmla="*/ 330144 w 2932774"/>
                <a:gd name="connsiteY40" fmla="*/ 1546283 h 2911576"/>
                <a:gd name="connsiteX41" fmla="*/ 333010 w 2932774"/>
                <a:gd name="connsiteY41" fmla="*/ 1450313 h 2911576"/>
                <a:gd name="connsiteX42" fmla="*/ 0 w 2932774"/>
                <a:gd name="connsiteY42" fmla="*/ 1317659 h 2911576"/>
                <a:gd name="connsiteX43" fmla="*/ 35154 w 2932774"/>
                <a:gd name="connsiteY43" fmla="*/ 1118292 h 2911576"/>
                <a:gd name="connsiteX44" fmla="*/ 405289 w 2932774"/>
                <a:gd name="connsiteY44" fmla="*/ 1107180 h 2911576"/>
                <a:gd name="connsiteX45" fmla="*/ 444695 w 2932774"/>
                <a:gd name="connsiteY45" fmla="*/ 1011372 h 2911576"/>
                <a:gd name="connsiteX46" fmla="*/ 601458 w 2932774"/>
                <a:gd name="connsiteY46" fmla="*/ 769611 h 2911576"/>
                <a:gd name="connsiteX47" fmla="*/ 622589 w 2932774"/>
                <a:gd name="connsiteY47" fmla="*/ 747913 h 2911576"/>
                <a:gd name="connsiteX48" fmla="*/ 446039 w 2932774"/>
                <a:gd name="connsiteY48" fmla="*/ 419756 h 2911576"/>
                <a:gd name="connsiteX49" fmla="*/ 601120 w 2932774"/>
                <a:gd name="connsiteY49" fmla="*/ 289627 h 2911576"/>
                <a:gd name="connsiteX50" fmla="*/ 894887 w 2932774"/>
                <a:gd name="connsiteY50" fmla="*/ 521468 h 2911576"/>
                <a:gd name="connsiteX51" fmla="*/ 1005061 w 2932774"/>
                <a:gd name="connsiteY51" fmla="*/ 460695 h 2911576"/>
                <a:gd name="connsiteX52" fmla="*/ 1159434 w 2932774"/>
                <a:gd name="connsiteY52" fmla="*/ 402668 h 2911576"/>
                <a:gd name="connsiteX53" fmla="*/ 1288857 w 2932774"/>
                <a:gd name="connsiteY53" fmla="*/ 377431 h 2911576"/>
                <a:gd name="connsiteX54" fmla="*/ 1367154 w 2932774"/>
                <a:gd name="connsiteY54" fmla="*/ 0 h 2911576"/>
                <a:gd name="connsiteX55" fmla="*/ 1569597 w 2932774"/>
                <a:gd name="connsiteY55" fmla="*/ 0 h 2911576"/>
                <a:gd name="connsiteX56" fmla="*/ 1646698 w 2932774"/>
                <a:gd name="connsiteY56" fmla="*/ 371669 h 2911576"/>
                <a:gd name="connsiteX57" fmla="*/ 1803965 w 2932774"/>
                <a:gd name="connsiteY57" fmla="*/ 402316 h 2911576"/>
                <a:gd name="connsiteX58" fmla="*/ 2008116 w 2932774"/>
                <a:gd name="connsiteY58" fmla="*/ 486582 h 2911576"/>
                <a:gd name="connsiteX59" fmla="*/ 2055596 w 2932774"/>
                <a:gd name="connsiteY59" fmla="*/ 518765 h 29115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32774" h="2911576">
                  <a:moveTo>
                    <a:pt x="2094610" y="749566"/>
                  </a:moveTo>
                  <a:cubicBezTo>
                    <a:pt x="1683337" y="404466"/>
                    <a:pt x="1070173" y="458111"/>
                    <a:pt x="725074" y="869385"/>
                  </a:cubicBezTo>
                  <a:cubicBezTo>
                    <a:pt x="379974" y="1280659"/>
                    <a:pt x="433619" y="1893822"/>
                    <a:pt x="844892" y="2238922"/>
                  </a:cubicBezTo>
                  <a:cubicBezTo>
                    <a:pt x="1256166" y="2584021"/>
                    <a:pt x="1869330" y="2530377"/>
                    <a:pt x="2214429" y="2119103"/>
                  </a:cubicBezTo>
                  <a:cubicBezTo>
                    <a:pt x="2559529" y="1707829"/>
                    <a:pt x="2505884" y="1094665"/>
                    <a:pt x="2094610" y="749566"/>
                  </a:cubicBezTo>
                  <a:close/>
                  <a:moveTo>
                    <a:pt x="2334142" y="298936"/>
                  </a:moveTo>
                  <a:lnTo>
                    <a:pt x="2489223" y="429064"/>
                  </a:lnTo>
                  <a:lnTo>
                    <a:pt x="2320667" y="742363"/>
                  </a:lnTo>
                  <a:lnTo>
                    <a:pt x="2354461" y="777201"/>
                  </a:lnTo>
                  <a:cubicBezTo>
                    <a:pt x="2435203" y="879773"/>
                    <a:pt x="2495636" y="994236"/>
                    <a:pt x="2535311" y="1114855"/>
                  </a:cubicBezTo>
                  <a:lnTo>
                    <a:pt x="2536967" y="1121826"/>
                  </a:lnTo>
                  <a:lnTo>
                    <a:pt x="2897593" y="1132603"/>
                  </a:lnTo>
                  <a:lnTo>
                    <a:pt x="2932774" y="1331966"/>
                  </a:lnTo>
                  <a:lnTo>
                    <a:pt x="2590256" y="1468461"/>
                  </a:lnTo>
                  <a:lnTo>
                    <a:pt x="2591629" y="1489431"/>
                  </a:lnTo>
                  <a:cubicBezTo>
                    <a:pt x="2589349" y="1616619"/>
                    <a:pt x="2565870" y="1744223"/>
                    <a:pt x="2520747" y="1866501"/>
                  </a:cubicBezTo>
                  <a:lnTo>
                    <a:pt x="2514437" y="1879930"/>
                  </a:lnTo>
                  <a:lnTo>
                    <a:pt x="2803260" y="2137440"/>
                  </a:lnTo>
                  <a:lnTo>
                    <a:pt x="2702039" y="2312761"/>
                  </a:lnTo>
                  <a:lnTo>
                    <a:pt x="2334283" y="2191277"/>
                  </a:lnTo>
                  <a:lnTo>
                    <a:pt x="2319995" y="2211637"/>
                  </a:lnTo>
                  <a:cubicBezTo>
                    <a:pt x="2243832" y="2302406"/>
                    <a:pt x="2156847" y="2378603"/>
                    <a:pt x="2062648" y="2439877"/>
                  </a:cubicBezTo>
                  <a:lnTo>
                    <a:pt x="2003075" y="2474637"/>
                  </a:lnTo>
                  <a:lnTo>
                    <a:pt x="2056587" y="2842337"/>
                  </a:lnTo>
                  <a:lnTo>
                    <a:pt x="1866354" y="2911576"/>
                  </a:lnTo>
                  <a:lnTo>
                    <a:pt x="1671448" y="2596242"/>
                  </a:lnTo>
                  <a:lnTo>
                    <a:pt x="1548242" y="2620265"/>
                  </a:lnTo>
                  <a:cubicBezTo>
                    <a:pt x="1476091" y="2627302"/>
                    <a:pt x="1403408" y="2627445"/>
                    <a:pt x="1331260" y="2620591"/>
                  </a:cubicBezTo>
                  <a:lnTo>
                    <a:pt x="1231810" y="2601211"/>
                  </a:lnTo>
                  <a:lnTo>
                    <a:pt x="1049067" y="2896869"/>
                  </a:lnTo>
                  <a:lnTo>
                    <a:pt x="858832" y="2827631"/>
                  </a:lnTo>
                  <a:lnTo>
                    <a:pt x="907780" y="2491308"/>
                  </a:lnTo>
                  <a:lnTo>
                    <a:pt x="816874" y="2436359"/>
                  </a:lnTo>
                  <a:cubicBezTo>
                    <a:pt x="785477" y="2415113"/>
                    <a:pt x="754881" y="2392053"/>
                    <a:pt x="725221" y="2367165"/>
                  </a:cubicBezTo>
                  <a:cubicBezTo>
                    <a:pt x="695562" y="2342277"/>
                    <a:pt x="667538" y="2316150"/>
                    <a:pt x="641163" y="2288921"/>
                  </a:cubicBezTo>
                  <a:lnTo>
                    <a:pt x="574277" y="2212385"/>
                  </a:lnTo>
                  <a:lnTo>
                    <a:pt x="268562" y="2313374"/>
                  </a:lnTo>
                  <a:lnTo>
                    <a:pt x="167340" y="2138053"/>
                  </a:lnTo>
                  <a:lnTo>
                    <a:pt x="411251" y="1920587"/>
                  </a:lnTo>
                  <a:lnTo>
                    <a:pt x="370408" y="1814340"/>
                  </a:lnTo>
                  <a:cubicBezTo>
                    <a:pt x="346310" y="1727013"/>
                    <a:pt x="332834" y="1636964"/>
                    <a:pt x="330144" y="1546283"/>
                  </a:cubicBezTo>
                  <a:lnTo>
                    <a:pt x="333010" y="1450313"/>
                  </a:lnTo>
                  <a:lnTo>
                    <a:pt x="0" y="1317659"/>
                  </a:lnTo>
                  <a:lnTo>
                    <a:pt x="35154" y="1118292"/>
                  </a:lnTo>
                  <a:lnTo>
                    <a:pt x="405289" y="1107180"/>
                  </a:lnTo>
                  <a:lnTo>
                    <a:pt x="444695" y="1011372"/>
                  </a:lnTo>
                  <a:cubicBezTo>
                    <a:pt x="485787" y="926536"/>
                    <a:pt x="537987" y="845252"/>
                    <a:pt x="601458" y="769611"/>
                  </a:cubicBezTo>
                  <a:lnTo>
                    <a:pt x="622589" y="747913"/>
                  </a:lnTo>
                  <a:lnTo>
                    <a:pt x="446039" y="419756"/>
                  </a:lnTo>
                  <a:lnTo>
                    <a:pt x="601120" y="289627"/>
                  </a:lnTo>
                  <a:lnTo>
                    <a:pt x="894887" y="521468"/>
                  </a:lnTo>
                  <a:lnTo>
                    <a:pt x="1005061" y="460695"/>
                  </a:lnTo>
                  <a:cubicBezTo>
                    <a:pt x="1055317" y="437563"/>
                    <a:pt x="1106924" y="418206"/>
                    <a:pt x="1159434" y="402668"/>
                  </a:cubicBezTo>
                  <a:lnTo>
                    <a:pt x="1288857" y="377431"/>
                  </a:lnTo>
                  <a:lnTo>
                    <a:pt x="1367154" y="0"/>
                  </a:lnTo>
                  <a:lnTo>
                    <a:pt x="1569597" y="0"/>
                  </a:lnTo>
                  <a:lnTo>
                    <a:pt x="1646698" y="371669"/>
                  </a:lnTo>
                  <a:lnTo>
                    <a:pt x="1803965" y="402316"/>
                  </a:lnTo>
                  <a:cubicBezTo>
                    <a:pt x="1873976" y="423270"/>
                    <a:pt x="1942381" y="451323"/>
                    <a:pt x="2008116" y="486582"/>
                  </a:cubicBezTo>
                  <a:lnTo>
                    <a:pt x="2055596" y="5187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a:solidFill>
                  <a:prstClr val="white"/>
                </a:solidFill>
              </a:endParaRPr>
            </a:p>
          </p:txBody>
        </p:sp>
        <p:sp>
          <p:nvSpPr>
            <p:cNvPr id="6" name="任意多边形: 形状 5"/>
            <p:cNvSpPr/>
            <p:nvPr/>
          </p:nvSpPr>
          <p:spPr>
            <a:xfrm rot="19200000">
              <a:off x="4733244" y="2728336"/>
              <a:ext cx="1796938" cy="1783948"/>
            </a:xfrm>
            <a:custGeom>
              <a:gdLst>
                <a:gd name="connsiteX0" fmla="*/ 2094610 w 2932774"/>
                <a:gd name="connsiteY0" fmla="*/ 749566 h 2911576"/>
                <a:gd name="connsiteX1" fmla="*/ 725074 w 2932774"/>
                <a:gd name="connsiteY1" fmla="*/ 869385 h 2911576"/>
                <a:gd name="connsiteX2" fmla="*/ 844892 w 2932774"/>
                <a:gd name="connsiteY2" fmla="*/ 2238922 h 2911576"/>
                <a:gd name="connsiteX3" fmla="*/ 2214429 w 2932774"/>
                <a:gd name="connsiteY3" fmla="*/ 2119103 h 2911576"/>
                <a:gd name="connsiteX4" fmla="*/ 2094610 w 2932774"/>
                <a:gd name="connsiteY4" fmla="*/ 749566 h 2911576"/>
                <a:gd name="connsiteX5" fmla="*/ 2334142 w 2932774"/>
                <a:gd name="connsiteY5" fmla="*/ 298936 h 2911576"/>
                <a:gd name="connsiteX6" fmla="*/ 2489223 w 2932774"/>
                <a:gd name="connsiteY6" fmla="*/ 429064 h 2911576"/>
                <a:gd name="connsiteX7" fmla="*/ 2320667 w 2932774"/>
                <a:gd name="connsiteY7" fmla="*/ 742363 h 2911576"/>
                <a:gd name="connsiteX8" fmla="*/ 2354461 w 2932774"/>
                <a:gd name="connsiteY8" fmla="*/ 777201 h 2911576"/>
                <a:gd name="connsiteX9" fmla="*/ 2535311 w 2932774"/>
                <a:gd name="connsiteY9" fmla="*/ 1114855 h 2911576"/>
                <a:gd name="connsiteX10" fmla="*/ 2536967 w 2932774"/>
                <a:gd name="connsiteY10" fmla="*/ 1121826 h 2911576"/>
                <a:gd name="connsiteX11" fmla="*/ 2897593 w 2932774"/>
                <a:gd name="connsiteY11" fmla="*/ 1132603 h 2911576"/>
                <a:gd name="connsiteX12" fmla="*/ 2932774 w 2932774"/>
                <a:gd name="connsiteY12" fmla="*/ 1331966 h 2911576"/>
                <a:gd name="connsiteX13" fmla="*/ 2590256 w 2932774"/>
                <a:gd name="connsiteY13" fmla="*/ 1468461 h 2911576"/>
                <a:gd name="connsiteX14" fmla="*/ 2591629 w 2932774"/>
                <a:gd name="connsiteY14" fmla="*/ 1489431 h 2911576"/>
                <a:gd name="connsiteX15" fmla="*/ 2520747 w 2932774"/>
                <a:gd name="connsiteY15" fmla="*/ 1866501 h 2911576"/>
                <a:gd name="connsiteX16" fmla="*/ 2514437 w 2932774"/>
                <a:gd name="connsiteY16" fmla="*/ 1879930 h 2911576"/>
                <a:gd name="connsiteX17" fmla="*/ 2803260 w 2932774"/>
                <a:gd name="connsiteY17" fmla="*/ 2137440 h 2911576"/>
                <a:gd name="connsiteX18" fmla="*/ 2702039 w 2932774"/>
                <a:gd name="connsiteY18" fmla="*/ 2312761 h 2911576"/>
                <a:gd name="connsiteX19" fmla="*/ 2334283 w 2932774"/>
                <a:gd name="connsiteY19" fmla="*/ 2191277 h 2911576"/>
                <a:gd name="connsiteX20" fmla="*/ 2319995 w 2932774"/>
                <a:gd name="connsiteY20" fmla="*/ 2211637 h 2911576"/>
                <a:gd name="connsiteX21" fmla="*/ 2062648 w 2932774"/>
                <a:gd name="connsiteY21" fmla="*/ 2439877 h 2911576"/>
                <a:gd name="connsiteX22" fmla="*/ 2003075 w 2932774"/>
                <a:gd name="connsiteY22" fmla="*/ 2474637 h 2911576"/>
                <a:gd name="connsiteX23" fmla="*/ 2056587 w 2932774"/>
                <a:gd name="connsiteY23" fmla="*/ 2842337 h 2911576"/>
                <a:gd name="connsiteX24" fmla="*/ 1866354 w 2932774"/>
                <a:gd name="connsiteY24" fmla="*/ 2911576 h 2911576"/>
                <a:gd name="connsiteX25" fmla="*/ 1671448 w 2932774"/>
                <a:gd name="connsiteY25" fmla="*/ 2596242 h 2911576"/>
                <a:gd name="connsiteX26" fmla="*/ 1548242 w 2932774"/>
                <a:gd name="connsiteY26" fmla="*/ 2620265 h 2911576"/>
                <a:gd name="connsiteX27" fmla="*/ 1331260 w 2932774"/>
                <a:gd name="connsiteY27" fmla="*/ 2620591 h 2911576"/>
                <a:gd name="connsiteX28" fmla="*/ 1231810 w 2932774"/>
                <a:gd name="connsiteY28" fmla="*/ 2601211 h 2911576"/>
                <a:gd name="connsiteX29" fmla="*/ 1049067 w 2932774"/>
                <a:gd name="connsiteY29" fmla="*/ 2896869 h 2911576"/>
                <a:gd name="connsiteX30" fmla="*/ 858832 w 2932774"/>
                <a:gd name="connsiteY30" fmla="*/ 2827631 h 2911576"/>
                <a:gd name="connsiteX31" fmla="*/ 907780 w 2932774"/>
                <a:gd name="connsiteY31" fmla="*/ 2491308 h 2911576"/>
                <a:gd name="connsiteX32" fmla="*/ 816874 w 2932774"/>
                <a:gd name="connsiteY32" fmla="*/ 2436359 h 2911576"/>
                <a:gd name="connsiteX33" fmla="*/ 725221 w 2932774"/>
                <a:gd name="connsiteY33" fmla="*/ 2367165 h 2911576"/>
                <a:gd name="connsiteX34" fmla="*/ 641163 w 2932774"/>
                <a:gd name="connsiteY34" fmla="*/ 2288921 h 2911576"/>
                <a:gd name="connsiteX35" fmla="*/ 574277 w 2932774"/>
                <a:gd name="connsiteY35" fmla="*/ 2212385 h 2911576"/>
                <a:gd name="connsiteX36" fmla="*/ 268562 w 2932774"/>
                <a:gd name="connsiteY36" fmla="*/ 2313374 h 2911576"/>
                <a:gd name="connsiteX37" fmla="*/ 167340 w 2932774"/>
                <a:gd name="connsiteY37" fmla="*/ 2138053 h 2911576"/>
                <a:gd name="connsiteX38" fmla="*/ 411251 w 2932774"/>
                <a:gd name="connsiteY38" fmla="*/ 1920587 h 2911576"/>
                <a:gd name="connsiteX39" fmla="*/ 370408 w 2932774"/>
                <a:gd name="connsiteY39" fmla="*/ 1814340 h 2911576"/>
                <a:gd name="connsiteX40" fmla="*/ 330144 w 2932774"/>
                <a:gd name="connsiteY40" fmla="*/ 1546283 h 2911576"/>
                <a:gd name="connsiteX41" fmla="*/ 333010 w 2932774"/>
                <a:gd name="connsiteY41" fmla="*/ 1450313 h 2911576"/>
                <a:gd name="connsiteX42" fmla="*/ 0 w 2932774"/>
                <a:gd name="connsiteY42" fmla="*/ 1317659 h 2911576"/>
                <a:gd name="connsiteX43" fmla="*/ 35154 w 2932774"/>
                <a:gd name="connsiteY43" fmla="*/ 1118292 h 2911576"/>
                <a:gd name="connsiteX44" fmla="*/ 405289 w 2932774"/>
                <a:gd name="connsiteY44" fmla="*/ 1107180 h 2911576"/>
                <a:gd name="connsiteX45" fmla="*/ 444695 w 2932774"/>
                <a:gd name="connsiteY45" fmla="*/ 1011372 h 2911576"/>
                <a:gd name="connsiteX46" fmla="*/ 601458 w 2932774"/>
                <a:gd name="connsiteY46" fmla="*/ 769611 h 2911576"/>
                <a:gd name="connsiteX47" fmla="*/ 622589 w 2932774"/>
                <a:gd name="connsiteY47" fmla="*/ 747913 h 2911576"/>
                <a:gd name="connsiteX48" fmla="*/ 446039 w 2932774"/>
                <a:gd name="connsiteY48" fmla="*/ 419756 h 2911576"/>
                <a:gd name="connsiteX49" fmla="*/ 601120 w 2932774"/>
                <a:gd name="connsiteY49" fmla="*/ 289627 h 2911576"/>
                <a:gd name="connsiteX50" fmla="*/ 894887 w 2932774"/>
                <a:gd name="connsiteY50" fmla="*/ 521468 h 2911576"/>
                <a:gd name="connsiteX51" fmla="*/ 1005061 w 2932774"/>
                <a:gd name="connsiteY51" fmla="*/ 460695 h 2911576"/>
                <a:gd name="connsiteX52" fmla="*/ 1159434 w 2932774"/>
                <a:gd name="connsiteY52" fmla="*/ 402668 h 2911576"/>
                <a:gd name="connsiteX53" fmla="*/ 1288857 w 2932774"/>
                <a:gd name="connsiteY53" fmla="*/ 377431 h 2911576"/>
                <a:gd name="connsiteX54" fmla="*/ 1367154 w 2932774"/>
                <a:gd name="connsiteY54" fmla="*/ 0 h 2911576"/>
                <a:gd name="connsiteX55" fmla="*/ 1569597 w 2932774"/>
                <a:gd name="connsiteY55" fmla="*/ 0 h 2911576"/>
                <a:gd name="connsiteX56" fmla="*/ 1646698 w 2932774"/>
                <a:gd name="connsiteY56" fmla="*/ 371669 h 2911576"/>
                <a:gd name="connsiteX57" fmla="*/ 1803965 w 2932774"/>
                <a:gd name="connsiteY57" fmla="*/ 402316 h 2911576"/>
                <a:gd name="connsiteX58" fmla="*/ 2008116 w 2932774"/>
                <a:gd name="connsiteY58" fmla="*/ 486582 h 2911576"/>
                <a:gd name="connsiteX59" fmla="*/ 2055596 w 2932774"/>
                <a:gd name="connsiteY59" fmla="*/ 518765 h 29115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32774" h="2911576">
                  <a:moveTo>
                    <a:pt x="2094610" y="749566"/>
                  </a:moveTo>
                  <a:cubicBezTo>
                    <a:pt x="1683337" y="404466"/>
                    <a:pt x="1070173" y="458111"/>
                    <a:pt x="725074" y="869385"/>
                  </a:cubicBezTo>
                  <a:cubicBezTo>
                    <a:pt x="379974" y="1280659"/>
                    <a:pt x="433619" y="1893822"/>
                    <a:pt x="844892" y="2238922"/>
                  </a:cubicBezTo>
                  <a:cubicBezTo>
                    <a:pt x="1256166" y="2584021"/>
                    <a:pt x="1869330" y="2530377"/>
                    <a:pt x="2214429" y="2119103"/>
                  </a:cubicBezTo>
                  <a:cubicBezTo>
                    <a:pt x="2559529" y="1707829"/>
                    <a:pt x="2505884" y="1094665"/>
                    <a:pt x="2094610" y="749566"/>
                  </a:cubicBezTo>
                  <a:close/>
                  <a:moveTo>
                    <a:pt x="2334142" y="298936"/>
                  </a:moveTo>
                  <a:lnTo>
                    <a:pt x="2489223" y="429064"/>
                  </a:lnTo>
                  <a:lnTo>
                    <a:pt x="2320667" y="742363"/>
                  </a:lnTo>
                  <a:lnTo>
                    <a:pt x="2354461" y="777201"/>
                  </a:lnTo>
                  <a:cubicBezTo>
                    <a:pt x="2435203" y="879773"/>
                    <a:pt x="2495636" y="994236"/>
                    <a:pt x="2535311" y="1114855"/>
                  </a:cubicBezTo>
                  <a:lnTo>
                    <a:pt x="2536967" y="1121826"/>
                  </a:lnTo>
                  <a:lnTo>
                    <a:pt x="2897593" y="1132603"/>
                  </a:lnTo>
                  <a:lnTo>
                    <a:pt x="2932774" y="1331966"/>
                  </a:lnTo>
                  <a:lnTo>
                    <a:pt x="2590256" y="1468461"/>
                  </a:lnTo>
                  <a:lnTo>
                    <a:pt x="2591629" y="1489431"/>
                  </a:lnTo>
                  <a:cubicBezTo>
                    <a:pt x="2589349" y="1616619"/>
                    <a:pt x="2565870" y="1744223"/>
                    <a:pt x="2520747" y="1866501"/>
                  </a:cubicBezTo>
                  <a:lnTo>
                    <a:pt x="2514437" y="1879930"/>
                  </a:lnTo>
                  <a:lnTo>
                    <a:pt x="2803260" y="2137440"/>
                  </a:lnTo>
                  <a:lnTo>
                    <a:pt x="2702039" y="2312761"/>
                  </a:lnTo>
                  <a:lnTo>
                    <a:pt x="2334283" y="2191277"/>
                  </a:lnTo>
                  <a:lnTo>
                    <a:pt x="2319995" y="2211637"/>
                  </a:lnTo>
                  <a:cubicBezTo>
                    <a:pt x="2243832" y="2302406"/>
                    <a:pt x="2156847" y="2378603"/>
                    <a:pt x="2062648" y="2439877"/>
                  </a:cubicBezTo>
                  <a:lnTo>
                    <a:pt x="2003075" y="2474637"/>
                  </a:lnTo>
                  <a:lnTo>
                    <a:pt x="2056587" y="2842337"/>
                  </a:lnTo>
                  <a:lnTo>
                    <a:pt x="1866354" y="2911576"/>
                  </a:lnTo>
                  <a:lnTo>
                    <a:pt x="1671448" y="2596242"/>
                  </a:lnTo>
                  <a:lnTo>
                    <a:pt x="1548242" y="2620265"/>
                  </a:lnTo>
                  <a:cubicBezTo>
                    <a:pt x="1476091" y="2627302"/>
                    <a:pt x="1403408" y="2627445"/>
                    <a:pt x="1331260" y="2620591"/>
                  </a:cubicBezTo>
                  <a:lnTo>
                    <a:pt x="1231810" y="2601211"/>
                  </a:lnTo>
                  <a:lnTo>
                    <a:pt x="1049067" y="2896869"/>
                  </a:lnTo>
                  <a:lnTo>
                    <a:pt x="858832" y="2827631"/>
                  </a:lnTo>
                  <a:lnTo>
                    <a:pt x="907780" y="2491308"/>
                  </a:lnTo>
                  <a:lnTo>
                    <a:pt x="816874" y="2436359"/>
                  </a:lnTo>
                  <a:cubicBezTo>
                    <a:pt x="785477" y="2415113"/>
                    <a:pt x="754881" y="2392053"/>
                    <a:pt x="725221" y="2367165"/>
                  </a:cubicBezTo>
                  <a:cubicBezTo>
                    <a:pt x="695562" y="2342277"/>
                    <a:pt x="667538" y="2316150"/>
                    <a:pt x="641163" y="2288921"/>
                  </a:cubicBezTo>
                  <a:lnTo>
                    <a:pt x="574277" y="2212385"/>
                  </a:lnTo>
                  <a:lnTo>
                    <a:pt x="268562" y="2313374"/>
                  </a:lnTo>
                  <a:lnTo>
                    <a:pt x="167340" y="2138053"/>
                  </a:lnTo>
                  <a:lnTo>
                    <a:pt x="411251" y="1920587"/>
                  </a:lnTo>
                  <a:lnTo>
                    <a:pt x="370408" y="1814340"/>
                  </a:lnTo>
                  <a:cubicBezTo>
                    <a:pt x="346310" y="1727013"/>
                    <a:pt x="332834" y="1636964"/>
                    <a:pt x="330144" y="1546283"/>
                  </a:cubicBezTo>
                  <a:lnTo>
                    <a:pt x="333010" y="1450313"/>
                  </a:lnTo>
                  <a:lnTo>
                    <a:pt x="0" y="1317659"/>
                  </a:lnTo>
                  <a:lnTo>
                    <a:pt x="35154" y="1118292"/>
                  </a:lnTo>
                  <a:lnTo>
                    <a:pt x="405289" y="1107180"/>
                  </a:lnTo>
                  <a:lnTo>
                    <a:pt x="444695" y="1011372"/>
                  </a:lnTo>
                  <a:cubicBezTo>
                    <a:pt x="485787" y="926536"/>
                    <a:pt x="537987" y="845252"/>
                    <a:pt x="601458" y="769611"/>
                  </a:cubicBezTo>
                  <a:lnTo>
                    <a:pt x="622589" y="747913"/>
                  </a:lnTo>
                  <a:lnTo>
                    <a:pt x="446039" y="419756"/>
                  </a:lnTo>
                  <a:lnTo>
                    <a:pt x="601120" y="289627"/>
                  </a:lnTo>
                  <a:lnTo>
                    <a:pt x="894887" y="521468"/>
                  </a:lnTo>
                  <a:lnTo>
                    <a:pt x="1005061" y="460695"/>
                  </a:lnTo>
                  <a:cubicBezTo>
                    <a:pt x="1055317" y="437563"/>
                    <a:pt x="1106924" y="418206"/>
                    <a:pt x="1159434" y="402668"/>
                  </a:cubicBezTo>
                  <a:lnTo>
                    <a:pt x="1288857" y="377431"/>
                  </a:lnTo>
                  <a:lnTo>
                    <a:pt x="1367154" y="0"/>
                  </a:lnTo>
                  <a:lnTo>
                    <a:pt x="1569597" y="0"/>
                  </a:lnTo>
                  <a:lnTo>
                    <a:pt x="1646698" y="371669"/>
                  </a:lnTo>
                  <a:lnTo>
                    <a:pt x="1803965" y="402316"/>
                  </a:lnTo>
                  <a:cubicBezTo>
                    <a:pt x="1873976" y="423270"/>
                    <a:pt x="1942381" y="451323"/>
                    <a:pt x="2008116" y="486582"/>
                  </a:cubicBezTo>
                  <a:lnTo>
                    <a:pt x="2055596" y="51876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a:solidFill>
                  <a:prstClr val="white"/>
                </a:solidFill>
              </a:endParaRPr>
            </a:p>
          </p:txBody>
        </p:sp>
        <p:grpSp>
          <p:nvGrpSpPr>
            <p:cNvPr id="7" name="组合 6"/>
            <p:cNvGrpSpPr/>
            <p:nvPr/>
          </p:nvGrpSpPr>
          <p:grpSpPr>
            <a:xfrm>
              <a:off x="7158704" y="3297319"/>
              <a:ext cx="1056359" cy="713974"/>
              <a:chOff x="3265256" y="3388405"/>
              <a:chExt cx="1188094" cy="803013"/>
            </a:xfrm>
          </p:grpSpPr>
          <p:sp>
            <p:nvSpPr>
              <p:cNvPr id="30" name="任意多边形: 形状 29"/>
              <p:cNvSpPr/>
              <p:nvPr/>
            </p:nvSpPr>
            <p:spPr bwMode="auto">
              <a:xfrm>
                <a:off x="3706258" y="3388405"/>
                <a:ext cx="306090" cy="291915"/>
              </a:xfrm>
              <a:custGeom>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tx2"/>
              </a:solidFill>
              <a:ln>
                <a:noFill/>
              </a:ln>
            </p:spPr>
            <p:txBody>
              <a:bodyPr vert="horz" wrap="square" lIns="182832" tIns="91416" rIns="182832" bIns="91416" numCol="1" anchor="t" anchorCtr="0"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lang="en-US" sz="7200"/>
              </a:p>
            </p:txBody>
          </p:sp>
          <p:sp>
            <p:nvSpPr>
              <p:cNvPr id="31" name="文本框 30"/>
              <p:cNvSpPr txBox="1"/>
              <p:nvPr/>
            </p:nvSpPr>
            <p:spPr>
              <a:xfrm>
                <a:off x="3265256" y="3627154"/>
                <a:ext cx="1188094" cy="564264"/>
              </a:xfrm>
              <a:prstGeom prst="rect">
                <a:avLst/>
              </a:prstGeom>
              <a:noFill/>
            </p:spPr>
            <p:txBody>
              <a:bodyPr wrap="none" rtlCol="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sz="1600" b="1"/>
                  <a:t>关键词</a:t>
                </a:r>
                <a:endParaRPr lang="zh-CN" altLang="en-US" sz="1600" b="1"/>
              </a:p>
            </p:txBody>
          </p:sp>
        </p:grpSp>
        <p:grpSp>
          <p:nvGrpSpPr>
            <p:cNvPr id="8" name="组合 7"/>
            <p:cNvGrpSpPr/>
            <p:nvPr/>
          </p:nvGrpSpPr>
          <p:grpSpPr>
            <a:xfrm>
              <a:off x="5100861" y="3392480"/>
              <a:ext cx="1056360" cy="551031"/>
              <a:chOff x="3265256" y="3486229"/>
              <a:chExt cx="1188094" cy="619749"/>
            </a:xfrm>
          </p:grpSpPr>
          <p:sp>
            <p:nvSpPr>
              <p:cNvPr id="28" name="任意多边形: 形状 27"/>
              <p:cNvSpPr/>
              <p:nvPr/>
            </p:nvSpPr>
            <p:spPr bwMode="auto">
              <a:xfrm>
                <a:off x="3742409" y="3486229"/>
                <a:ext cx="233788" cy="164284"/>
              </a:xfrm>
              <a:custGeom>
                <a:gdLst>
                  <a:gd name="connsiteX0" fmla="*/ 450100 w 607639"/>
                  <a:gd name="connsiteY0" fmla="*/ 313203 h 426991"/>
                  <a:gd name="connsiteX1" fmla="*/ 450100 w 607639"/>
                  <a:gd name="connsiteY1" fmla="*/ 403167 h 426991"/>
                  <a:gd name="connsiteX2" fmla="*/ 585744 w 607639"/>
                  <a:gd name="connsiteY2" fmla="*/ 403167 h 426991"/>
                  <a:gd name="connsiteX3" fmla="*/ 586100 w 607639"/>
                  <a:gd name="connsiteY3" fmla="*/ 313203 h 426991"/>
                  <a:gd name="connsiteX4" fmla="*/ 530294 w 607639"/>
                  <a:gd name="connsiteY4" fmla="*/ 313203 h 426991"/>
                  <a:gd name="connsiteX5" fmla="*/ 530116 w 607639"/>
                  <a:gd name="connsiteY5" fmla="*/ 313203 h 426991"/>
                  <a:gd name="connsiteX6" fmla="*/ 529760 w 607639"/>
                  <a:gd name="connsiteY6" fmla="*/ 313203 h 426991"/>
                  <a:gd name="connsiteX7" fmla="*/ 450901 w 607639"/>
                  <a:gd name="connsiteY7" fmla="*/ 313203 h 426991"/>
                  <a:gd name="connsiteX8" fmla="*/ 236309 w 607639"/>
                  <a:gd name="connsiteY8" fmla="*/ 313203 h 426991"/>
                  <a:gd name="connsiteX9" fmla="*/ 236309 w 607639"/>
                  <a:gd name="connsiteY9" fmla="*/ 403167 h 426991"/>
                  <a:gd name="connsiteX10" fmla="*/ 371953 w 607639"/>
                  <a:gd name="connsiteY10" fmla="*/ 403167 h 426991"/>
                  <a:gd name="connsiteX11" fmla="*/ 372754 w 607639"/>
                  <a:gd name="connsiteY11" fmla="*/ 313203 h 426991"/>
                  <a:gd name="connsiteX12" fmla="*/ 237110 w 607639"/>
                  <a:gd name="connsiteY12" fmla="*/ 313203 h 426991"/>
                  <a:gd name="connsiteX13" fmla="*/ 22519 w 607639"/>
                  <a:gd name="connsiteY13" fmla="*/ 313203 h 426991"/>
                  <a:gd name="connsiteX14" fmla="*/ 22519 w 607639"/>
                  <a:gd name="connsiteY14" fmla="*/ 403167 h 426991"/>
                  <a:gd name="connsiteX15" fmla="*/ 158163 w 607639"/>
                  <a:gd name="connsiteY15" fmla="*/ 403167 h 426991"/>
                  <a:gd name="connsiteX16" fmla="*/ 158964 w 607639"/>
                  <a:gd name="connsiteY16" fmla="*/ 313203 h 426991"/>
                  <a:gd name="connsiteX17" fmla="*/ 91498 w 607639"/>
                  <a:gd name="connsiteY17" fmla="*/ 313203 h 426991"/>
                  <a:gd name="connsiteX18" fmla="*/ 91231 w 607639"/>
                  <a:gd name="connsiteY18" fmla="*/ 313203 h 426991"/>
                  <a:gd name="connsiteX19" fmla="*/ 90964 w 607639"/>
                  <a:gd name="connsiteY19" fmla="*/ 313203 h 426991"/>
                  <a:gd name="connsiteX20" fmla="*/ 23320 w 607639"/>
                  <a:gd name="connsiteY20" fmla="*/ 313203 h 426991"/>
                  <a:gd name="connsiteX21" fmla="*/ 91409 w 607639"/>
                  <a:gd name="connsiteY21" fmla="*/ 224751 h 426991"/>
                  <a:gd name="connsiteX22" fmla="*/ 530294 w 607639"/>
                  <a:gd name="connsiteY22" fmla="*/ 224751 h 426991"/>
                  <a:gd name="connsiteX23" fmla="*/ 540084 w 607639"/>
                  <a:gd name="connsiteY23" fmla="*/ 234530 h 426991"/>
                  <a:gd name="connsiteX24" fmla="*/ 540084 w 607639"/>
                  <a:gd name="connsiteY24" fmla="*/ 292135 h 426991"/>
                  <a:gd name="connsiteX25" fmla="*/ 586456 w 607639"/>
                  <a:gd name="connsiteY25" fmla="*/ 292135 h 426991"/>
                  <a:gd name="connsiteX26" fmla="*/ 607639 w 607639"/>
                  <a:gd name="connsiteY26" fmla="*/ 313203 h 426991"/>
                  <a:gd name="connsiteX27" fmla="*/ 607639 w 607639"/>
                  <a:gd name="connsiteY27" fmla="*/ 403167 h 426991"/>
                  <a:gd name="connsiteX28" fmla="*/ 586456 w 607639"/>
                  <a:gd name="connsiteY28" fmla="*/ 426991 h 426991"/>
                  <a:gd name="connsiteX29" fmla="*/ 451524 w 607639"/>
                  <a:gd name="connsiteY29" fmla="*/ 426991 h 426991"/>
                  <a:gd name="connsiteX30" fmla="*/ 427582 w 607639"/>
                  <a:gd name="connsiteY30" fmla="*/ 403167 h 426991"/>
                  <a:gd name="connsiteX31" fmla="*/ 427582 w 607639"/>
                  <a:gd name="connsiteY31" fmla="*/ 313203 h 426991"/>
                  <a:gd name="connsiteX32" fmla="*/ 451524 w 607639"/>
                  <a:gd name="connsiteY32" fmla="*/ 292135 h 426991"/>
                  <a:gd name="connsiteX33" fmla="*/ 517566 w 607639"/>
                  <a:gd name="connsiteY33" fmla="*/ 292135 h 426991"/>
                  <a:gd name="connsiteX34" fmla="*/ 517566 w 607639"/>
                  <a:gd name="connsiteY34" fmla="*/ 247242 h 426991"/>
                  <a:gd name="connsiteX35" fmla="*/ 315079 w 607639"/>
                  <a:gd name="connsiteY35" fmla="*/ 247242 h 426991"/>
                  <a:gd name="connsiteX36" fmla="*/ 315079 w 607639"/>
                  <a:gd name="connsiteY36" fmla="*/ 292135 h 426991"/>
                  <a:gd name="connsiteX37" fmla="*/ 372665 w 607639"/>
                  <a:gd name="connsiteY37" fmla="*/ 292135 h 426991"/>
                  <a:gd name="connsiteX38" fmla="*/ 393849 w 607639"/>
                  <a:gd name="connsiteY38" fmla="*/ 313203 h 426991"/>
                  <a:gd name="connsiteX39" fmla="*/ 393849 w 607639"/>
                  <a:gd name="connsiteY39" fmla="*/ 403167 h 426991"/>
                  <a:gd name="connsiteX40" fmla="*/ 372665 w 607639"/>
                  <a:gd name="connsiteY40" fmla="*/ 426991 h 426991"/>
                  <a:gd name="connsiteX41" fmla="*/ 237733 w 607639"/>
                  <a:gd name="connsiteY41" fmla="*/ 426991 h 426991"/>
                  <a:gd name="connsiteX42" fmla="*/ 213791 w 607639"/>
                  <a:gd name="connsiteY42" fmla="*/ 403167 h 426991"/>
                  <a:gd name="connsiteX43" fmla="*/ 213791 w 607639"/>
                  <a:gd name="connsiteY43" fmla="*/ 313203 h 426991"/>
                  <a:gd name="connsiteX44" fmla="*/ 237733 w 607639"/>
                  <a:gd name="connsiteY44" fmla="*/ 292135 h 426991"/>
                  <a:gd name="connsiteX45" fmla="*/ 292561 w 607639"/>
                  <a:gd name="connsiteY45" fmla="*/ 292135 h 426991"/>
                  <a:gd name="connsiteX46" fmla="*/ 292561 w 607639"/>
                  <a:gd name="connsiteY46" fmla="*/ 247242 h 426991"/>
                  <a:gd name="connsiteX47" fmla="*/ 101288 w 607639"/>
                  <a:gd name="connsiteY47" fmla="*/ 247242 h 426991"/>
                  <a:gd name="connsiteX48" fmla="*/ 101288 w 607639"/>
                  <a:gd name="connsiteY48" fmla="*/ 292135 h 426991"/>
                  <a:gd name="connsiteX49" fmla="*/ 158875 w 607639"/>
                  <a:gd name="connsiteY49" fmla="*/ 292135 h 426991"/>
                  <a:gd name="connsiteX50" fmla="*/ 180058 w 607639"/>
                  <a:gd name="connsiteY50" fmla="*/ 313203 h 426991"/>
                  <a:gd name="connsiteX51" fmla="*/ 180058 w 607639"/>
                  <a:gd name="connsiteY51" fmla="*/ 403167 h 426991"/>
                  <a:gd name="connsiteX52" fmla="*/ 158875 w 607639"/>
                  <a:gd name="connsiteY52" fmla="*/ 426991 h 426991"/>
                  <a:gd name="connsiteX53" fmla="*/ 24032 w 607639"/>
                  <a:gd name="connsiteY53" fmla="*/ 426991 h 426991"/>
                  <a:gd name="connsiteX54" fmla="*/ 0 w 607639"/>
                  <a:gd name="connsiteY54" fmla="*/ 403167 h 426991"/>
                  <a:gd name="connsiteX55" fmla="*/ 0 w 607639"/>
                  <a:gd name="connsiteY55" fmla="*/ 313203 h 426991"/>
                  <a:gd name="connsiteX56" fmla="*/ 24032 w 607639"/>
                  <a:gd name="connsiteY56" fmla="*/ 292135 h 426991"/>
                  <a:gd name="connsiteX57" fmla="*/ 78770 w 607639"/>
                  <a:gd name="connsiteY57" fmla="*/ 292135 h 426991"/>
                  <a:gd name="connsiteX58" fmla="*/ 78770 w 607639"/>
                  <a:gd name="connsiteY58" fmla="*/ 234530 h 426991"/>
                  <a:gd name="connsiteX59" fmla="*/ 91409 w 607639"/>
                  <a:gd name="connsiteY59" fmla="*/ 224751 h 426991"/>
                  <a:gd name="connsiteX60" fmla="*/ 236326 w 607639"/>
                  <a:gd name="connsiteY60" fmla="*/ 21066 h 426991"/>
                  <a:gd name="connsiteX61" fmla="*/ 236326 w 607639"/>
                  <a:gd name="connsiteY61" fmla="*/ 111021 h 426991"/>
                  <a:gd name="connsiteX62" fmla="*/ 371758 w 607639"/>
                  <a:gd name="connsiteY62" fmla="*/ 111021 h 426991"/>
                  <a:gd name="connsiteX63" fmla="*/ 372380 w 607639"/>
                  <a:gd name="connsiteY63" fmla="*/ 21066 h 426991"/>
                  <a:gd name="connsiteX64" fmla="*/ 237127 w 607639"/>
                  <a:gd name="connsiteY64" fmla="*/ 21066 h 426991"/>
                  <a:gd name="connsiteX65" fmla="*/ 237750 w 607639"/>
                  <a:gd name="connsiteY65" fmla="*/ 0 h 426991"/>
                  <a:gd name="connsiteX66" fmla="*/ 372647 w 607639"/>
                  <a:gd name="connsiteY66" fmla="*/ 0 h 426991"/>
                  <a:gd name="connsiteX67" fmla="*/ 393825 w 607639"/>
                  <a:gd name="connsiteY67" fmla="*/ 21066 h 426991"/>
                  <a:gd name="connsiteX68" fmla="*/ 393825 w 607639"/>
                  <a:gd name="connsiteY68" fmla="*/ 111021 h 426991"/>
                  <a:gd name="connsiteX69" fmla="*/ 372647 w 607639"/>
                  <a:gd name="connsiteY69" fmla="*/ 134843 h 426991"/>
                  <a:gd name="connsiteX70" fmla="*/ 315076 w 607639"/>
                  <a:gd name="connsiteY70" fmla="*/ 134843 h 426991"/>
                  <a:gd name="connsiteX71" fmla="*/ 315076 w 607639"/>
                  <a:gd name="connsiteY71" fmla="*/ 191020 h 426991"/>
                  <a:gd name="connsiteX72" fmla="*/ 292563 w 607639"/>
                  <a:gd name="connsiteY72" fmla="*/ 191020 h 426991"/>
                  <a:gd name="connsiteX73" fmla="*/ 292563 w 607639"/>
                  <a:gd name="connsiteY73" fmla="*/ 134843 h 426991"/>
                  <a:gd name="connsiteX74" fmla="*/ 237750 w 607639"/>
                  <a:gd name="connsiteY74" fmla="*/ 134843 h 426991"/>
                  <a:gd name="connsiteX75" fmla="*/ 213813 w 607639"/>
                  <a:gd name="connsiteY75" fmla="*/ 111021 h 426991"/>
                  <a:gd name="connsiteX76" fmla="*/ 213813 w 607639"/>
                  <a:gd name="connsiteY76" fmla="*/ 21066 h 426991"/>
                  <a:gd name="connsiteX77" fmla="*/ 237750 w 607639"/>
                  <a:gd name="connsiteY77" fmla="*/ 0 h 42699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07639" h="426991">
                    <a:moveTo>
                      <a:pt x="450100" y="313203"/>
                    </a:moveTo>
                    <a:lnTo>
                      <a:pt x="450100" y="403167"/>
                    </a:lnTo>
                    <a:lnTo>
                      <a:pt x="585744" y="403167"/>
                    </a:lnTo>
                    <a:lnTo>
                      <a:pt x="586100" y="313203"/>
                    </a:lnTo>
                    <a:lnTo>
                      <a:pt x="530294" y="313203"/>
                    </a:lnTo>
                    <a:cubicBezTo>
                      <a:pt x="530294" y="313203"/>
                      <a:pt x="530116" y="313203"/>
                      <a:pt x="530116" y="313203"/>
                    </a:cubicBezTo>
                    <a:cubicBezTo>
                      <a:pt x="530027" y="313203"/>
                      <a:pt x="529849" y="313203"/>
                      <a:pt x="529760" y="313203"/>
                    </a:cubicBezTo>
                    <a:lnTo>
                      <a:pt x="450901" y="313203"/>
                    </a:lnTo>
                    <a:close/>
                    <a:moveTo>
                      <a:pt x="236309" y="313203"/>
                    </a:moveTo>
                    <a:lnTo>
                      <a:pt x="236309" y="403167"/>
                    </a:lnTo>
                    <a:lnTo>
                      <a:pt x="371953" y="403167"/>
                    </a:lnTo>
                    <a:lnTo>
                      <a:pt x="372754" y="313203"/>
                    </a:lnTo>
                    <a:lnTo>
                      <a:pt x="237110" y="313203"/>
                    </a:lnTo>
                    <a:close/>
                    <a:moveTo>
                      <a:pt x="22519" y="313203"/>
                    </a:moveTo>
                    <a:lnTo>
                      <a:pt x="22519" y="403167"/>
                    </a:lnTo>
                    <a:lnTo>
                      <a:pt x="158163" y="403167"/>
                    </a:lnTo>
                    <a:lnTo>
                      <a:pt x="158964" y="313203"/>
                    </a:lnTo>
                    <a:lnTo>
                      <a:pt x="91498" y="313203"/>
                    </a:lnTo>
                    <a:cubicBezTo>
                      <a:pt x="91409" y="313203"/>
                      <a:pt x="91320" y="313203"/>
                      <a:pt x="91231" y="313203"/>
                    </a:cubicBezTo>
                    <a:cubicBezTo>
                      <a:pt x="91231" y="313203"/>
                      <a:pt x="90964" y="313203"/>
                      <a:pt x="90964" y="313203"/>
                    </a:cubicBezTo>
                    <a:lnTo>
                      <a:pt x="23320" y="313203"/>
                    </a:lnTo>
                    <a:close/>
                    <a:moveTo>
                      <a:pt x="91409" y="224751"/>
                    </a:moveTo>
                    <a:lnTo>
                      <a:pt x="530294" y="224751"/>
                    </a:lnTo>
                    <a:cubicBezTo>
                      <a:pt x="536435" y="224751"/>
                      <a:pt x="540084" y="228396"/>
                      <a:pt x="540084" y="234530"/>
                    </a:cubicBezTo>
                    <a:lnTo>
                      <a:pt x="540084" y="292135"/>
                    </a:lnTo>
                    <a:lnTo>
                      <a:pt x="586456" y="292135"/>
                    </a:lnTo>
                    <a:cubicBezTo>
                      <a:pt x="598917" y="292135"/>
                      <a:pt x="607639" y="300847"/>
                      <a:pt x="607639" y="313203"/>
                    </a:cubicBezTo>
                    <a:lnTo>
                      <a:pt x="607639" y="403167"/>
                    </a:lnTo>
                    <a:cubicBezTo>
                      <a:pt x="607639" y="415524"/>
                      <a:pt x="598917" y="426991"/>
                      <a:pt x="586456" y="426991"/>
                    </a:cubicBezTo>
                    <a:lnTo>
                      <a:pt x="451524" y="426991"/>
                    </a:lnTo>
                    <a:cubicBezTo>
                      <a:pt x="439152" y="426991"/>
                      <a:pt x="427582" y="415524"/>
                      <a:pt x="427582" y="403167"/>
                    </a:cubicBezTo>
                    <a:lnTo>
                      <a:pt x="427582" y="313203"/>
                    </a:lnTo>
                    <a:cubicBezTo>
                      <a:pt x="427582" y="300847"/>
                      <a:pt x="439152" y="292135"/>
                      <a:pt x="451524" y="292135"/>
                    </a:cubicBezTo>
                    <a:lnTo>
                      <a:pt x="517566" y="292135"/>
                    </a:lnTo>
                    <a:lnTo>
                      <a:pt x="517566" y="247242"/>
                    </a:lnTo>
                    <a:lnTo>
                      <a:pt x="315079" y="247242"/>
                    </a:lnTo>
                    <a:lnTo>
                      <a:pt x="315079" y="292135"/>
                    </a:lnTo>
                    <a:lnTo>
                      <a:pt x="372665" y="292135"/>
                    </a:lnTo>
                    <a:cubicBezTo>
                      <a:pt x="385126" y="292135"/>
                      <a:pt x="393849" y="300847"/>
                      <a:pt x="393849" y="313203"/>
                    </a:cubicBezTo>
                    <a:lnTo>
                      <a:pt x="393849" y="403167"/>
                    </a:lnTo>
                    <a:cubicBezTo>
                      <a:pt x="393849" y="415524"/>
                      <a:pt x="385126" y="426991"/>
                      <a:pt x="372665" y="426991"/>
                    </a:cubicBezTo>
                    <a:lnTo>
                      <a:pt x="237733" y="426991"/>
                    </a:lnTo>
                    <a:cubicBezTo>
                      <a:pt x="225362" y="426991"/>
                      <a:pt x="213791" y="415524"/>
                      <a:pt x="213791" y="403167"/>
                    </a:cubicBezTo>
                    <a:lnTo>
                      <a:pt x="213791" y="313203"/>
                    </a:lnTo>
                    <a:cubicBezTo>
                      <a:pt x="213791" y="300847"/>
                      <a:pt x="225362" y="292135"/>
                      <a:pt x="237733" y="292135"/>
                    </a:cubicBezTo>
                    <a:lnTo>
                      <a:pt x="292561" y="292135"/>
                    </a:lnTo>
                    <a:lnTo>
                      <a:pt x="292561" y="247242"/>
                    </a:lnTo>
                    <a:lnTo>
                      <a:pt x="101288" y="247242"/>
                    </a:lnTo>
                    <a:lnTo>
                      <a:pt x="101288" y="292135"/>
                    </a:lnTo>
                    <a:lnTo>
                      <a:pt x="158875" y="292135"/>
                    </a:lnTo>
                    <a:cubicBezTo>
                      <a:pt x="171335" y="292135"/>
                      <a:pt x="180058" y="300847"/>
                      <a:pt x="180058" y="313203"/>
                    </a:cubicBezTo>
                    <a:lnTo>
                      <a:pt x="180058" y="403167"/>
                    </a:lnTo>
                    <a:cubicBezTo>
                      <a:pt x="180058" y="415524"/>
                      <a:pt x="171335" y="426991"/>
                      <a:pt x="158875" y="426991"/>
                    </a:cubicBezTo>
                    <a:lnTo>
                      <a:pt x="24032" y="426991"/>
                    </a:lnTo>
                    <a:cubicBezTo>
                      <a:pt x="11571" y="426991"/>
                      <a:pt x="0" y="415524"/>
                      <a:pt x="0" y="403167"/>
                    </a:cubicBezTo>
                    <a:lnTo>
                      <a:pt x="0" y="313203"/>
                    </a:lnTo>
                    <a:cubicBezTo>
                      <a:pt x="0" y="300847"/>
                      <a:pt x="11571" y="292135"/>
                      <a:pt x="24032" y="292135"/>
                    </a:cubicBezTo>
                    <a:lnTo>
                      <a:pt x="78770" y="292135"/>
                    </a:lnTo>
                    <a:lnTo>
                      <a:pt x="78770" y="234530"/>
                    </a:lnTo>
                    <a:cubicBezTo>
                      <a:pt x="78770" y="228396"/>
                      <a:pt x="85178" y="224751"/>
                      <a:pt x="91409" y="224751"/>
                    </a:cubicBezTo>
                    <a:close/>
                    <a:moveTo>
                      <a:pt x="236326" y="21066"/>
                    </a:moveTo>
                    <a:lnTo>
                      <a:pt x="236326" y="111021"/>
                    </a:lnTo>
                    <a:lnTo>
                      <a:pt x="371758" y="111021"/>
                    </a:lnTo>
                    <a:lnTo>
                      <a:pt x="372380" y="21066"/>
                    </a:lnTo>
                    <a:lnTo>
                      <a:pt x="237127" y="21066"/>
                    </a:lnTo>
                    <a:close/>
                    <a:moveTo>
                      <a:pt x="237750" y="0"/>
                    </a:moveTo>
                    <a:lnTo>
                      <a:pt x="372647" y="0"/>
                    </a:lnTo>
                    <a:cubicBezTo>
                      <a:pt x="385105" y="0"/>
                      <a:pt x="393825" y="8711"/>
                      <a:pt x="393825" y="21066"/>
                    </a:cubicBezTo>
                    <a:lnTo>
                      <a:pt x="393825" y="111021"/>
                    </a:lnTo>
                    <a:cubicBezTo>
                      <a:pt x="393825" y="123376"/>
                      <a:pt x="385105" y="134843"/>
                      <a:pt x="372647" y="134843"/>
                    </a:cubicBezTo>
                    <a:lnTo>
                      <a:pt x="315076" y="134843"/>
                    </a:lnTo>
                    <a:lnTo>
                      <a:pt x="315076" y="191020"/>
                    </a:lnTo>
                    <a:lnTo>
                      <a:pt x="292563" y="191020"/>
                    </a:lnTo>
                    <a:lnTo>
                      <a:pt x="292563" y="134843"/>
                    </a:lnTo>
                    <a:lnTo>
                      <a:pt x="237750" y="134843"/>
                    </a:lnTo>
                    <a:cubicBezTo>
                      <a:pt x="225381" y="134843"/>
                      <a:pt x="213813" y="123376"/>
                      <a:pt x="213813" y="111021"/>
                    </a:cubicBezTo>
                    <a:lnTo>
                      <a:pt x="213813" y="21066"/>
                    </a:lnTo>
                    <a:cubicBezTo>
                      <a:pt x="213813" y="8711"/>
                      <a:pt x="225381" y="0"/>
                      <a:pt x="237750" y="0"/>
                    </a:cubicBezTo>
                    <a:close/>
                  </a:path>
                </a:pathLst>
              </a:custGeom>
              <a:solidFill>
                <a:schemeClr val="tx2"/>
              </a:solidFill>
              <a:ln>
                <a:noFill/>
              </a:ln>
            </p:spPr>
            <p:txBody>
              <a:bodyPr vert="horz" wrap="square" lIns="182832" tIns="91416" rIns="182832" bIns="91416" numCol="1" anchor="t" anchorCtr="0"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lang="en-US" sz="7200"/>
              </a:p>
            </p:txBody>
          </p:sp>
          <p:sp>
            <p:nvSpPr>
              <p:cNvPr id="29" name="文本框 28"/>
              <p:cNvSpPr txBox="1"/>
              <p:nvPr/>
            </p:nvSpPr>
            <p:spPr>
              <a:xfrm>
                <a:off x="3265256" y="3541714"/>
                <a:ext cx="1188094" cy="564264"/>
              </a:xfrm>
              <a:prstGeom prst="rect">
                <a:avLst/>
              </a:prstGeom>
              <a:noFill/>
            </p:spPr>
            <p:txBody>
              <a:bodyPr wrap="none" rtlCol="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sz="1400" b="1"/>
                  <a:t>关键词</a:t>
                </a:r>
                <a:endParaRPr lang="zh-CN" altLang="en-US" sz="1400" b="1"/>
              </a:p>
            </p:txBody>
          </p:sp>
        </p:grpSp>
        <p:grpSp>
          <p:nvGrpSpPr>
            <p:cNvPr id="9" name="组合 8"/>
            <p:cNvGrpSpPr/>
            <p:nvPr/>
          </p:nvGrpSpPr>
          <p:grpSpPr>
            <a:xfrm>
              <a:off x="6118464" y="4573386"/>
              <a:ext cx="1056359" cy="682397"/>
              <a:chOff x="3265256" y="3423920"/>
              <a:chExt cx="1188094" cy="767498"/>
            </a:xfrm>
          </p:grpSpPr>
          <p:sp>
            <p:nvSpPr>
              <p:cNvPr id="26" name="任意多边形: 形状 25"/>
              <p:cNvSpPr/>
              <p:nvPr/>
            </p:nvSpPr>
            <p:spPr bwMode="auto">
              <a:xfrm>
                <a:off x="3706258" y="3423920"/>
                <a:ext cx="306090" cy="220885"/>
              </a:xfrm>
              <a:custGeom>
                <a:gdLst>
                  <a:gd name="connsiteX0" fmla="*/ 91000 w 605879"/>
                  <a:gd name="connsiteY0" fmla="*/ 173662 h 437224"/>
                  <a:gd name="connsiteX1" fmla="*/ 331193 w 605879"/>
                  <a:gd name="connsiteY1" fmla="*/ 173662 h 437224"/>
                  <a:gd name="connsiteX2" fmla="*/ 342454 w 605879"/>
                  <a:gd name="connsiteY2" fmla="*/ 184882 h 437224"/>
                  <a:gd name="connsiteX3" fmla="*/ 331193 w 605879"/>
                  <a:gd name="connsiteY3" fmla="*/ 196102 h 437224"/>
                  <a:gd name="connsiteX4" fmla="*/ 91000 w 605879"/>
                  <a:gd name="connsiteY4" fmla="*/ 196102 h 437224"/>
                  <a:gd name="connsiteX5" fmla="*/ 79739 w 605879"/>
                  <a:gd name="connsiteY5" fmla="*/ 184882 h 437224"/>
                  <a:gd name="connsiteX6" fmla="*/ 91000 w 605879"/>
                  <a:gd name="connsiteY6" fmla="*/ 173662 h 437224"/>
                  <a:gd name="connsiteX7" fmla="*/ 421630 w 605879"/>
                  <a:gd name="connsiteY7" fmla="*/ 131441 h 437224"/>
                  <a:gd name="connsiteX8" fmla="*/ 423552 w 605879"/>
                  <a:gd name="connsiteY8" fmla="*/ 152274 h 437224"/>
                  <a:gd name="connsiteX9" fmla="*/ 275961 w 605879"/>
                  <a:gd name="connsiteY9" fmla="*/ 300986 h 437224"/>
                  <a:gd name="connsiteX10" fmla="*/ 408175 w 605879"/>
                  <a:gd name="connsiteY10" fmla="*/ 358277 h 437224"/>
                  <a:gd name="connsiteX11" fmla="*/ 418060 w 605879"/>
                  <a:gd name="connsiteY11" fmla="*/ 365267 h 437224"/>
                  <a:gd name="connsiteX12" fmla="*/ 488218 w 605879"/>
                  <a:gd name="connsiteY12" fmla="*/ 410360 h 437224"/>
                  <a:gd name="connsiteX13" fmla="*/ 474214 w 605879"/>
                  <a:gd name="connsiteY13" fmla="*/ 363348 h 437224"/>
                  <a:gd name="connsiteX14" fmla="*/ 482039 w 605879"/>
                  <a:gd name="connsiteY14" fmla="*/ 349916 h 437224"/>
                  <a:gd name="connsiteX15" fmla="*/ 583363 w 605879"/>
                  <a:gd name="connsiteY15" fmla="*/ 244928 h 437224"/>
                  <a:gd name="connsiteX16" fmla="*/ 421630 w 605879"/>
                  <a:gd name="connsiteY16" fmla="*/ 131441 h 437224"/>
                  <a:gd name="connsiteX17" fmla="*/ 75898 w 605879"/>
                  <a:gd name="connsiteY17" fmla="*/ 120173 h 437224"/>
                  <a:gd name="connsiteX18" fmla="*/ 340509 w 605879"/>
                  <a:gd name="connsiteY18" fmla="*/ 120173 h 437224"/>
                  <a:gd name="connsiteX19" fmla="*/ 351769 w 605879"/>
                  <a:gd name="connsiteY19" fmla="*/ 131428 h 437224"/>
                  <a:gd name="connsiteX20" fmla="*/ 340509 w 605879"/>
                  <a:gd name="connsiteY20" fmla="*/ 142683 h 437224"/>
                  <a:gd name="connsiteX21" fmla="*/ 75898 w 605879"/>
                  <a:gd name="connsiteY21" fmla="*/ 142683 h 437224"/>
                  <a:gd name="connsiteX22" fmla="*/ 64638 w 605879"/>
                  <a:gd name="connsiteY22" fmla="*/ 131428 h 437224"/>
                  <a:gd name="connsiteX23" fmla="*/ 75898 w 605879"/>
                  <a:gd name="connsiteY23" fmla="*/ 120173 h 437224"/>
                  <a:gd name="connsiteX24" fmla="*/ 210609 w 605879"/>
                  <a:gd name="connsiteY24" fmla="*/ 22478 h 437224"/>
                  <a:gd name="connsiteX25" fmla="*/ 22516 w 605879"/>
                  <a:gd name="connsiteY25" fmla="*/ 153508 h 437224"/>
                  <a:gd name="connsiteX26" fmla="*/ 139216 w 605879"/>
                  <a:gd name="connsiteY26" fmla="*/ 274807 h 437224"/>
                  <a:gd name="connsiteX27" fmla="*/ 147042 w 605879"/>
                  <a:gd name="connsiteY27" fmla="*/ 288102 h 437224"/>
                  <a:gd name="connsiteX28" fmla="*/ 130017 w 605879"/>
                  <a:gd name="connsiteY28" fmla="*/ 344297 h 437224"/>
                  <a:gd name="connsiteX29" fmla="*/ 214041 w 605879"/>
                  <a:gd name="connsiteY29" fmla="*/ 291254 h 437224"/>
                  <a:gd name="connsiteX30" fmla="*/ 223927 w 605879"/>
                  <a:gd name="connsiteY30" fmla="*/ 284264 h 437224"/>
                  <a:gd name="connsiteX31" fmla="*/ 398839 w 605879"/>
                  <a:gd name="connsiteY31" fmla="*/ 152960 h 437224"/>
                  <a:gd name="connsiteX32" fmla="*/ 369596 w 605879"/>
                  <a:gd name="connsiteY32" fmla="*/ 80592 h 437224"/>
                  <a:gd name="connsiteX33" fmla="*/ 210609 w 605879"/>
                  <a:gd name="connsiteY33" fmla="*/ 22478 h 437224"/>
                  <a:gd name="connsiteX34" fmla="*/ 210609 w 605879"/>
                  <a:gd name="connsiteY34" fmla="*/ 0 h 437224"/>
                  <a:gd name="connsiteX35" fmla="*/ 385796 w 605879"/>
                  <a:gd name="connsiteY35" fmla="*/ 64967 h 437224"/>
                  <a:gd name="connsiteX36" fmla="*/ 414079 w 605879"/>
                  <a:gd name="connsiteY36" fmla="*/ 109100 h 437224"/>
                  <a:gd name="connsiteX37" fmla="*/ 419845 w 605879"/>
                  <a:gd name="connsiteY37" fmla="*/ 108963 h 437224"/>
                  <a:gd name="connsiteX38" fmla="*/ 605879 w 605879"/>
                  <a:gd name="connsiteY38" fmla="*/ 244928 h 437224"/>
                  <a:gd name="connsiteX39" fmla="*/ 498515 w 605879"/>
                  <a:gd name="connsiteY39" fmla="*/ 368420 h 437224"/>
                  <a:gd name="connsiteX40" fmla="*/ 516088 w 605879"/>
                  <a:gd name="connsiteY40" fmla="*/ 414609 h 437224"/>
                  <a:gd name="connsiteX41" fmla="*/ 522953 w 605879"/>
                  <a:gd name="connsiteY41" fmla="*/ 428178 h 437224"/>
                  <a:gd name="connsiteX42" fmla="*/ 510185 w 605879"/>
                  <a:gd name="connsiteY42" fmla="*/ 437224 h 437224"/>
                  <a:gd name="connsiteX43" fmla="*/ 400487 w 605879"/>
                  <a:gd name="connsiteY43" fmla="*/ 380344 h 437224"/>
                  <a:gd name="connsiteX44" fmla="*/ 250836 w 605879"/>
                  <a:gd name="connsiteY44" fmla="*/ 304275 h 437224"/>
                  <a:gd name="connsiteX45" fmla="*/ 231752 w 605879"/>
                  <a:gd name="connsiteY45" fmla="*/ 306331 h 437224"/>
                  <a:gd name="connsiteX46" fmla="*/ 107639 w 605879"/>
                  <a:gd name="connsiteY46" fmla="*/ 371161 h 437224"/>
                  <a:gd name="connsiteX47" fmla="*/ 94596 w 605879"/>
                  <a:gd name="connsiteY47" fmla="*/ 361978 h 437224"/>
                  <a:gd name="connsiteX48" fmla="*/ 102009 w 605879"/>
                  <a:gd name="connsiteY48" fmla="*/ 348135 h 437224"/>
                  <a:gd name="connsiteX49" fmla="*/ 122741 w 605879"/>
                  <a:gd name="connsiteY49" fmla="*/ 293173 h 437224"/>
                  <a:gd name="connsiteX50" fmla="*/ 0 w 605879"/>
                  <a:gd name="connsiteY50" fmla="*/ 153508 h 437224"/>
                  <a:gd name="connsiteX51" fmla="*/ 210609 w 605879"/>
                  <a:gd name="connsiteY51" fmla="*/ 0 h 4372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879" h="437224">
                    <a:moveTo>
                      <a:pt x="91000" y="173662"/>
                    </a:moveTo>
                    <a:lnTo>
                      <a:pt x="331193" y="173662"/>
                    </a:lnTo>
                    <a:cubicBezTo>
                      <a:pt x="337373" y="173662"/>
                      <a:pt x="342454" y="178725"/>
                      <a:pt x="342454" y="184882"/>
                    </a:cubicBezTo>
                    <a:cubicBezTo>
                      <a:pt x="342454" y="191040"/>
                      <a:pt x="337373" y="196102"/>
                      <a:pt x="331193" y="196102"/>
                    </a:cubicBezTo>
                    <a:lnTo>
                      <a:pt x="91000" y="196102"/>
                    </a:lnTo>
                    <a:cubicBezTo>
                      <a:pt x="84683" y="196102"/>
                      <a:pt x="79739" y="191040"/>
                      <a:pt x="79739" y="184882"/>
                    </a:cubicBezTo>
                    <a:cubicBezTo>
                      <a:pt x="79739" y="178725"/>
                      <a:pt x="84683" y="173662"/>
                      <a:pt x="91000" y="173662"/>
                    </a:cubicBezTo>
                    <a:close/>
                    <a:moveTo>
                      <a:pt x="421630" y="131441"/>
                    </a:moveTo>
                    <a:cubicBezTo>
                      <a:pt x="423003" y="138294"/>
                      <a:pt x="423552" y="145284"/>
                      <a:pt x="423552" y="152274"/>
                    </a:cubicBezTo>
                    <a:cubicBezTo>
                      <a:pt x="423552" y="220668"/>
                      <a:pt x="362456" y="281249"/>
                      <a:pt x="275961" y="300986"/>
                    </a:cubicBezTo>
                    <a:cubicBezTo>
                      <a:pt x="302047" y="334017"/>
                      <a:pt x="350924" y="355536"/>
                      <a:pt x="408175" y="358277"/>
                    </a:cubicBezTo>
                    <a:cubicBezTo>
                      <a:pt x="412569" y="358551"/>
                      <a:pt x="416413" y="361293"/>
                      <a:pt x="418060" y="365267"/>
                    </a:cubicBezTo>
                    <a:cubicBezTo>
                      <a:pt x="427259" y="388019"/>
                      <a:pt x="463505" y="403370"/>
                      <a:pt x="488218" y="410360"/>
                    </a:cubicBezTo>
                    <a:cubicBezTo>
                      <a:pt x="483962" y="399944"/>
                      <a:pt x="479156" y="385004"/>
                      <a:pt x="474214" y="363348"/>
                    </a:cubicBezTo>
                    <a:cubicBezTo>
                      <a:pt x="472841" y="357455"/>
                      <a:pt x="476273" y="351698"/>
                      <a:pt x="482039" y="349916"/>
                    </a:cubicBezTo>
                    <a:cubicBezTo>
                      <a:pt x="543685" y="332236"/>
                      <a:pt x="583500" y="290980"/>
                      <a:pt x="583363" y="244928"/>
                    </a:cubicBezTo>
                    <a:cubicBezTo>
                      <a:pt x="583363" y="182839"/>
                      <a:pt x="511009" y="132126"/>
                      <a:pt x="421630" y="131441"/>
                    </a:cubicBezTo>
                    <a:close/>
                    <a:moveTo>
                      <a:pt x="75898" y="120173"/>
                    </a:moveTo>
                    <a:lnTo>
                      <a:pt x="340509" y="120173"/>
                    </a:lnTo>
                    <a:cubicBezTo>
                      <a:pt x="346826" y="120173"/>
                      <a:pt x="351769" y="125114"/>
                      <a:pt x="351769" y="131428"/>
                    </a:cubicBezTo>
                    <a:cubicBezTo>
                      <a:pt x="351769" y="137604"/>
                      <a:pt x="346826" y="142683"/>
                      <a:pt x="340509" y="142683"/>
                    </a:cubicBezTo>
                    <a:lnTo>
                      <a:pt x="75898" y="142683"/>
                    </a:lnTo>
                    <a:cubicBezTo>
                      <a:pt x="69719" y="142683"/>
                      <a:pt x="64638" y="137604"/>
                      <a:pt x="64638" y="131428"/>
                    </a:cubicBezTo>
                    <a:cubicBezTo>
                      <a:pt x="64638" y="125114"/>
                      <a:pt x="69719" y="120173"/>
                      <a:pt x="75898" y="120173"/>
                    </a:cubicBezTo>
                    <a:close/>
                    <a:moveTo>
                      <a:pt x="210609" y="22478"/>
                    </a:moveTo>
                    <a:cubicBezTo>
                      <a:pt x="106952" y="22478"/>
                      <a:pt x="22516" y="81277"/>
                      <a:pt x="22516" y="153508"/>
                    </a:cubicBezTo>
                    <a:cubicBezTo>
                      <a:pt x="22516" y="206688"/>
                      <a:pt x="68372" y="254385"/>
                      <a:pt x="139216" y="274807"/>
                    </a:cubicBezTo>
                    <a:cubicBezTo>
                      <a:pt x="144983" y="276452"/>
                      <a:pt x="148415" y="282208"/>
                      <a:pt x="147042" y="288102"/>
                    </a:cubicBezTo>
                    <a:cubicBezTo>
                      <a:pt x="140864" y="314966"/>
                      <a:pt x="135097" y="332647"/>
                      <a:pt x="130017" y="344297"/>
                    </a:cubicBezTo>
                    <a:cubicBezTo>
                      <a:pt x="158437" y="336622"/>
                      <a:pt x="203058" y="318667"/>
                      <a:pt x="214041" y="291254"/>
                    </a:cubicBezTo>
                    <a:cubicBezTo>
                      <a:pt x="215689" y="287280"/>
                      <a:pt x="219533" y="284538"/>
                      <a:pt x="223927" y="284264"/>
                    </a:cubicBezTo>
                    <a:cubicBezTo>
                      <a:pt x="320170" y="279604"/>
                      <a:pt x="395407" y="223135"/>
                      <a:pt x="398839" y="152960"/>
                    </a:cubicBezTo>
                    <a:cubicBezTo>
                      <a:pt x="400075" y="126918"/>
                      <a:pt x="389915" y="101836"/>
                      <a:pt x="369596" y="80592"/>
                    </a:cubicBezTo>
                    <a:cubicBezTo>
                      <a:pt x="334860" y="44133"/>
                      <a:pt x="275412" y="22478"/>
                      <a:pt x="210609" y="22478"/>
                    </a:cubicBezTo>
                    <a:close/>
                    <a:moveTo>
                      <a:pt x="210609" y="0"/>
                    </a:moveTo>
                    <a:cubicBezTo>
                      <a:pt x="281453" y="0"/>
                      <a:pt x="346942" y="24260"/>
                      <a:pt x="385796" y="64967"/>
                    </a:cubicBezTo>
                    <a:cubicBezTo>
                      <a:pt x="398702" y="78536"/>
                      <a:pt x="408175" y="93338"/>
                      <a:pt x="414079" y="109100"/>
                    </a:cubicBezTo>
                    <a:cubicBezTo>
                      <a:pt x="416001" y="108963"/>
                      <a:pt x="417923" y="108963"/>
                      <a:pt x="419845" y="108963"/>
                    </a:cubicBezTo>
                    <a:cubicBezTo>
                      <a:pt x="522404" y="108963"/>
                      <a:pt x="606016" y="169955"/>
                      <a:pt x="605879" y="244928"/>
                    </a:cubicBezTo>
                    <a:cubicBezTo>
                      <a:pt x="605879" y="298519"/>
                      <a:pt x="564141" y="346079"/>
                      <a:pt x="498515" y="368420"/>
                    </a:cubicBezTo>
                    <a:cubicBezTo>
                      <a:pt x="506066" y="398025"/>
                      <a:pt x="512931" y="412279"/>
                      <a:pt x="516088" y="414609"/>
                    </a:cubicBezTo>
                    <a:cubicBezTo>
                      <a:pt x="524601" y="418858"/>
                      <a:pt x="523228" y="426671"/>
                      <a:pt x="522953" y="428178"/>
                    </a:cubicBezTo>
                    <a:cubicBezTo>
                      <a:pt x="522541" y="429686"/>
                      <a:pt x="520207" y="437224"/>
                      <a:pt x="510185" y="437224"/>
                    </a:cubicBezTo>
                    <a:cubicBezTo>
                      <a:pt x="497828" y="437224"/>
                      <a:pt x="423689" y="421325"/>
                      <a:pt x="400487" y="380344"/>
                    </a:cubicBezTo>
                    <a:cubicBezTo>
                      <a:pt x="333899" y="375410"/>
                      <a:pt x="277746" y="346764"/>
                      <a:pt x="250836" y="304275"/>
                    </a:cubicBezTo>
                    <a:cubicBezTo>
                      <a:pt x="244521" y="305098"/>
                      <a:pt x="238205" y="305783"/>
                      <a:pt x="231752" y="306331"/>
                    </a:cubicBezTo>
                    <a:cubicBezTo>
                      <a:pt x="206216" y="353069"/>
                      <a:pt x="121643" y="371161"/>
                      <a:pt x="107639" y="371161"/>
                    </a:cubicBezTo>
                    <a:cubicBezTo>
                      <a:pt x="97616" y="371161"/>
                      <a:pt x="95145" y="364171"/>
                      <a:pt x="94596" y="361978"/>
                    </a:cubicBezTo>
                    <a:cubicBezTo>
                      <a:pt x="94184" y="360470"/>
                      <a:pt x="92948" y="352658"/>
                      <a:pt x="102009" y="348135"/>
                    </a:cubicBezTo>
                    <a:cubicBezTo>
                      <a:pt x="105030" y="345942"/>
                      <a:pt x="113130" y="331550"/>
                      <a:pt x="122741" y="293173"/>
                    </a:cubicBezTo>
                    <a:cubicBezTo>
                      <a:pt x="47778" y="268228"/>
                      <a:pt x="0" y="214226"/>
                      <a:pt x="0" y="153508"/>
                    </a:cubicBezTo>
                    <a:cubicBezTo>
                      <a:pt x="0" y="68804"/>
                      <a:pt x="94458" y="0"/>
                      <a:pt x="210609" y="0"/>
                    </a:cubicBezTo>
                    <a:close/>
                  </a:path>
                </a:pathLst>
              </a:custGeom>
              <a:solidFill>
                <a:schemeClr val="tx2"/>
              </a:solidFill>
              <a:ln>
                <a:noFill/>
              </a:ln>
            </p:spPr>
            <p:txBody>
              <a:bodyPr vert="horz" wrap="square" lIns="182832" tIns="91416" rIns="182832" bIns="91416" numCol="1" anchor="t" anchorCtr="0"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lang="en-US" sz="7200"/>
              </a:p>
            </p:txBody>
          </p:sp>
          <p:sp>
            <p:nvSpPr>
              <p:cNvPr id="27" name="文本框 26"/>
              <p:cNvSpPr txBox="1"/>
              <p:nvPr/>
            </p:nvSpPr>
            <p:spPr>
              <a:xfrm>
                <a:off x="3265256" y="3627154"/>
                <a:ext cx="1188094" cy="564264"/>
              </a:xfrm>
              <a:prstGeom prst="rect">
                <a:avLst/>
              </a:prstGeom>
              <a:noFill/>
            </p:spPr>
            <p:txBody>
              <a:bodyPr wrap="none" rtlCol="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sz="1600" b="1"/>
                  <a:t>关键词</a:t>
                </a:r>
                <a:endParaRPr lang="zh-CN" altLang="en-US" sz="1600" b="1"/>
              </a:p>
            </p:txBody>
          </p:sp>
        </p:grpSp>
        <p:grpSp>
          <p:nvGrpSpPr>
            <p:cNvPr id="10" name="组合 9"/>
            <p:cNvGrpSpPr/>
            <p:nvPr/>
          </p:nvGrpSpPr>
          <p:grpSpPr>
            <a:xfrm>
              <a:off x="8112918" y="2274935"/>
              <a:ext cx="1056360" cy="548918"/>
              <a:chOff x="3265256" y="3488605"/>
              <a:chExt cx="1188094" cy="617373"/>
            </a:xfrm>
          </p:grpSpPr>
          <p:sp>
            <p:nvSpPr>
              <p:cNvPr id="24" name="任意多边形: 形状 23"/>
              <p:cNvSpPr/>
              <p:nvPr/>
            </p:nvSpPr>
            <p:spPr bwMode="auto">
              <a:xfrm>
                <a:off x="3742408" y="3488605"/>
                <a:ext cx="233788" cy="159532"/>
              </a:xfrm>
              <a:custGeom>
                <a:gdLst>
                  <a:gd name="connsiteX0" fmla="*/ 20293 w 607639"/>
                  <a:gd name="connsiteY0" fmla="*/ 364067 h 414642"/>
                  <a:gd name="connsiteX1" fmla="*/ 20293 w 607639"/>
                  <a:gd name="connsiteY1" fmla="*/ 384244 h 414642"/>
                  <a:gd name="connsiteX2" fmla="*/ 30351 w 607639"/>
                  <a:gd name="connsiteY2" fmla="*/ 394377 h 414642"/>
                  <a:gd name="connsiteX3" fmla="*/ 577199 w 607639"/>
                  <a:gd name="connsiteY3" fmla="*/ 394377 h 414642"/>
                  <a:gd name="connsiteX4" fmla="*/ 587346 w 607639"/>
                  <a:gd name="connsiteY4" fmla="*/ 384244 h 414642"/>
                  <a:gd name="connsiteX5" fmla="*/ 587346 w 607639"/>
                  <a:gd name="connsiteY5" fmla="*/ 364067 h 414642"/>
                  <a:gd name="connsiteX6" fmla="*/ 556995 w 607639"/>
                  <a:gd name="connsiteY6" fmla="*/ 364067 h 414642"/>
                  <a:gd name="connsiteX7" fmla="*/ 394916 w 607639"/>
                  <a:gd name="connsiteY7" fmla="*/ 364067 h 414642"/>
                  <a:gd name="connsiteX8" fmla="*/ 394916 w 607639"/>
                  <a:gd name="connsiteY8" fmla="*/ 374200 h 414642"/>
                  <a:gd name="connsiteX9" fmla="*/ 384859 w 607639"/>
                  <a:gd name="connsiteY9" fmla="*/ 384244 h 414642"/>
                  <a:gd name="connsiteX10" fmla="*/ 222780 w 607639"/>
                  <a:gd name="connsiteY10" fmla="*/ 384244 h 414642"/>
                  <a:gd name="connsiteX11" fmla="*/ 212634 w 607639"/>
                  <a:gd name="connsiteY11" fmla="*/ 374200 h 414642"/>
                  <a:gd name="connsiteX12" fmla="*/ 212634 w 607639"/>
                  <a:gd name="connsiteY12" fmla="*/ 364067 h 414642"/>
                  <a:gd name="connsiteX13" fmla="*/ 50644 w 607639"/>
                  <a:gd name="connsiteY13" fmla="*/ 364067 h 414642"/>
                  <a:gd name="connsiteX14" fmla="*/ 182270 w 607639"/>
                  <a:gd name="connsiteY14" fmla="*/ 262926 h 414642"/>
                  <a:gd name="connsiteX15" fmla="*/ 192432 w 607639"/>
                  <a:gd name="connsiteY15" fmla="*/ 262926 h 414642"/>
                  <a:gd name="connsiteX16" fmla="*/ 202593 w 607639"/>
                  <a:gd name="connsiteY16" fmla="*/ 273052 h 414642"/>
                  <a:gd name="connsiteX17" fmla="*/ 192432 w 607639"/>
                  <a:gd name="connsiteY17" fmla="*/ 283178 h 414642"/>
                  <a:gd name="connsiteX18" fmla="*/ 182270 w 607639"/>
                  <a:gd name="connsiteY18" fmla="*/ 283178 h 414642"/>
                  <a:gd name="connsiteX19" fmla="*/ 172109 w 607639"/>
                  <a:gd name="connsiteY19" fmla="*/ 273052 h 414642"/>
                  <a:gd name="connsiteX20" fmla="*/ 182270 w 607639"/>
                  <a:gd name="connsiteY20" fmla="*/ 262926 h 414642"/>
                  <a:gd name="connsiteX21" fmla="*/ 91153 w 607639"/>
                  <a:gd name="connsiteY21" fmla="*/ 262926 h 414642"/>
                  <a:gd name="connsiteX22" fmla="*/ 141783 w 607639"/>
                  <a:gd name="connsiteY22" fmla="*/ 262926 h 414642"/>
                  <a:gd name="connsiteX23" fmla="*/ 151927 w 607639"/>
                  <a:gd name="connsiteY23" fmla="*/ 273052 h 414642"/>
                  <a:gd name="connsiteX24" fmla="*/ 141783 w 607639"/>
                  <a:gd name="connsiteY24" fmla="*/ 283178 h 414642"/>
                  <a:gd name="connsiteX25" fmla="*/ 91153 w 607639"/>
                  <a:gd name="connsiteY25" fmla="*/ 283178 h 414642"/>
                  <a:gd name="connsiteX26" fmla="*/ 81009 w 607639"/>
                  <a:gd name="connsiteY26" fmla="*/ 273052 h 414642"/>
                  <a:gd name="connsiteX27" fmla="*/ 91153 w 607639"/>
                  <a:gd name="connsiteY27" fmla="*/ 262926 h 414642"/>
                  <a:gd name="connsiteX28" fmla="*/ 161988 w 607639"/>
                  <a:gd name="connsiteY28" fmla="*/ 222493 h 414642"/>
                  <a:gd name="connsiteX29" fmla="*/ 232948 w 607639"/>
                  <a:gd name="connsiteY29" fmla="*/ 222493 h 414642"/>
                  <a:gd name="connsiteX30" fmla="*/ 243098 w 607639"/>
                  <a:gd name="connsiteY30" fmla="*/ 232619 h 414642"/>
                  <a:gd name="connsiteX31" fmla="*/ 232948 w 607639"/>
                  <a:gd name="connsiteY31" fmla="*/ 242745 h 414642"/>
                  <a:gd name="connsiteX32" fmla="*/ 161988 w 607639"/>
                  <a:gd name="connsiteY32" fmla="*/ 242745 h 414642"/>
                  <a:gd name="connsiteX33" fmla="*/ 151927 w 607639"/>
                  <a:gd name="connsiteY33" fmla="*/ 232619 h 414642"/>
                  <a:gd name="connsiteX34" fmla="*/ 161988 w 607639"/>
                  <a:gd name="connsiteY34" fmla="*/ 222493 h 414642"/>
                  <a:gd name="connsiteX35" fmla="*/ 91146 w 607639"/>
                  <a:gd name="connsiteY35" fmla="*/ 222493 h 414642"/>
                  <a:gd name="connsiteX36" fmla="*/ 121467 w 607639"/>
                  <a:gd name="connsiteY36" fmla="*/ 222493 h 414642"/>
                  <a:gd name="connsiteX37" fmla="*/ 131604 w 607639"/>
                  <a:gd name="connsiteY37" fmla="*/ 232619 h 414642"/>
                  <a:gd name="connsiteX38" fmla="*/ 121467 w 607639"/>
                  <a:gd name="connsiteY38" fmla="*/ 242745 h 414642"/>
                  <a:gd name="connsiteX39" fmla="*/ 91146 w 607639"/>
                  <a:gd name="connsiteY39" fmla="*/ 242745 h 414642"/>
                  <a:gd name="connsiteX40" fmla="*/ 81009 w 607639"/>
                  <a:gd name="connsiteY40" fmla="*/ 232619 h 414642"/>
                  <a:gd name="connsiteX41" fmla="*/ 91146 w 607639"/>
                  <a:gd name="connsiteY41" fmla="*/ 222493 h 414642"/>
                  <a:gd name="connsiteX42" fmla="*/ 182270 w 607639"/>
                  <a:gd name="connsiteY42" fmla="*/ 182059 h 414642"/>
                  <a:gd name="connsiteX43" fmla="*/ 192432 w 607639"/>
                  <a:gd name="connsiteY43" fmla="*/ 182059 h 414642"/>
                  <a:gd name="connsiteX44" fmla="*/ 202593 w 607639"/>
                  <a:gd name="connsiteY44" fmla="*/ 192195 h 414642"/>
                  <a:gd name="connsiteX45" fmla="*/ 192432 w 607639"/>
                  <a:gd name="connsiteY45" fmla="*/ 202241 h 414642"/>
                  <a:gd name="connsiteX46" fmla="*/ 182270 w 607639"/>
                  <a:gd name="connsiteY46" fmla="*/ 202241 h 414642"/>
                  <a:gd name="connsiteX47" fmla="*/ 172109 w 607639"/>
                  <a:gd name="connsiteY47" fmla="*/ 192195 h 414642"/>
                  <a:gd name="connsiteX48" fmla="*/ 182270 w 607639"/>
                  <a:gd name="connsiteY48" fmla="*/ 182059 h 414642"/>
                  <a:gd name="connsiteX49" fmla="*/ 91153 w 607639"/>
                  <a:gd name="connsiteY49" fmla="*/ 182059 h 414642"/>
                  <a:gd name="connsiteX50" fmla="*/ 141783 w 607639"/>
                  <a:gd name="connsiteY50" fmla="*/ 182059 h 414642"/>
                  <a:gd name="connsiteX51" fmla="*/ 151927 w 607639"/>
                  <a:gd name="connsiteY51" fmla="*/ 192195 h 414642"/>
                  <a:gd name="connsiteX52" fmla="*/ 141783 w 607639"/>
                  <a:gd name="connsiteY52" fmla="*/ 202241 h 414642"/>
                  <a:gd name="connsiteX53" fmla="*/ 91153 w 607639"/>
                  <a:gd name="connsiteY53" fmla="*/ 202241 h 414642"/>
                  <a:gd name="connsiteX54" fmla="*/ 81009 w 607639"/>
                  <a:gd name="connsiteY54" fmla="*/ 192195 h 414642"/>
                  <a:gd name="connsiteX55" fmla="*/ 91153 w 607639"/>
                  <a:gd name="connsiteY55" fmla="*/ 182059 h 414642"/>
                  <a:gd name="connsiteX56" fmla="*/ 161988 w 607639"/>
                  <a:gd name="connsiteY56" fmla="*/ 141625 h 414642"/>
                  <a:gd name="connsiteX57" fmla="*/ 232948 w 607639"/>
                  <a:gd name="connsiteY57" fmla="*/ 141625 h 414642"/>
                  <a:gd name="connsiteX58" fmla="*/ 243098 w 607639"/>
                  <a:gd name="connsiteY58" fmla="*/ 151761 h 414642"/>
                  <a:gd name="connsiteX59" fmla="*/ 232948 w 607639"/>
                  <a:gd name="connsiteY59" fmla="*/ 161807 h 414642"/>
                  <a:gd name="connsiteX60" fmla="*/ 161988 w 607639"/>
                  <a:gd name="connsiteY60" fmla="*/ 161807 h 414642"/>
                  <a:gd name="connsiteX61" fmla="*/ 151927 w 607639"/>
                  <a:gd name="connsiteY61" fmla="*/ 151761 h 414642"/>
                  <a:gd name="connsiteX62" fmla="*/ 161988 w 607639"/>
                  <a:gd name="connsiteY62" fmla="*/ 141625 h 414642"/>
                  <a:gd name="connsiteX63" fmla="*/ 91146 w 607639"/>
                  <a:gd name="connsiteY63" fmla="*/ 141625 h 414642"/>
                  <a:gd name="connsiteX64" fmla="*/ 121467 w 607639"/>
                  <a:gd name="connsiteY64" fmla="*/ 141625 h 414642"/>
                  <a:gd name="connsiteX65" fmla="*/ 131604 w 607639"/>
                  <a:gd name="connsiteY65" fmla="*/ 151761 h 414642"/>
                  <a:gd name="connsiteX66" fmla="*/ 121467 w 607639"/>
                  <a:gd name="connsiteY66" fmla="*/ 161807 h 414642"/>
                  <a:gd name="connsiteX67" fmla="*/ 91146 w 607639"/>
                  <a:gd name="connsiteY67" fmla="*/ 161807 h 414642"/>
                  <a:gd name="connsiteX68" fmla="*/ 81009 w 607639"/>
                  <a:gd name="connsiteY68" fmla="*/ 151761 h 414642"/>
                  <a:gd name="connsiteX69" fmla="*/ 91146 w 607639"/>
                  <a:gd name="connsiteY69" fmla="*/ 141625 h 414642"/>
                  <a:gd name="connsiteX70" fmla="*/ 364566 w 607639"/>
                  <a:gd name="connsiteY70" fmla="*/ 102176 h 414642"/>
                  <a:gd name="connsiteX71" fmla="*/ 283573 w 607639"/>
                  <a:gd name="connsiteY71" fmla="*/ 192194 h 414642"/>
                  <a:gd name="connsiteX72" fmla="*/ 374712 w 607639"/>
                  <a:gd name="connsiteY72" fmla="*/ 283188 h 414642"/>
                  <a:gd name="connsiteX73" fmla="*/ 464783 w 607639"/>
                  <a:gd name="connsiteY73" fmla="*/ 202235 h 414642"/>
                  <a:gd name="connsiteX74" fmla="*/ 374712 w 607639"/>
                  <a:gd name="connsiteY74" fmla="*/ 202235 h 414642"/>
                  <a:gd name="connsiteX75" fmla="*/ 364566 w 607639"/>
                  <a:gd name="connsiteY75" fmla="*/ 192194 h 414642"/>
                  <a:gd name="connsiteX76" fmla="*/ 182270 w 607639"/>
                  <a:gd name="connsiteY76" fmla="*/ 101191 h 414642"/>
                  <a:gd name="connsiteX77" fmla="*/ 192432 w 607639"/>
                  <a:gd name="connsiteY77" fmla="*/ 101191 h 414642"/>
                  <a:gd name="connsiteX78" fmla="*/ 202593 w 607639"/>
                  <a:gd name="connsiteY78" fmla="*/ 111238 h 414642"/>
                  <a:gd name="connsiteX79" fmla="*/ 192432 w 607639"/>
                  <a:gd name="connsiteY79" fmla="*/ 121373 h 414642"/>
                  <a:gd name="connsiteX80" fmla="*/ 182270 w 607639"/>
                  <a:gd name="connsiteY80" fmla="*/ 121373 h 414642"/>
                  <a:gd name="connsiteX81" fmla="*/ 172109 w 607639"/>
                  <a:gd name="connsiteY81" fmla="*/ 111238 h 414642"/>
                  <a:gd name="connsiteX82" fmla="*/ 182270 w 607639"/>
                  <a:gd name="connsiteY82" fmla="*/ 101191 h 414642"/>
                  <a:gd name="connsiteX83" fmla="*/ 91153 w 607639"/>
                  <a:gd name="connsiteY83" fmla="*/ 101191 h 414642"/>
                  <a:gd name="connsiteX84" fmla="*/ 141783 w 607639"/>
                  <a:gd name="connsiteY84" fmla="*/ 101191 h 414642"/>
                  <a:gd name="connsiteX85" fmla="*/ 151927 w 607639"/>
                  <a:gd name="connsiteY85" fmla="*/ 111238 h 414642"/>
                  <a:gd name="connsiteX86" fmla="*/ 141783 w 607639"/>
                  <a:gd name="connsiteY86" fmla="*/ 121373 h 414642"/>
                  <a:gd name="connsiteX87" fmla="*/ 91153 w 607639"/>
                  <a:gd name="connsiteY87" fmla="*/ 121373 h 414642"/>
                  <a:gd name="connsiteX88" fmla="*/ 81009 w 607639"/>
                  <a:gd name="connsiteY88" fmla="*/ 111238 h 414642"/>
                  <a:gd name="connsiteX89" fmla="*/ 91153 w 607639"/>
                  <a:gd name="connsiteY89" fmla="*/ 101191 h 414642"/>
                  <a:gd name="connsiteX90" fmla="*/ 374712 w 607639"/>
                  <a:gd name="connsiteY90" fmla="*/ 80938 h 414642"/>
                  <a:gd name="connsiteX91" fmla="*/ 384858 w 607639"/>
                  <a:gd name="connsiteY91" fmla="*/ 91068 h 414642"/>
                  <a:gd name="connsiteX92" fmla="*/ 384858 w 607639"/>
                  <a:gd name="connsiteY92" fmla="*/ 182063 h 414642"/>
                  <a:gd name="connsiteX93" fmla="*/ 475998 w 607639"/>
                  <a:gd name="connsiteY93" fmla="*/ 182063 h 414642"/>
                  <a:gd name="connsiteX94" fmla="*/ 486055 w 607639"/>
                  <a:gd name="connsiteY94" fmla="*/ 192194 h 414642"/>
                  <a:gd name="connsiteX95" fmla="*/ 374712 w 607639"/>
                  <a:gd name="connsiteY95" fmla="*/ 303360 h 414642"/>
                  <a:gd name="connsiteX96" fmla="*/ 263280 w 607639"/>
                  <a:gd name="connsiteY96" fmla="*/ 192194 h 414642"/>
                  <a:gd name="connsiteX97" fmla="*/ 374712 w 607639"/>
                  <a:gd name="connsiteY97" fmla="*/ 80938 h 414642"/>
                  <a:gd name="connsiteX98" fmla="*/ 425343 w 607639"/>
                  <a:gd name="connsiteY98" fmla="*/ 61744 h 414642"/>
                  <a:gd name="connsiteX99" fmla="*/ 425343 w 607639"/>
                  <a:gd name="connsiteY99" fmla="*/ 141635 h 414642"/>
                  <a:gd name="connsiteX100" fmla="*/ 505373 w 607639"/>
                  <a:gd name="connsiteY100" fmla="*/ 141635 h 414642"/>
                  <a:gd name="connsiteX101" fmla="*/ 425343 w 607639"/>
                  <a:gd name="connsiteY101" fmla="*/ 61744 h 414642"/>
                  <a:gd name="connsiteX102" fmla="*/ 161988 w 607639"/>
                  <a:gd name="connsiteY102" fmla="*/ 60757 h 414642"/>
                  <a:gd name="connsiteX103" fmla="*/ 232948 w 607639"/>
                  <a:gd name="connsiteY103" fmla="*/ 60757 h 414642"/>
                  <a:gd name="connsiteX104" fmla="*/ 243098 w 607639"/>
                  <a:gd name="connsiteY104" fmla="*/ 70804 h 414642"/>
                  <a:gd name="connsiteX105" fmla="*/ 232948 w 607639"/>
                  <a:gd name="connsiteY105" fmla="*/ 80939 h 414642"/>
                  <a:gd name="connsiteX106" fmla="*/ 161988 w 607639"/>
                  <a:gd name="connsiteY106" fmla="*/ 80939 h 414642"/>
                  <a:gd name="connsiteX107" fmla="*/ 151927 w 607639"/>
                  <a:gd name="connsiteY107" fmla="*/ 70804 h 414642"/>
                  <a:gd name="connsiteX108" fmla="*/ 161988 w 607639"/>
                  <a:gd name="connsiteY108" fmla="*/ 60757 h 414642"/>
                  <a:gd name="connsiteX109" fmla="*/ 91146 w 607639"/>
                  <a:gd name="connsiteY109" fmla="*/ 60757 h 414642"/>
                  <a:gd name="connsiteX110" fmla="*/ 121467 w 607639"/>
                  <a:gd name="connsiteY110" fmla="*/ 60757 h 414642"/>
                  <a:gd name="connsiteX111" fmla="*/ 131604 w 607639"/>
                  <a:gd name="connsiteY111" fmla="*/ 70804 h 414642"/>
                  <a:gd name="connsiteX112" fmla="*/ 121467 w 607639"/>
                  <a:gd name="connsiteY112" fmla="*/ 80939 h 414642"/>
                  <a:gd name="connsiteX113" fmla="*/ 91146 w 607639"/>
                  <a:gd name="connsiteY113" fmla="*/ 80939 h 414642"/>
                  <a:gd name="connsiteX114" fmla="*/ 81009 w 607639"/>
                  <a:gd name="connsiteY114" fmla="*/ 70804 h 414642"/>
                  <a:gd name="connsiteX115" fmla="*/ 91146 w 607639"/>
                  <a:gd name="connsiteY115" fmla="*/ 60757 h 414642"/>
                  <a:gd name="connsiteX116" fmla="*/ 415194 w 607639"/>
                  <a:gd name="connsiteY116" fmla="*/ 40505 h 414642"/>
                  <a:gd name="connsiteX117" fmla="*/ 526560 w 607639"/>
                  <a:gd name="connsiteY117" fmla="*/ 151765 h 414642"/>
                  <a:gd name="connsiteX118" fmla="*/ 516501 w 607639"/>
                  <a:gd name="connsiteY118" fmla="*/ 161807 h 414642"/>
                  <a:gd name="connsiteX119" fmla="*/ 415194 w 607639"/>
                  <a:gd name="connsiteY119" fmla="*/ 161807 h 414642"/>
                  <a:gd name="connsiteX120" fmla="*/ 405046 w 607639"/>
                  <a:gd name="connsiteY120" fmla="*/ 151765 h 414642"/>
                  <a:gd name="connsiteX121" fmla="*/ 405046 w 607639"/>
                  <a:gd name="connsiteY121" fmla="*/ 50636 h 414642"/>
                  <a:gd name="connsiteX122" fmla="*/ 415194 w 607639"/>
                  <a:gd name="connsiteY122" fmla="*/ 40505 h 414642"/>
                  <a:gd name="connsiteX123" fmla="*/ 70848 w 607639"/>
                  <a:gd name="connsiteY123" fmla="*/ 20177 h 414642"/>
                  <a:gd name="connsiteX124" fmla="*/ 60791 w 607639"/>
                  <a:gd name="connsiteY124" fmla="*/ 30309 h 414642"/>
                  <a:gd name="connsiteX125" fmla="*/ 60791 w 607639"/>
                  <a:gd name="connsiteY125" fmla="*/ 343802 h 414642"/>
                  <a:gd name="connsiteX126" fmla="*/ 222780 w 607639"/>
                  <a:gd name="connsiteY126" fmla="*/ 343802 h 414642"/>
                  <a:gd name="connsiteX127" fmla="*/ 232927 w 607639"/>
                  <a:gd name="connsiteY127" fmla="*/ 353935 h 414642"/>
                  <a:gd name="connsiteX128" fmla="*/ 232927 w 607639"/>
                  <a:gd name="connsiteY128" fmla="*/ 364067 h 414642"/>
                  <a:gd name="connsiteX129" fmla="*/ 374712 w 607639"/>
                  <a:gd name="connsiteY129" fmla="*/ 364067 h 414642"/>
                  <a:gd name="connsiteX130" fmla="*/ 374712 w 607639"/>
                  <a:gd name="connsiteY130" fmla="*/ 353935 h 414642"/>
                  <a:gd name="connsiteX131" fmla="*/ 384859 w 607639"/>
                  <a:gd name="connsiteY131" fmla="*/ 343802 h 414642"/>
                  <a:gd name="connsiteX132" fmla="*/ 546848 w 607639"/>
                  <a:gd name="connsiteY132" fmla="*/ 343802 h 414642"/>
                  <a:gd name="connsiteX133" fmla="*/ 546848 w 607639"/>
                  <a:gd name="connsiteY133" fmla="*/ 30309 h 414642"/>
                  <a:gd name="connsiteX134" fmla="*/ 536702 w 607639"/>
                  <a:gd name="connsiteY134" fmla="*/ 20177 h 414642"/>
                  <a:gd name="connsiteX135" fmla="*/ 70848 w 607639"/>
                  <a:gd name="connsiteY135" fmla="*/ 0 h 414642"/>
                  <a:gd name="connsiteX136" fmla="*/ 536702 w 607639"/>
                  <a:gd name="connsiteY136" fmla="*/ 0 h 414642"/>
                  <a:gd name="connsiteX137" fmla="*/ 567142 w 607639"/>
                  <a:gd name="connsiteY137" fmla="*/ 30309 h 414642"/>
                  <a:gd name="connsiteX138" fmla="*/ 567142 w 607639"/>
                  <a:gd name="connsiteY138" fmla="*/ 343802 h 414642"/>
                  <a:gd name="connsiteX139" fmla="*/ 597492 w 607639"/>
                  <a:gd name="connsiteY139" fmla="*/ 343802 h 414642"/>
                  <a:gd name="connsiteX140" fmla="*/ 607639 w 607639"/>
                  <a:gd name="connsiteY140" fmla="*/ 353935 h 414642"/>
                  <a:gd name="connsiteX141" fmla="*/ 607639 w 607639"/>
                  <a:gd name="connsiteY141" fmla="*/ 384244 h 414642"/>
                  <a:gd name="connsiteX142" fmla="*/ 577199 w 607639"/>
                  <a:gd name="connsiteY142" fmla="*/ 414642 h 414642"/>
                  <a:gd name="connsiteX143" fmla="*/ 30351 w 607639"/>
                  <a:gd name="connsiteY143" fmla="*/ 414642 h 414642"/>
                  <a:gd name="connsiteX144" fmla="*/ 0 w 607639"/>
                  <a:gd name="connsiteY144" fmla="*/ 384244 h 414642"/>
                  <a:gd name="connsiteX145" fmla="*/ 0 w 607639"/>
                  <a:gd name="connsiteY145" fmla="*/ 353935 h 414642"/>
                  <a:gd name="connsiteX146" fmla="*/ 10147 w 607639"/>
                  <a:gd name="connsiteY146" fmla="*/ 343802 h 414642"/>
                  <a:gd name="connsiteX147" fmla="*/ 40497 w 607639"/>
                  <a:gd name="connsiteY147" fmla="*/ 343802 h 414642"/>
                  <a:gd name="connsiteX148" fmla="*/ 40497 w 607639"/>
                  <a:gd name="connsiteY148" fmla="*/ 30309 h 414642"/>
                  <a:gd name="connsiteX149" fmla="*/ 70848 w 607639"/>
                  <a:gd name="connsiteY149" fmla="*/ 0 h 4146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607639" h="414642">
                    <a:moveTo>
                      <a:pt x="20293" y="364067"/>
                    </a:moveTo>
                    <a:lnTo>
                      <a:pt x="20293" y="384244"/>
                    </a:lnTo>
                    <a:cubicBezTo>
                      <a:pt x="20293" y="390377"/>
                      <a:pt x="24299" y="394377"/>
                      <a:pt x="30351" y="394377"/>
                    </a:cubicBezTo>
                    <a:lnTo>
                      <a:pt x="577199" y="394377"/>
                    </a:lnTo>
                    <a:cubicBezTo>
                      <a:pt x="583341" y="394377"/>
                      <a:pt x="587346" y="390377"/>
                      <a:pt x="587346" y="384244"/>
                    </a:cubicBezTo>
                    <a:lnTo>
                      <a:pt x="587346" y="364067"/>
                    </a:lnTo>
                    <a:lnTo>
                      <a:pt x="556995" y="364067"/>
                    </a:lnTo>
                    <a:lnTo>
                      <a:pt x="394916" y="364067"/>
                    </a:lnTo>
                    <a:lnTo>
                      <a:pt x="394916" y="374200"/>
                    </a:lnTo>
                    <a:cubicBezTo>
                      <a:pt x="394916" y="380244"/>
                      <a:pt x="390911" y="384244"/>
                      <a:pt x="384859" y="384244"/>
                    </a:cubicBezTo>
                    <a:lnTo>
                      <a:pt x="222780" y="384244"/>
                    </a:lnTo>
                    <a:cubicBezTo>
                      <a:pt x="216728" y="384244"/>
                      <a:pt x="212634" y="380244"/>
                      <a:pt x="212634" y="374200"/>
                    </a:cubicBezTo>
                    <a:lnTo>
                      <a:pt x="212634" y="364067"/>
                    </a:lnTo>
                    <a:lnTo>
                      <a:pt x="50644" y="364067"/>
                    </a:lnTo>
                    <a:close/>
                    <a:moveTo>
                      <a:pt x="182270" y="262926"/>
                    </a:moveTo>
                    <a:lnTo>
                      <a:pt x="192432" y="262926"/>
                    </a:lnTo>
                    <a:cubicBezTo>
                      <a:pt x="198493" y="262926"/>
                      <a:pt x="202593" y="267012"/>
                      <a:pt x="202593" y="273052"/>
                    </a:cubicBezTo>
                    <a:cubicBezTo>
                      <a:pt x="202593" y="279092"/>
                      <a:pt x="198493" y="283178"/>
                      <a:pt x="192432" y="283178"/>
                    </a:cubicBezTo>
                    <a:lnTo>
                      <a:pt x="182270" y="283178"/>
                    </a:lnTo>
                    <a:cubicBezTo>
                      <a:pt x="176209" y="283178"/>
                      <a:pt x="172109" y="279092"/>
                      <a:pt x="172109" y="273052"/>
                    </a:cubicBezTo>
                    <a:cubicBezTo>
                      <a:pt x="172109" y="267012"/>
                      <a:pt x="176209" y="262926"/>
                      <a:pt x="182270" y="262926"/>
                    </a:cubicBezTo>
                    <a:close/>
                    <a:moveTo>
                      <a:pt x="91153" y="262926"/>
                    </a:moveTo>
                    <a:lnTo>
                      <a:pt x="141783" y="262926"/>
                    </a:lnTo>
                    <a:cubicBezTo>
                      <a:pt x="147834" y="262926"/>
                      <a:pt x="151927" y="267012"/>
                      <a:pt x="151927" y="273052"/>
                    </a:cubicBezTo>
                    <a:cubicBezTo>
                      <a:pt x="151927" y="279092"/>
                      <a:pt x="147834" y="283178"/>
                      <a:pt x="141783" y="283178"/>
                    </a:cubicBezTo>
                    <a:lnTo>
                      <a:pt x="91153" y="283178"/>
                    </a:lnTo>
                    <a:cubicBezTo>
                      <a:pt x="85102" y="283178"/>
                      <a:pt x="81009" y="279092"/>
                      <a:pt x="81009" y="273052"/>
                    </a:cubicBezTo>
                    <a:cubicBezTo>
                      <a:pt x="81009" y="267012"/>
                      <a:pt x="85102" y="262926"/>
                      <a:pt x="91153" y="262926"/>
                    </a:cubicBezTo>
                    <a:close/>
                    <a:moveTo>
                      <a:pt x="161988" y="222493"/>
                    </a:moveTo>
                    <a:lnTo>
                      <a:pt x="232948" y="222493"/>
                    </a:lnTo>
                    <a:cubicBezTo>
                      <a:pt x="239002" y="222493"/>
                      <a:pt x="243098" y="226579"/>
                      <a:pt x="243098" y="232619"/>
                    </a:cubicBezTo>
                    <a:cubicBezTo>
                      <a:pt x="243098" y="238659"/>
                      <a:pt x="239002" y="242745"/>
                      <a:pt x="232948" y="242745"/>
                    </a:cubicBezTo>
                    <a:lnTo>
                      <a:pt x="161988" y="242745"/>
                    </a:lnTo>
                    <a:cubicBezTo>
                      <a:pt x="155934" y="242745"/>
                      <a:pt x="151927" y="238659"/>
                      <a:pt x="151927" y="232619"/>
                    </a:cubicBezTo>
                    <a:cubicBezTo>
                      <a:pt x="151927" y="226579"/>
                      <a:pt x="155934" y="222493"/>
                      <a:pt x="161988" y="222493"/>
                    </a:cubicBezTo>
                    <a:close/>
                    <a:moveTo>
                      <a:pt x="91146" y="222493"/>
                    </a:moveTo>
                    <a:lnTo>
                      <a:pt x="121467" y="222493"/>
                    </a:lnTo>
                    <a:cubicBezTo>
                      <a:pt x="127603" y="222493"/>
                      <a:pt x="131604" y="226579"/>
                      <a:pt x="131604" y="232619"/>
                    </a:cubicBezTo>
                    <a:cubicBezTo>
                      <a:pt x="131604" y="238659"/>
                      <a:pt x="127603" y="242745"/>
                      <a:pt x="121467" y="242745"/>
                    </a:cubicBezTo>
                    <a:lnTo>
                      <a:pt x="91146" y="242745"/>
                    </a:lnTo>
                    <a:cubicBezTo>
                      <a:pt x="85099" y="242745"/>
                      <a:pt x="81009" y="238659"/>
                      <a:pt x="81009" y="232619"/>
                    </a:cubicBezTo>
                    <a:cubicBezTo>
                      <a:pt x="81009" y="226579"/>
                      <a:pt x="85099" y="222493"/>
                      <a:pt x="91146" y="222493"/>
                    </a:cubicBezTo>
                    <a:close/>
                    <a:moveTo>
                      <a:pt x="182270" y="182059"/>
                    </a:moveTo>
                    <a:lnTo>
                      <a:pt x="192432" y="182059"/>
                    </a:lnTo>
                    <a:cubicBezTo>
                      <a:pt x="198493" y="182059"/>
                      <a:pt x="202593" y="186060"/>
                      <a:pt x="202593" y="192195"/>
                    </a:cubicBezTo>
                    <a:cubicBezTo>
                      <a:pt x="202593" y="198240"/>
                      <a:pt x="198493" y="202241"/>
                      <a:pt x="192432" y="202241"/>
                    </a:cubicBezTo>
                    <a:lnTo>
                      <a:pt x="182270" y="202241"/>
                    </a:lnTo>
                    <a:cubicBezTo>
                      <a:pt x="176209" y="202241"/>
                      <a:pt x="172109" y="198240"/>
                      <a:pt x="172109" y="192195"/>
                    </a:cubicBezTo>
                    <a:cubicBezTo>
                      <a:pt x="172109" y="186060"/>
                      <a:pt x="176209" y="182059"/>
                      <a:pt x="182270" y="182059"/>
                    </a:cubicBezTo>
                    <a:close/>
                    <a:moveTo>
                      <a:pt x="91153" y="182059"/>
                    </a:moveTo>
                    <a:lnTo>
                      <a:pt x="141783" y="182059"/>
                    </a:lnTo>
                    <a:cubicBezTo>
                      <a:pt x="147834" y="182059"/>
                      <a:pt x="151927" y="186060"/>
                      <a:pt x="151927" y="192195"/>
                    </a:cubicBezTo>
                    <a:cubicBezTo>
                      <a:pt x="151927" y="198240"/>
                      <a:pt x="147834" y="202241"/>
                      <a:pt x="141783" y="202241"/>
                    </a:cubicBezTo>
                    <a:lnTo>
                      <a:pt x="91153" y="202241"/>
                    </a:lnTo>
                    <a:cubicBezTo>
                      <a:pt x="85102" y="202241"/>
                      <a:pt x="81009" y="198240"/>
                      <a:pt x="81009" y="192195"/>
                    </a:cubicBezTo>
                    <a:cubicBezTo>
                      <a:pt x="81009" y="186060"/>
                      <a:pt x="85102" y="182059"/>
                      <a:pt x="91153" y="182059"/>
                    </a:cubicBezTo>
                    <a:close/>
                    <a:moveTo>
                      <a:pt x="161988" y="141625"/>
                    </a:moveTo>
                    <a:lnTo>
                      <a:pt x="232948" y="141625"/>
                    </a:lnTo>
                    <a:cubicBezTo>
                      <a:pt x="239002" y="141625"/>
                      <a:pt x="243098" y="145626"/>
                      <a:pt x="243098" y="151761"/>
                    </a:cubicBezTo>
                    <a:cubicBezTo>
                      <a:pt x="243098" y="157806"/>
                      <a:pt x="239002" y="161807"/>
                      <a:pt x="232948" y="161807"/>
                    </a:cubicBezTo>
                    <a:lnTo>
                      <a:pt x="161988" y="161807"/>
                    </a:lnTo>
                    <a:cubicBezTo>
                      <a:pt x="155934" y="161807"/>
                      <a:pt x="151927" y="157806"/>
                      <a:pt x="151927" y="151761"/>
                    </a:cubicBezTo>
                    <a:cubicBezTo>
                      <a:pt x="151927" y="145626"/>
                      <a:pt x="155934" y="141625"/>
                      <a:pt x="161988" y="141625"/>
                    </a:cubicBezTo>
                    <a:close/>
                    <a:moveTo>
                      <a:pt x="91146" y="141625"/>
                    </a:moveTo>
                    <a:lnTo>
                      <a:pt x="121467" y="141625"/>
                    </a:lnTo>
                    <a:cubicBezTo>
                      <a:pt x="127603" y="141625"/>
                      <a:pt x="131604" y="145626"/>
                      <a:pt x="131604" y="151761"/>
                    </a:cubicBezTo>
                    <a:cubicBezTo>
                      <a:pt x="131604" y="157806"/>
                      <a:pt x="127603" y="161807"/>
                      <a:pt x="121467" y="161807"/>
                    </a:cubicBezTo>
                    <a:lnTo>
                      <a:pt x="91146" y="161807"/>
                    </a:lnTo>
                    <a:cubicBezTo>
                      <a:pt x="85099" y="161807"/>
                      <a:pt x="81009" y="157806"/>
                      <a:pt x="81009" y="151761"/>
                    </a:cubicBezTo>
                    <a:cubicBezTo>
                      <a:pt x="81009" y="145626"/>
                      <a:pt x="85099" y="141625"/>
                      <a:pt x="91146" y="141625"/>
                    </a:cubicBezTo>
                    <a:close/>
                    <a:moveTo>
                      <a:pt x="364566" y="102176"/>
                    </a:moveTo>
                    <a:cubicBezTo>
                      <a:pt x="318996" y="107241"/>
                      <a:pt x="283573" y="145630"/>
                      <a:pt x="283573" y="192194"/>
                    </a:cubicBezTo>
                    <a:cubicBezTo>
                      <a:pt x="283573" y="242756"/>
                      <a:pt x="324069" y="283188"/>
                      <a:pt x="374712" y="283188"/>
                    </a:cubicBezTo>
                    <a:cubicBezTo>
                      <a:pt x="421261" y="283188"/>
                      <a:pt x="459799" y="247732"/>
                      <a:pt x="464783" y="202235"/>
                    </a:cubicBezTo>
                    <a:lnTo>
                      <a:pt x="374712" y="202235"/>
                    </a:lnTo>
                    <a:cubicBezTo>
                      <a:pt x="368660" y="202235"/>
                      <a:pt x="364566" y="198236"/>
                      <a:pt x="364566" y="192194"/>
                    </a:cubicBezTo>
                    <a:close/>
                    <a:moveTo>
                      <a:pt x="182270" y="101191"/>
                    </a:moveTo>
                    <a:lnTo>
                      <a:pt x="192432" y="101191"/>
                    </a:lnTo>
                    <a:cubicBezTo>
                      <a:pt x="198493" y="101191"/>
                      <a:pt x="202593" y="105192"/>
                      <a:pt x="202593" y="111238"/>
                    </a:cubicBezTo>
                    <a:cubicBezTo>
                      <a:pt x="202593" y="117372"/>
                      <a:pt x="198493" y="121373"/>
                      <a:pt x="192432" y="121373"/>
                    </a:cubicBezTo>
                    <a:lnTo>
                      <a:pt x="182270" y="121373"/>
                    </a:lnTo>
                    <a:cubicBezTo>
                      <a:pt x="176209" y="121373"/>
                      <a:pt x="172109" y="117372"/>
                      <a:pt x="172109" y="111238"/>
                    </a:cubicBezTo>
                    <a:cubicBezTo>
                      <a:pt x="172109" y="105192"/>
                      <a:pt x="176209" y="101191"/>
                      <a:pt x="182270" y="101191"/>
                    </a:cubicBezTo>
                    <a:close/>
                    <a:moveTo>
                      <a:pt x="91153" y="101191"/>
                    </a:moveTo>
                    <a:lnTo>
                      <a:pt x="141783" y="101191"/>
                    </a:lnTo>
                    <a:cubicBezTo>
                      <a:pt x="147834" y="101191"/>
                      <a:pt x="151927" y="105192"/>
                      <a:pt x="151927" y="111238"/>
                    </a:cubicBezTo>
                    <a:cubicBezTo>
                      <a:pt x="151927" y="117372"/>
                      <a:pt x="147834" y="121373"/>
                      <a:pt x="141783" y="121373"/>
                    </a:cubicBezTo>
                    <a:lnTo>
                      <a:pt x="91153" y="121373"/>
                    </a:lnTo>
                    <a:cubicBezTo>
                      <a:pt x="85102" y="121373"/>
                      <a:pt x="81009" y="117372"/>
                      <a:pt x="81009" y="111238"/>
                    </a:cubicBezTo>
                    <a:cubicBezTo>
                      <a:pt x="81009" y="105192"/>
                      <a:pt x="85102" y="101191"/>
                      <a:pt x="91153" y="101191"/>
                    </a:cubicBezTo>
                    <a:close/>
                    <a:moveTo>
                      <a:pt x="374712" y="80938"/>
                    </a:moveTo>
                    <a:cubicBezTo>
                      <a:pt x="380764" y="80938"/>
                      <a:pt x="384858" y="85026"/>
                      <a:pt x="384858" y="91068"/>
                    </a:cubicBezTo>
                    <a:lnTo>
                      <a:pt x="384858" y="182063"/>
                    </a:lnTo>
                    <a:lnTo>
                      <a:pt x="475998" y="182063"/>
                    </a:lnTo>
                    <a:cubicBezTo>
                      <a:pt x="482050" y="182063"/>
                      <a:pt x="486055" y="186062"/>
                      <a:pt x="486055" y="192194"/>
                    </a:cubicBezTo>
                    <a:cubicBezTo>
                      <a:pt x="486055" y="253864"/>
                      <a:pt x="436480" y="303360"/>
                      <a:pt x="374712" y="303360"/>
                    </a:cubicBezTo>
                    <a:cubicBezTo>
                      <a:pt x="312944" y="303360"/>
                      <a:pt x="263280" y="253864"/>
                      <a:pt x="263280" y="192194"/>
                    </a:cubicBezTo>
                    <a:cubicBezTo>
                      <a:pt x="263280" y="130523"/>
                      <a:pt x="312944" y="80938"/>
                      <a:pt x="374712" y="80938"/>
                    </a:cubicBezTo>
                    <a:close/>
                    <a:moveTo>
                      <a:pt x="425343" y="61744"/>
                    </a:moveTo>
                    <a:lnTo>
                      <a:pt x="425343" y="141635"/>
                    </a:lnTo>
                    <a:lnTo>
                      <a:pt x="505373" y="141635"/>
                    </a:lnTo>
                    <a:cubicBezTo>
                      <a:pt x="500299" y="99157"/>
                      <a:pt x="466827" y="65743"/>
                      <a:pt x="425343" y="61744"/>
                    </a:cubicBezTo>
                    <a:close/>
                    <a:moveTo>
                      <a:pt x="161988" y="60757"/>
                    </a:moveTo>
                    <a:lnTo>
                      <a:pt x="232948" y="60757"/>
                    </a:lnTo>
                    <a:cubicBezTo>
                      <a:pt x="239002" y="60757"/>
                      <a:pt x="243098" y="64758"/>
                      <a:pt x="243098" y="70804"/>
                    </a:cubicBezTo>
                    <a:cubicBezTo>
                      <a:pt x="243098" y="76938"/>
                      <a:pt x="239002" y="80939"/>
                      <a:pt x="232948" y="80939"/>
                    </a:cubicBezTo>
                    <a:lnTo>
                      <a:pt x="161988" y="80939"/>
                    </a:lnTo>
                    <a:cubicBezTo>
                      <a:pt x="155934" y="80939"/>
                      <a:pt x="151927" y="76938"/>
                      <a:pt x="151927" y="70804"/>
                    </a:cubicBezTo>
                    <a:cubicBezTo>
                      <a:pt x="151927" y="64758"/>
                      <a:pt x="155934" y="60757"/>
                      <a:pt x="161988" y="60757"/>
                    </a:cubicBezTo>
                    <a:close/>
                    <a:moveTo>
                      <a:pt x="91146" y="60757"/>
                    </a:moveTo>
                    <a:lnTo>
                      <a:pt x="121467" y="60757"/>
                    </a:lnTo>
                    <a:cubicBezTo>
                      <a:pt x="127603" y="60757"/>
                      <a:pt x="131604" y="64758"/>
                      <a:pt x="131604" y="70804"/>
                    </a:cubicBezTo>
                    <a:cubicBezTo>
                      <a:pt x="131604" y="76938"/>
                      <a:pt x="127603" y="80939"/>
                      <a:pt x="121467" y="80939"/>
                    </a:cubicBezTo>
                    <a:lnTo>
                      <a:pt x="91146" y="80939"/>
                    </a:lnTo>
                    <a:cubicBezTo>
                      <a:pt x="85099" y="80939"/>
                      <a:pt x="81009" y="76938"/>
                      <a:pt x="81009" y="70804"/>
                    </a:cubicBezTo>
                    <a:cubicBezTo>
                      <a:pt x="81009" y="64758"/>
                      <a:pt x="85099" y="60757"/>
                      <a:pt x="91146" y="60757"/>
                    </a:cubicBezTo>
                    <a:close/>
                    <a:moveTo>
                      <a:pt x="415194" y="40505"/>
                    </a:moveTo>
                    <a:cubicBezTo>
                      <a:pt x="476975" y="40505"/>
                      <a:pt x="526560" y="90092"/>
                      <a:pt x="526560" y="151765"/>
                    </a:cubicBezTo>
                    <a:cubicBezTo>
                      <a:pt x="526560" y="157808"/>
                      <a:pt x="522554" y="161807"/>
                      <a:pt x="516501" y="161807"/>
                    </a:cubicBezTo>
                    <a:lnTo>
                      <a:pt x="415194" y="161807"/>
                    </a:lnTo>
                    <a:cubicBezTo>
                      <a:pt x="409141" y="161807"/>
                      <a:pt x="405046" y="157808"/>
                      <a:pt x="405046" y="151765"/>
                    </a:cubicBezTo>
                    <a:lnTo>
                      <a:pt x="405046" y="50636"/>
                    </a:lnTo>
                    <a:cubicBezTo>
                      <a:pt x="405046" y="44593"/>
                      <a:pt x="409141" y="40505"/>
                      <a:pt x="415194" y="40505"/>
                    </a:cubicBezTo>
                    <a:close/>
                    <a:moveTo>
                      <a:pt x="70848" y="20177"/>
                    </a:moveTo>
                    <a:cubicBezTo>
                      <a:pt x="64796" y="20177"/>
                      <a:pt x="60791" y="24265"/>
                      <a:pt x="60791" y="30309"/>
                    </a:cubicBezTo>
                    <a:lnTo>
                      <a:pt x="60791" y="343802"/>
                    </a:lnTo>
                    <a:lnTo>
                      <a:pt x="222780" y="343802"/>
                    </a:lnTo>
                    <a:cubicBezTo>
                      <a:pt x="228833" y="343802"/>
                      <a:pt x="232927" y="347891"/>
                      <a:pt x="232927" y="353935"/>
                    </a:cubicBezTo>
                    <a:lnTo>
                      <a:pt x="232927" y="364067"/>
                    </a:lnTo>
                    <a:lnTo>
                      <a:pt x="374712" y="364067"/>
                    </a:lnTo>
                    <a:lnTo>
                      <a:pt x="374712" y="353935"/>
                    </a:lnTo>
                    <a:cubicBezTo>
                      <a:pt x="374712" y="347891"/>
                      <a:pt x="378718" y="343802"/>
                      <a:pt x="384859" y="343802"/>
                    </a:cubicBezTo>
                    <a:lnTo>
                      <a:pt x="546848" y="343802"/>
                    </a:lnTo>
                    <a:lnTo>
                      <a:pt x="546848" y="30309"/>
                    </a:lnTo>
                    <a:cubicBezTo>
                      <a:pt x="546848" y="24265"/>
                      <a:pt x="542754" y="20177"/>
                      <a:pt x="536702" y="20177"/>
                    </a:cubicBezTo>
                    <a:close/>
                    <a:moveTo>
                      <a:pt x="70848" y="0"/>
                    </a:moveTo>
                    <a:lnTo>
                      <a:pt x="536702" y="0"/>
                    </a:lnTo>
                    <a:cubicBezTo>
                      <a:pt x="553969" y="0"/>
                      <a:pt x="567142" y="13155"/>
                      <a:pt x="567142" y="30309"/>
                    </a:cubicBezTo>
                    <a:lnTo>
                      <a:pt x="567142" y="343802"/>
                    </a:lnTo>
                    <a:lnTo>
                      <a:pt x="597492" y="343802"/>
                    </a:lnTo>
                    <a:cubicBezTo>
                      <a:pt x="603545" y="343802"/>
                      <a:pt x="607639" y="347891"/>
                      <a:pt x="607639" y="353935"/>
                    </a:cubicBezTo>
                    <a:lnTo>
                      <a:pt x="607639" y="384244"/>
                    </a:lnTo>
                    <a:cubicBezTo>
                      <a:pt x="607639" y="401487"/>
                      <a:pt x="594466" y="414642"/>
                      <a:pt x="577199" y="414642"/>
                    </a:cubicBezTo>
                    <a:lnTo>
                      <a:pt x="30351" y="414642"/>
                    </a:lnTo>
                    <a:cubicBezTo>
                      <a:pt x="13173" y="414642"/>
                      <a:pt x="0" y="401487"/>
                      <a:pt x="0" y="384244"/>
                    </a:cubicBezTo>
                    <a:lnTo>
                      <a:pt x="0" y="353935"/>
                    </a:lnTo>
                    <a:cubicBezTo>
                      <a:pt x="0" y="347891"/>
                      <a:pt x="4094" y="343802"/>
                      <a:pt x="10147" y="343802"/>
                    </a:cubicBezTo>
                    <a:lnTo>
                      <a:pt x="40497" y="343802"/>
                    </a:lnTo>
                    <a:lnTo>
                      <a:pt x="40497" y="30309"/>
                    </a:lnTo>
                    <a:cubicBezTo>
                      <a:pt x="40497" y="13155"/>
                      <a:pt x="53670" y="0"/>
                      <a:pt x="70848" y="0"/>
                    </a:cubicBezTo>
                    <a:close/>
                  </a:path>
                </a:pathLst>
              </a:custGeom>
              <a:solidFill>
                <a:schemeClr val="tx2"/>
              </a:solidFill>
              <a:ln>
                <a:noFill/>
              </a:ln>
            </p:spPr>
            <p:txBody>
              <a:bodyPr vert="horz" wrap="square" lIns="182832" tIns="91416" rIns="182832" bIns="91416" numCol="1" anchor="t" anchorCtr="0" compatLnSpc="1"/>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endParaRPr lang="en-US" sz="7200"/>
              </a:p>
            </p:txBody>
          </p:sp>
          <p:sp>
            <p:nvSpPr>
              <p:cNvPr id="25" name="文本框 24"/>
              <p:cNvSpPr txBox="1"/>
              <p:nvPr/>
            </p:nvSpPr>
            <p:spPr>
              <a:xfrm>
                <a:off x="3265256" y="3541714"/>
                <a:ext cx="1188094" cy="564264"/>
              </a:xfrm>
              <a:prstGeom prst="rect">
                <a:avLst/>
              </a:prstGeom>
              <a:noFill/>
            </p:spPr>
            <p:txBody>
              <a:bodyPr wrap="none" rtlCol="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sz="1400" b="1"/>
                  <a:t>关键词</a:t>
                </a:r>
                <a:endParaRPr lang="zh-CN" altLang="en-US" sz="1400" b="1"/>
              </a:p>
            </p:txBody>
          </p:sp>
        </p:grpSp>
        <p:sp>
          <p:nvSpPr>
            <p:cNvPr id="11" name="文本框 10"/>
            <p:cNvSpPr txBox="1"/>
            <p:nvPr/>
          </p:nvSpPr>
          <p:spPr>
            <a:xfrm>
              <a:off x="695400" y="1190619"/>
              <a:ext cx="4536504" cy="1224136"/>
            </a:xfrm>
            <a:prstGeom prst="rect">
              <a:avLst/>
            </a:prstGeom>
            <a:noFill/>
          </p:spPr>
          <p:txBody>
            <a:bodyPr wrap="square" lIns="90000" tIns="46800" rIns="90000" bIns="46800" rtlCol="0">
              <a:normAutofit/>
            </a:bodyPr>
            <a:lstStyle/>
            <a:p>
              <a:pPr>
                <a:lnSpc>
                  <a:spcPct val="150000"/>
                </a:lnSpc>
              </a:pPr>
              <a:r>
                <a:rPr lang="zh-CN" altLang="en-US" sz="1600" b="1">
                  <a:solidFill>
                    <a:schemeClr val="tx1">
                      <a:lumMod val="75000"/>
                      <a:lumOff val="25000"/>
                    </a:schemeClr>
                  </a:solidFill>
                </a:rPr>
                <a:t>点击输入替换标题</a:t>
              </a:r>
              <a:endParaRPr lang="en-US" altLang="zh-CN" sz="1600" b="1">
                <a:solidFill>
                  <a:schemeClr val="tx1">
                    <a:lumMod val="75000"/>
                    <a:lumOff val="25000"/>
                  </a:schemeClr>
                </a:solidFill>
              </a:endParaRPr>
            </a:p>
            <a:p>
              <a:pPr>
                <a:lnSpc>
                  <a:spcPct val="150000"/>
                </a:lnSpc>
              </a:pPr>
              <a:r>
                <a:rPr lang="zh-CN" altLang="en-US" sz="2000" b="1"/>
                <a:t>点击输入您需要替换的内容</a:t>
              </a:r>
              <a:endParaRPr lang="en-US" sz="2000" b="1"/>
            </a:p>
          </p:txBody>
        </p:sp>
        <p:grpSp>
          <p:nvGrpSpPr>
            <p:cNvPr id="12" name="组合 11"/>
            <p:cNvGrpSpPr/>
            <p:nvPr/>
          </p:nvGrpSpPr>
          <p:grpSpPr>
            <a:xfrm>
              <a:off x="695400" y="3025301"/>
              <a:ext cx="3905691" cy="1956552"/>
              <a:chOff x="669925" y="2614314"/>
              <a:chExt cx="3096344" cy="1956552"/>
            </a:xfrm>
          </p:grpSpPr>
          <p:sp>
            <p:nvSpPr>
              <p:cNvPr id="22" name="文本框 21"/>
              <p:cNvSpPr txBox="1"/>
              <p:nvPr/>
            </p:nvSpPr>
            <p:spPr>
              <a:xfrm>
                <a:off x="669925" y="3009921"/>
                <a:ext cx="3096344" cy="1560945"/>
              </a:xfrm>
              <a:prstGeom prst="rect">
                <a:avLst/>
              </a:prstGeom>
              <a:noFill/>
            </p:spPr>
            <p:txBody>
              <a:bodyPr wrap="square" lIns="90000" tIns="46800" rIns="90000" bIns="46800" rtlCol="0">
                <a:normAutofit/>
              </a:bodyPr>
              <a:lstStyle/>
              <a:p>
                <a:pPr algn="just">
                  <a:lnSpc>
                    <a:spcPct val="150000"/>
                  </a:lnSpc>
                </a:pPr>
                <a:r>
                  <a:rPr lang="zh-CN" altLang="en-US" sz="1000"/>
                  <a:t>点击输入替换内容点击输入替换内容</a:t>
                </a:r>
                <a:endParaRPr lang="zh-CN" altLang="en-US" sz="1000"/>
              </a:p>
              <a:p>
                <a:pPr algn="just">
                  <a:lnSpc>
                    <a:spcPct val="150000"/>
                  </a:lnSpc>
                </a:pPr>
                <a:r>
                  <a:rPr lang="zh-CN" altLang="en-US" sz="1000"/>
                  <a:t>点击输入替换内容</a:t>
                </a:r>
                <a:endParaRPr lang="zh-CN" altLang="en-US" sz="1000"/>
              </a:p>
              <a:p>
                <a:pPr algn="just">
                  <a:lnSpc>
                    <a:spcPct val="150000"/>
                  </a:lnSpc>
                </a:pPr>
                <a:r>
                  <a:rPr lang="zh-CN" altLang="en-US" sz="1000"/>
                  <a:t>点击输入替换内容</a:t>
                </a:r>
                <a:endParaRPr lang="zh-CN" altLang="en-US" sz="1000"/>
              </a:p>
              <a:p>
                <a:pPr algn="just">
                  <a:lnSpc>
                    <a:spcPct val="150000"/>
                  </a:lnSpc>
                </a:pPr>
                <a:r>
                  <a:rPr lang="zh-CN" altLang="en-US" sz="1000"/>
                  <a:t>点击输入替换内容点击输入替换内容</a:t>
                </a:r>
                <a:endParaRPr lang="zh-CN" altLang="en-US" sz="1000"/>
              </a:p>
              <a:p>
                <a:pPr algn="just">
                  <a:lnSpc>
                    <a:spcPct val="150000"/>
                  </a:lnSpc>
                </a:pPr>
                <a:r>
                  <a:rPr lang="zh-CN" altLang="en-US" sz="1000"/>
                  <a:t>点击输入替换内容</a:t>
                </a:r>
                <a:endParaRPr lang="zh-CN" altLang="en-US" sz="1000"/>
              </a:p>
              <a:p>
                <a:pPr algn="just">
                  <a:lnSpc>
                    <a:spcPct val="150000"/>
                  </a:lnSpc>
                </a:pPr>
                <a:endParaRPr lang="zh-CN" altLang="en-US" sz="1000"/>
              </a:p>
            </p:txBody>
          </p:sp>
          <p:sp>
            <p:nvSpPr>
              <p:cNvPr id="23" name="文本框 22"/>
              <p:cNvSpPr txBox="1"/>
              <p:nvPr/>
            </p:nvSpPr>
            <p:spPr>
              <a:xfrm>
                <a:off x="669925" y="2614314"/>
                <a:ext cx="3096344" cy="307777"/>
              </a:xfrm>
              <a:prstGeom prst="rect">
                <a:avLst/>
              </a:prstGeom>
              <a:noFill/>
            </p:spPr>
            <p:txBody>
              <a:bodyPr wrap="square" rtlCol="0">
                <a:spAutoFit/>
              </a:bodyPr>
              <a:lstStyle>
                <a:defPPr>
                  <a:defRPr lang="zh-CN"/>
                </a:defPPr>
                <a:lvl1pPr>
                  <a:defRPr sz="1400" b="1">
                    <a:solidFill>
                      <a:schemeClr val="accent1"/>
                    </a:solidFill>
                  </a:defRPr>
                </a:lvl1pPr>
              </a:lstStyle>
              <a:p>
                <a:r>
                  <a:rPr lang="zh-CN" altLang="en-US"/>
                  <a:t>替换图示中的图标</a:t>
                </a:r>
                <a:endParaRPr lang="zh-CN" altLang="en-US"/>
              </a:p>
            </p:txBody>
          </p:sp>
        </p:grpSp>
        <p:grpSp>
          <p:nvGrpSpPr>
            <p:cNvPr id="13" name="组合 12"/>
            <p:cNvGrpSpPr/>
            <p:nvPr/>
          </p:nvGrpSpPr>
          <p:grpSpPr>
            <a:xfrm>
              <a:off x="8702914" y="3501065"/>
              <a:ext cx="2108063" cy="970279"/>
              <a:chOff x="9038803" y="1443040"/>
              <a:chExt cx="2108063" cy="970279"/>
            </a:xfrm>
          </p:grpSpPr>
          <p:sp>
            <p:nvSpPr>
              <p:cNvPr id="20" name="矩形 19"/>
              <p:cNvSpPr/>
              <p:nvPr/>
            </p:nvSpPr>
            <p:spPr bwMode="auto">
              <a:xfrm>
                <a:off x="9038803" y="185592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50000"/>
                  </a:lnSpc>
                  <a:spcBef>
                    <a:spcPct val="0"/>
                  </a:spcBef>
                  <a:buFontTx/>
                  <a:buNone/>
                </a:pPr>
                <a:r>
                  <a:rPr lang="zh-CN" altLang="en-US" sz="1000"/>
                  <a:t>此部分内容作为文字排版占位显示</a:t>
                </a:r>
                <a:br>
                  <a:rPr lang="en-US" altLang="zh-CN" sz="1000"/>
                </a:br>
                <a:r>
                  <a:rPr lang="zh-CN" altLang="en-US" sz="1000"/>
                  <a:t> （建议使用主题字体）</a:t>
                </a:r>
                <a:endParaRPr lang="en-US" altLang="zh-CN" sz="1000"/>
              </a:p>
            </p:txBody>
          </p:sp>
          <p:sp>
            <p:nvSpPr>
              <p:cNvPr id="21" name="文本框 20"/>
              <p:cNvSpPr txBox="1"/>
              <p:nvPr/>
            </p:nvSpPr>
            <p:spPr bwMode="auto">
              <a:xfrm>
                <a:off x="9038803" y="144304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00000"/>
                  </a:lnSpc>
                  <a:spcBef>
                    <a:spcPct val="0"/>
                  </a:spcBef>
                  <a:buFontTx/>
                  <a:buNone/>
                </a:pPr>
                <a:r>
                  <a:rPr lang="zh-CN" altLang="en-US" sz="1800" b="1">
                    <a:solidFill>
                      <a:schemeClr val="accent1"/>
                    </a:solidFill>
                  </a:rPr>
                  <a:t>标题文本预设</a:t>
                </a:r>
                <a:endParaRPr lang="en-US" altLang="zh-CN" sz="1800" b="1">
                  <a:solidFill>
                    <a:schemeClr val="accent1"/>
                  </a:solidFill>
                </a:endParaRPr>
              </a:p>
            </p:txBody>
          </p:sp>
        </p:grpSp>
        <p:grpSp>
          <p:nvGrpSpPr>
            <p:cNvPr id="14" name="组合 13"/>
            <p:cNvGrpSpPr/>
            <p:nvPr/>
          </p:nvGrpSpPr>
          <p:grpSpPr>
            <a:xfrm>
              <a:off x="7550805" y="5002521"/>
              <a:ext cx="2108063" cy="970279"/>
              <a:chOff x="9038803" y="1443040"/>
              <a:chExt cx="2108063" cy="970279"/>
            </a:xfrm>
          </p:grpSpPr>
          <p:sp>
            <p:nvSpPr>
              <p:cNvPr id="18" name="矩形 17"/>
              <p:cNvSpPr/>
              <p:nvPr/>
            </p:nvSpPr>
            <p:spPr bwMode="auto">
              <a:xfrm>
                <a:off x="9038803" y="185592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50000"/>
                  </a:lnSpc>
                  <a:spcBef>
                    <a:spcPct val="0"/>
                  </a:spcBef>
                  <a:buFontTx/>
                  <a:buNone/>
                </a:pPr>
                <a:r>
                  <a:rPr lang="zh-CN" altLang="en-US" sz="1000"/>
                  <a:t>此部分内容作为文字排版占位显示</a:t>
                </a:r>
                <a:br>
                  <a:rPr lang="en-US" altLang="zh-CN" sz="1000"/>
                </a:br>
                <a:r>
                  <a:rPr lang="zh-CN" altLang="en-US" sz="1000"/>
                  <a:t> （建议使用主题字体）</a:t>
                </a:r>
                <a:endParaRPr lang="en-US" altLang="zh-CN" sz="1000"/>
              </a:p>
            </p:txBody>
          </p:sp>
          <p:sp>
            <p:nvSpPr>
              <p:cNvPr id="19" name="文本框 18"/>
              <p:cNvSpPr txBox="1"/>
              <p:nvPr/>
            </p:nvSpPr>
            <p:spPr bwMode="auto">
              <a:xfrm>
                <a:off x="9038803" y="144304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00000"/>
                  </a:lnSpc>
                  <a:spcBef>
                    <a:spcPct val="0"/>
                  </a:spcBef>
                  <a:buFontTx/>
                  <a:buNone/>
                </a:pPr>
                <a:r>
                  <a:rPr lang="zh-CN" altLang="en-US" sz="1800" b="1">
                    <a:solidFill>
                      <a:schemeClr val="accent4"/>
                    </a:solidFill>
                  </a:rPr>
                  <a:t>标题文本预设</a:t>
                </a:r>
                <a:endParaRPr lang="en-US" altLang="zh-CN" sz="1800" b="1">
                  <a:solidFill>
                    <a:schemeClr val="accent4"/>
                  </a:solidFill>
                </a:endParaRPr>
              </a:p>
            </p:txBody>
          </p:sp>
        </p:grpSp>
        <p:grpSp>
          <p:nvGrpSpPr>
            <p:cNvPr id="15" name="组合 14"/>
            <p:cNvGrpSpPr/>
            <p:nvPr/>
          </p:nvGrpSpPr>
          <p:grpSpPr>
            <a:xfrm>
              <a:off x="9378449" y="2071868"/>
              <a:ext cx="2108063" cy="970279"/>
              <a:chOff x="9038803" y="1443040"/>
              <a:chExt cx="2108063" cy="970279"/>
            </a:xfrm>
          </p:grpSpPr>
          <p:sp>
            <p:nvSpPr>
              <p:cNvPr id="16" name="矩形 15"/>
              <p:cNvSpPr/>
              <p:nvPr/>
            </p:nvSpPr>
            <p:spPr bwMode="auto">
              <a:xfrm>
                <a:off x="9038803" y="1855920"/>
                <a:ext cx="210806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50000"/>
                  </a:lnSpc>
                  <a:spcBef>
                    <a:spcPct val="0"/>
                  </a:spcBef>
                  <a:buFontTx/>
                  <a:buNone/>
                </a:pPr>
                <a:r>
                  <a:rPr lang="zh-CN" altLang="en-US" sz="1000"/>
                  <a:t>此部分内容作为文字排版占位显示</a:t>
                </a:r>
                <a:br>
                  <a:rPr lang="en-US" altLang="zh-CN" sz="1000"/>
                </a:br>
                <a:r>
                  <a:rPr lang="zh-CN" altLang="en-US" sz="1000"/>
                  <a:t> （建议使用主题字体）</a:t>
                </a:r>
                <a:endParaRPr lang="en-US" altLang="zh-CN" sz="1000"/>
              </a:p>
            </p:txBody>
          </p:sp>
          <p:sp>
            <p:nvSpPr>
              <p:cNvPr id="17" name="文本框 16"/>
              <p:cNvSpPr txBox="1"/>
              <p:nvPr/>
            </p:nvSpPr>
            <p:spPr bwMode="auto">
              <a:xfrm>
                <a:off x="9038803" y="1443040"/>
                <a:ext cx="2108063"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00000"/>
                  </a:lnSpc>
                  <a:spcBef>
                    <a:spcPct val="0"/>
                  </a:spcBef>
                  <a:buFontTx/>
                  <a:buNone/>
                </a:pPr>
                <a:r>
                  <a:rPr lang="zh-CN" altLang="en-US" sz="1800" b="1">
                    <a:solidFill>
                      <a:schemeClr val="accent3"/>
                    </a:solidFill>
                  </a:rPr>
                  <a:t>标题文本预设</a:t>
                </a:r>
                <a:endParaRPr lang="en-US" altLang="zh-CN" sz="1800" b="1">
                  <a:solidFill>
                    <a:schemeClr val="accent3"/>
                  </a:solidFill>
                </a:endParaRPr>
              </a:p>
            </p:txBody>
          </p:sp>
        </p:grpSp>
      </p:grpSp>
      <p:grpSp>
        <p:nvGrpSpPr>
          <p:cNvPr id="32" name="组合 31"/>
          <p:cNvGrpSpPr/>
          <p:nvPr/>
        </p:nvGrpSpPr>
        <p:grpSpPr>
          <a:xfrm>
            <a:off x="600076" y="159402"/>
            <a:ext cx="5346554" cy="468069"/>
            <a:chOff x="600076" y="159402"/>
            <a:chExt cx="5346554" cy="468069"/>
          </a:xfrm>
        </p:grpSpPr>
        <p:sp>
          <p:nvSpPr>
            <p:cNvPr id="33" name="文本框 32"/>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4"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7" name="图片 26"/>
          <p:cNvPicPr>
            <a:picLocks noChangeAspect="1"/>
          </p:cNvPicPr>
          <p:nvPr/>
        </p:nvPicPr>
        <p:blipFill>
          <a:blip r:embed="rId4">
            <a:extLst>
              <a:ext uri="{28A0092B-C50C-407E-A947-70E740481C1C}">
                <a14:useLocalDpi xmlns:a14="http://schemas.microsoft.com/office/drawing/2010/main" val="0"/>
              </a:ext>
            </a:extLst>
          </a:blip>
          <a:srcRect l="8396" t="103" r="7639" b="-103"/>
          <a:stretch>
            <a:fillRect/>
          </a:stretch>
        </p:blipFill>
        <p:spPr>
          <a:xfrm rot="5400000">
            <a:off x="2639826" y="-2704069"/>
            <a:ext cx="6863195" cy="12260943"/>
          </a:xfrm>
          <a:prstGeom prst="rect">
            <a:avLst/>
          </a:prstGeom>
        </p:spPr>
      </p:pic>
      <p:sp>
        <p:nvSpPr>
          <p:cNvPr id="14" name="矩形 13"/>
          <p:cNvSpPr/>
          <p:nvPr/>
        </p:nvSpPr>
        <p:spPr>
          <a:xfrm>
            <a:off x="-34144" y="0"/>
            <a:ext cx="12211133"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3000680" y="2890004"/>
            <a:ext cx="8745108" cy="1549171"/>
            <a:chOff x="1757638" y="1986857"/>
            <a:chExt cx="8745108" cy="1549171"/>
          </a:xfrm>
        </p:grpSpPr>
        <p:sp>
          <p:nvSpPr>
            <p:cNvPr id="18" name="文本框 17"/>
            <p:cNvSpPr txBox="1"/>
            <p:nvPr/>
          </p:nvSpPr>
          <p:spPr>
            <a:xfrm>
              <a:off x="1785221" y="1990174"/>
              <a:ext cx="8675681" cy="742319"/>
            </a:xfrm>
            <a:prstGeom prst="rect">
              <a:avLst/>
            </a:prstGeom>
            <a:noFill/>
          </p:spPr>
          <p:txBody>
            <a:bodyPr wrap="square" rtlCol="0">
              <a:spAutoFit/>
            </a:bodyPr>
            <a:lstStyle/>
            <a:p>
              <a:pPr algn="r">
                <a:lnSpc>
                  <a:spcPct val="130000"/>
                </a:lnSpc>
              </a:pPr>
              <a:r>
                <a:rPr lang="zh-CN" altLang="en-US" sz="3600" b="1">
                  <a:solidFill>
                    <a:schemeClr val="bg1"/>
                  </a:solidFill>
                  <a:latin typeface="微软雅黑" panose="020b0503020204020204" pitchFamily="34" charset="-122"/>
                  <a:ea typeface="微软雅黑" panose="020b0503020204020204" pitchFamily="34" charset="-122"/>
                </a:rPr>
                <a:t>财务会计工作总结汇报</a:t>
              </a:r>
              <a:r>
                <a:rPr lang="en-US" altLang="zh-CN" sz="3600" b="1">
                  <a:solidFill>
                    <a:schemeClr val="bg1"/>
                  </a:solidFill>
                  <a:latin typeface="微软雅黑" panose="020b0503020204020204" pitchFamily="34" charset="-122"/>
                  <a:ea typeface="微软雅黑" panose="020b0503020204020204" pitchFamily="34" charset="-122"/>
                </a:rPr>
                <a:t>ppt</a:t>
              </a:r>
              <a:r>
                <a:rPr lang="zh-CN" altLang="en-US" sz="3600" b="1">
                  <a:solidFill>
                    <a:schemeClr val="bg1"/>
                  </a:solidFill>
                  <a:latin typeface="微软雅黑" panose="020b0503020204020204" pitchFamily="34" charset="-122"/>
                  <a:ea typeface="微软雅黑" panose="020b0503020204020204" pitchFamily="34" charset="-122"/>
                </a:rPr>
                <a:t>模板</a:t>
              </a:r>
              <a:endParaRPr lang="zh-CN" altLang="en-US" sz="3600" b="1">
                <a:solidFill>
                  <a:schemeClr val="bg1"/>
                </a:solidFill>
                <a:latin typeface="微软雅黑" panose="020b0503020204020204" pitchFamily="34" charset="-122"/>
                <a:ea typeface="微软雅黑" panose="020b0503020204020204" pitchFamily="34" charset="-122"/>
              </a:endParaRPr>
            </a:p>
          </p:txBody>
        </p:sp>
        <p:cxnSp>
          <p:nvCxnSpPr>
            <p:cNvPr id="20" name="直接连接符 19"/>
            <p:cNvCxnSpPr/>
            <p:nvPr/>
          </p:nvCxnSpPr>
          <p:spPr>
            <a:xfrm>
              <a:off x="6095477" y="1986857"/>
              <a:ext cx="440726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0488488" y="1986857"/>
              <a:ext cx="0" cy="154917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8116858" y="3526575"/>
              <a:ext cx="237163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757638" y="2791959"/>
              <a:ext cx="8675678" cy="646331"/>
            </a:xfrm>
            <a:prstGeom prst="rect">
              <a:avLst/>
            </a:prstGeom>
          </p:spPr>
          <p:txBody>
            <a:bodyPr wrap="square">
              <a:spAutoFit/>
            </a:bodyPr>
            <a:lstStyle/>
            <a:p>
              <a:pPr algn="r"/>
              <a:r>
                <a:rPr lang="zh-CN" altLang="en-US" sz="3600" b="1">
                  <a:solidFill>
                    <a:schemeClr val="bg1"/>
                  </a:solidFill>
                  <a:latin typeface="微软雅黑" panose="020b0503020204020204" pitchFamily="34" charset="-122"/>
                  <a:ea typeface="微软雅黑" panose="020b0503020204020204" pitchFamily="34" charset="-122"/>
                </a:rPr>
                <a:t>谢谢观看</a:t>
              </a:r>
              <a:endParaRPr lang="zh-CN" altLang="en-US" sz="3600" b="1">
                <a:solidFill>
                  <a:schemeClr val="bg1"/>
                </a:solidFill>
                <a:latin typeface="微软雅黑" panose="020b0503020204020204" pitchFamily="34" charset="-122"/>
                <a:ea typeface="微软雅黑" panose="020b0503020204020204" pitchFamily="34" charset="-122"/>
              </a:endParaRPr>
            </a:p>
          </p:txBody>
        </p:sp>
      </p:grpSp>
      <p:sp>
        <p:nvSpPr>
          <p:cNvPr id="31" name="文本框 30"/>
          <p:cNvSpPr txBox="1"/>
          <p:nvPr/>
        </p:nvSpPr>
        <p:spPr>
          <a:xfrm>
            <a:off x="9681030" y="4904014"/>
            <a:ext cx="2064758" cy="368300"/>
          </a:xfrm>
          <a:prstGeom prst="rect">
            <a:avLst/>
          </a:prstGeom>
          <a:noFill/>
        </p:spPr>
        <p:txBody>
          <a:bodyPr wrap="square" rtlCol="0">
            <a:spAutoFit/>
          </a:bodyPr>
          <a:lstStyle/>
          <a:p>
            <a:r>
              <a:rPr lang="zh-CN" altLang="en-US">
                <a:solidFill>
                  <a:schemeClr val="bg1"/>
                </a:solidFill>
              </a:rPr>
              <a:t>汇报人：</a:t>
            </a:r>
            <a:r>
              <a:rPr lang="en-US" altLang="zh-CN">
                <a:solidFill>
                  <a:schemeClr val="bg1"/>
                </a:solidFill>
              </a:rPr>
              <a:t>PPT</a:t>
            </a:r>
            <a:r>
              <a:rPr lang="zh-CN" altLang="en-US">
                <a:solidFill>
                  <a:schemeClr val="bg1"/>
                </a:solidFill>
              </a:rPr>
              <a:t>汇</a:t>
            </a:r>
            <a:endParaRPr lang="zh-CN" altLang="en-US">
              <a:solidFill>
                <a:schemeClr val="bg1"/>
              </a:solidFill>
            </a:endParaRPr>
          </a:p>
        </p:txBody>
      </p:sp>
      <p:sp>
        <p:nvSpPr>
          <p:cNvPr id="32" name="文本框 31"/>
          <p:cNvSpPr txBox="1"/>
          <p:nvPr/>
        </p:nvSpPr>
        <p:spPr>
          <a:xfrm>
            <a:off x="9681029" y="5323427"/>
            <a:ext cx="2064759" cy="369332"/>
          </a:xfrm>
          <a:prstGeom prst="rect">
            <a:avLst/>
          </a:prstGeom>
          <a:noFill/>
        </p:spPr>
        <p:txBody>
          <a:bodyPr wrap="square" rtlCol="0">
            <a:spAutoFit/>
          </a:bodyPr>
          <a:lstStyle/>
          <a:p>
            <a:r>
              <a:rPr lang="zh-CN" altLang="en-US">
                <a:solidFill>
                  <a:schemeClr val="bg1"/>
                </a:solidFill>
              </a:rPr>
              <a:t>汇报时间：</a:t>
            </a:r>
            <a:r>
              <a:rPr lang="en-US" altLang="zh-CN">
                <a:solidFill>
                  <a:schemeClr val="bg1"/>
                </a:solidFill>
              </a:rPr>
              <a:t>X</a:t>
            </a:r>
            <a:r>
              <a:rPr lang="zh-CN" altLang="en-US">
                <a:solidFill>
                  <a:schemeClr val="bg1"/>
                </a:solidFill>
              </a:rPr>
              <a:t>月</a:t>
            </a:r>
            <a:r>
              <a:rPr lang="en-US" altLang="zh-CN">
                <a:solidFill>
                  <a:schemeClr val="bg1"/>
                </a:solidFill>
              </a:rPr>
              <a:t>X</a:t>
            </a:r>
            <a:r>
              <a:rPr lang="zh-CN" altLang="en-US">
                <a:solidFill>
                  <a:schemeClr val="bg1"/>
                </a:solidFill>
              </a:rPr>
              <a:t>日</a:t>
            </a:r>
            <a:endParaRPr lang="zh-CN" altLang="en-US">
              <a:solidFill>
                <a:schemeClr val="bg1"/>
              </a:solidFill>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4"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4"/>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3" tIns="0" rIns="13493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122" y="2491210"/>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8"/>
          </a:xfrm>
          <a:prstGeom prst="rect">
            <a:avLst/>
          </a:prstGeom>
          <a:noFill/>
          <a:ln w="25400">
            <a:noFill/>
          </a:ln>
        </p:spPr>
        <p:txBody>
          <a:bodyPr lIns="91393" tIns="45695" rIns="91393" bIns="45695"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背景图片：</a:t>
            </a:r>
            <a:r>
              <a:rPr lang="en-US" altLang="zh-CN" sz="1055" b="1">
                <a:solidFill>
                  <a:srgbClr val="4A452A"/>
                </a:solidFill>
                <a:latin typeface="微软雅黑" panose="020b0503020204020204" pitchFamily="34" charset="-122"/>
                <a:ea typeface="微软雅黑" panose="020b0503020204020204" pitchFamily="34" charset="-122"/>
              </a:rPr>
              <a:t> </a:t>
            </a:r>
            <a:r>
              <a:rPr lang="en-US" altLang="zh-CN" sz="105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a:solidFill>
                  <a:srgbClr val="4A452A"/>
                </a:solidFill>
                <a:latin typeface="微软雅黑" panose="020b0503020204020204" pitchFamily="34" charset="-122"/>
                <a:ea typeface="微软雅黑" panose="020b0503020204020204" pitchFamily="34" charset="-122"/>
              </a:rPr>
              <a:t>            PPT</a:t>
            </a:r>
            <a:r>
              <a:rPr lang="zh-CN" altLang="en-US" sz="1055" b="1">
                <a:solidFill>
                  <a:srgbClr val="4A452A"/>
                </a:solidFill>
                <a:latin typeface="微软雅黑" panose="020b0503020204020204" pitchFamily="34" charset="-122"/>
                <a:ea typeface="微软雅黑" panose="020b0503020204020204" pitchFamily="34" charset="-122"/>
              </a:rPr>
              <a:t>课件模板：</a:t>
            </a:r>
            <a:r>
              <a:rPr lang="en-US" altLang="zh-CN" sz="105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622670" y="975034"/>
            <a:ext cx="2856217" cy="1428109"/>
          </a:xfrm>
          <a:prstGeom prst="rect">
            <a:avLst/>
          </a:prstGeom>
          <a:noFill/>
          <a:ln w="9525">
            <a:noFill/>
          </a:ln>
        </p:spPr>
      </p:pic>
    </p:spTree>
  </p:cSld>
  <p:clrMapOvr>
    <a:masterClrMapping/>
  </p:clrMapOvr>
  <p:transition spd="med" advClick="0" advTm="0">
    <p:push dir="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tx2">
            <a:lumMod val="60000"/>
            <a:lumOff val="40000"/>
          </a:schemeClr>
        </a:solidFill>
        <a:effectLst/>
      </p:bgPr>
    </p:bg>
    <p:spTree>
      <p:nvGrpSpPr>
        <p:cNvPr id="1" name=""/>
        <p:cNvGrpSpPr/>
        <p:nvPr/>
      </p:nvGrpSpPr>
      <p:grpSpPr>
        <a:xfrm>
          <a:off x="0" y="0"/>
          <a:ext cx="0" cy="0"/>
        </a:xfrm>
      </p:grpSpPr>
      <p:sp>
        <p:nvSpPr>
          <p:cNvPr id="17" name="矩形 16"/>
          <p:cNvSpPr/>
          <p:nvPr/>
        </p:nvSpPr>
        <p:spPr>
          <a:xfrm>
            <a:off x="-34144" y="-10390"/>
            <a:ext cx="12211133" cy="686839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6971759" y="2868830"/>
            <a:ext cx="4760686" cy="2040765"/>
            <a:chOff x="6407047" y="1848109"/>
            <a:chExt cx="4760686" cy="2040765"/>
          </a:xfrm>
        </p:grpSpPr>
        <p:sp>
          <p:nvSpPr>
            <p:cNvPr id="14" name="矩形 13"/>
            <p:cNvSpPr/>
            <p:nvPr/>
          </p:nvSpPr>
          <p:spPr>
            <a:xfrm>
              <a:off x="6407047" y="1848109"/>
              <a:ext cx="3049837" cy="584775"/>
            </a:xfrm>
            <a:prstGeom prst="rect">
              <a:avLst/>
            </a:prstGeom>
            <a:noFill/>
          </p:spPr>
          <p:txBody>
            <a:bodyPr wrap="square">
              <a:spAutoFit/>
            </a:bodyPr>
            <a:lstStyle/>
            <a:p>
              <a:pPr algn="ctr"/>
              <a:r>
                <a:rPr lang="zh-CN" altLang="en-US" sz="3200" b="1">
                  <a:solidFill>
                    <a:schemeClr val="bg1"/>
                  </a:solidFill>
                  <a:latin typeface="微软雅黑" panose="020b0503020204020204" pitchFamily="34" charset="-122"/>
                  <a:ea typeface="微软雅黑" panose="020b0503020204020204" pitchFamily="34" charset="-122"/>
                </a:rPr>
                <a:t>点击输入小标题</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6407047" y="2429692"/>
              <a:ext cx="2311018" cy="584775"/>
            </a:xfrm>
            <a:prstGeom prst="rect">
              <a:avLst/>
            </a:prstGeom>
          </p:spPr>
          <p:txBody>
            <a:bodyPr wrap="none">
              <a:spAutoFit/>
            </a:bodyPr>
            <a:lstStyle/>
            <a:p>
              <a:pPr algn="ctr"/>
              <a:r>
                <a:rPr lang="en-US" altLang="zh-CN" sz="3200" b="1">
                  <a:solidFill>
                    <a:schemeClr val="bg1"/>
                  </a:solidFill>
                  <a:latin typeface="微软雅黑" panose="020b0503020204020204" pitchFamily="34" charset="-122"/>
                  <a:ea typeface="微软雅黑" panose="020b0503020204020204" pitchFamily="34" charset="-122"/>
                </a:rPr>
                <a:t>PART ONE</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439738" y="3014467"/>
              <a:ext cx="4727995" cy="874407"/>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造字工房悦黑体验版纤细体" pitchFamily="2" charset="-122"/>
                </a:rPr>
                <a:t>请在此编辑您的文本请在此编辑您的文本请在此编辑您的文本请在此编辑您的文本。</a:t>
              </a:r>
              <a:endParaRPr lang="zh-CN" altLang="en-US">
                <a:solidFill>
                  <a:schemeClr val="bg1"/>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44" y="0"/>
            <a:ext cx="4553712" cy="6858000"/>
          </a:xfrm>
          <a:prstGeom prst="rect">
            <a:avLst/>
          </a:prstGeom>
        </p:spPr>
      </p:pic>
      <p:sp>
        <p:nvSpPr>
          <p:cNvPr id="22" name="speech-bubble_63051"/>
          <p:cNvSpPr>
            <a:spLocks noChangeAspect="1"/>
          </p:cNvSpPr>
          <p:nvPr/>
        </p:nvSpPr>
        <p:spPr bwMode="auto">
          <a:xfrm>
            <a:off x="6096000" y="2287247"/>
            <a:ext cx="931864" cy="722832"/>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58" h="3696">
                <a:moveTo>
                  <a:pt x="4684" y="857"/>
                </a:moveTo>
                <a:cubicBezTo>
                  <a:pt x="4603" y="351"/>
                  <a:pt x="4244" y="139"/>
                  <a:pt x="3770" y="90"/>
                </a:cubicBezTo>
                <a:cubicBezTo>
                  <a:pt x="2873" y="0"/>
                  <a:pt x="1967" y="81"/>
                  <a:pt x="1069" y="81"/>
                </a:cubicBezTo>
                <a:cubicBezTo>
                  <a:pt x="498" y="81"/>
                  <a:pt x="196" y="236"/>
                  <a:pt x="74" y="824"/>
                </a:cubicBezTo>
                <a:cubicBezTo>
                  <a:pt x="0" y="1175"/>
                  <a:pt x="49" y="1550"/>
                  <a:pt x="90" y="1901"/>
                </a:cubicBezTo>
                <a:cubicBezTo>
                  <a:pt x="115" y="2130"/>
                  <a:pt x="98" y="2399"/>
                  <a:pt x="213" y="2611"/>
                </a:cubicBezTo>
                <a:cubicBezTo>
                  <a:pt x="400" y="2962"/>
                  <a:pt x="825" y="3027"/>
                  <a:pt x="1216" y="2986"/>
                </a:cubicBezTo>
                <a:cubicBezTo>
                  <a:pt x="1224" y="2986"/>
                  <a:pt x="1241" y="2995"/>
                  <a:pt x="1249" y="2995"/>
                </a:cubicBezTo>
                <a:cubicBezTo>
                  <a:pt x="1681" y="2995"/>
                  <a:pt x="2114" y="2986"/>
                  <a:pt x="2546" y="2978"/>
                </a:cubicBezTo>
                <a:cubicBezTo>
                  <a:pt x="2636" y="3109"/>
                  <a:pt x="2775" y="3223"/>
                  <a:pt x="2889" y="3321"/>
                </a:cubicBezTo>
                <a:cubicBezTo>
                  <a:pt x="3044" y="3460"/>
                  <a:pt x="3224" y="3582"/>
                  <a:pt x="3419" y="3664"/>
                </a:cubicBezTo>
                <a:cubicBezTo>
                  <a:pt x="3493" y="3696"/>
                  <a:pt x="3575" y="3656"/>
                  <a:pt x="3575" y="3574"/>
                </a:cubicBezTo>
                <a:cubicBezTo>
                  <a:pt x="3591" y="3378"/>
                  <a:pt x="3591" y="3182"/>
                  <a:pt x="3583" y="2986"/>
                </a:cubicBezTo>
                <a:cubicBezTo>
                  <a:pt x="4089" y="2995"/>
                  <a:pt x="4415" y="2750"/>
                  <a:pt x="4562" y="2276"/>
                </a:cubicBezTo>
                <a:cubicBezTo>
                  <a:pt x="4701" y="1820"/>
                  <a:pt x="4758" y="1314"/>
                  <a:pt x="4684" y="857"/>
                </a:cubicBezTo>
                <a:close/>
                <a:moveTo>
                  <a:pt x="270" y="1436"/>
                </a:moveTo>
                <a:lnTo>
                  <a:pt x="270" y="1436"/>
                </a:lnTo>
                <a:cubicBezTo>
                  <a:pt x="262" y="1314"/>
                  <a:pt x="262" y="1183"/>
                  <a:pt x="270" y="1052"/>
                </a:cubicBezTo>
                <a:cubicBezTo>
                  <a:pt x="270" y="1061"/>
                  <a:pt x="278" y="1061"/>
                  <a:pt x="278" y="1069"/>
                </a:cubicBezTo>
                <a:cubicBezTo>
                  <a:pt x="270" y="1191"/>
                  <a:pt x="270" y="1314"/>
                  <a:pt x="270" y="1436"/>
                </a:cubicBezTo>
                <a:close/>
                <a:moveTo>
                  <a:pt x="3199" y="2081"/>
                </a:moveTo>
                <a:lnTo>
                  <a:pt x="3199" y="2081"/>
                </a:lnTo>
                <a:cubicBezTo>
                  <a:pt x="3224" y="1844"/>
                  <a:pt x="3232" y="1583"/>
                  <a:pt x="3273" y="1338"/>
                </a:cubicBezTo>
                <a:cubicBezTo>
                  <a:pt x="3248" y="1591"/>
                  <a:pt x="3224" y="1836"/>
                  <a:pt x="3199" y="2081"/>
                </a:cubicBezTo>
                <a:close/>
              </a:path>
            </a:pathLst>
          </a:custGeom>
          <a:solidFill>
            <a:schemeClr val="bg1"/>
          </a:solidFill>
          <a:ln>
            <a:noFill/>
          </a:ln>
        </p:spPr>
        <p:txBody>
          <a:bodyPr/>
          <a:lstStyle/>
          <a:p/>
        </p:txBody>
      </p:sp>
      <p:sp>
        <p:nvSpPr>
          <p:cNvPr id="19" name="文本框 12"/>
          <p:cNvSpPr txBox="1"/>
          <p:nvPr/>
        </p:nvSpPr>
        <p:spPr>
          <a:xfrm>
            <a:off x="5564055" y="2146709"/>
            <a:ext cx="1995753" cy="769441"/>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67" h="3867">
                <a:moveTo>
                  <a:pt x="333" y="0"/>
                </a:moveTo>
                <a:cubicBezTo>
                  <a:pt x="150" y="0"/>
                  <a:pt x="0" y="150"/>
                  <a:pt x="0" y="333"/>
                </a:cubicBezTo>
                <a:lnTo>
                  <a:pt x="0" y="3000"/>
                </a:lnTo>
                <a:cubicBezTo>
                  <a:pt x="0" y="3184"/>
                  <a:pt x="150" y="3333"/>
                  <a:pt x="333" y="3333"/>
                </a:cubicBezTo>
                <a:lnTo>
                  <a:pt x="533" y="3333"/>
                </a:lnTo>
                <a:lnTo>
                  <a:pt x="533" y="3800"/>
                </a:lnTo>
                <a:cubicBezTo>
                  <a:pt x="533" y="3837"/>
                  <a:pt x="563" y="3867"/>
                  <a:pt x="600" y="3867"/>
                </a:cubicBezTo>
                <a:cubicBezTo>
                  <a:pt x="615" y="3867"/>
                  <a:pt x="630" y="3862"/>
                  <a:pt x="642" y="3852"/>
                </a:cubicBezTo>
                <a:lnTo>
                  <a:pt x="1290" y="3333"/>
                </a:lnTo>
                <a:lnTo>
                  <a:pt x="3533" y="3333"/>
                </a:lnTo>
                <a:cubicBezTo>
                  <a:pt x="3717" y="3333"/>
                  <a:pt x="3867" y="3184"/>
                  <a:pt x="3867" y="3000"/>
                </a:cubicBezTo>
                <a:lnTo>
                  <a:pt x="3867" y="333"/>
                </a:lnTo>
                <a:cubicBezTo>
                  <a:pt x="3867" y="150"/>
                  <a:pt x="3717" y="0"/>
                  <a:pt x="3533" y="0"/>
                </a:cubicBezTo>
                <a:lnTo>
                  <a:pt x="333" y="0"/>
                </a:lnTo>
                <a:close/>
                <a:moveTo>
                  <a:pt x="333" y="133"/>
                </a:moveTo>
                <a:lnTo>
                  <a:pt x="3533" y="133"/>
                </a:lnTo>
                <a:cubicBezTo>
                  <a:pt x="3645" y="133"/>
                  <a:pt x="3733" y="221"/>
                  <a:pt x="3733" y="333"/>
                </a:cubicBezTo>
                <a:lnTo>
                  <a:pt x="3733" y="3000"/>
                </a:lnTo>
                <a:cubicBezTo>
                  <a:pt x="3733" y="3112"/>
                  <a:pt x="3645" y="3200"/>
                  <a:pt x="3533" y="3200"/>
                </a:cubicBezTo>
                <a:lnTo>
                  <a:pt x="1267" y="3200"/>
                </a:lnTo>
                <a:cubicBezTo>
                  <a:pt x="1252" y="3200"/>
                  <a:pt x="1237" y="3205"/>
                  <a:pt x="1225" y="3215"/>
                </a:cubicBezTo>
                <a:lnTo>
                  <a:pt x="667" y="3661"/>
                </a:lnTo>
                <a:lnTo>
                  <a:pt x="667" y="3267"/>
                </a:lnTo>
                <a:cubicBezTo>
                  <a:pt x="667" y="3230"/>
                  <a:pt x="637" y="3200"/>
                  <a:pt x="600" y="3200"/>
                </a:cubicBezTo>
                <a:lnTo>
                  <a:pt x="333" y="3200"/>
                </a:lnTo>
                <a:cubicBezTo>
                  <a:pt x="221" y="3200"/>
                  <a:pt x="133" y="3112"/>
                  <a:pt x="133" y="3000"/>
                </a:cubicBezTo>
                <a:lnTo>
                  <a:pt x="133" y="333"/>
                </a:lnTo>
                <a:cubicBezTo>
                  <a:pt x="133" y="221"/>
                  <a:pt x="221" y="133"/>
                  <a:pt x="333" y="133"/>
                </a:cubicBezTo>
                <a:close/>
                <a:moveTo>
                  <a:pt x="333" y="300"/>
                </a:moveTo>
                <a:cubicBezTo>
                  <a:pt x="315" y="300"/>
                  <a:pt x="300" y="315"/>
                  <a:pt x="300" y="333"/>
                </a:cubicBezTo>
                <a:lnTo>
                  <a:pt x="300" y="1267"/>
                </a:lnTo>
                <a:cubicBezTo>
                  <a:pt x="300" y="1285"/>
                  <a:pt x="314" y="1300"/>
                  <a:pt x="333" y="1300"/>
                </a:cubicBezTo>
                <a:cubicBezTo>
                  <a:pt x="351" y="1301"/>
                  <a:pt x="366" y="1286"/>
                  <a:pt x="367" y="1268"/>
                </a:cubicBezTo>
                <a:lnTo>
                  <a:pt x="367" y="1267"/>
                </a:lnTo>
                <a:lnTo>
                  <a:pt x="367" y="367"/>
                </a:lnTo>
                <a:lnTo>
                  <a:pt x="1267" y="367"/>
                </a:lnTo>
                <a:cubicBezTo>
                  <a:pt x="1285" y="367"/>
                  <a:pt x="1300" y="352"/>
                  <a:pt x="1300" y="334"/>
                </a:cubicBezTo>
                <a:cubicBezTo>
                  <a:pt x="1301" y="315"/>
                  <a:pt x="1286" y="300"/>
                  <a:pt x="1268" y="300"/>
                </a:cubicBezTo>
                <a:lnTo>
                  <a:pt x="1267" y="300"/>
                </a:lnTo>
                <a:lnTo>
                  <a:pt x="333" y="300"/>
                </a:lnTo>
                <a:close/>
                <a:moveTo>
                  <a:pt x="933" y="933"/>
                </a:moveTo>
                <a:cubicBezTo>
                  <a:pt x="897" y="933"/>
                  <a:pt x="866" y="962"/>
                  <a:pt x="866" y="999"/>
                </a:cubicBezTo>
                <a:cubicBezTo>
                  <a:pt x="865" y="1036"/>
                  <a:pt x="895" y="1066"/>
                  <a:pt x="931" y="1067"/>
                </a:cubicBezTo>
                <a:cubicBezTo>
                  <a:pt x="932" y="1067"/>
                  <a:pt x="933" y="1067"/>
                  <a:pt x="933" y="1067"/>
                </a:cubicBezTo>
                <a:lnTo>
                  <a:pt x="2933" y="1067"/>
                </a:lnTo>
                <a:cubicBezTo>
                  <a:pt x="2970" y="1067"/>
                  <a:pt x="3000" y="1038"/>
                  <a:pt x="3001" y="1001"/>
                </a:cubicBezTo>
                <a:cubicBezTo>
                  <a:pt x="3001" y="964"/>
                  <a:pt x="2972" y="934"/>
                  <a:pt x="2935" y="933"/>
                </a:cubicBezTo>
                <a:cubicBezTo>
                  <a:pt x="2935" y="933"/>
                  <a:pt x="2934" y="933"/>
                  <a:pt x="2933" y="933"/>
                </a:cubicBezTo>
                <a:lnTo>
                  <a:pt x="933" y="933"/>
                </a:lnTo>
                <a:close/>
                <a:moveTo>
                  <a:pt x="933" y="1600"/>
                </a:moveTo>
                <a:cubicBezTo>
                  <a:pt x="897" y="1599"/>
                  <a:pt x="866" y="1629"/>
                  <a:pt x="866" y="1666"/>
                </a:cubicBezTo>
                <a:cubicBezTo>
                  <a:pt x="865" y="1703"/>
                  <a:pt x="895" y="1733"/>
                  <a:pt x="931" y="1733"/>
                </a:cubicBezTo>
                <a:cubicBezTo>
                  <a:pt x="932" y="1733"/>
                  <a:pt x="933" y="1733"/>
                  <a:pt x="933" y="1733"/>
                </a:cubicBezTo>
                <a:lnTo>
                  <a:pt x="2933" y="1733"/>
                </a:lnTo>
                <a:cubicBezTo>
                  <a:pt x="2970" y="1734"/>
                  <a:pt x="3000" y="1704"/>
                  <a:pt x="3001" y="1668"/>
                </a:cubicBezTo>
                <a:cubicBezTo>
                  <a:pt x="3001" y="1631"/>
                  <a:pt x="2972" y="1601"/>
                  <a:pt x="2935" y="1600"/>
                </a:cubicBezTo>
                <a:cubicBezTo>
                  <a:pt x="2935" y="1600"/>
                  <a:pt x="2934" y="1600"/>
                  <a:pt x="2933" y="1600"/>
                </a:cubicBezTo>
                <a:lnTo>
                  <a:pt x="933" y="1600"/>
                </a:lnTo>
                <a:close/>
                <a:moveTo>
                  <a:pt x="933" y="2267"/>
                </a:moveTo>
                <a:cubicBezTo>
                  <a:pt x="897" y="2266"/>
                  <a:pt x="866" y="2296"/>
                  <a:pt x="866" y="2332"/>
                </a:cubicBezTo>
                <a:cubicBezTo>
                  <a:pt x="865" y="2369"/>
                  <a:pt x="895" y="2399"/>
                  <a:pt x="931" y="2400"/>
                </a:cubicBezTo>
                <a:cubicBezTo>
                  <a:pt x="932" y="2400"/>
                  <a:pt x="933" y="2400"/>
                  <a:pt x="933" y="2400"/>
                </a:cubicBezTo>
                <a:lnTo>
                  <a:pt x="2933" y="2400"/>
                </a:lnTo>
                <a:cubicBezTo>
                  <a:pt x="2970" y="2401"/>
                  <a:pt x="3000" y="2371"/>
                  <a:pt x="3001" y="2334"/>
                </a:cubicBezTo>
                <a:cubicBezTo>
                  <a:pt x="3001" y="2297"/>
                  <a:pt x="2972" y="2267"/>
                  <a:pt x="2935" y="2267"/>
                </a:cubicBezTo>
                <a:cubicBezTo>
                  <a:pt x="2935" y="2267"/>
                  <a:pt x="2934" y="2267"/>
                  <a:pt x="2933" y="2267"/>
                </a:cubicBezTo>
                <a:lnTo>
                  <a:pt x="933" y="2267"/>
                </a:lnTo>
                <a:close/>
              </a:path>
            </a:pathLst>
          </a:cu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01</a:t>
            </a:r>
            <a:endParaRPr lang="zh-CN" altLang="en-US"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23" name="矩形 22"/>
          <p:cNvSpPr/>
          <p:nvPr/>
        </p:nvSpPr>
        <p:spPr>
          <a:xfrm>
            <a:off x="-34144" y="0"/>
            <a:ext cx="4553712"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719666" y="1314098"/>
            <a:ext cx="10668923" cy="4661586"/>
            <a:chOff x="719666" y="1314098"/>
            <a:chExt cx="10668923" cy="4661586"/>
          </a:xfrm>
        </p:grpSpPr>
        <p:grpSp>
          <p:nvGrpSpPr>
            <p:cNvPr id="3" name="组合 2"/>
            <p:cNvGrpSpPr/>
            <p:nvPr/>
          </p:nvGrpSpPr>
          <p:grpSpPr>
            <a:xfrm>
              <a:off x="7113157" y="5304281"/>
              <a:ext cx="2220214" cy="671403"/>
              <a:chOff x="7113157" y="5304281"/>
              <a:chExt cx="2220214" cy="671403"/>
            </a:xfrm>
          </p:grpSpPr>
          <p:sp>
            <p:nvSpPr>
              <p:cNvPr id="33" name="文本框 32"/>
              <p:cNvSpPr txBox="1"/>
              <p:nvPr/>
            </p:nvSpPr>
            <p:spPr>
              <a:xfrm>
                <a:off x="7113157" y="5519725"/>
                <a:ext cx="2220214" cy="455959"/>
              </a:xfrm>
              <a:prstGeom prst="rect">
                <a:avLst/>
              </a:prstGeom>
              <a:noFill/>
            </p:spPr>
            <p:txBody>
              <a:bodyPr wrap="square" lIns="0" tIns="0" rIns="0" bIns="0">
                <a:normAutofit/>
              </a:bodyPr>
              <a:lstStyle/>
              <a:p>
                <a:pPr defTabSz="1218565">
                  <a:lnSpc>
                    <a:spcPct val="120000"/>
                  </a:lnSpc>
                  <a:spcBef>
                    <a:spcPct val="0"/>
                  </a:spcBef>
                  <a:defRPr/>
                </a:pPr>
                <a:r>
                  <a:rPr lang="zh-CN" altLang="en-US" sz="1050">
                    <a:solidFill>
                      <a:schemeClr val="dk1">
                        <a:lumMod val="100000"/>
                      </a:schemeClr>
                    </a:solidFill>
                  </a:rPr>
                  <a:t>此部分内容作为文字排版占位显示</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sp>
            <p:nvSpPr>
              <p:cNvPr id="34" name="矩形 33"/>
              <p:cNvSpPr/>
              <p:nvPr/>
            </p:nvSpPr>
            <p:spPr>
              <a:xfrm>
                <a:off x="7113157" y="5304281"/>
                <a:ext cx="2220214" cy="215444"/>
              </a:xfrm>
              <a:prstGeom prst="rect">
                <a:avLst/>
              </a:prstGeom>
            </p:spPr>
            <p:txBody>
              <a:bodyPr wrap="none" lIns="0" tIns="0" rIns="0" bIns="0">
                <a:normAutofit/>
              </a:bodyPr>
              <a:lstStyle/>
              <a:p>
                <a:r>
                  <a:rPr lang="zh-CN" altLang="en-US" sz="1400" b="1">
                    <a:solidFill>
                      <a:schemeClr val="accent3"/>
                    </a:solidFill>
                  </a:rPr>
                  <a:t>标题文本预设</a:t>
                </a:r>
                <a:endParaRPr lang="zh-CN" altLang="en-US" sz="1400" b="1">
                  <a:solidFill>
                    <a:schemeClr val="accent3"/>
                  </a:solidFill>
                </a:endParaRPr>
              </a:p>
            </p:txBody>
          </p:sp>
        </p:grpSp>
        <p:grpSp>
          <p:nvGrpSpPr>
            <p:cNvPr id="4" name="组合 3"/>
            <p:cNvGrpSpPr/>
            <p:nvPr/>
          </p:nvGrpSpPr>
          <p:grpSpPr>
            <a:xfrm>
              <a:off x="7133481" y="2838869"/>
              <a:ext cx="1942363" cy="2035313"/>
              <a:chOff x="5350111" y="2144684"/>
              <a:chExt cx="1456772" cy="1526485"/>
            </a:xfrm>
          </p:grpSpPr>
          <p:sp>
            <p:nvSpPr>
              <p:cNvPr id="31" name="椭圆 30"/>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椭圆 31"/>
              <p:cNvSpPr/>
              <p:nvPr/>
            </p:nvSpPr>
            <p:spPr>
              <a:xfrm>
                <a:off x="5350111" y="2144684"/>
                <a:ext cx="1451696" cy="14516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5" name="组合 4"/>
            <p:cNvGrpSpPr/>
            <p:nvPr/>
          </p:nvGrpSpPr>
          <p:grpSpPr>
            <a:xfrm>
              <a:off x="2988581" y="2838869"/>
              <a:ext cx="1935595" cy="2021767"/>
              <a:chOff x="2241436" y="2144684"/>
              <a:chExt cx="1451696" cy="1516325"/>
            </a:xfrm>
          </p:grpSpPr>
          <p:sp>
            <p:nvSpPr>
              <p:cNvPr id="29" name="椭圆 28"/>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0" name="椭圆 29"/>
              <p:cNvSpPr/>
              <p:nvPr/>
            </p:nvSpPr>
            <p:spPr>
              <a:xfrm>
                <a:off x="2241436" y="2144684"/>
                <a:ext cx="1451696" cy="14516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6" name="组合 5"/>
            <p:cNvGrpSpPr/>
            <p:nvPr/>
          </p:nvGrpSpPr>
          <p:grpSpPr>
            <a:xfrm>
              <a:off x="4786895" y="1679049"/>
              <a:ext cx="1935595" cy="2009743"/>
              <a:chOff x="3590171" y="1274819"/>
              <a:chExt cx="1451696" cy="1507307"/>
            </a:xfrm>
          </p:grpSpPr>
          <p:sp>
            <p:nvSpPr>
              <p:cNvPr id="27" name="椭圆 26"/>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8" name="椭圆 27"/>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7" name="组合 6"/>
            <p:cNvGrpSpPr/>
            <p:nvPr/>
          </p:nvGrpSpPr>
          <p:grpSpPr>
            <a:xfrm>
              <a:off x="5252073" y="3676091"/>
              <a:ext cx="1935595" cy="2013676"/>
              <a:chOff x="3939055" y="2772601"/>
              <a:chExt cx="1451696" cy="1510257"/>
            </a:xfrm>
          </p:grpSpPr>
          <p:sp>
            <p:nvSpPr>
              <p:cNvPr id="25" name="椭圆 24"/>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6" name="椭圆 25"/>
              <p:cNvSpPr/>
              <p:nvPr/>
            </p:nvSpPr>
            <p:spPr>
              <a:xfrm>
                <a:off x="3939055" y="2772601"/>
                <a:ext cx="1451696" cy="14516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8" name="组合 7"/>
            <p:cNvGrpSpPr/>
            <p:nvPr/>
          </p:nvGrpSpPr>
          <p:grpSpPr>
            <a:xfrm>
              <a:off x="2309707" y="1314098"/>
              <a:ext cx="2220214" cy="671403"/>
              <a:chOff x="2309707" y="1314098"/>
              <a:chExt cx="2220214" cy="671403"/>
            </a:xfrm>
          </p:grpSpPr>
          <p:sp>
            <p:nvSpPr>
              <p:cNvPr id="23" name="文本框 22"/>
              <p:cNvSpPr txBox="1"/>
              <p:nvPr/>
            </p:nvSpPr>
            <p:spPr>
              <a:xfrm>
                <a:off x="2309707" y="1529542"/>
                <a:ext cx="2220214" cy="455959"/>
              </a:xfrm>
              <a:prstGeom prst="rect">
                <a:avLst/>
              </a:prstGeom>
              <a:noFill/>
            </p:spPr>
            <p:txBody>
              <a:bodyPr wrap="square" lIns="0" tIns="0" rIns="0" bIns="0">
                <a:normAutofit/>
              </a:bodyPr>
              <a:lstStyle/>
              <a:p>
                <a:pPr algn="r" defTabSz="1218565">
                  <a:lnSpc>
                    <a:spcPct val="120000"/>
                  </a:lnSpc>
                  <a:spcBef>
                    <a:spcPct val="0"/>
                  </a:spcBef>
                  <a:defRPr/>
                </a:pPr>
                <a:r>
                  <a:rPr lang="zh-CN" altLang="en-US" sz="1050">
                    <a:solidFill>
                      <a:schemeClr val="dk1">
                        <a:lumMod val="100000"/>
                      </a:schemeClr>
                    </a:solidFill>
                  </a:rPr>
                  <a:t>此部分内容作为文字排版占位显示</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sp>
            <p:nvSpPr>
              <p:cNvPr id="24" name="矩形 23"/>
              <p:cNvSpPr/>
              <p:nvPr/>
            </p:nvSpPr>
            <p:spPr>
              <a:xfrm>
                <a:off x="2309707" y="1314098"/>
                <a:ext cx="2220214" cy="215444"/>
              </a:xfrm>
              <a:prstGeom prst="rect">
                <a:avLst/>
              </a:prstGeom>
            </p:spPr>
            <p:txBody>
              <a:bodyPr wrap="none" lIns="0" tIns="0" rIns="0" bIns="0">
                <a:normAutofit/>
              </a:bodyPr>
              <a:lstStyle/>
              <a:p>
                <a:pPr algn="r"/>
                <a:r>
                  <a:rPr lang="zh-CN" altLang="en-US" sz="1400" b="1">
                    <a:solidFill>
                      <a:schemeClr val="accent2"/>
                    </a:solidFill>
                  </a:rPr>
                  <a:t>标题文本预设</a:t>
                </a:r>
                <a:endParaRPr lang="zh-CN" altLang="en-US" sz="1400" b="1">
                  <a:solidFill>
                    <a:schemeClr val="accent2"/>
                  </a:solidFill>
                </a:endParaRPr>
              </a:p>
            </p:txBody>
          </p:sp>
        </p:grpSp>
        <p:grpSp>
          <p:nvGrpSpPr>
            <p:cNvPr id="9" name="组合 8"/>
            <p:cNvGrpSpPr/>
            <p:nvPr/>
          </p:nvGrpSpPr>
          <p:grpSpPr>
            <a:xfrm>
              <a:off x="9168375" y="3333689"/>
              <a:ext cx="2220214" cy="671403"/>
              <a:chOff x="9168375" y="3333689"/>
              <a:chExt cx="2220214" cy="671403"/>
            </a:xfrm>
          </p:grpSpPr>
          <p:sp>
            <p:nvSpPr>
              <p:cNvPr id="21" name="文本框 20"/>
              <p:cNvSpPr txBox="1"/>
              <p:nvPr/>
            </p:nvSpPr>
            <p:spPr>
              <a:xfrm>
                <a:off x="9168375" y="3549133"/>
                <a:ext cx="2220214" cy="455959"/>
              </a:xfrm>
              <a:prstGeom prst="rect">
                <a:avLst/>
              </a:prstGeom>
              <a:noFill/>
            </p:spPr>
            <p:txBody>
              <a:bodyPr wrap="square" lIns="0" tIns="0" rIns="0" bIns="0">
                <a:normAutofit/>
              </a:bodyPr>
              <a:lstStyle/>
              <a:p>
                <a:pPr defTabSz="1218565">
                  <a:lnSpc>
                    <a:spcPct val="120000"/>
                  </a:lnSpc>
                  <a:spcBef>
                    <a:spcPct val="0"/>
                  </a:spcBef>
                  <a:defRPr/>
                </a:pPr>
                <a:r>
                  <a:rPr lang="zh-CN" altLang="en-US" sz="1050">
                    <a:solidFill>
                      <a:schemeClr val="dk1">
                        <a:lumMod val="100000"/>
                      </a:schemeClr>
                    </a:solidFill>
                  </a:rPr>
                  <a:t>此部分内容作为文字排版占位显示</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sp>
            <p:nvSpPr>
              <p:cNvPr id="22" name="矩形 21"/>
              <p:cNvSpPr/>
              <p:nvPr/>
            </p:nvSpPr>
            <p:spPr>
              <a:xfrm>
                <a:off x="9168375" y="3333689"/>
                <a:ext cx="2220214" cy="215444"/>
              </a:xfrm>
              <a:prstGeom prst="rect">
                <a:avLst/>
              </a:prstGeom>
            </p:spPr>
            <p:txBody>
              <a:bodyPr wrap="none" lIns="0" tIns="0" rIns="0" bIns="0">
                <a:normAutofit/>
              </a:bodyPr>
              <a:lstStyle/>
              <a:p>
                <a:r>
                  <a:rPr lang="zh-CN" altLang="en-US" sz="1400" b="1">
                    <a:solidFill>
                      <a:schemeClr val="accent4"/>
                    </a:solidFill>
                  </a:rPr>
                  <a:t>标题文本预设</a:t>
                </a:r>
                <a:endParaRPr lang="zh-CN" altLang="en-US" sz="1400" b="1">
                  <a:solidFill>
                    <a:schemeClr val="accent4"/>
                  </a:solidFill>
                </a:endParaRPr>
              </a:p>
            </p:txBody>
          </p:sp>
        </p:grpSp>
        <p:grpSp>
          <p:nvGrpSpPr>
            <p:cNvPr id="10" name="组合 9"/>
            <p:cNvGrpSpPr/>
            <p:nvPr/>
          </p:nvGrpSpPr>
          <p:grpSpPr>
            <a:xfrm>
              <a:off x="719666" y="3333684"/>
              <a:ext cx="2220214" cy="671403"/>
              <a:chOff x="719666" y="3333684"/>
              <a:chExt cx="2220214" cy="671403"/>
            </a:xfrm>
          </p:grpSpPr>
          <p:sp>
            <p:nvSpPr>
              <p:cNvPr id="19" name="文本框 18"/>
              <p:cNvSpPr txBox="1"/>
              <p:nvPr/>
            </p:nvSpPr>
            <p:spPr>
              <a:xfrm>
                <a:off x="719666" y="3549128"/>
                <a:ext cx="2220214" cy="455959"/>
              </a:xfrm>
              <a:prstGeom prst="rect">
                <a:avLst/>
              </a:prstGeom>
              <a:noFill/>
            </p:spPr>
            <p:txBody>
              <a:bodyPr wrap="square" lIns="0" tIns="0" rIns="0" bIns="0">
                <a:normAutofit/>
              </a:bodyPr>
              <a:lstStyle/>
              <a:p>
                <a:pPr algn="r" defTabSz="1218565">
                  <a:lnSpc>
                    <a:spcPct val="120000"/>
                  </a:lnSpc>
                  <a:spcBef>
                    <a:spcPct val="0"/>
                  </a:spcBef>
                  <a:defRPr/>
                </a:pPr>
                <a:r>
                  <a:rPr lang="zh-CN" altLang="en-US" sz="1050">
                    <a:solidFill>
                      <a:schemeClr val="dk1">
                        <a:lumMod val="100000"/>
                      </a:schemeClr>
                    </a:solidFill>
                  </a:rPr>
                  <a:t>此部分内容作为文字排版占位显示</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sp>
            <p:nvSpPr>
              <p:cNvPr id="20" name="矩形 19"/>
              <p:cNvSpPr/>
              <p:nvPr/>
            </p:nvSpPr>
            <p:spPr>
              <a:xfrm>
                <a:off x="719666" y="3333684"/>
                <a:ext cx="2220214" cy="215444"/>
              </a:xfrm>
              <a:prstGeom prst="rect">
                <a:avLst/>
              </a:prstGeom>
            </p:spPr>
            <p:txBody>
              <a:bodyPr wrap="none" lIns="0" tIns="0" rIns="0" bIns="0">
                <a:normAutofit/>
              </a:bodyPr>
              <a:lstStyle/>
              <a:p>
                <a:pPr algn="r"/>
                <a:r>
                  <a:rPr lang="zh-CN" altLang="en-US" sz="1400" b="1">
                    <a:solidFill>
                      <a:schemeClr val="accent1"/>
                    </a:solidFill>
                  </a:rPr>
                  <a:t>标题文本预设</a:t>
                </a:r>
                <a:endParaRPr lang="zh-CN" altLang="en-US" sz="1400" b="1">
                  <a:solidFill>
                    <a:schemeClr val="accent1"/>
                  </a:solidFill>
                </a:endParaRPr>
              </a:p>
            </p:txBody>
          </p:sp>
        </p:grpSp>
        <p:sp>
          <p:nvSpPr>
            <p:cNvPr id="11" name="弧形 10"/>
            <p:cNvSpPr/>
            <p:nvPr/>
          </p:nvSpPr>
          <p:spPr>
            <a:xfrm rot="18536432">
              <a:off x="2827171" y="254280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2" name="弧形 11"/>
            <p:cNvSpPr/>
            <p:nvPr/>
          </p:nvSpPr>
          <p:spPr>
            <a:xfrm rot="2537090">
              <a:off x="4855745" y="1594200"/>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3" name="弧形 12"/>
            <p:cNvSpPr/>
            <p:nvPr/>
          </p:nvSpPr>
          <p:spPr>
            <a:xfrm rot="16951464" flipH="1">
              <a:off x="4980351" y="372004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4" name="弧形 13"/>
            <p:cNvSpPr/>
            <p:nvPr/>
          </p:nvSpPr>
          <p:spPr>
            <a:xfrm rot="12440065" flipH="1">
              <a:off x="7036613" y="298723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5" name="任意多边形 14"/>
            <p:cNvSpPr/>
            <p:nvPr/>
          </p:nvSpPr>
          <p:spPr bwMode="auto">
            <a:xfrm>
              <a:off x="3576129" y="3549495"/>
              <a:ext cx="760499" cy="589876"/>
            </a:xfrm>
            <a:custGeom>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anchor="ctr"/>
            <a:lstStyle/>
            <a:p>
              <a:pPr algn="ctr"/>
            </a:p>
          </p:txBody>
        </p:sp>
        <p:sp>
          <p:nvSpPr>
            <p:cNvPr id="16" name="任意多边形 15"/>
            <p:cNvSpPr/>
            <p:nvPr/>
          </p:nvSpPr>
          <p:spPr bwMode="auto">
            <a:xfrm>
              <a:off x="5450180" y="2283363"/>
              <a:ext cx="609024" cy="655224"/>
            </a:xfrm>
            <a:custGeom>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anchor="ctr"/>
            <a:lstStyle/>
            <a:p>
              <a:pPr algn="ctr"/>
            </a:p>
          </p:txBody>
        </p:sp>
        <p:sp>
          <p:nvSpPr>
            <p:cNvPr id="17" name="任意多边形 16"/>
            <p:cNvSpPr/>
            <p:nvPr/>
          </p:nvSpPr>
          <p:spPr bwMode="auto">
            <a:xfrm>
              <a:off x="5938097" y="4396886"/>
              <a:ext cx="563547" cy="572085"/>
            </a:xfrm>
            <a:custGeom>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anchor="ctr"/>
            <a:lstStyle/>
            <a:p>
              <a:pPr algn="ctr"/>
            </a:p>
          </p:txBody>
        </p:sp>
        <p:sp>
          <p:nvSpPr>
            <p:cNvPr id="18" name="任意多边形 17"/>
            <p:cNvSpPr/>
            <p:nvPr/>
          </p:nvSpPr>
          <p:spPr bwMode="auto">
            <a:xfrm>
              <a:off x="7799291" y="3485099"/>
              <a:ext cx="610744" cy="602203"/>
            </a:xfrm>
            <a:custGeom>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ln>
          </p:spPr>
          <p:txBody>
            <a:bodyPr anchor="ctr"/>
            <a:lstStyle/>
            <a:p>
              <a:pPr algn="ctr"/>
            </a:p>
          </p:txBody>
        </p:sp>
      </p:grpSp>
      <p:grpSp>
        <p:nvGrpSpPr>
          <p:cNvPr id="38" name="组合 37"/>
          <p:cNvGrpSpPr/>
          <p:nvPr/>
        </p:nvGrpSpPr>
        <p:grpSpPr>
          <a:xfrm>
            <a:off x="600076" y="159402"/>
            <a:ext cx="5346554" cy="468069"/>
            <a:chOff x="600076" y="159402"/>
            <a:chExt cx="5346554" cy="468069"/>
          </a:xfrm>
        </p:grpSpPr>
        <p:sp>
          <p:nvSpPr>
            <p:cNvPr id="36" name="文本框 35"/>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7"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674262" y="1840556"/>
            <a:ext cx="8770452" cy="3693433"/>
            <a:chOff x="1596776" y="2275454"/>
            <a:chExt cx="8770452" cy="3693433"/>
          </a:xfrm>
        </p:grpSpPr>
        <p:grpSp>
          <p:nvGrpSpPr>
            <p:cNvPr id="3" name="组合 2"/>
            <p:cNvGrpSpPr/>
            <p:nvPr/>
          </p:nvGrpSpPr>
          <p:grpSpPr>
            <a:xfrm>
              <a:off x="5496828" y="2533907"/>
              <a:ext cx="2432204" cy="2432204"/>
              <a:chOff x="14382607" y="3858443"/>
              <a:chExt cx="4864408" cy="4864408"/>
            </a:xfrm>
          </p:grpSpPr>
          <p:sp>
            <p:nvSpPr>
              <p:cNvPr id="25" name="椭圆 24"/>
              <p:cNvSpPr/>
              <p:nvPr/>
            </p:nvSpPr>
            <p:spPr>
              <a:xfrm>
                <a:off x="14791899" y="4248047"/>
                <a:ext cx="4144194" cy="4144194"/>
              </a:xfrm>
              <a:prstGeom prst="ellipse">
                <a:avLst/>
              </a:prstGeom>
              <a:solidFill>
                <a:schemeClr val="accent2">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6" name="椭圆 25"/>
              <p:cNvSpPr/>
              <p:nvPr/>
            </p:nvSpPr>
            <p:spPr>
              <a:xfrm>
                <a:off x="14382607" y="3858443"/>
                <a:ext cx="4864408" cy="4864408"/>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4" name="组合 3"/>
            <p:cNvGrpSpPr/>
            <p:nvPr/>
          </p:nvGrpSpPr>
          <p:grpSpPr>
            <a:xfrm>
              <a:off x="5205875" y="3921302"/>
              <a:ext cx="1475152" cy="1475152"/>
              <a:chOff x="13800700" y="6633228"/>
              <a:chExt cx="2950304" cy="2950304"/>
            </a:xfrm>
          </p:grpSpPr>
          <p:sp>
            <p:nvSpPr>
              <p:cNvPr id="23" name="椭圆 22"/>
              <p:cNvSpPr/>
              <p:nvPr/>
            </p:nvSpPr>
            <p:spPr>
              <a:xfrm>
                <a:off x="14047153" y="6850109"/>
                <a:ext cx="2513488" cy="2513488"/>
              </a:xfrm>
              <a:prstGeom prst="ellipse">
                <a:avLst/>
              </a:prstGeom>
              <a:solidFill>
                <a:schemeClr val="accent3">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4" name="椭圆 23"/>
              <p:cNvSpPr/>
              <p:nvPr/>
            </p:nvSpPr>
            <p:spPr>
              <a:xfrm>
                <a:off x="13800700" y="6633228"/>
                <a:ext cx="2950304" cy="2950304"/>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5" name="组合 4"/>
            <p:cNvGrpSpPr/>
            <p:nvPr/>
          </p:nvGrpSpPr>
          <p:grpSpPr>
            <a:xfrm>
              <a:off x="4326581" y="2949820"/>
              <a:ext cx="2045469" cy="2045469"/>
              <a:chOff x="12042112" y="4690267"/>
              <a:chExt cx="4090937" cy="4090937"/>
            </a:xfrm>
          </p:grpSpPr>
          <p:sp>
            <p:nvSpPr>
              <p:cNvPr id="21" name="椭圆 20"/>
              <p:cNvSpPr/>
              <p:nvPr/>
            </p:nvSpPr>
            <p:spPr>
              <a:xfrm>
                <a:off x="12384220" y="4995355"/>
                <a:ext cx="3485242" cy="3485242"/>
              </a:xfrm>
              <a:prstGeom prst="ellipse">
                <a:avLst/>
              </a:prstGeom>
              <a:solidFill>
                <a:schemeClr val="accent1">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2" name="椭圆 21"/>
              <p:cNvSpPr/>
              <p:nvPr/>
            </p:nvSpPr>
            <p:spPr>
              <a:xfrm>
                <a:off x="12042112" y="4690267"/>
                <a:ext cx="4090937" cy="4090937"/>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cxnSp>
          <p:nvCxnSpPr>
            <p:cNvPr id="6" name="直接连接符 5"/>
            <p:cNvCxnSpPr/>
            <p:nvPr/>
          </p:nvCxnSpPr>
          <p:spPr>
            <a:xfrm flipH="1">
              <a:off x="6826941" y="2408336"/>
              <a:ext cx="583563" cy="1171813"/>
            </a:xfrm>
            <a:prstGeom prst="line">
              <a:avLst/>
            </a:prstGeom>
            <a:ln w="12700" cap="flat" cmpd="sng" algn="ctr">
              <a:solidFill>
                <a:schemeClr val="accent2">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362536" y="2385007"/>
              <a:ext cx="95935" cy="95935"/>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文本框 7"/>
            <p:cNvSpPr txBox="1"/>
            <p:nvPr/>
          </p:nvSpPr>
          <p:spPr>
            <a:xfrm>
              <a:off x="7485482" y="2275454"/>
              <a:ext cx="1222556" cy="323165"/>
            </a:xfrm>
            <a:prstGeom prst="rect">
              <a:avLst/>
            </a:prstGeom>
            <a:noFill/>
          </p:spPr>
          <p:txBody>
            <a:bodyPr wrap="square">
              <a:normAutofit fontScale="92500"/>
            </a:bodyPr>
            <a:lstStyle/>
            <a:p>
              <a:r>
                <a:rPr lang="de-DE" sz="1500">
                  <a:solidFill>
                    <a:schemeClr val="accent2">
                      <a:lumMod val="100000"/>
                    </a:schemeClr>
                  </a:solidFill>
                  <a:latin typeface="Impact" panose="020b0806030902050204" pitchFamily="34" charset="0"/>
                </a:rPr>
                <a:t>Europe (2018)</a:t>
              </a:r>
              <a:endParaRPr lang="de-DE" sz="1500">
                <a:solidFill>
                  <a:schemeClr val="accent2">
                    <a:lumMod val="100000"/>
                  </a:schemeClr>
                </a:solidFill>
                <a:latin typeface="Impact" panose="020b0806030902050204" pitchFamily="34" charset="0"/>
              </a:endParaRPr>
            </a:p>
          </p:txBody>
        </p:sp>
        <p:cxnSp>
          <p:nvCxnSpPr>
            <p:cNvPr id="9" name="直接连接符 8"/>
            <p:cNvCxnSpPr/>
            <p:nvPr/>
          </p:nvCxnSpPr>
          <p:spPr>
            <a:xfrm>
              <a:off x="4498858" y="2815836"/>
              <a:ext cx="738213" cy="96428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442928" y="2746720"/>
              <a:ext cx="95935" cy="9593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文本框 10"/>
            <p:cNvSpPr txBox="1"/>
            <p:nvPr/>
          </p:nvSpPr>
          <p:spPr>
            <a:xfrm>
              <a:off x="3159865" y="2620882"/>
              <a:ext cx="1222556" cy="323165"/>
            </a:xfrm>
            <a:prstGeom prst="rect">
              <a:avLst/>
            </a:prstGeom>
            <a:noFill/>
          </p:spPr>
          <p:txBody>
            <a:bodyPr wrap="square">
              <a:normAutofit/>
            </a:bodyPr>
            <a:lstStyle/>
            <a:p>
              <a:pPr algn="r"/>
              <a:r>
                <a:rPr lang="de-DE" sz="1500">
                  <a:solidFill>
                    <a:schemeClr val="accent1"/>
                  </a:solidFill>
                  <a:latin typeface="Impact" panose="020b0806030902050204" pitchFamily="34" charset="0"/>
                </a:rPr>
                <a:t>U.S.A. (2018)</a:t>
              </a:r>
              <a:endParaRPr lang="de-DE" sz="1500">
                <a:solidFill>
                  <a:schemeClr val="accent1"/>
                </a:solidFill>
                <a:latin typeface="Impact" panose="020b0806030902050204" pitchFamily="34" charset="0"/>
              </a:endParaRPr>
            </a:p>
          </p:txBody>
        </p:sp>
        <p:cxnSp>
          <p:nvCxnSpPr>
            <p:cNvPr id="12" name="直接连接符 11"/>
            <p:cNvCxnSpPr/>
            <p:nvPr/>
          </p:nvCxnSpPr>
          <p:spPr>
            <a:xfrm>
              <a:off x="6035036" y="4824898"/>
              <a:ext cx="738213" cy="964285"/>
            </a:xfrm>
            <a:prstGeom prst="line">
              <a:avLst/>
            </a:prstGeom>
            <a:ln w="12700" cap="flat" cmpd="sng" algn="ctr">
              <a:solidFill>
                <a:schemeClr val="accent3">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6730874" y="5741218"/>
              <a:ext cx="95935" cy="95935"/>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4" name="文本框 13"/>
            <p:cNvSpPr txBox="1"/>
            <p:nvPr/>
          </p:nvSpPr>
          <p:spPr>
            <a:xfrm>
              <a:off x="6875769" y="5645722"/>
              <a:ext cx="1222556" cy="323165"/>
            </a:xfrm>
            <a:prstGeom prst="rect">
              <a:avLst/>
            </a:prstGeom>
            <a:noFill/>
          </p:spPr>
          <p:txBody>
            <a:bodyPr wrap="square">
              <a:normAutofit/>
            </a:bodyPr>
            <a:lstStyle/>
            <a:p>
              <a:r>
                <a:rPr lang="de-DE" sz="1500">
                  <a:solidFill>
                    <a:schemeClr val="accent3">
                      <a:lumMod val="100000"/>
                    </a:schemeClr>
                  </a:solidFill>
                  <a:latin typeface="Impact" panose="020b0806030902050204" pitchFamily="34" charset="0"/>
                </a:rPr>
                <a:t>Asia (2018)</a:t>
              </a:r>
              <a:endParaRPr lang="de-DE" sz="1500">
                <a:solidFill>
                  <a:schemeClr val="accent3">
                    <a:lumMod val="100000"/>
                  </a:schemeClr>
                </a:solidFill>
                <a:latin typeface="Impact" panose="020b0806030902050204" pitchFamily="34" charset="0"/>
              </a:endParaRPr>
            </a:p>
          </p:txBody>
        </p:sp>
        <p:sp>
          <p:nvSpPr>
            <p:cNvPr id="15" name="文本框 14"/>
            <p:cNvSpPr txBox="1"/>
            <p:nvPr/>
          </p:nvSpPr>
          <p:spPr>
            <a:xfrm>
              <a:off x="1596776" y="2620882"/>
              <a:ext cx="1770140" cy="830997"/>
            </a:xfrm>
            <a:prstGeom prst="rect">
              <a:avLst/>
            </a:prstGeom>
            <a:noFill/>
          </p:spPr>
          <p:txBody>
            <a:bodyPr wrap="square" lIns="0" tIns="0" rIns="0" bIns="0" anchor="ctr" anchorCtr="0">
              <a:normAutofit fontScale="55000" lnSpcReduction="20000"/>
            </a:bodyPr>
            <a:lstStyle/>
            <a:p>
              <a:pPr>
                <a:lnSpc>
                  <a:spcPct val="120000"/>
                </a:lnSpc>
              </a:pPr>
              <a:r>
                <a:rPr lang="zh-CN" altLang="en-US">
                  <a:solidFill>
                    <a:schemeClr val="dk1">
                      <a:lumMod val="100000"/>
                    </a:schemeClr>
                  </a:solidFill>
                </a:rPr>
                <a:t>此部分内容作为文字排版占位显示（建议使用主题字体）</a:t>
              </a:r>
              <a:br>
                <a:rPr lang="zh-CN" altLang="en-US">
                  <a:solidFill>
                    <a:schemeClr val="dk1">
                      <a:lumMod val="100000"/>
                    </a:schemeClr>
                  </a:solidFill>
                </a:rPr>
              </a:br>
              <a:r>
                <a:rPr lang="zh-CN" altLang="en-US">
                  <a:solidFill>
                    <a:schemeClr val="dk1">
                      <a:lumMod val="100000"/>
                    </a:schemeClr>
                  </a:solidFill>
                </a:rPr>
                <a:t>如需更改请在（设置形状格式）菜单下（文本选项）中调整</a:t>
              </a:r>
              <a:endParaRPr lang="zh-CN" altLang="en-US">
                <a:solidFill>
                  <a:schemeClr val="dk1">
                    <a:lumMod val="100000"/>
                  </a:schemeClr>
                </a:solidFill>
              </a:endParaRPr>
            </a:p>
          </p:txBody>
        </p:sp>
        <p:sp>
          <p:nvSpPr>
            <p:cNvPr id="16" name="文本框 15"/>
            <p:cNvSpPr txBox="1"/>
            <p:nvPr/>
          </p:nvSpPr>
          <p:spPr>
            <a:xfrm>
              <a:off x="8633127" y="2287210"/>
              <a:ext cx="1734101" cy="830997"/>
            </a:xfrm>
            <a:prstGeom prst="rect">
              <a:avLst/>
            </a:prstGeom>
            <a:noFill/>
          </p:spPr>
          <p:txBody>
            <a:bodyPr wrap="square" lIns="0" tIns="0" rIns="0" bIns="0" anchor="ctr" anchorCtr="0">
              <a:normAutofit fontScale="55000" lnSpcReduction="20000"/>
            </a:bodyPr>
            <a:lstStyle/>
            <a:p>
              <a:pPr algn="l">
                <a:lnSpc>
                  <a:spcPct val="120000"/>
                </a:lnSpc>
              </a:pPr>
              <a:r>
                <a:rPr lang="zh-CN" altLang="en-US">
                  <a:solidFill>
                    <a:schemeClr val="dk1">
                      <a:lumMod val="100000"/>
                    </a:schemeClr>
                  </a:solidFill>
                </a:rPr>
                <a:t>此部分内容作为文字排版占位显示（建议使用主题字体）</a:t>
              </a:r>
              <a:br>
                <a:rPr lang="zh-CN" altLang="en-US">
                  <a:solidFill>
                    <a:schemeClr val="dk1">
                      <a:lumMod val="100000"/>
                    </a:schemeClr>
                  </a:solidFill>
                </a:rPr>
              </a:br>
              <a:r>
                <a:rPr lang="zh-CN" altLang="en-US">
                  <a:solidFill>
                    <a:schemeClr val="dk1">
                      <a:lumMod val="100000"/>
                    </a:schemeClr>
                  </a:solidFill>
                </a:rPr>
                <a:t>如需更改请在（设置形状格式）菜单下（文本选项）中调整</a:t>
              </a:r>
              <a:endParaRPr lang="zh-CN" altLang="en-US">
                <a:solidFill>
                  <a:schemeClr val="dk1">
                    <a:lumMod val="100000"/>
                  </a:schemeClr>
                </a:solidFill>
              </a:endParaRPr>
            </a:p>
          </p:txBody>
        </p:sp>
        <p:sp>
          <p:nvSpPr>
            <p:cNvPr id="17" name="文本框 16"/>
            <p:cNvSpPr txBox="1"/>
            <p:nvPr/>
          </p:nvSpPr>
          <p:spPr>
            <a:xfrm>
              <a:off x="7828749" y="5137890"/>
              <a:ext cx="1712617" cy="830997"/>
            </a:xfrm>
            <a:prstGeom prst="rect">
              <a:avLst/>
            </a:prstGeom>
            <a:noFill/>
          </p:spPr>
          <p:txBody>
            <a:bodyPr wrap="square" lIns="0" tIns="0" rIns="0" bIns="0" anchor="ctr" anchorCtr="0">
              <a:normAutofit fontScale="55000" lnSpcReduction="20000"/>
            </a:bodyPr>
            <a:lstStyle/>
            <a:p>
              <a:pPr algn="l">
                <a:lnSpc>
                  <a:spcPct val="120000"/>
                </a:lnSpc>
              </a:pPr>
              <a:r>
                <a:rPr lang="zh-CN" altLang="en-US">
                  <a:solidFill>
                    <a:schemeClr val="dk1">
                      <a:lumMod val="100000"/>
                    </a:schemeClr>
                  </a:solidFill>
                </a:rPr>
                <a:t>此部分内容作为文字排版占位显示（建议使用主题字体）</a:t>
              </a:r>
              <a:br>
                <a:rPr lang="zh-CN" altLang="en-US">
                  <a:solidFill>
                    <a:schemeClr val="dk1">
                      <a:lumMod val="100000"/>
                    </a:schemeClr>
                  </a:solidFill>
                </a:rPr>
              </a:br>
              <a:r>
                <a:rPr lang="zh-CN" altLang="en-US">
                  <a:solidFill>
                    <a:schemeClr val="dk1">
                      <a:lumMod val="100000"/>
                    </a:schemeClr>
                  </a:solidFill>
                </a:rPr>
                <a:t>如需更改请在（设置形状格式）菜单下（文本选项）中调整</a:t>
              </a:r>
              <a:endParaRPr lang="zh-CN" altLang="en-US">
                <a:solidFill>
                  <a:schemeClr val="dk1">
                    <a:lumMod val="100000"/>
                  </a:schemeClr>
                </a:solidFill>
              </a:endParaRPr>
            </a:p>
          </p:txBody>
        </p:sp>
        <p:sp>
          <p:nvSpPr>
            <p:cNvPr id="18" name="椭圆 17"/>
            <p:cNvSpPr/>
            <p:nvPr/>
          </p:nvSpPr>
          <p:spPr>
            <a:xfrm>
              <a:off x="6414105" y="3406432"/>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0">
                  <a:solidFill>
                    <a:schemeClr val="accent1">
                      <a:lumMod val="100000"/>
                    </a:schemeClr>
                  </a:solidFill>
                  <a:latin typeface="Impact" panose="020b0806030902050204" pitchFamily="34" charset="0"/>
                </a:rPr>
                <a:t>86</a:t>
              </a:r>
              <a:endParaRPr lang="de-DE" sz="1500">
                <a:solidFill>
                  <a:schemeClr val="accent1">
                    <a:lumMod val="100000"/>
                  </a:schemeClr>
                </a:solidFill>
                <a:latin typeface="Impact" panose="020b0806030902050204" pitchFamily="34" charset="0"/>
              </a:endParaRPr>
            </a:p>
          </p:txBody>
        </p:sp>
        <p:sp>
          <p:nvSpPr>
            <p:cNvPr id="19" name="椭圆 18"/>
            <p:cNvSpPr/>
            <p:nvPr/>
          </p:nvSpPr>
          <p:spPr>
            <a:xfrm>
              <a:off x="4987362" y="3582388"/>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0">
                  <a:solidFill>
                    <a:schemeClr val="accent1">
                      <a:lumMod val="100000"/>
                    </a:schemeClr>
                  </a:solidFill>
                  <a:latin typeface="Impact" panose="020b0806030902050204" pitchFamily="34" charset="0"/>
                </a:rPr>
                <a:t>64</a:t>
              </a:r>
              <a:endParaRPr lang="de-DE" sz="1500">
                <a:solidFill>
                  <a:schemeClr val="accent1">
                    <a:lumMod val="100000"/>
                  </a:schemeClr>
                </a:solidFill>
                <a:latin typeface="Impact" panose="020b0806030902050204" pitchFamily="34" charset="0"/>
              </a:endParaRPr>
            </a:p>
          </p:txBody>
        </p:sp>
        <p:sp>
          <p:nvSpPr>
            <p:cNvPr id="20" name="椭圆 19"/>
            <p:cNvSpPr/>
            <p:nvPr/>
          </p:nvSpPr>
          <p:spPr>
            <a:xfrm>
              <a:off x="5621485" y="4368127"/>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0">
                  <a:solidFill>
                    <a:schemeClr val="accent1">
                      <a:lumMod val="100000"/>
                    </a:schemeClr>
                  </a:solidFill>
                  <a:latin typeface="Impact" panose="020b0806030902050204" pitchFamily="34" charset="0"/>
                </a:rPr>
                <a:t>49</a:t>
              </a:r>
              <a:endParaRPr lang="de-DE" sz="1500">
                <a:solidFill>
                  <a:schemeClr val="accent1">
                    <a:lumMod val="100000"/>
                  </a:schemeClr>
                </a:solidFill>
                <a:latin typeface="Impact" panose="020b0806030902050204" pitchFamily="34" charset="0"/>
              </a:endParaRPr>
            </a:p>
          </p:txBody>
        </p:sp>
      </p:grpSp>
      <p:grpSp>
        <p:nvGrpSpPr>
          <p:cNvPr id="27" name="组合 26"/>
          <p:cNvGrpSpPr/>
          <p:nvPr/>
        </p:nvGrpSpPr>
        <p:grpSpPr>
          <a:xfrm>
            <a:off x="600076" y="159402"/>
            <a:ext cx="5346554" cy="468069"/>
            <a:chOff x="600076" y="159402"/>
            <a:chExt cx="5346554" cy="468069"/>
          </a:xfrm>
        </p:grpSpPr>
        <p:sp>
          <p:nvSpPr>
            <p:cNvPr id="28" name="文本框 27"/>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29"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552108" y="1997442"/>
            <a:ext cx="9008388" cy="3005639"/>
            <a:chOff x="1552108" y="1997442"/>
            <a:chExt cx="9008388" cy="3005639"/>
          </a:xfrm>
        </p:grpSpPr>
        <p:sp>
          <p:nvSpPr>
            <p:cNvPr id="3" name="饼形 2"/>
            <p:cNvSpPr/>
            <p:nvPr/>
          </p:nvSpPr>
          <p:spPr>
            <a:xfrm>
              <a:off x="4455465" y="1997442"/>
              <a:ext cx="3065544" cy="2892489"/>
            </a:xfrm>
            <a:prstGeom prst="pie">
              <a:avLst>
                <a:gd name="adj1" fmla="val 10800000"/>
                <a:gd name="adj2" fmla="val 162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泪滴形 3"/>
            <p:cNvSpPr/>
            <p:nvPr/>
          </p:nvSpPr>
          <p:spPr>
            <a:xfrm rot="16200000" flipH="1">
              <a:off x="6089422" y="2009337"/>
              <a:ext cx="1435100" cy="142807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饼形 4"/>
            <p:cNvSpPr/>
            <p:nvPr/>
          </p:nvSpPr>
          <p:spPr>
            <a:xfrm flipH="1" flipV="1">
              <a:off x="4555975" y="2110592"/>
              <a:ext cx="3065544" cy="2892489"/>
            </a:xfrm>
            <a:prstGeom prst="pie">
              <a:avLst>
                <a:gd name="adj1" fmla="val 10800000"/>
                <a:gd name="adj2" fmla="val 162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泪滴形 5"/>
            <p:cNvSpPr/>
            <p:nvPr/>
          </p:nvSpPr>
          <p:spPr>
            <a:xfrm rot="16200000" flipV="1">
              <a:off x="4552460" y="3563117"/>
              <a:ext cx="1435100" cy="142807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7" name="组合 6"/>
            <p:cNvGrpSpPr/>
            <p:nvPr/>
          </p:nvGrpSpPr>
          <p:grpSpPr>
            <a:xfrm>
              <a:off x="8086415" y="3876866"/>
              <a:ext cx="2474081" cy="866137"/>
              <a:chOff x="8086415" y="3876866"/>
              <a:chExt cx="2474081" cy="866137"/>
            </a:xfrm>
          </p:grpSpPr>
          <p:sp>
            <p:nvSpPr>
              <p:cNvPr id="21" name="文本框 20"/>
              <p:cNvSpPr txBox="1"/>
              <p:nvPr/>
            </p:nvSpPr>
            <p:spPr bwMode="auto">
              <a:xfrm>
                <a:off x="8086415" y="3876866"/>
                <a:ext cx="1258976" cy="309958"/>
              </a:xfrm>
              <a:prstGeom prst="rect">
                <a:avLst/>
              </a:prstGeom>
              <a:noFill/>
            </p:spPr>
            <p:txBody>
              <a:bodyPr wrap="none" lIns="90000" tIns="46800" rIns="90000" bIns="46800">
                <a:normAutofit/>
              </a:bodyPr>
              <a:lstStyle/>
              <a:p>
                <a:pPr algn="l" latinLnBrk="0"/>
                <a:r>
                  <a:rPr lang="zh-CN" altLang="en-US" sz="1400">
                    <a:solidFill>
                      <a:schemeClr val="accent4"/>
                    </a:solidFill>
                    <a:effectLst/>
                  </a:rPr>
                  <a:t>标题文本预设</a:t>
                </a:r>
                <a:endParaRPr lang="zh-CN" altLang="en-US" sz="1400">
                  <a:solidFill>
                    <a:schemeClr val="accent4"/>
                  </a:solidFill>
                  <a:effectLst/>
                </a:endParaRPr>
              </a:p>
            </p:txBody>
          </p:sp>
          <p:sp>
            <p:nvSpPr>
              <p:cNvPr id="22" name="文本框 21"/>
              <p:cNvSpPr txBox="1"/>
              <p:nvPr/>
            </p:nvSpPr>
            <p:spPr bwMode="auto">
              <a:xfrm>
                <a:off x="8086415" y="4186824"/>
                <a:ext cx="2474081" cy="556179"/>
              </a:xfrm>
              <a:prstGeom prst="rect">
                <a:avLst/>
              </a:prstGeom>
              <a:noFill/>
            </p:spPr>
            <p:txBody>
              <a:bodyPr wrap="square" lIns="90000" tIns="46800" rIns="90000" bIns="46800">
                <a:normAutofit/>
              </a:bodyPr>
              <a:lstStyle/>
              <a:p>
                <a:pPr algn="l" latinLnBrk="0">
                  <a:lnSpc>
                    <a:spcPct val="120000"/>
                  </a:lnSpc>
                </a:pPr>
                <a:r>
                  <a:rPr lang="zh-CN" altLang="en-US" sz="1000" b="0">
                    <a:solidFill>
                      <a:schemeClr val="tx1"/>
                    </a:solidFill>
                    <a:effectLst/>
                  </a:rPr>
                  <a:t>此部分内容作为文字排版占位显示</a:t>
                </a:r>
                <a:br>
                  <a:rPr lang="zh-CN" altLang="en-US" sz="1000" b="0">
                    <a:solidFill>
                      <a:schemeClr val="tx1"/>
                    </a:solidFill>
                    <a:effectLst/>
                  </a:rPr>
                </a:br>
                <a:r>
                  <a:rPr lang="zh-CN" altLang="en-US" sz="1000" b="0">
                    <a:solidFill>
                      <a:schemeClr val="tx1"/>
                    </a:solidFill>
                    <a:effectLst/>
                  </a:rPr>
                  <a:t> （建议使用主题字体）</a:t>
                </a:r>
                <a:endParaRPr lang="zh-CN" altLang="en-US" sz="1000" b="0">
                  <a:solidFill>
                    <a:schemeClr val="tx1"/>
                  </a:solidFill>
                  <a:effectLst/>
                </a:endParaRPr>
              </a:p>
            </p:txBody>
          </p:sp>
        </p:grpSp>
        <p:grpSp>
          <p:nvGrpSpPr>
            <p:cNvPr id="8" name="组合 7"/>
            <p:cNvGrpSpPr/>
            <p:nvPr/>
          </p:nvGrpSpPr>
          <p:grpSpPr>
            <a:xfrm>
              <a:off x="8086415" y="2348880"/>
              <a:ext cx="2474081" cy="866137"/>
              <a:chOff x="8086415" y="2348880"/>
              <a:chExt cx="2474081" cy="866137"/>
            </a:xfrm>
          </p:grpSpPr>
          <p:sp>
            <p:nvSpPr>
              <p:cNvPr id="19" name="文本框 18"/>
              <p:cNvSpPr txBox="1"/>
              <p:nvPr/>
            </p:nvSpPr>
            <p:spPr bwMode="auto">
              <a:xfrm>
                <a:off x="8086415" y="2348880"/>
                <a:ext cx="1258976" cy="309958"/>
              </a:xfrm>
              <a:prstGeom prst="rect">
                <a:avLst/>
              </a:prstGeom>
              <a:noFill/>
            </p:spPr>
            <p:txBody>
              <a:bodyPr wrap="none" lIns="90000" tIns="46800" rIns="90000" bIns="46800">
                <a:normAutofit/>
              </a:bodyPr>
              <a:lstStyle/>
              <a:p>
                <a:pPr algn="l" latinLnBrk="0"/>
                <a:r>
                  <a:rPr lang="zh-CN" altLang="en-US" sz="1400">
                    <a:solidFill>
                      <a:schemeClr val="accent3"/>
                    </a:solidFill>
                    <a:effectLst/>
                  </a:rPr>
                  <a:t>标题文本预设</a:t>
                </a:r>
                <a:endParaRPr lang="zh-CN" altLang="en-US" sz="1400">
                  <a:solidFill>
                    <a:schemeClr val="accent3"/>
                  </a:solidFill>
                  <a:effectLst/>
                </a:endParaRPr>
              </a:p>
            </p:txBody>
          </p:sp>
          <p:sp>
            <p:nvSpPr>
              <p:cNvPr id="20" name="文本框 19"/>
              <p:cNvSpPr txBox="1"/>
              <p:nvPr/>
            </p:nvSpPr>
            <p:spPr bwMode="auto">
              <a:xfrm>
                <a:off x="8086415" y="2658838"/>
                <a:ext cx="2474081" cy="556179"/>
              </a:xfrm>
              <a:prstGeom prst="rect">
                <a:avLst/>
              </a:prstGeom>
              <a:noFill/>
            </p:spPr>
            <p:txBody>
              <a:bodyPr wrap="square" lIns="90000" tIns="46800" rIns="90000" bIns="46800">
                <a:normAutofit/>
              </a:bodyPr>
              <a:lstStyle/>
              <a:p>
                <a:pPr algn="l" latinLnBrk="0">
                  <a:lnSpc>
                    <a:spcPct val="120000"/>
                  </a:lnSpc>
                </a:pPr>
                <a:r>
                  <a:rPr lang="zh-CN" altLang="en-US" sz="1000" b="0">
                    <a:solidFill>
                      <a:schemeClr val="tx1"/>
                    </a:solidFill>
                    <a:effectLst/>
                  </a:rPr>
                  <a:t>此部分内容作为文字排版占位显示</a:t>
                </a:r>
                <a:br>
                  <a:rPr lang="zh-CN" altLang="en-US" sz="1000" b="0">
                    <a:solidFill>
                      <a:schemeClr val="tx1"/>
                    </a:solidFill>
                    <a:effectLst/>
                  </a:rPr>
                </a:br>
                <a:r>
                  <a:rPr lang="zh-CN" altLang="en-US" sz="1000" b="0">
                    <a:solidFill>
                      <a:schemeClr val="tx1"/>
                    </a:solidFill>
                    <a:effectLst/>
                  </a:rPr>
                  <a:t> （建议使用主题字体）</a:t>
                </a:r>
                <a:endParaRPr lang="zh-CN" altLang="en-US" sz="1000" b="0">
                  <a:solidFill>
                    <a:schemeClr val="tx1"/>
                  </a:solidFill>
                  <a:effectLst/>
                </a:endParaRPr>
              </a:p>
            </p:txBody>
          </p:sp>
        </p:grpSp>
        <p:grpSp>
          <p:nvGrpSpPr>
            <p:cNvPr id="9" name="组合 8"/>
            <p:cNvGrpSpPr/>
            <p:nvPr/>
          </p:nvGrpSpPr>
          <p:grpSpPr>
            <a:xfrm>
              <a:off x="1552108" y="3876866"/>
              <a:ext cx="2474081" cy="866137"/>
              <a:chOff x="1552108" y="3876866"/>
              <a:chExt cx="2474081" cy="866137"/>
            </a:xfrm>
          </p:grpSpPr>
          <p:sp>
            <p:nvSpPr>
              <p:cNvPr id="17" name="文本框 16"/>
              <p:cNvSpPr txBox="1"/>
              <p:nvPr/>
            </p:nvSpPr>
            <p:spPr bwMode="auto">
              <a:xfrm>
                <a:off x="2767213" y="3876866"/>
                <a:ext cx="1258976" cy="309958"/>
              </a:xfrm>
              <a:prstGeom prst="rect">
                <a:avLst/>
              </a:prstGeom>
              <a:noFill/>
            </p:spPr>
            <p:txBody>
              <a:bodyPr wrap="none" lIns="90000" tIns="46800" rIns="90000" bIns="46800">
                <a:normAutofit/>
              </a:bodyPr>
              <a:lstStyle/>
              <a:p>
                <a:pPr algn="r" latinLnBrk="0"/>
                <a:r>
                  <a:rPr lang="zh-CN" altLang="en-US" sz="1400">
                    <a:solidFill>
                      <a:schemeClr val="accent1"/>
                    </a:solidFill>
                    <a:effectLst/>
                  </a:rPr>
                  <a:t>标题文本预设</a:t>
                </a:r>
                <a:endParaRPr lang="zh-CN" altLang="en-US" sz="1400">
                  <a:solidFill>
                    <a:schemeClr val="accent1"/>
                  </a:solidFill>
                  <a:effectLst/>
                </a:endParaRPr>
              </a:p>
            </p:txBody>
          </p:sp>
          <p:sp>
            <p:nvSpPr>
              <p:cNvPr id="18" name="文本框 17"/>
              <p:cNvSpPr txBox="1"/>
              <p:nvPr/>
            </p:nvSpPr>
            <p:spPr bwMode="auto">
              <a:xfrm>
                <a:off x="1552108" y="4186824"/>
                <a:ext cx="2474081" cy="556179"/>
              </a:xfrm>
              <a:prstGeom prst="rect">
                <a:avLst/>
              </a:prstGeom>
              <a:noFill/>
            </p:spPr>
            <p:txBody>
              <a:bodyPr wrap="square" lIns="90000" tIns="46800" rIns="90000" bIns="46800">
                <a:normAutofit/>
              </a:bodyPr>
              <a:lstStyle/>
              <a:p>
                <a:pPr algn="r" latinLnBrk="0">
                  <a:lnSpc>
                    <a:spcPct val="120000"/>
                  </a:lnSpc>
                </a:pPr>
                <a:r>
                  <a:rPr lang="zh-CN" altLang="en-US" sz="1000" b="0">
                    <a:solidFill>
                      <a:schemeClr val="tx1"/>
                    </a:solidFill>
                    <a:effectLst/>
                  </a:rPr>
                  <a:t>此部分内容作为文字排版占位显示</a:t>
                </a:r>
                <a:br>
                  <a:rPr lang="zh-CN" altLang="en-US" sz="1000" b="0">
                    <a:solidFill>
                      <a:schemeClr val="tx1"/>
                    </a:solidFill>
                    <a:effectLst/>
                  </a:rPr>
                </a:br>
                <a:r>
                  <a:rPr lang="zh-CN" altLang="en-US" sz="1000" b="0">
                    <a:solidFill>
                      <a:schemeClr val="tx1"/>
                    </a:solidFill>
                    <a:effectLst/>
                  </a:rPr>
                  <a:t> （建议使用主题字体）</a:t>
                </a:r>
                <a:endParaRPr lang="zh-CN" altLang="en-US" sz="1000" b="0">
                  <a:solidFill>
                    <a:schemeClr val="tx1"/>
                  </a:solidFill>
                  <a:effectLst/>
                </a:endParaRPr>
              </a:p>
            </p:txBody>
          </p:sp>
        </p:grpSp>
        <p:grpSp>
          <p:nvGrpSpPr>
            <p:cNvPr id="10" name="组合 9"/>
            <p:cNvGrpSpPr/>
            <p:nvPr/>
          </p:nvGrpSpPr>
          <p:grpSpPr>
            <a:xfrm>
              <a:off x="1552108" y="2348880"/>
              <a:ext cx="2474081" cy="866137"/>
              <a:chOff x="1552108" y="2348880"/>
              <a:chExt cx="2474081" cy="866137"/>
            </a:xfrm>
          </p:grpSpPr>
          <p:sp>
            <p:nvSpPr>
              <p:cNvPr id="15" name="文本框 14"/>
              <p:cNvSpPr txBox="1"/>
              <p:nvPr/>
            </p:nvSpPr>
            <p:spPr bwMode="auto">
              <a:xfrm>
                <a:off x="2767213" y="2348880"/>
                <a:ext cx="1258976" cy="309958"/>
              </a:xfrm>
              <a:prstGeom prst="rect">
                <a:avLst/>
              </a:prstGeom>
              <a:noFill/>
            </p:spPr>
            <p:txBody>
              <a:bodyPr wrap="none" lIns="90000" tIns="46800" rIns="90000" bIns="46800">
                <a:normAutofit/>
              </a:bodyPr>
              <a:lstStyle/>
              <a:p>
                <a:pPr algn="r" latinLnBrk="0"/>
                <a:r>
                  <a:rPr lang="zh-CN" altLang="en-US" sz="1400">
                    <a:solidFill>
                      <a:schemeClr val="accent2"/>
                    </a:solidFill>
                    <a:effectLst/>
                  </a:rPr>
                  <a:t>标题文本预设</a:t>
                </a:r>
                <a:endParaRPr lang="zh-CN" altLang="en-US" sz="1400">
                  <a:solidFill>
                    <a:schemeClr val="accent2"/>
                  </a:solidFill>
                  <a:effectLst/>
                </a:endParaRPr>
              </a:p>
            </p:txBody>
          </p:sp>
          <p:sp>
            <p:nvSpPr>
              <p:cNvPr id="16" name="文本框 15"/>
              <p:cNvSpPr txBox="1"/>
              <p:nvPr/>
            </p:nvSpPr>
            <p:spPr bwMode="auto">
              <a:xfrm>
                <a:off x="1552108" y="2658838"/>
                <a:ext cx="2474081" cy="556179"/>
              </a:xfrm>
              <a:prstGeom prst="rect">
                <a:avLst/>
              </a:prstGeom>
              <a:noFill/>
            </p:spPr>
            <p:txBody>
              <a:bodyPr wrap="square" lIns="90000" tIns="46800" rIns="90000" bIns="46800">
                <a:normAutofit/>
              </a:bodyPr>
              <a:lstStyle/>
              <a:p>
                <a:pPr algn="r" latinLnBrk="0">
                  <a:lnSpc>
                    <a:spcPct val="120000"/>
                  </a:lnSpc>
                </a:pPr>
                <a:r>
                  <a:rPr lang="zh-CN" altLang="en-US" sz="1000" b="0">
                    <a:solidFill>
                      <a:schemeClr val="tx1"/>
                    </a:solidFill>
                    <a:effectLst/>
                  </a:rPr>
                  <a:t>此部分内容作为文字排版占位显示</a:t>
                </a:r>
                <a:br>
                  <a:rPr lang="zh-CN" altLang="en-US" sz="1000" b="0">
                    <a:solidFill>
                      <a:schemeClr val="tx1"/>
                    </a:solidFill>
                    <a:effectLst/>
                  </a:rPr>
                </a:br>
                <a:r>
                  <a:rPr lang="zh-CN" altLang="en-US" sz="1000" b="0">
                    <a:solidFill>
                      <a:schemeClr val="tx1"/>
                    </a:solidFill>
                    <a:effectLst/>
                  </a:rPr>
                  <a:t> （建议使用主题字体）</a:t>
                </a:r>
                <a:endParaRPr lang="zh-CN" altLang="en-US" sz="1000" b="0">
                  <a:solidFill>
                    <a:schemeClr val="tx1"/>
                  </a:solidFill>
                  <a:effectLst/>
                </a:endParaRPr>
              </a:p>
            </p:txBody>
          </p:sp>
        </p:grpSp>
        <p:sp>
          <p:nvSpPr>
            <p:cNvPr id="11" name="任意多边形 10"/>
            <p:cNvSpPr/>
            <p:nvPr/>
          </p:nvSpPr>
          <p:spPr bwMode="auto">
            <a:xfrm>
              <a:off x="6479500" y="3862387"/>
              <a:ext cx="568804" cy="568804"/>
            </a:xfrm>
            <a:custGeom>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bg1"/>
            </a:solidFill>
            <a:ln>
              <a:noFill/>
            </a:ln>
          </p:spPr>
          <p:txBody>
            <a:bodyPr anchor="ctr"/>
            <a:lstStyle/>
            <a:p>
              <a:pPr algn="ctr"/>
            </a:p>
          </p:txBody>
        </p:sp>
        <p:sp>
          <p:nvSpPr>
            <p:cNvPr id="12" name="任意多边形 11"/>
            <p:cNvSpPr/>
            <p:nvPr/>
          </p:nvSpPr>
          <p:spPr bwMode="auto">
            <a:xfrm>
              <a:off x="4998898" y="3862387"/>
              <a:ext cx="568804" cy="568804"/>
            </a:xfrm>
            <a:custGeom>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p>
          </p:txBody>
        </p:sp>
        <p:sp>
          <p:nvSpPr>
            <p:cNvPr id="13" name="任意多边形 12"/>
            <p:cNvSpPr/>
            <p:nvPr/>
          </p:nvSpPr>
          <p:spPr bwMode="auto">
            <a:xfrm>
              <a:off x="5017616" y="2554646"/>
              <a:ext cx="568804" cy="568804"/>
            </a:xfrm>
            <a:custGeom>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p>
          </p:txBody>
        </p:sp>
        <p:sp>
          <p:nvSpPr>
            <p:cNvPr id="14" name="任意多边形 13"/>
            <p:cNvSpPr/>
            <p:nvPr/>
          </p:nvSpPr>
          <p:spPr bwMode="auto">
            <a:xfrm>
              <a:off x="6472112" y="2554646"/>
              <a:ext cx="568804" cy="568804"/>
            </a:xfrm>
            <a:custGeom>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p>
          </p:txBody>
        </p:sp>
      </p:grpSp>
      <p:grpSp>
        <p:nvGrpSpPr>
          <p:cNvPr id="23" name="组合 22"/>
          <p:cNvGrpSpPr/>
          <p:nvPr/>
        </p:nvGrpSpPr>
        <p:grpSpPr>
          <a:xfrm>
            <a:off x="600076" y="159402"/>
            <a:ext cx="5346554" cy="468069"/>
            <a:chOff x="600076" y="159402"/>
            <a:chExt cx="5346554" cy="468069"/>
          </a:xfrm>
        </p:grpSpPr>
        <p:sp>
          <p:nvSpPr>
            <p:cNvPr id="24" name="文本框 23"/>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25"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413384" y="1952835"/>
            <a:ext cx="9365233" cy="3836940"/>
            <a:chOff x="1" y="838027"/>
            <a:chExt cx="12053642" cy="4938381"/>
          </a:xfrm>
        </p:grpSpPr>
        <p:sp>
          <p:nvSpPr>
            <p:cNvPr id="3" name="任意多边形 2"/>
            <p:cNvSpPr/>
            <p:nvPr/>
          </p:nvSpPr>
          <p:spPr>
            <a:xfrm>
              <a:off x="3490913" y="1081592"/>
              <a:ext cx="3696212" cy="1437501"/>
            </a:xfrm>
            <a:custGeom>
              <a:gdLst>
                <a:gd name="connsiteX0" fmla="*/ 727078 w 4604385"/>
                <a:gd name="connsiteY0" fmla="*/ 0 h 1790700"/>
                <a:gd name="connsiteX1" fmla="*/ 4604385 w 4604385"/>
                <a:gd name="connsiteY1" fmla="*/ 0 h 1790700"/>
                <a:gd name="connsiteX2" fmla="*/ 4604385 w 4604385"/>
                <a:gd name="connsiteY2" fmla="*/ 438150 h 1790700"/>
                <a:gd name="connsiteX3" fmla="*/ 864672 w 4604385"/>
                <a:gd name="connsiteY3" fmla="*/ 438150 h 1790700"/>
                <a:gd name="connsiteX4" fmla="*/ 495300 w 4604385"/>
                <a:gd name="connsiteY4" fmla="*/ 807522 h 1790700"/>
                <a:gd name="connsiteX5" fmla="*/ 495300 w 4604385"/>
                <a:gd name="connsiteY5" fmla="*/ 983178 h 1790700"/>
                <a:gd name="connsiteX6" fmla="*/ 864672 w 4604385"/>
                <a:gd name="connsiteY6" fmla="*/ 1352550 h 1790700"/>
                <a:gd name="connsiteX7" fmla="*/ 4604385 w 4604385"/>
                <a:gd name="connsiteY7" fmla="*/ 1352550 h 1790700"/>
                <a:gd name="connsiteX8" fmla="*/ 4604385 w 4604385"/>
                <a:gd name="connsiteY8" fmla="*/ 1790700 h 1790700"/>
                <a:gd name="connsiteX9" fmla="*/ 727078 w 4604385"/>
                <a:gd name="connsiteY9" fmla="*/ 1790700 h 1790700"/>
                <a:gd name="connsiteX10" fmla="*/ 0 w 4604385"/>
                <a:gd name="connsiteY10" fmla="*/ 1063622 h 1790700"/>
                <a:gd name="connsiteX11" fmla="*/ 0 w 4604385"/>
                <a:gd name="connsiteY11" fmla="*/ 727078 h 1790700"/>
                <a:gd name="connsiteX12" fmla="*/ 727078 w 4604385"/>
                <a:gd name="connsiteY12" fmla="*/ 0 h 1790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04385" h="1790700">
                  <a:moveTo>
                    <a:pt x="727078" y="0"/>
                  </a:moveTo>
                  <a:lnTo>
                    <a:pt x="4604385" y="0"/>
                  </a:lnTo>
                  <a:lnTo>
                    <a:pt x="4604385" y="438150"/>
                  </a:lnTo>
                  <a:lnTo>
                    <a:pt x="864672" y="438150"/>
                  </a:lnTo>
                  <a:cubicBezTo>
                    <a:pt x="660673" y="438150"/>
                    <a:pt x="495300" y="603523"/>
                    <a:pt x="495300" y="807522"/>
                  </a:cubicBezTo>
                  <a:lnTo>
                    <a:pt x="495300" y="983178"/>
                  </a:lnTo>
                  <a:cubicBezTo>
                    <a:pt x="495300" y="1187177"/>
                    <a:pt x="660673" y="1352550"/>
                    <a:pt x="864672" y="1352550"/>
                  </a:cubicBezTo>
                  <a:lnTo>
                    <a:pt x="4604385" y="1352550"/>
                  </a:lnTo>
                  <a:lnTo>
                    <a:pt x="4604385" y="1790700"/>
                  </a:lnTo>
                  <a:lnTo>
                    <a:pt x="727078" y="1790700"/>
                  </a:lnTo>
                  <a:cubicBezTo>
                    <a:pt x="325524" y="1790700"/>
                    <a:pt x="0" y="1465176"/>
                    <a:pt x="0" y="1063622"/>
                  </a:cubicBezTo>
                  <a:lnTo>
                    <a:pt x="0" y="727078"/>
                  </a:lnTo>
                  <a:cubicBezTo>
                    <a:pt x="0" y="325524"/>
                    <a:pt x="325524" y="0"/>
                    <a:pt x="727078"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任意多边形 3"/>
            <p:cNvSpPr/>
            <p:nvPr/>
          </p:nvSpPr>
          <p:spPr>
            <a:xfrm flipH="1">
              <a:off x="5004876" y="2167364"/>
              <a:ext cx="3696212" cy="1437501"/>
            </a:xfrm>
            <a:custGeom>
              <a:gdLst>
                <a:gd name="connsiteX0" fmla="*/ 727078 w 4604385"/>
                <a:gd name="connsiteY0" fmla="*/ 0 h 1790700"/>
                <a:gd name="connsiteX1" fmla="*/ 4604385 w 4604385"/>
                <a:gd name="connsiteY1" fmla="*/ 0 h 1790700"/>
                <a:gd name="connsiteX2" fmla="*/ 4604385 w 4604385"/>
                <a:gd name="connsiteY2" fmla="*/ 438150 h 1790700"/>
                <a:gd name="connsiteX3" fmla="*/ 864672 w 4604385"/>
                <a:gd name="connsiteY3" fmla="*/ 438150 h 1790700"/>
                <a:gd name="connsiteX4" fmla="*/ 495300 w 4604385"/>
                <a:gd name="connsiteY4" fmla="*/ 807522 h 1790700"/>
                <a:gd name="connsiteX5" fmla="*/ 495300 w 4604385"/>
                <a:gd name="connsiteY5" fmla="*/ 983178 h 1790700"/>
                <a:gd name="connsiteX6" fmla="*/ 864672 w 4604385"/>
                <a:gd name="connsiteY6" fmla="*/ 1352550 h 1790700"/>
                <a:gd name="connsiteX7" fmla="*/ 4604385 w 4604385"/>
                <a:gd name="connsiteY7" fmla="*/ 1352550 h 1790700"/>
                <a:gd name="connsiteX8" fmla="*/ 4604385 w 4604385"/>
                <a:gd name="connsiteY8" fmla="*/ 1790700 h 1790700"/>
                <a:gd name="connsiteX9" fmla="*/ 727078 w 4604385"/>
                <a:gd name="connsiteY9" fmla="*/ 1790700 h 1790700"/>
                <a:gd name="connsiteX10" fmla="*/ 0 w 4604385"/>
                <a:gd name="connsiteY10" fmla="*/ 1063622 h 1790700"/>
                <a:gd name="connsiteX11" fmla="*/ 0 w 4604385"/>
                <a:gd name="connsiteY11" fmla="*/ 727078 h 1790700"/>
                <a:gd name="connsiteX12" fmla="*/ 727078 w 4604385"/>
                <a:gd name="connsiteY12" fmla="*/ 0 h 1790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04385" h="1790700">
                  <a:moveTo>
                    <a:pt x="727078" y="0"/>
                  </a:moveTo>
                  <a:lnTo>
                    <a:pt x="4604385" y="0"/>
                  </a:lnTo>
                  <a:lnTo>
                    <a:pt x="4604385" y="438150"/>
                  </a:lnTo>
                  <a:lnTo>
                    <a:pt x="864672" y="438150"/>
                  </a:lnTo>
                  <a:cubicBezTo>
                    <a:pt x="660673" y="438150"/>
                    <a:pt x="495300" y="603523"/>
                    <a:pt x="495300" y="807522"/>
                  </a:cubicBezTo>
                  <a:lnTo>
                    <a:pt x="495300" y="983178"/>
                  </a:lnTo>
                  <a:cubicBezTo>
                    <a:pt x="495300" y="1187177"/>
                    <a:pt x="660673" y="1352550"/>
                    <a:pt x="864672" y="1352550"/>
                  </a:cubicBezTo>
                  <a:lnTo>
                    <a:pt x="4604385" y="1352550"/>
                  </a:lnTo>
                  <a:lnTo>
                    <a:pt x="4604385" y="1790700"/>
                  </a:lnTo>
                  <a:lnTo>
                    <a:pt x="727078" y="1790700"/>
                  </a:lnTo>
                  <a:cubicBezTo>
                    <a:pt x="325524" y="1790700"/>
                    <a:pt x="0" y="1465176"/>
                    <a:pt x="0" y="1063622"/>
                  </a:cubicBezTo>
                  <a:lnTo>
                    <a:pt x="0" y="727078"/>
                  </a:lnTo>
                  <a:cubicBezTo>
                    <a:pt x="0" y="325524"/>
                    <a:pt x="325524" y="0"/>
                    <a:pt x="727078" y="0"/>
                  </a:cubicBez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任意多边形 4"/>
            <p:cNvSpPr/>
            <p:nvPr/>
          </p:nvSpPr>
          <p:spPr>
            <a:xfrm>
              <a:off x="3490913" y="3253136"/>
              <a:ext cx="3696212" cy="1437501"/>
            </a:xfrm>
            <a:custGeom>
              <a:gdLst>
                <a:gd name="connsiteX0" fmla="*/ 727078 w 4604385"/>
                <a:gd name="connsiteY0" fmla="*/ 0 h 1790700"/>
                <a:gd name="connsiteX1" fmla="*/ 4604385 w 4604385"/>
                <a:gd name="connsiteY1" fmla="*/ 0 h 1790700"/>
                <a:gd name="connsiteX2" fmla="*/ 4604385 w 4604385"/>
                <a:gd name="connsiteY2" fmla="*/ 438150 h 1790700"/>
                <a:gd name="connsiteX3" fmla="*/ 864672 w 4604385"/>
                <a:gd name="connsiteY3" fmla="*/ 438150 h 1790700"/>
                <a:gd name="connsiteX4" fmla="*/ 495300 w 4604385"/>
                <a:gd name="connsiteY4" fmla="*/ 807522 h 1790700"/>
                <a:gd name="connsiteX5" fmla="*/ 495300 w 4604385"/>
                <a:gd name="connsiteY5" fmla="*/ 983178 h 1790700"/>
                <a:gd name="connsiteX6" fmla="*/ 864672 w 4604385"/>
                <a:gd name="connsiteY6" fmla="*/ 1352550 h 1790700"/>
                <a:gd name="connsiteX7" fmla="*/ 4604385 w 4604385"/>
                <a:gd name="connsiteY7" fmla="*/ 1352550 h 1790700"/>
                <a:gd name="connsiteX8" fmla="*/ 4604385 w 4604385"/>
                <a:gd name="connsiteY8" fmla="*/ 1790700 h 1790700"/>
                <a:gd name="connsiteX9" fmla="*/ 727078 w 4604385"/>
                <a:gd name="connsiteY9" fmla="*/ 1790700 h 1790700"/>
                <a:gd name="connsiteX10" fmla="*/ 0 w 4604385"/>
                <a:gd name="connsiteY10" fmla="*/ 1063622 h 1790700"/>
                <a:gd name="connsiteX11" fmla="*/ 0 w 4604385"/>
                <a:gd name="connsiteY11" fmla="*/ 727078 h 1790700"/>
                <a:gd name="connsiteX12" fmla="*/ 727078 w 4604385"/>
                <a:gd name="connsiteY12" fmla="*/ 0 h 1790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04385" h="1790700">
                  <a:moveTo>
                    <a:pt x="727078" y="0"/>
                  </a:moveTo>
                  <a:lnTo>
                    <a:pt x="4604385" y="0"/>
                  </a:lnTo>
                  <a:lnTo>
                    <a:pt x="4604385" y="438150"/>
                  </a:lnTo>
                  <a:lnTo>
                    <a:pt x="864672" y="438150"/>
                  </a:lnTo>
                  <a:cubicBezTo>
                    <a:pt x="660673" y="438150"/>
                    <a:pt x="495300" y="603523"/>
                    <a:pt x="495300" y="807522"/>
                  </a:cubicBezTo>
                  <a:lnTo>
                    <a:pt x="495300" y="983178"/>
                  </a:lnTo>
                  <a:cubicBezTo>
                    <a:pt x="495300" y="1187177"/>
                    <a:pt x="660673" y="1352550"/>
                    <a:pt x="864672" y="1352550"/>
                  </a:cubicBezTo>
                  <a:lnTo>
                    <a:pt x="4604385" y="1352550"/>
                  </a:lnTo>
                  <a:lnTo>
                    <a:pt x="4604385" y="1790700"/>
                  </a:lnTo>
                  <a:lnTo>
                    <a:pt x="727078" y="1790700"/>
                  </a:lnTo>
                  <a:cubicBezTo>
                    <a:pt x="325524" y="1790700"/>
                    <a:pt x="0" y="1465176"/>
                    <a:pt x="0" y="1063622"/>
                  </a:cubicBezTo>
                  <a:lnTo>
                    <a:pt x="0" y="727078"/>
                  </a:lnTo>
                  <a:cubicBezTo>
                    <a:pt x="0" y="325524"/>
                    <a:pt x="325524" y="0"/>
                    <a:pt x="727078" y="0"/>
                  </a:cubicBez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任意多边形 5"/>
            <p:cNvSpPr/>
            <p:nvPr/>
          </p:nvSpPr>
          <p:spPr>
            <a:xfrm flipH="1">
              <a:off x="5004876" y="4338907"/>
              <a:ext cx="3696212" cy="1437501"/>
            </a:xfrm>
            <a:custGeom>
              <a:gdLst>
                <a:gd name="connsiteX0" fmla="*/ 727078 w 4604385"/>
                <a:gd name="connsiteY0" fmla="*/ 0 h 1790700"/>
                <a:gd name="connsiteX1" fmla="*/ 4604385 w 4604385"/>
                <a:gd name="connsiteY1" fmla="*/ 0 h 1790700"/>
                <a:gd name="connsiteX2" fmla="*/ 4604385 w 4604385"/>
                <a:gd name="connsiteY2" fmla="*/ 438150 h 1790700"/>
                <a:gd name="connsiteX3" fmla="*/ 864672 w 4604385"/>
                <a:gd name="connsiteY3" fmla="*/ 438150 h 1790700"/>
                <a:gd name="connsiteX4" fmla="*/ 495300 w 4604385"/>
                <a:gd name="connsiteY4" fmla="*/ 807522 h 1790700"/>
                <a:gd name="connsiteX5" fmla="*/ 495300 w 4604385"/>
                <a:gd name="connsiteY5" fmla="*/ 983178 h 1790700"/>
                <a:gd name="connsiteX6" fmla="*/ 864672 w 4604385"/>
                <a:gd name="connsiteY6" fmla="*/ 1352550 h 1790700"/>
                <a:gd name="connsiteX7" fmla="*/ 4604385 w 4604385"/>
                <a:gd name="connsiteY7" fmla="*/ 1352550 h 1790700"/>
                <a:gd name="connsiteX8" fmla="*/ 4604385 w 4604385"/>
                <a:gd name="connsiteY8" fmla="*/ 1790700 h 1790700"/>
                <a:gd name="connsiteX9" fmla="*/ 727078 w 4604385"/>
                <a:gd name="connsiteY9" fmla="*/ 1790700 h 1790700"/>
                <a:gd name="connsiteX10" fmla="*/ 0 w 4604385"/>
                <a:gd name="connsiteY10" fmla="*/ 1063622 h 1790700"/>
                <a:gd name="connsiteX11" fmla="*/ 0 w 4604385"/>
                <a:gd name="connsiteY11" fmla="*/ 727078 h 1790700"/>
                <a:gd name="connsiteX12" fmla="*/ 727078 w 4604385"/>
                <a:gd name="connsiteY12" fmla="*/ 0 h 1790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04385" h="1790700">
                  <a:moveTo>
                    <a:pt x="727078" y="0"/>
                  </a:moveTo>
                  <a:lnTo>
                    <a:pt x="4604385" y="0"/>
                  </a:lnTo>
                  <a:lnTo>
                    <a:pt x="4604385" y="438150"/>
                  </a:lnTo>
                  <a:lnTo>
                    <a:pt x="864672" y="438150"/>
                  </a:lnTo>
                  <a:cubicBezTo>
                    <a:pt x="660673" y="438150"/>
                    <a:pt x="495300" y="603523"/>
                    <a:pt x="495300" y="807522"/>
                  </a:cubicBezTo>
                  <a:lnTo>
                    <a:pt x="495300" y="983178"/>
                  </a:lnTo>
                  <a:cubicBezTo>
                    <a:pt x="495300" y="1187177"/>
                    <a:pt x="660673" y="1352550"/>
                    <a:pt x="864672" y="1352550"/>
                  </a:cubicBezTo>
                  <a:lnTo>
                    <a:pt x="4604385" y="1352550"/>
                  </a:lnTo>
                  <a:lnTo>
                    <a:pt x="4604385" y="1790700"/>
                  </a:lnTo>
                  <a:lnTo>
                    <a:pt x="727078" y="1790700"/>
                  </a:lnTo>
                  <a:cubicBezTo>
                    <a:pt x="325524" y="1790700"/>
                    <a:pt x="0" y="1465176"/>
                    <a:pt x="0" y="1063622"/>
                  </a:cubicBezTo>
                  <a:lnTo>
                    <a:pt x="0" y="727078"/>
                  </a:lnTo>
                  <a:cubicBezTo>
                    <a:pt x="0" y="325524"/>
                    <a:pt x="325524" y="0"/>
                    <a:pt x="727078" y="0"/>
                  </a:cubicBezTo>
                  <a:close/>
                </a:path>
              </a:pathLst>
            </a:cu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矩形 6"/>
            <p:cNvSpPr/>
            <p:nvPr/>
          </p:nvSpPr>
          <p:spPr>
            <a:xfrm>
              <a:off x="1" y="5424679"/>
              <a:ext cx="5467350" cy="351729"/>
            </a:xfrm>
            <a:prstGeom prst="rect">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矩形 7"/>
            <p:cNvSpPr/>
            <p:nvPr/>
          </p:nvSpPr>
          <p:spPr>
            <a:xfrm>
              <a:off x="7115175" y="1081592"/>
              <a:ext cx="3073400" cy="351729"/>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等腰三角形 8"/>
            <p:cNvSpPr/>
            <p:nvPr/>
          </p:nvSpPr>
          <p:spPr>
            <a:xfrm rot="5400000">
              <a:off x="9769147" y="1045371"/>
              <a:ext cx="838857" cy="461306"/>
            </a:xfrm>
            <a:prstGeom prst="triangl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等腰三角形 9"/>
            <p:cNvSpPr/>
            <p:nvPr/>
          </p:nvSpPr>
          <p:spPr>
            <a:xfrm rot="5400000" flipH="1" flipV="1">
              <a:off x="4585448" y="2131223"/>
              <a:ext cx="838857" cy="461306"/>
            </a:xfrm>
            <a:prstGeom prst="triangl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等腰三角形 10"/>
            <p:cNvSpPr/>
            <p:nvPr/>
          </p:nvSpPr>
          <p:spPr>
            <a:xfrm rot="5400000">
              <a:off x="6926400" y="3198347"/>
              <a:ext cx="838857" cy="461306"/>
            </a:xfrm>
            <a:prstGeom prst="triangl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2" name="等腰三角形 11"/>
            <p:cNvSpPr/>
            <p:nvPr/>
          </p:nvSpPr>
          <p:spPr>
            <a:xfrm rot="5400000" flipH="1" flipV="1">
              <a:off x="4585449" y="4284117"/>
              <a:ext cx="838857" cy="461306"/>
            </a:xfrm>
            <a:prstGeom prst="triangle">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13" name="组合 12"/>
            <p:cNvGrpSpPr/>
            <p:nvPr/>
          </p:nvGrpSpPr>
          <p:grpSpPr>
            <a:xfrm>
              <a:off x="283433" y="1369703"/>
              <a:ext cx="3030292" cy="1166092"/>
              <a:chOff x="945840" y="3430058"/>
              <a:chExt cx="3030292" cy="1166092"/>
            </a:xfrm>
          </p:grpSpPr>
          <p:sp>
            <p:nvSpPr>
              <p:cNvPr id="27" name="文本框 26"/>
              <p:cNvSpPr txBox="1"/>
              <p:nvPr/>
            </p:nvSpPr>
            <p:spPr>
              <a:xfrm>
                <a:off x="945840" y="3737823"/>
                <a:ext cx="3030292" cy="858327"/>
              </a:xfrm>
              <a:prstGeom prst="rect">
                <a:avLst/>
              </a:prstGeom>
              <a:noFill/>
            </p:spPr>
            <p:txBody>
              <a:bodyPr wrap="square" lIns="72000" tIns="0" rIns="72000" bIns="0" anchor="ctr" anchorCtr="0">
                <a:normAutofit/>
              </a:bodyPr>
              <a:lstStyle/>
              <a:p>
                <a:pPr algn="r" defTabSz="913765">
                  <a:lnSpc>
                    <a:spcPct val="120000"/>
                  </a:lnSpc>
                  <a:defRPr/>
                </a:pPr>
                <a:r>
                  <a:rPr lang="zh-CN" altLang="en-US" sz="1050"/>
                  <a:t>此部分内容作为文字排版占位显示</a:t>
                </a:r>
                <a:br>
                  <a:rPr lang="zh-CN" altLang="en-US" sz="1050"/>
                </a:br>
                <a:r>
                  <a:rPr lang="zh-CN" altLang="en-US" sz="1050"/>
                  <a:t>（建议使用主题字体）</a:t>
                </a:r>
                <a:endParaRPr lang="zh-CN" altLang="en-US" sz="1050"/>
              </a:p>
            </p:txBody>
          </p:sp>
          <p:sp>
            <p:nvSpPr>
              <p:cNvPr id="28" name="矩形 27"/>
              <p:cNvSpPr/>
              <p:nvPr/>
            </p:nvSpPr>
            <p:spPr>
              <a:xfrm>
                <a:off x="1518803" y="3430058"/>
                <a:ext cx="2457329" cy="246221"/>
              </a:xfrm>
              <a:prstGeom prst="rect">
                <a:avLst/>
              </a:prstGeom>
            </p:spPr>
            <p:txBody>
              <a:bodyPr wrap="none" lIns="72000" tIns="0" rIns="72000" bIns="0">
                <a:normAutofit fontScale="85000" lnSpcReduction="20000"/>
              </a:bodyPr>
              <a:lstStyle/>
              <a:p>
                <a:pPr lvl="0" algn="r" defTabSz="913765">
                  <a:defRPr/>
                </a:pPr>
                <a:r>
                  <a:rPr lang="zh-CN" altLang="en-US" b="1">
                    <a:solidFill>
                      <a:schemeClr val="accent1"/>
                    </a:solidFill>
                  </a:rPr>
                  <a:t>标题文本预设</a:t>
                </a:r>
                <a:endParaRPr lang="zh-CN" altLang="en-US" b="1">
                  <a:solidFill>
                    <a:schemeClr val="accent1"/>
                  </a:solidFill>
                </a:endParaRPr>
              </a:p>
            </p:txBody>
          </p:sp>
        </p:grpSp>
        <p:grpSp>
          <p:nvGrpSpPr>
            <p:cNvPr id="14" name="组合 13"/>
            <p:cNvGrpSpPr/>
            <p:nvPr/>
          </p:nvGrpSpPr>
          <p:grpSpPr>
            <a:xfrm>
              <a:off x="8906442" y="2486436"/>
              <a:ext cx="3147200" cy="1117640"/>
              <a:chOff x="8268607" y="3017352"/>
              <a:chExt cx="3147200" cy="1117640"/>
            </a:xfrm>
          </p:grpSpPr>
          <p:sp>
            <p:nvSpPr>
              <p:cNvPr id="25" name="文本框 24"/>
              <p:cNvSpPr txBox="1"/>
              <p:nvPr/>
            </p:nvSpPr>
            <p:spPr>
              <a:xfrm>
                <a:off x="8268607" y="3325117"/>
                <a:ext cx="3147200" cy="809875"/>
              </a:xfrm>
              <a:prstGeom prst="rect">
                <a:avLst/>
              </a:prstGeom>
              <a:noFill/>
            </p:spPr>
            <p:txBody>
              <a:bodyPr wrap="square" lIns="72000" tIns="0" rIns="72000" bIns="0" anchor="ctr" anchorCtr="0">
                <a:normAutofit/>
              </a:bodyPr>
              <a:lstStyle/>
              <a:p>
                <a:pPr defTabSz="913765">
                  <a:lnSpc>
                    <a:spcPct val="120000"/>
                  </a:lnSpc>
                  <a:defRPr/>
                </a:pPr>
                <a:r>
                  <a:rPr lang="zh-CN" altLang="en-US" sz="1050"/>
                  <a:t>此部分内容作为文字排版占位显示</a:t>
                </a:r>
                <a:br>
                  <a:rPr lang="zh-CN" altLang="en-US" sz="1050"/>
                </a:br>
                <a:r>
                  <a:rPr lang="zh-CN" altLang="en-US" sz="1050"/>
                  <a:t>（建议使用主题字体）</a:t>
                </a:r>
                <a:endParaRPr lang="zh-CN" altLang="en-US" sz="1050"/>
              </a:p>
            </p:txBody>
          </p:sp>
          <p:sp>
            <p:nvSpPr>
              <p:cNvPr id="26" name="矩形 25"/>
              <p:cNvSpPr/>
              <p:nvPr/>
            </p:nvSpPr>
            <p:spPr>
              <a:xfrm>
                <a:off x="8268607" y="3017352"/>
                <a:ext cx="2457329" cy="246221"/>
              </a:xfrm>
              <a:prstGeom prst="rect">
                <a:avLst/>
              </a:prstGeom>
            </p:spPr>
            <p:txBody>
              <a:bodyPr wrap="none" lIns="72000" tIns="0" rIns="72000" bIns="0">
                <a:normAutofit fontScale="85000" lnSpcReduction="20000"/>
              </a:bodyPr>
              <a:lstStyle/>
              <a:p>
                <a:pPr lvl="0" defTabSz="913765">
                  <a:defRPr/>
                </a:pPr>
                <a:r>
                  <a:rPr lang="zh-CN" altLang="en-US" b="1">
                    <a:solidFill>
                      <a:schemeClr val="accent2"/>
                    </a:solidFill>
                  </a:rPr>
                  <a:t>标题文本预设</a:t>
                </a:r>
                <a:endParaRPr lang="zh-CN" altLang="en-US" b="1">
                  <a:solidFill>
                    <a:schemeClr val="accent2"/>
                  </a:solidFill>
                </a:endParaRPr>
              </a:p>
            </p:txBody>
          </p:sp>
        </p:grpSp>
        <p:grpSp>
          <p:nvGrpSpPr>
            <p:cNvPr id="15" name="组合 14"/>
            <p:cNvGrpSpPr/>
            <p:nvPr/>
          </p:nvGrpSpPr>
          <p:grpSpPr>
            <a:xfrm>
              <a:off x="283433" y="3524546"/>
              <a:ext cx="3030292" cy="1166092"/>
              <a:chOff x="945840" y="3430058"/>
              <a:chExt cx="3030292" cy="1166092"/>
            </a:xfrm>
          </p:grpSpPr>
          <p:sp>
            <p:nvSpPr>
              <p:cNvPr id="23" name="文本框 22"/>
              <p:cNvSpPr txBox="1"/>
              <p:nvPr/>
            </p:nvSpPr>
            <p:spPr>
              <a:xfrm>
                <a:off x="945840" y="3737823"/>
                <a:ext cx="3030292" cy="858327"/>
              </a:xfrm>
              <a:prstGeom prst="rect">
                <a:avLst/>
              </a:prstGeom>
              <a:noFill/>
            </p:spPr>
            <p:txBody>
              <a:bodyPr wrap="square" lIns="72000" tIns="0" rIns="72000" bIns="0" anchor="ctr" anchorCtr="0">
                <a:normAutofit/>
              </a:bodyPr>
              <a:lstStyle/>
              <a:p>
                <a:pPr algn="r" defTabSz="913765">
                  <a:lnSpc>
                    <a:spcPct val="120000"/>
                  </a:lnSpc>
                  <a:defRPr/>
                </a:pPr>
                <a:r>
                  <a:rPr lang="zh-CN" altLang="en-US" sz="1050"/>
                  <a:t>此部分内容作为文字排版占位显示</a:t>
                </a:r>
                <a:br>
                  <a:rPr lang="zh-CN" altLang="en-US" sz="1050"/>
                </a:br>
                <a:r>
                  <a:rPr lang="zh-CN" altLang="en-US" sz="1050"/>
                  <a:t>（建议使用主题字体）</a:t>
                </a:r>
                <a:endParaRPr lang="zh-CN" altLang="en-US" sz="1050"/>
              </a:p>
            </p:txBody>
          </p:sp>
          <p:sp>
            <p:nvSpPr>
              <p:cNvPr id="24" name="矩形 23"/>
              <p:cNvSpPr/>
              <p:nvPr/>
            </p:nvSpPr>
            <p:spPr>
              <a:xfrm>
                <a:off x="1518803" y="3430058"/>
                <a:ext cx="2457329" cy="246221"/>
              </a:xfrm>
              <a:prstGeom prst="rect">
                <a:avLst/>
              </a:prstGeom>
            </p:spPr>
            <p:txBody>
              <a:bodyPr wrap="none" lIns="72000" tIns="0" rIns="72000" bIns="0">
                <a:normAutofit fontScale="85000" lnSpcReduction="20000"/>
              </a:bodyPr>
              <a:lstStyle/>
              <a:p>
                <a:pPr lvl="0" algn="r" defTabSz="913765">
                  <a:defRPr/>
                </a:pPr>
                <a:r>
                  <a:rPr lang="zh-CN" altLang="en-US" b="1">
                    <a:solidFill>
                      <a:schemeClr val="accent4"/>
                    </a:solidFill>
                  </a:rPr>
                  <a:t>标题文本预设</a:t>
                </a:r>
                <a:endParaRPr lang="zh-CN" altLang="en-US" b="1">
                  <a:solidFill>
                    <a:schemeClr val="accent4"/>
                  </a:solidFill>
                </a:endParaRPr>
              </a:p>
            </p:txBody>
          </p:sp>
        </p:grpSp>
        <p:grpSp>
          <p:nvGrpSpPr>
            <p:cNvPr id="16" name="组合 15"/>
            <p:cNvGrpSpPr/>
            <p:nvPr/>
          </p:nvGrpSpPr>
          <p:grpSpPr>
            <a:xfrm>
              <a:off x="8906442" y="4641279"/>
              <a:ext cx="3147201" cy="1117640"/>
              <a:chOff x="8268607" y="3017352"/>
              <a:chExt cx="3147201" cy="1117640"/>
            </a:xfrm>
          </p:grpSpPr>
          <p:sp>
            <p:nvSpPr>
              <p:cNvPr id="21" name="文本框 20"/>
              <p:cNvSpPr txBox="1"/>
              <p:nvPr/>
            </p:nvSpPr>
            <p:spPr>
              <a:xfrm>
                <a:off x="8268607" y="3325117"/>
                <a:ext cx="3147201" cy="809875"/>
              </a:xfrm>
              <a:prstGeom prst="rect">
                <a:avLst/>
              </a:prstGeom>
              <a:noFill/>
            </p:spPr>
            <p:txBody>
              <a:bodyPr wrap="square" lIns="72000" tIns="0" rIns="72000" bIns="0" anchor="ctr" anchorCtr="0">
                <a:normAutofit/>
              </a:bodyPr>
              <a:lstStyle/>
              <a:p>
                <a:pPr defTabSz="913765">
                  <a:lnSpc>
                    <a:spcPct val="120000"/>
                  </a:lnSpc>
                  <a:defRPr/>
                </a:pPr>
                <a:r>
                  <a:rPr lang="zh-CN" altLang="en-US" sz="1050"/>
                  <a:t>此部分内容作为文字排版占位显示</a:t>
                </a:r>
                <a:br>
                  <a:rPr lang="zh-CN" altLang="en-US" sz="1050"/>
                </a:br>
                <a:r>
                  <a:rPr lang="zh-CN" altLang="en-US" sz="1050"/>
                  <a:t>（建议使用主题字体）</a:t>
                </a:r>
                <a:endParaRPr lang="zh-CN" altLang="en-US" sz="1050"/>
              </a:p>
            </p:txBody>
          </p:sp>
          <p:sp>
            <p:nvSpPr>
              <p:cNvPr id="22" name="矩形 21"/>
              <p:cNvSpPr/>
              <p:nvPr/>
            </p:nvSpPr>
            <p:spPr>
              <a:xfrm>
                <a:off x="8268607" y="3017352"/>
                <a:ext cx="2457329" cy="246221"/>
              </a:xfrm>
              <a:prstGeom prst="rect">
                <a:avLst/>
              </a:prstGeom>
            </p:spPr>
            <p:txBody>
              <a:bodyPr wrap="none" lIns="72000" tIns="0" rIns="72000" bIns="0">
                <a:normAutofit fontScale="85000" lnSpcReduction="20000"/>
              </a:bodyPr>
              <a:lstStyle/>
              <a:p>
                <a:pPr lvl="0" defTabSz="913765">
                  <a:defRPr/>
                </a:pPr>
                <a:r>
                  <a:rPr lang="zh-CN" altLang="en-US" b="1">
                    <a:solidFill>
                      <a:schemeClr val="accent6"/>
                    </a:solidFill>
                  </a:rPr>
                  <a:t>标题文本预设</a:t>
                </a:r>
                <a:endParaRPr lang="zh-CN" altLang="en-US" b="1">
                  <a:solidFill>
                    <a:schemeClr val="accent6"/>
                  </a:solidFill>
                </a:endParaRPr>
              </a:p>
            </p:txBody>
          </p:sp>
        </p:grpSp>
        <p:grpSp>
          <p:nvGrpSpPr>
            <p:cNvPr id="17" name="组合 16"/>
            <p:cNvGrpSpPr/>
            <p:nvPr/>
          </p:nvGrpSpPr>
          <p:grpSpPr>
            <a:xfrm>
              <a:off x="7965417" y="838027"/>
              <a:ext cx="838858" cy="838858"/>
              <a:chOff x="7965417" y="838027"/>
              <a:chExt cx="838858" cy="838858"/>
            </a:xfrm>
          </p:grpSpPr>
          <p:sp>
            <p:nvSpPr>
              <p:cNvPr id="18" name="椭圆 17"/>
              <p:cNvSpPr/>
              <p:nvPr/>
            </p:nvSpPr>
            <p:spPr>
              <a:xfrm>
                <a:off x="7965417" y="838027"/>
                <a:ext cx="838858" cy="838858"/>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9" name="椭圆 18"/>
              <p:cNvSpPr/>
              <p:nvPr/>
            </p:nvSpPr>
            <p:spPr>
              <a:xfrm>
                <a:off x="8067502" y="940112"/>
                <a:ext cx="634688" cy="634688"/>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0" name="任意多边形 19"/>
              <p:cNvSpPr/>
              <p:nvPr/>
            </p:nvSpPr>
            <p:spPr bwMode="auto">
              <a:xfrm>
                <a:off x="8185673" y="1081592"/>
                <a:ext cx="427937" cy="351729"/>
              </a:xfrm>
              <a:custGeom>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accent1"/>
              </a:solidFill>
              <a:ln>
                <a:noFill/>
              </a:ln>
            </p:spPr>
            <p:txBody>
              <a:bodyPr anchor="ctr"/>
              <a:lstStyle/>
              <a:p>
                <a:pPr algn="ctr"/>
              </a:p>
            </p:txBody>
          </p:sp>
        </p:grpSp>
      </p:grpSp>
      <p:grpSp>
        <p:nvGrpSpPr>
          <p:cNvPr id="29" name="组合 28"/>
          <p:cNvGrpSpPr/>
          <p:nvPr/>
        </p:nvGrpSpPr>
        <p:grpSpPr>
          <a:xfrm>
            <a:off x="600076" y="159402"/>
            <a:ext cx="5346554" cy="468069"/>
            <a:chOff x="600076" y="159402"/>
            <a:chExt cx="5346554" cy="468069"/>
          </a:xfrm>
        </p:grpSpPr>
        <p:sp>
          <p:nvSpPr>
            <p:cNvPr id="30" name="文本框 29"/>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31"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 name="矩形 16"/>
          <p:cNvSpPr/>
          <p:nvPr/>
        </p:nvSpPr>
        <p:spPr>
          <a:xfrm>
            <a:off x="-34144" y="-10390"/>
            <a:ext cx="12211133" cy="686839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6908954" y="2868830"/>
            <a:ext cx="4823491" cy="2040765"/>
            <a:chOff x="6344242" y="1848109"/>
            <a:chExt cx="4823491" cy="2040765"/>
          </a:xfrm>
        </p:grpSpPr>
        <p:sp>
          <p:nvSpPr>
            <p:cNvPr id="14" name="矩形 13"/>
            <p:cNvSpPr/>
            <p:nvPr/>
          </p:nvSpPr>
          <p:spPr>
            <a:xfrm>
              <a:off x="6407047" y="1848109"/>
              <a:ext cx="3049837" cy="584775"/>
            </a:xfrm>
            <a:prstGeom prst="rect">
              <a:avLst/>
            </a:prstGeom>
            <a:noFill/>
          </p:spPr>
          <p:txBody>
            <a:bodyPr wrap="square">
              <a:spAutoFit/>
            </a:bodyPr>
            <a:lstStyle/>
            <a:p>
              <a:pPr algn="ctr"/>
              <a:r>
                <a:rPr lang="zh-CN" altLang="en-US" sz="3200" b="1">
                  <a:solidFill>
                    <a:schemeClr val="bg1"/>
                  </a:solidFill>
                  <a:latin typeface="微软雅黑" panose="020b0503020204020204" pitchFamily="34" charset="-122"/>
                  <a:ea typeface="微软雅黑" panose="020b0503020204020204" pitchFamily="34" charset="-122"/>
                </a:rPr>
                <a:t>点击输入小标题</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6344242" y="2429692"/>
              <a:ext cx="2436629" cy="584775"/>
            </a:xfrm>
            <a:prstGeom prst="rect">
              <a:avLst/>
            </a:prstGeom>
          </p:spPr>
          <p:txBody>
            <a:bodyPr wrap="none">
              <a:spAutoFit/>
            </a:bodyPr>
            <a:lstStyle/>
            <a:p>
              <a:pPr algn="ctr"/>
              <a:r>
                <a:rPr lang="en-US" altLang="zh-CN" sz="3200" b="1">
                  <a:solidFill>
                    <a:schemeClr val="bg1"/>
                  </a:solidFill>
                  <a:latin typeface="微软雅黑" panose="020b0503020204020204" pitchFamily="34" charset="-122"/>
                  <a:ea typeface="微软雅黑" panose="020b0503020204020204" pitchFamily="34" charset="-122"/>
                </a:rPr>
                <a:t>PART TWO</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439738" y="3014467"/>
              <a:ext cx="4727995" cy="874407"/>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造字工房悦黑体验版纤细体" pitchFamily="2" charset="-122"/>
                </a:rPr>
                <a:t>请在此编辑您的文本请在此编辑您的文本请在此编辑您的文本请在此编辑您的文本。</a:t>
              </a:r>
              <a:endParaRPr lang="zh-CN" altLang="en-US">
                <a:solidFill>
                  <a:schemeClr val="bg1"/>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44" y="0"/>
            <a:ext cx="4553712" cy="6858000"/>
          </a:xfrm>
          <a:prstGeom prst="rect">
            <a:avLst/>
          </a:prstGeom>
        </p:spPr>
      </p:pic>
      <p:sp>
        <p:nvSpPr>
          <p:cNvPr id="22" name="speech-bubble_63051"/>
          <p:cNvSpPr>
            <a:spLocks noChangeAspect="1"/>
          </p:cNvSpPr>
          <p:nvPr/>
        </p:nvSpPr>
        <p:spPr bwMode="auto">
          <a:xfrm>
            <a:off x="6096000" y="2287247"/>
            <a:ext cx="931864" cy="722832"/>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58" h="3696">
                <a:moveTo>
                  <a:pt x="4684" y="857"/>
                </a:moveTo>
                <a:cubicBezTo>
                  <a:pt x="4603" y="351"/>
                  <a:pt x="4244" y="139"/>
                  <a:pt x="3770" y="90"/>
                </a:cubicBezTo>
                <a:cubicBezTo>
                  <a:pt x="2873" y="0"/>
                  <a:pt x="1967" y="81"/>
                  <a:pt x="1069" y="81"/>
                </a:cubicBezTo>
                <a:cubicBezTo>
                  <a:pt x="498" y="81"/>
                  <a:pt x="196" y="236"/>
                  <a:pt x="74" y="824"/>
                </a:cubicBezTo>
                <a:cubicBezTo>
                  <a:pt x="0" y="1175"/>
                  <a:pt x="49" y="1550"/>
                  <a:pt x="90" y="1901"/>
                </a:cubicBezTo>
                <a:cubicBezTo>
                  <a:pt x="115" y="2130"/>
                  <a:pt x="98" y="2399"/>
                  <a:pt x="213" y="2611"/>
                </a:cubicBezTo>
                <a:cubicBezTo>
                  <a:pt x="400" y="2962"/>
                  <a:pt x="825" y="3027"/>
                  <a:pt x="1216" y="2986"/>
                </a:cubicBezTo>
                <a:cubicBezTo>
                  <a:pt x="1224" y="2986"/>
                  <a:pt x="1241" y="2995"/>
                  <a:pt x="1249" y="2995"/>
                </a:cubicBezTo>
                <a:cubicBezTo>
                  <a:pt x="1681" y="2995"/>
                  <a:pt x="2114" y="2986"/>
                  <a:pt x="2546" y="2978"/>
                </a:cubicBezTo>
                <a:cubicBezTo>
                  <a:pt x="2636" y="3109"/>
                  <a:pt x="2775" y="3223"/>
                  <a:pt x="2889" y="3321"/>
                </a:cubicBezTo>
                <a:cubicBezTo>
                  <a:pt x="3044" y="3460"/>
                  <a:pt x="3224" y="3582"/>
                  <a:pt x="3419" y="3664"/>
                </a:cubicBezTo>
                <a:cubicBezTo>
                  <a:pt x="3493" y="3696"/>
                  <a:pt x="3575" y="3656"/>
                  <a:pt x="3575" y="3574"/>
                </a:cubicBezTo>
                <a:cubicBezTo>
                  <a:pt x="3591" y="3378"/>
                  <a:pt x="3591" y="3182"/>
                  <a:pt x="3583" y="2986"/>
                </a:cubicBezTo>
                <a:cubicBezTo>
                  <a:pt x="4089" y="2995"/>
                  <a:pt x="4415" y="2750"/>
                  <a:pt x="4562" y="2276"/>
                </a:cubicBezTo>
                <a:cubicBezTo>
                  <a:pt x="4701" y="1820"/>
                  <a:pt x="4758" y="1314"/>
                  <a:pt x="4684" y="857"/>
                </a:cubicBezTo>
                <a:close/>
                <a:moveTo>
                  <a:pt x="270" y="1436"/>
                </a:moveTo>
                <a:lnTo>
                  <a:pt x="270" y="1436"/>
                </a:lnTo>
                <a:cubicBezTo>
                  <a:pt x="262" y="1314"/>
                  <a:pt x="262" y="1183"/>
                  <a:pt x="270" y="1052"/>
                </a:cubicBezTo>
                <a:cubicBezTo>
                  <a:pt x="270" y="1061"/>
                  <a:pt x="278" y="1061"/>
                  <a:pt x="278" y="1069"/>
                </a:cubicBezTo>
                <a:cubicBezTo>
                  <a:pt x="270" y="1191"/>
                  <a:pt x="270" y="1314"/>
                  <a:pt x="270" y="1436"/>
                </a:cubicBezTo>
                <a:close/>
                <a:moveTo>
                  <a:pt x="3199" y="2081"/>
                </a:moveTo>
                <a:lnTo>
                  <a:pt x="3199" y="2081"/>
                </a:lnTo>
                <a:cubicBezTo>
                  <a:pt x="3224" y="1844"/>
                  <a:pt x="3232" y="1583"/>
                  <a:pt x="3273" y="1338"/>
                </a:cubicBezTo>
                <a:cubicBezTo>
                  <a:pt x="3248" y="1591"/>
                  <a:pt x="3224" y="1836"/>
                  <a:pt x="3199" y="2081"/>
                </a:cubicBezTo>
                <a:close/>
              </a:path>
            </a:pathLst>
          </a:custGeom>
          <a:solidFill>
            <a:schemeClr val="bg1"/>
          </a:solidFill>
          <a:ln>
            <a:noFill/>
          </a:ln>
        </p:spPr>
        <p:txBody>
          <a:bodyPr/>
          <a:lstStyle/>
          <a:p/>
        </p:txBody>
      </p:sp>
      <p:sp>
        <p:nvSpPr>
          <p:cNvPr id="19" name="文本框 12"/>
          <p:cNvSpPr txBox="1"/>
          <p:nvPr/>
        </p:nvSpPr>
        <p:spPr>
          <a:xfrm>
            <a:off x="5564055" y="2146709"/>
            <a:ext cx="1995753" cy="769441"/>
          </a:xfrm>
          <a:custGeom>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67" h="3867">
                <a:moveTo>
                  <a:pt x="333" y="0"/>
                </a:moveTo>
                <a:cubicBezTo>
                  <a:pt x="150" y="0"/>
                  <a:pt x="0" y="150"/>
                  <a:pt x="0" y="333"/>
                </a:cubicBezTo>
                <a:lnTo>
                  <a:pt x="0" y="3000"/>
                </a:lnTo>
                <a:cubicBezTo>
                  <a:pt x="0" y="3184"/>
                  <a:pt x="150" y="3333"/>
                  <a:pt x="333" y="3333"/>
                </a:cubicBezTo>
                <a:lnTo>
                  <a:pt x="533" y="3333"/>
                </a:lnTo>
                <a:lnTo>
                  <a:pt x="533" y="3800"/>
                </a:lnTo>
                <a:cubicBezTo>
                  <a:pt x="533" y="3837"/>
                  <a:pt x="563" y="3867"/>
                  <a:pt x="600" y="3867"/>
                </a:cubicBezTo>
                <a:cubicBezTo>
                  <a:pt x="615" y="3867"/>
                  <a:pt x="630" y="3862"/>
                  <a:pt x="642" y="3852"/>
                </a:cubicBezTo>
                <a:lnTo>
                  <a:pt x="1290" y="3333"/>
                </a:lnTo>
                <a:lnTo>
                  <a:pt x="3533" y="3333"/>
                </a:lnTo>
                <a:cubicBezTo>
                  <a:pt x="3717" y="3333"/>
                  <a:pt x="3867" y="3184"/>
                  <a:pt x="3867" y="3000"/>
                </a:cubicBezTo>
                <a:lnTo>
                  <a:pt x="3867" y="333"/>
                </a:lnTo>
                <a:cubicBezTo>
                  <a:pt x="3867" y="150"/>
                  <a:pt x="3717" y="0"/>
                  <a:pt x="3533" y="0"/>
                </a:cubicBezTo>
                <a:lnTo>
                  <a:pt x="333" y="0"/>
                </a:lnTo>
                <a:close/>
                <a:moveTo>
                  <a:pt x="333" y="133"/>
                </a:moveTo>
                <a:lnTo>
                  <a:pt x="3533" y="133"/>
                </a:lnTo>
                <a:cubicBezTo>
                  <a:pt x="3645" y="133"/>
                  <a:pt x="3733" y="221"/>
                  <a:pt x="3733" y="333"/>
                </a:cubicBezTo>
                <a:lnTo>
                  <a:pt x="3733" y="3000"/>
                </a:lnTo>
                <a:cubicBezTo>
                  <a:pt x="3733" y="3112"/>
                  <a:pt x="3645" y="3200"/>
                  <a:pt x="3533" y="3200"/>
                </a:cubicBezTo>
                <a:lnTo>
                  <a:pt x="1267" y="3200"/>
                </a:lnTo>
                <a:cubicBezTo>
                  <a:pt x="1252" y="3200"/>
                  <a:pt x="1237" y="3205"/>
                  <a:pt x="1225" y="3215"/>
                </a:cubicBezTo>
                <a:lnTo>
                  <a:pt x="667" y="3661"/>
                </a:lnTo>
                <a:lnTo>
                  <a:pt x="667" y="3267"/>
                </a:lnTo>
                <a:cubicBezTo>
                  <a:pt x="667" y="3230"/>
                  <a:pt x="637" y="3200"/>
                  <a:pt x="600" y="3200"/>
                </a:cubicBezTo>
                <a:lnTo>
                  <a:pt x="333" y="3200"/>
                </a:lnTo>
                <a:cubicBezTo>
                  <a:pt x="221" y="3200"/>
                  <a:pt x="133" y="3112"/>
                  <a:pt x="133" y="3000"/>
                </a:cubicBezTo>
                <a:lnTo>
                  <a:pt x="133" y="333"/>
                </a:lnTo>
                <a:cubicBezTo>
                  <a:pt x="133" y="221"/>
                  <a:pt x="221" y="133"/>
                  <a:pt x="333" y="133"/>
                </a:cubicBezTo>
                <a:close/>
                <a:moveTo>
                  <a:pt x="333" y="300"/>
                </a:moveTo>
                <a:cubicBezTo>
                  <a:pt x="315" y="300"/>
                  <a:pt x="300" y="315"/>
                  <a:pt x="300" y="333"/>
                </a:cubicBezTo>
                <a:lnTo>
                  <a:pt x="300" y="1267"/>
                </a:lnTo>
                <a:cubicBezTo>
                  <a:pt x="300" y="1285"/>
                  <a:pt x="314" y="1300"/>
                  <a:pt x="333" y="1300"/>
                </a:cubicBezTo>
                <a:cubicBezTo>
                  <a:pt x="351" y="1301"/>
                  <a:pt x="366" y="1286"/>
                  <a:pt x="367" y="1268"/>
                </a:cubicBezTo>
                <a:lnTo>
                  <a:pt x="367" y="1267"/>
                </a:lnTo>
                <a:lnTo>
                  <a:pt x="367" y="367"/>
                </a:lnTo>
                <a:lnTo>
                  <a:pt x="1267" y="367"/>
                </a:lnTo>
                <a:cubicBezTo>
                  <a:pt x="1285" y="367"/>
                  <a:pt x="1300" y="352"/>
                  <a:pt x="1300" y="334"/>
                </a:cubicBezTo>
                <a:cubicBezTo>
                  <a:pt x="1301" y="315"/>
                  <a:pt x="1286" y="300"/>
                  <a:pt x="1268" y="300"/>
                </a:cubicBezTo>
                <a:lnTo>
                  <a:pt x="1267" y="300"/>
                </a:lnTo>
                <a:lnTo>
                  <a:pt x="333" y="300"/>
                </a:lnTo>
                <a:close/>
                <a:moveTo>
                  <a:pt x="933" y="933"/>
                </a:moveTo>
                <a:cubicBezTo>
                  <a:pt x="897" y="933"/>
                  <a:pt x="866" y="962"/>
                  <a:pt x="866" y="999"/>
                </a:cubicBezTo>
                <a:cubicBezTo>
                  <a:pt x="865" y="1036"/>
                  <a:pt x="895" y="1066"/>
                  <a:pt x="931" y="1067"/>
                </a:cubicBezTo>
                <a:cubicBezTo>
                  <a:pt x="932" y="1067"/>
                  <a:pt x="933" y="1067"/>
                  <a:pt x="933" y="1067"/>
                </a:cubicBezTo>
                <a:lnTo>
                  <a:pt x="2933" y="1067"/>
                </a:lnTo>
                <a:cubicBezTo>
                  <a:pt x="2970" y="1067"/>
                  <a:pt x="3000" y="1038"/>
                  <a:pt x="3001" y="1001"/>
                </a:cubicBezTo>
                <a:cubicBezTo>
                  <a:pt x="3001" y="964"/>
                  <a:pt x="2972" y="934"/>
                  <a:pt x="2935" y="933"/>
                </a:cubicBezTo>
                <a:cubicBezTo>
                  <a:pt x="2935" y="933"/>
                  <a:pt x="2934" y="933"/>
                  <a:pt x="2933" y="933"/>
                </a:cubicBezTo>
                <a:lnTo>
                  <a:pt x="933" y="933"/>
                </a:lnTo>
                <a:close/>
                <a:moveTo>
                  <a:pt x="933" y="1600"/>
                </a:moveTo>
                <a:cubicBezTo>
                  <a:pt x="897" y="1599"/>
                  <a:pt x="866" y="1629"/>
                  <a:pt x="866" y="1666"/>
                </a:cubicBezTo>
                <a:cubicBezTo>
                  <a:pt x="865" y="1703"/>
                  <a:pt x="895" y="1733"/>
                  <a:pt x="931" y="1733"/>
                </a:cubicBezTo>
                <a:cubicBezTo>
                  <a:pt x="932" y="1733"/>
                  <a:pt x="933" y="1733"/>
                  <a:pt x="933" y="1733"/>
                </a:cubicBezTo>
                <a:lnTo>
                  <a:pt x="2933" y="1733"/>
                </a:lnTo>
                <a:cubicBezTo>
                  <a:pt x="2970" y="1734"/>
                  <a:pt x="3000" y="1704"/>
                  <a:pt x="3001" y="1668"/>
                </a:cubicBezTo>
                <a:cubicBezTo>
                  <a:pt x="3001" y="1631"/>
                  <a:pt x="2972" y="1601"/>
                  <a:pt x="2935" y="1600"/>
                </a:cubicBezTo>
                <a:cubicBezTo>
                  <a:pt x="2935" y="1600"/>
                  <a:pt x="2934" y="1600"/>
                  <a:pt x="2933" y="1600"/>
                </a:cubicBezTo>
                <a:lnTo>
                  <a:pt x="933" y="1600"/>
                </a:lnTo>
                <a:close/>
                <a:moveTo>
                  <a:pt x="933" y="2267"/>
                </a:moveTo>
                <a:cubicBezTo>
                  <a:pt x="897" y="2266"/>
                  <a:pt x="866" y="2296"/>
                  <a:pt x="866" y="2332"/>
                </a:cubicBezTo>
                <a:cubicBezTo>
                  <a:pt x="865" y="2369"/>
                  <a:pt x="895" y="2399"/>
                  <a:pt x="931" y="2400"/>
                </a:cubicBezTo>
                <a:cubicBezTo>
                  <a:pt x="932" y="2400"/>
                  <a:pt x="933" y="2400"/>
                  <a:pt x="933" y="2400"/>
                </a:cubicBezTo>
                <a:lnTo>
                  <a:pt x="2933" y="2400"/>
                </a:lnTo>
                <a:cubicBezTo>
                  <a:pt x="2970" y="2401"/>
                  <a:pt x="3000" y="2371"/>
                  <a:pt x="3001" y="2334"/>
                </a:cubicBezTo>
                <a:cubicBezTo>
                  <a:pt x="3001" y="2297"/>
                  <a:pt x="2972" y="2267"/>
                  <a:pt x="2935" y="2267"/>
                </a:cubicBezTo>
                <a:cubicBezTo>
                  <a:pt x="2935" y="2267"/>
                  <a:pt x="2934" y="2267"/>
                  <a:pt x="2933" y="2267"/>
                </a:cubicBezTo>
                <a:lnTo>
                  <a:pt x="933" y="2267"/>
                </a:lnTo>
                <a:close/>
              </a:path>
            </a:pathLst>
          </a:cu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02</a:t>
            </a:r>
            <a:endParaRPr lang="zh-CN" altLang="en-US" sz="4400" b="1">
              <a:solidFill>
                <a:schemeClr val="tx2">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23" name="矩形 22"/>
          <p:cNvSpPr/>
          <p:nvPr/>
        </p:nvSpPr>
        <p:spPr>
          <a:xfrm>
            <a:off x="-34144" y="0"/>
            <a:ext cx="4553712" cy="6868390"/>
          </a:xfrm>
          <a:prstGeom prst="rect">
            <a:avLst/>
          </a:prstGeom>
          <a:solidFill>
            <a:schemeClr val="tx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384005" y="1628800"/>
            <a:ext cx="9572535" cy="4152563"/>
            <a:chOff x="1384005" y="1628800"/>
            <a:chExt cx="9572535" cy="4152563"/>
          </a:xfrm>
        </p:grpSpPr>
        <p:sp>
          <p:nvSpPr>
            <p:cNvPr id="3" name="空心弧 2"/>
            <p:cNvSpPr/>
            <p:nvPr/>
          </p:nvSpPr>
          <p:spPr>
            <a:xfrm rot="5878949">
              <a:off x="3996714" y="2853115"/>
              <a:ext cx="1703293" cy="1703293"/>
            </a:xfrm>
            <a:prstGeom prst="blockArc">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空心弧 3"/>
            <p:cNvSpPr/>
            <p:nvPr/>
          </p:nvSpPr>
          <p:spPr>
            <a:xfrm rot="10421983">
              <a:off x="5229411" y="1643290"/>
              <a:ext cx="1703293" cy="1703293"/>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空心弧 4"/>
            <p:cNvSpPr/>
            <p:nvPr/>
          </p:nvSpPr>
          <p:spPr>
            <a:xfrm rot="10377771" flipV="1">
              <a:off x="5201624" y="4078070"/>
              <a:ext cx="1703293" cy="1703293"/>
            </a:xfrm>
            <a:prstGeom prst="blockArc">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空心弧 5"/>
            <p:cNvSpPr/>
            <p:nvPr/>
          </p:nvSpPr>
          <p:spPr>
            <a:xfrm rot="5834737" flipV="1">
              <a:off x="6446895" y="2881029"/>
              <a:ext cx="1703293" cy="1703293"/>
            </a:xfrm>
            <a:prstGeom prst="blockArc">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弦形 6"/>
            <p:cNvSpPr/>
            <p:nvPr/>
          </p:nvSpPr>
          <p:spPr>
            <a:xfrm rot="4171017">
              <a:off x="4522988" y="2141913"/>
              <a:ext cx="1253008" cy="1253008"/>
            </a:xfrm>
            <a:prstGeom prst="chord">
              <a:avLst>
                <a:gd name="adj1" fmla="val 2809006"/>
                <a:gd name="adj2" fmla="val 15876219"/>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弦形 7"/>
            <p:cNvSpPr/>
            <p:nvPr/>
          </p:nvSpPr>
          <p:spPr>
            <a:xfrm rot="9573229">
              <a:off x="6379502" y="2149927"/>
              <a:ext cx="1253008" cy="1253008"/>
            </a:xfrm>
            <a:prstGeom prst="chord">
              <a:avLst>
                <a:gd name="adj1" fmla="val 2809006"/>
                <a:gd name="adj2" fmla="val 1587621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弦形 8"/>
            <p:cNvSpPr/>
            <p:nvPr/>
          </p:nvSpPr>
          <p:spPr>
            <a:xfrm rot="6632884" flipH="1">
              <a:off x="4463303" y="4047347"/>
              <a:ext cx="1253008" cy="1253008"/>
            </a:xfrm>
            <a:prstGeom prst="chord">
              <a:avLst>
                <a:gd name="adj1" fmla="val 2809006"/>
                <a:gd name="adj2" fmla="val 1587621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弦形 9"/>
            <p:cNvSpPr/>
            <p:nvPr/>
          </p:nvSpPr>
          <p:spPr>
            <a:xfrm rot="1271156" flipH="1">
              <a:off x="6308465" y="4006679"/>
              <a:ext cx="1253008" cy="1253008"/>
            </a:xfrm>
            <a:prstGeom prst="chord">
              <a:avLst>
                <a:gd name="adj1" fmla="val 2809006"/>
                <a:gd name="adj2" fmla="val 15876219"/>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任意多边形 10"/>
            <p:cNvSpPr/>
            <p:nvPr/>
          </p:nvSpPr>
          <p:spPr bwMode="auto">
            <a:xfrm rot="19850178">
              <a:off x="4688190" y="4602786"/>
              <a:ext cx="488379" cy="451832"/>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2">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p>
          </p:txBody>
        </p:sp>
        <p:sp>
          <p:nvSpPr>
            <p:cNvPr id="12" name="任意多边形 11"/>
            <p:cNvSpPr/>
            <p:nvPr/>
          </p:nvSpPr>
          <p:spPr bwMode="auto">
            <a:xfrm>
              <a:off x="4825770" y="2432684"/>
              <a:ext cx="314688" cy="452584"/>
            </a:xfrm>
            <a:custGeom>
              <a:cxnLst>
                <a:cxn ang="0">
                  <a:pos x="41" y="29"/>
                </a:cxn>
                <a:cxn ang="0">
                  <a:pos x="23" y="50"/>
                </a:cxn>
                <a:cxn ang="0">
                  <a:pos x="23" y="55"/>
                </a:cxn>
                <a:cxn ang="0">
                  <a:pos x="32" y="55"/>
                </a:cxn>
                <a:cxn ang="0">
                  <a:pos x="34" y="57"/>
                </a:cxn>
                <a:cxn ang="0">
                  <a:pos x="32" y="59"/>
                </a:cxn>
                <a:cxn ang="0">
                  <a:pos x="9" y="59"/>
                </a:cxn>
                <a:cxn ang="0">
                  <a:pos x="7" y="57"/>
                </a:cxn>
                <a:cxn ang="0">
                  <a:pos x="9" y="55"/>
                </a:cxn>
                <a:cxn ang="0">
                  <a:pos x="18" y="55"/>
                </a:cxn>
                <a:cxn ang="0">
                  <a:pos x="18" y="50"/>
                </a:cxn>
                <a:cxn ang="0">
                  <a:pos x="0" y="29"/>
                </a:cxn>
                <a:cxn ang="0">
                  <a:pos x="0" y="25"/>
                </a:cxn>
                <a:cxn ang="0">
                  <a:pos x="2" y="23"/>
                </a:cxn>
                <a:cxn ang="0">
                  <a:pos x="4" y="25"/>
                </a:cxn>
                <a:cxn ang="0">
                  <a:pos x="4" y="29"/>
                </a:cxn>
                <a:cxn ang="0">
                  <a:pos x="20" y="45"/>
                </a:cxn>
                <a:cxn ang="0">
                  <a:pos x="36" y="29"/>
                </a:cxn>
                <a:cxn ang="0">
                  <a:pos x="36" y="25"/>
                </a:cxn>
                <a:cxn ang="0">
                  <a:pos x="39" y="23"/>
                </a:cxn>
                <a:cxn ang="0">
                  <a:pos x="41" y="25"/>
                </a:cxn>
                <a:cxn ang="0">
                  <a:pos x="41" y="29"/>
                </a:cxn>
                <a:cxn ang="0">
                  <a:pos x="32" y="29"/>
                </a:cxn>
                <a:cxn ang="0">
                  <a:pos x="20" y="41"/>
                </a:cxn>
                <a:cxn ang="0">
                  <a:pos x="9" y="29"/>
                </a:cxn>
                <a:cxn ang="0">
                  <a:pos x="9" y="11"/>
                </a:cxn>
                <a:cxn ang="0">
                  <a:pos x="20" y="0"/>
                </a:cxn>
                <a:cxn ang="0">
                  <a:pos x="32" y="11"/>
                </a:cxn>
                <a:cxn ang="0">
                  <a:pos x="32" y="29"/>
                </a:cxn>
              </a:cxnLst>
              <a:rect l="0" t="0" r="r" b="b"/>
              <a:pathLst>
                <a:path w="41" h="59">
                  <a:moveTo>
                    <a:pt x="41" y="29"/>
                  </a:moveTo>
                  <a:cubicBezTo>
                    <a:pt x="41" y="40"/>
                    <a:pt x="33" y="49"/>
                    <a:pt x="23" y="50"/>
                  </a:cubicBezTo>
                  <a:cubicBezTo>
                    <a:pt x="23" y="55"/>
                    <a:pt x="23" y="55"/>
                    <a:pt x="23" y="55"/>
                  </a:cubicBezTo>
                  <a:cubicBezTo>
                    <a:pt x="32" y="55"/>
                    <a:pt x="32" y="55"/>
                    <a:pt x="32" y="55"/>
                  </a:cubicBezTo>
                  <a:cubicBezTo>
                    <a:pt x="33" y="55"/>
                    <a:pt x="34" y="56"/>
                    <a:pt x="34" y="57"/>
                  </a:cubicBezTo>
                  <a:cubicBezTo>
                    <a:pt x="34" y="58"/>
                    <a:pt x="33" y="59"/>
                    <a:pt x="32" y="59"/>
                  </a:cubicBezTo>
                  <a:cubicBezTo>
                    <a:pt x="9" y="59"/>
                    <a:pt x="9" y="59"/>
                    <a:pt x="9" y="59"/>
                  </a:cubicBezTo>
                  <a:cubicBezTo>
                    <a:pt x="8" y="59"/>
                    <a:pt x="7" y="58"/>
                    <a:pt x="7" y="57"/>
                  </a:cubicBezTo>
                  <a:cubicBezTo>
                    <a:pt x="7" y="56"/>
                    <a:pt x="8" y="55"/>
                    <a:pt x="9" y="55"/>
                  </a:cubicBezTo>
                  <a:cubicBezTo>
                    <a:pt x="18" y="55"/>
                    <a:pt x="18" y="55"/>
                    <a:pt x="18" y="55"/>
                  </a:cubicBezTo>
                  <a:cubicBezTo>
                    <a:pt x="18" y="50"/>
                    <a:pt x="18" y="50"/>
                    <a:pt x="18" y="50"/>
                  </a:cubicBezTo>
                  <a:cubicBezTo>
                    <a:pt x="8" y="49"/>
                    <a:pt x="0" y="40"/>
                    <a:pt x="0" y="29"/>
                  </a:cubicBezTo>
                  <a:cubicBezTo>
                    <a:pt x="0" y="25"/>
                    <a:pt x="0" y="25"/>
                    <a:pt x="0" y="25"/>
                  </a:cubicBezTo>
                  <a:cubicBezTo>
                    <a:pt x="0" y="24"/>
                    <a:pt x="1" y="23"/>
                    <a:pt x="2" y="23"/>
                  </a:cubicBezTo>
                  <a:cubicBezTo>
                    <a:pt x="3" y="23"/>
                    <a:pt x="4" y="24"/>
                    <a:pt x="4" y="25"/>
                  </a:cubicBezTo>
                  <a:cubicBezTo>
                    <a:pt x="4" y="29"/>
                    <a:pt x="4" y="29"/>
                    <a:pt x="4" y="29"/>
                  </a:cubicBezTo>
                  <a:cubicBezTo>
                    <a:pt x="4" y="38"/>
                    <a:pt x="12" y="45"/>
                    <a:pt x="20" y="45"/>
                  </a:cubicBezTo>
                  <a:cubicBezTo>
                    <a:pt x="29" y="45"/>
                    <a:pt x="36" y="38"/>
                    <a:pt x="36" y="29"/>
                  </a:cubicBezTo>
                  <a:cubicBezTo>
                    <a:pt x="36" y="25"/>
                    <a:pt x="36" y="25"/>
                    <a:pt x="36" y="25"/>
                  </a:cubicBezTo>
                  <a:cubicBezTo>
                    <a:pt x="36" y="24"/>
                    <a:pt x="37" y="23"/>
                    <a:pt x="39" y="23"/>
                  </a:cubicBezTo>
                  <a:cubicBezTo>
                    <a:pt x="40" y="23"/>
                    <a:pt x="41" y="24"/>
                    <a:pt x="41" y="25"/>
                  </a:cubicBezTo>
                  <a:lnTo>
                    <a:pt x="41" y="29"/>
                  </a:lnTo>
                  <a:close/>
                  <a:moveTo>
                    <a:pt x="32" y="29"/>
                  </a:moveTo>
                  <a:cubicBezTo>
                    <a:pt x="32" y="36"/>
                    <a:pt x="27" y="41"/>
                    <a:pt x="20" y="41"/>
                  </a:cubicBezTo>
                  <a:cubicBezTo>
                    <a:pt x="14" y="41"/>
                    <a:pt x="9" y="36"/>
                    <a:pt x="9" y="29"/>
                  </a:cubicBezTo>
                  <a:cubicBezTo>
                    <a:pt x="9" y="11"/>
                    <a:pt x="9" y="11"/>
                    <a:pt x="9" y="11"/>
                  </a:cubicBezTo>
                  <a:cubicBezTo>
                    <a:pt x="9" y="5"/>
                    <a:pt x="14" y="0"/>
                    <a:pt x="20" y="0"/>
                  </a:cubicBezTo>
                  <a:cubicBezTo>
                    <a:pt x="27" y="0"/>
                    <a:pt x="32" y="5"/>
                    <a:pt x="32" y="11"/>
                  </a:cubicBezTo>
                  <a:lnTo>
                    <a:pt x="32" y="29"/>
                  </a:lnTo>
                  <a:close/>
                </a:path>
              </a:pathLst>
            </a:custGeom>
            <a:solidFill>
              <a:schemeClr val="bg1"/>
            </a:solidFill>
            <a:ln w="9525">
              <a:noFill/>
              <a:round/>
            </a:ln>
          </p:spPr>
          <p:txBody>
            <a:bodyPr anchor="ctr"/>
            <a:lstStyle/>
            <a:p>
              <a:pPr algn="ctr"/>
            </a:p>
          </p:txBody>
        </p:sp>
        <p:sp>
          <p:nvSpPr>
            <p:cNvPr id="13" name="任意多边形 12"/>
            <p:cNvSpPr/>
            <p:nvPr/>
          </p:nvSpPr>
          <p:spPr bwMode="auto">
            <a:xfrm rot="18907400">
              <a:off x="6958107" y="2492126"/>
              <a:ext cx="333701" cy="333701"/>
            </a:xfrm>
            <a:custGeom>
              <a:cxnLst>
                <a:cxn ang="0">
                  <a:pos x="49" y="49"/>
                </a:cxn>
                <a:cxn ang="0">
                  <a:pos x="48" y="50"/>
                </a:cxn>
                <a:cxn ang="0">
                  <a:pos x="43" y="50"/>
                </a:cxn>
                <a:cxn ang="0">
                  <a:pos x="40" y="48"/>
                </a:cxn>
                <a:cxn ang="0">
                  <a:pos x="2" y="10"/>
                </a:cxn>
                <a:cxn ang="0">
                  <a:pos x="0" y="7"/>
                </a:cxn>
                <a:cxn ang="0">
                  <a:pos x="0" y="2"/>
                </a:cxn>
                <a:cxn ang="0">
                  <a:pos x="0" y="1"/>
                </a:cxn>
                <a:cxn ang="0">
                  <a:pos x="2" y="0"/>
                </a:cxn>
                <a:cxn ang="0">
                  <a:pos x="2" y="0"/>
                </a:cxn>
                <a:cxn ang="0">
                  <a:pos x="35" y="15"/>
                </a:cxn>
                <a:cxn ang="0">
                  <a:pos x="50" y="48"/>
                </a:cxn>
                <a:cxn ang="0">
                  <a:pos x="49" y="49"/>
                </a:cxn>
                <a:cxn ang="0">
                  <a:pos x="31" y="49"/>
                </a:cxn>
                <a:cxn ang="0">
                  <a:pos x="29" y="50"/>
                </a:cxn>
                <a:cxn ang="0">
                  <a:pos x="25" y="50"/>
                </a:cxn>
                <a:cxn ang="0">
                  <a:pos x="22" y="48"/>
                </a:cxn>
                <a:cxn ang="0">
                  <a:pos x="2" y="28"/>
                </a:cxn>
                <a:cxn ang="0">
                  <a:pos x="0" y="25"/>
                </a:cxn>
                <a:cxn ang="0">
                  <a:pos x="0" y="20"/>
                </a:cxn>
                <a:cxn ang="0">
                  <a:pos x="1" y="19"/>
                </a:cxn>
                <a:cxn ang="0">
                  <a:pos x="2" y="18"/>
                </a:cxn>
                <a:cxn ang="0">
                  <a:pos x="2" y="18"/>
                </a:cxn>
                <a:cxn ang="0">
                  <a:pos x="22" y="28"/>
                </a:cxn>
                <a:cxn ang="0">
                  <a:pos x="32" y="48"/>
                </a:cxn>
                <a:cxn ang="0">
                  <a:pos x="31" y="49"/>
                </a:cxn>
                <a:cxn ang="0">
                  <a:pos x="7" y="50"/>
                </a:cxn>
                <a:cxn ang="0">
                  <a:pos x="0" y="43"/>
                </a:cxn>
                <a:cxn ang="0">
                  <a:pos x="7" y="36"/>
                </a:cxn>
                <a:cxn ang="0">
                  <a:pos x="13" y="43"/>
                </a:cxn>
                <a:cxn ang="0">
                  <a:pos x="7" y="50"/>
                </a:cxn>
              </a:cxnLst>
              <a:rect l="0" t="0" r="r" b="b"/>
              <a:pathLst>
                <a:path w="50" h="50">
                  <a:moveTo>
                    <a:pt x="49" y="49"/>
                  </a:moveTo>
                  <a:cubicBezTo>
                    <a:pt x="49" y="50"/>
                    <a:pt x="48" y="50"/>
                    <a:pt x="48" y="50"/>
                  </a:cubicBezTo>
                  <a:cubicBezTo>
                    <a:pt x="43" y="50"/>
                    <a:pt x="43" y="50"/>
                    <a:pt x="43" y="50"/>
                  </a:cubicBezTo>
                  <a:cubicBezTo>
                    <a:pt x="41" y="50"/>
                    <a:pt x="40" y="49"/>
                    <a:pt x="40" y="48"/>
                  </a:cubicBezTo>
                  <a:cubicBezTo>
                    <a:pt x="39" y="27"/>
                    <a:pt x="23" y="11"/>
                    <a:pt x="2" y="10"/>
                  </a:cubicBezTo>
                  <a:cubicBezTo>
                    <a:pt x="1" y="9"/>
                    <a:pt x="0" y="8"/>
                    <a:pt x="0" y="7"/>
                  </a:cubicBezTo>
                  <a:cubicBezTo>
                    <a:pt x="0" y="2"/>
                    <a:pt x="0" y="2"/>
                    <a:pt x="0" y="2"/>
                  </a:cubicBezTo>
                  <a:cubicBezTo>
                    <a:pt x="0" y="2"/>
                    <a:pt x="0" y="1"/>
                    <a:pt x="0" y="1"/>
                  </a:cubicBezTo>
                  <a:cubicBezTo>
                    <a:pt x="1" y="0"/>
                    <a:pt x="1" y="0"/>
                    <a:pt x="2" y="0"/>
                  </a:cubicBezTo>
                  <a:cubicBezTo>
                    <a:pt x="2" y="0"/>
                    <a:pt x="2" y="0"/>
                    <a:pt x="2" y="0"/>
                  </a:cubicBezTo>
                  <a:cubicBezTo>
                    <a:pt x="15" y="1"/>
                    <a:pt x="26" y="6"/>
                    <a:pt x="35" y="15"/>
                  </a:cubicBezTo>
                  <a:cubicBezTo>
                    <a:pt x="44" y="24"/>
                    <a:pt x="49" y="35"/>
                    <a:pt x="50" y="48"/>
                  </a:cubicBezTo>
                  <a:cubicBezTo>
                    <a:pt x="50" y="48"/>
                    <a:pt x="50" y="49"/>
                    <a:pt x="49" y="49"/>
                  </a:cubicBezTo>
                  <a:close/>
                  <a:moveTo>
                    <a:pt x="31" y="49"/>
                  </a:moveTo>
                  <a:cubicBezTo>
                    <a:pt x="31" y="50"/>
                    <a:pt x="30" y="50"/>
                    <a:pt x="29" y="50"/>
                  </a:cubicBezTo>
                  <a:cubicBezTo>
                    <a:pt x="25" y="50"/>
                    <a:pt x="25" y="50"/>
                    <a:pt x="25" y="50"/>
                  </a:cubicBezTo>
                  <a:cubicBezTo>
                    <a:pt x="23" y="50"/>
                    <a:pt x="23" y="49"/>
                    <a:pt x="22" y="48"/>
                  </a:cubicBezTo>
                  <a:cubicBezTo>
                    <a:pt x="21" y="37"/>
                    <a:pt x="13" y="29"/>
                    <a:pt x="2" y="28"/>
                  </a:cubicBezTo>
                  <a:cubicBezTo>
                    <a:pt x="1" y="27"/>
                    <a:pt x="0" y="26"/>
                    <a:pt x="0" y="25"/>
                  </a:cubicBezTo>
                  <a:cubicBezTo>
                    <a:pt x="0" y="20"/>
                    <a:pt x="0" y="20"/>
                    <a:pt x="0" y="20"/>
                  </a:cubicBezTo>
                  <a:cubicBezTo>
                    <a:pt x="0" y="20"/>
                    <a:pt x="0" y="19"/>
                    <a:pt x="1" y="19"/>
                  </a:cubicBezTo>
                  <a:cubicBezTo>
                    <a:pt x="1" y="18"/>
                    <a:pt x="1" y="18"/>
                    <a:pt x="2" y="18"/>
                  </a:cubicBezTo>
                  <a:cubicBezTo>
                    <a:pt x="2" y="18"/>
                    <a:pt x="2" y="18"/>
                    <a:pt x="2" y="18"/>
                  </a:cubicBezTo>
                  <a:cubicBezTo>
                    <a:pt x="10" y="19"/>
                    <a:pt x="17" y="22"/>
                    <a:pt x="22" y="28"/>
                  </a:cubicBezTo>
                  <a:cubicBezTo>
                    <a:pt x="28" y="33"/>
                    <a:pt x="31" y="40"/>
                    <a:pt x="32" y="48"/>
                  </a:cubicBezTo>
                  <a:cubicBezTo>
                    <a:pt x="32" y="48"/>
                    <a:pt x="32" y="49"/>
                    <a:pt x="31" y="49"/>
                  </a:cubicBezTo>
                  <a:close/>
                  <a:moveTo>
                    <a:pt x="7" y="50"/>
                  </a:moveTo>
                  <a:cubicBezTo>
                    <a:pt x="3" y="50"/>
                    <a:pt x="0" y="47"/>
                    <a:pt x="0" y="43"/>
                  </a:cubicBezTo>
                  <a:cubicBezTo>
                    <a:pt x="0" y="40"/>
                    <a:pt x="3" y="36"/>
                    <a:pt x="7" y="36"/>
                  </a:cubicBezTo>
                  <a:cubicBezTo>
                    <a:pt x="10" y="36"/>
                    <a:pt x="13" y="40"/>
                    <a:pt x="13" y="43"/>
                  </a:cubicBezTo>
                  <a:cubicBezTo>
                    <a:pt x="13" y="47"/>
                    <a:pt x="10" y="50"/>
                    <a:pt x="7" y="50"/>
                  </a:cubicBezTo>
                  <a:close/>
                </a:path>
              </a:pathLst>
            </a:custGeom>
            <a:solidFill>
              <a:schemeClr val="bg1"/>
            </a:solidFill>
            <a:ln w="9525">
              <a:noFill/>
              <a:round/>
            </a:ln>
          </p:spPr>
          <p:txBody>
            <a:bodyPr anchor="ctr"/>
            <a:lstStyle/>
            <a:p>
              <a:pPr algn="ctr"/>
            </a:p>
          </p:txBody>
        </p:sp>
        <p:sp>
          <p:nvSpPr>
            <p:cNvPr id="14" name="任意多边形 13"/>
            <p:cNvSpPr/>
            <p:nvPr/>
          </p:nvSpPr>
          <p:spPr bwMode="auto">
            <a:xfrm>
              <a:off x="6789909" y="4638974"/>
              <a:ext cx="431555" cy="374240"/>
            </a:xfrm>
            <a:custGeom>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anchor="ctr"/>
            <a:lstStyle/>
            <a:p>
              <a:pPr algn="ctr"/>
            </a:p>
          </p:txBody>
        </p:sp>
        <p:grpSp>
          <p:nvGrpSpPr>
            <p:cNvPr id="15" name="组合 14"/>
            <p:cNvGrpSpPr/>
            <p:nvPr/>
          </p:nvGrpSpPr>
          <p:grpSpPr>
            <a:xfrm>
              <a:off x="1384005" y="1628800"/>
              <a:ext cx="2198693" cy="1006991"/>
              <a:chOff x="8328247" y="2276873"/>
              <a:chExt cx="2198693" cy="1006991"/>
            </a:xfrm>
          </p:grpSpPr>
          <p:sp>
            <p:nvSpPr>
              <p:cNvPr id="25" name="文本框 24"/>
              <p:cNvSpPr txBox="1"/>
              <p:nvPr/>
            </p:nvSpPr>
            <p:spPr>
              <a:xfrm>
                <a:off x="8328247" y="2276873"/>
                <a:ext cx="2198693" cy="388226"/>
              </a:xfrm>
              <a:prstGeom prst="rect">
                <a:avLst/>
              </a:prstGeom>
              <a:noFill/>
            </p:spPr>
            <p:txBody>
              <a:bodyPr wrap="none" lIns="0" tIns="0" rIns="0" bIns="0" anchor="b" anchorCtr="0">
                <a:normAutofit/>
              </a:bodyPr>
              <a:lstStyle/>
              <a:p>
                <a:pPr algn="r"/>
                <a:r>
                  <a:rPr lang="zh-CN" altLang="en-US" sz="1600" b="1">
                    <a:solidFill>
                      <a:schemeClr val="accent1">
                        <a:lumMod val="100000"/>
                      </a:schemeClr>
                    </a:solidFill>
                  </a:rPr>
                  <a:t>标题文本预设</a:t>
                </a:r>
                <a:endParaRPr lang="zh-CN" altLang="en-US" sz="1600" b="1">
                  <a:solidFill>
                    <a:schemeClr val="accent1">
                      <a:lumMod val="100000"/>
                    </a:schemeClr>
                  </a:solidFill>
                </a:endParaRPr>
              </a:p>
            </p:txBody>
          </p:sp>
          <p:sp>
            <p:nvSpPr>
              <p:cNvPr id="26" name="文本框 25"/>
              <p:cNvSpPr txBox="1"/>
              <p:nvPr/>
            </p:nvSpPr>
            <p:spPr>
              <a:xfrm>
                <a:off x="8328247" y="2665098"/>
                <a:ext cx="2198693" cy="618766"/>
              </a:xfrm>
              <a:prstGeom prst="rect">
                <a:avLst/>
              </a:prstGeom>
            </p:spPr>
            <p:txBody>
              <a:bodyPr vert="horz" wrap="square" lIns="0" tIns="0" rIns="0" bIns="0" anchor="ctr">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16" name="组合 15"/>
            <p:cNvGrpSpPr/>
            <p:nvPr/>
          </p:nvGrpSpPr>
          <p:grpSpPr>
            <a:xfrm>
              <a:off x="8757847" y="4691243"/>
              <a:ext cx="2198693" cy="1006991"/>
              <a:chOff x="1197898" y="2503545"/>
              <a:chExt cx="2198693" cy="1006991"/>
            </a:xfrm>
          </p:grpSpPr>
          <p:sp>
            <p:nvSpPr>
              <p:cNvPr id="23" name="文本框 22"/>
              <p:cNvSpPr txBox="1"/>
              <p:nvPr/>
            </p:nvSpPr>
            <p:spPr>
              <a:xfrm>
                <a:off x="1197898" y="2503545"/>
                <a:ext cx="2198693" cy="388226"/>
              </a:xfrm>
              <a:prstGeom prst="rect">
                <a:avLst/>
              </a:prstGeom>
              <a:noFill/>
            </p:spPr>
            <p:txBody>
              <a:bodyPr wrap="none" lIns="0" tIns="0" rIns="0" bIns="0" anchor="b" anchorCtr="0">
                <a:normAutofit/>
              </a:bodyPr>
              <a:lstStyle/>
              <a:p>
                <a:r>
                  <a:rPr lang="zh-CN" altLang="en-US" sz="1600" b="1">
                    <a:solidFill>
                      <a:schemeClr val="accent4">
                        <a:lumMod val="100000"/>
                      </a:schemeClr>
                    </a:solidFill>
                  </a:rPr>
                  <a:t>标题文本预设</a:t>
                </a:r>
                <a:endParaRPr lang="zh-CN" altLang="en-US" sz="1600" b="1">
                  <a:solidFill>
                    <a:schemeClr val="accent4">
                      <a:lumMod val="100000"/>
                    </a:schemeClr>
                  </a:solidFill>
                </a:endParaRPr>
              </a:p>
            </p:txBody>
          </p:sp>
          <p:sp>
            <p:nvSpPr>
              <p:cNvPr id="24" name="文本框 23"/>
              <p:cNvSpPr txBox="1"/>
              <p:nvPr/>
            </p:nvSpPr>
            <p:spPr>
              <a:xfrm>
                <a:off x="1197898" y="2891770"/>
                <a:ext cx="2198693" cy="618766"/>
              </a:xfrm>
              <a:prstGeom prst="rect">
                <a:avLst/>
              </a:prstGeom>
            </p:spPr>
            <p:txBody>
              <a:bodyPr vert="horz" wrap="square" lIns="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17" name="组合 16"/>
            <p:cNvGrpSpPr/>
            <p:nvPr/>
          </p:nvGrpSpPr>
          <p:grpSpPr>
            <a:xfrm>
              <a:off x="8757847" y="2726036"/>
              <a:ext cx="2198693" cy="1006991"/>
              <a:chOff x="1197898" y="2503545"/>
              <a:chExt cx="2198693" cy="1006991"/>
            </a:xfrm>
          </p:grpSpPr>
          <p:sp>
            <p:nvSpPr>
              <p:cNvPr id="21" name="文本框 20"/>
              <p:cNvSpPr txBox="1"/>
              <p:nvPr/>
            </p:nvSpPr>
            <p:spPr>
              <a:xfrm>
                <a:off x="1197898" y="2503545"/>
                <a:ext cx="2198693" cy="388226"/>
              </a:xfrm>
              <a:prstGeom prst="rect">
                <a:avLst/>
              </a:prstGeom>
              <a:noFill/>
            </p:spPr>
            <p:txBody>
              <a:bodyPr wrap="none" lIns="0" tIns="0" rIns="0" bIns="0" anchor="b" anchorCtr="0">
                <a:normAutofit/>
              </a:bodyPr>
              <a:lstStyle/>
              <a:p>
                <a:r>
                  <a:rPr lang="zh-CN" altLang="en-US" sz="1600" b="1">
                    <a:solidFill>
                      <a:schemeClr val="accent2">
                        <a:lumMod val="100000"/>
                      </a:schemeClr>
                    </a:solidFill>
                  </a:rPr>
                  <a:t>标题文本预设</a:t>
                </a:r>
                <a:endParaRPr lang="zh-CN" altLang="en-US" sz="1600" b="1">
                  <a:solidFill>
                    <a:schemeClr val="accent2">
                      <a:lumMod val="100000"/>
                    </a:schemeClr>
                  </a:solidFill>
                </a:endParaRPr>
              </a:p>
            </p:txBody>
          </p:sp>
          <p:sp>
            <p:nvSpPr>
              <p:cNvPr id="22" name="文本框 21"/>
              <p:cNvSpPr txBox="1"/>
              <p:nvPr/>
            </p:nvSpPr>
            <p:spPr>
              <a:xfrm>
                <a:off x="1197898" y="2891770"/>
                <a:ext cx="2198693" cy="618766"/>
              </a:xfrm>
              <a:prstGeom prst="rect">
                <a:avLst/>
              </a:prstGeom>
            </p:spPr>
            <p:txBody>
              <a:bodyPr vert="horz" wrap="square" lIns="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18" name="组合 17"/>
            <p:cNvGrpSpPr/>
            <p:nvPr/>
          </p:nvGrpSpPr>
          <p:grpSpPr>
            <a:xfrm>
              <a:off x="1384005" y="3562889"/>
              <a:ext cx="2198693" cy="1006991"/>
              <a:chOff x="8328247" y="2276873"/>
              <a:chExt cx="2198693" cy="1006991"/>
            </a:xfrm>
          </p:grpSpPr>
          <p:sp>
            <p:nvSpPr>
              <p:cNvPr id="19" name="文本框 18"/>
              <p:cNvSpPr txBox="1"/>
              <p:nvPr/>
            </p:nvSpPr>
            <p:spPr>
              <a:xfrm>
                <a:off x="8328247" y="2276873"/>
                <a:ext cx="2198693" cy="388226"/>
              </a:xfrm>
              <a:prstGeom prst="rect">
                <a:avLst/>
              </a:prstGeom>
              <a:noFill/>
            </p:spPr>
            <p:txBody>
              <a:bodyPr wrap="none" lIns="0" tIns="0" rIns="0" bIns="0" anchor="b" anchorCtr="0">
                <a:normAutofit/>
              </a:bodyPr>
              <a:lstStyle/>
              <a:p>
                <a:pPr algn="r"/>
                <a:r>
                  <a:rPr lang="zh-CN" altLang="en-US" sz="1600" b="1">
                    <a:solidFill>
                      <a:schemeClr val="accent3">
                        <a:lumMod val="100000"/>
                      </a:schemeClr>
                    </a:solidFill>
                  </a:rPr>
                  <a:t>标题文本预设</a:t>
                </a:r>
                <a:endParaRPr lang="zh-CN" altLang="en-US" sz="1600" b="1">
                  <a:solidFill>
                    <a:schemeClr val="accent3">
                      <a:lumMod val="100000"/>
                    </a:schemeClr>
                  </a:solidFill>
                </a:endParaRPr>
              </a:p>
            </p:txBody>
          </p:sp>
          <p:sp>
            <p:nvSpPr>
              <p:cNvPr id="20" name="文本框 19"/>
              <p:cNvSpPr txBox="1"/>
              <p:nvPr/>
            </p:nvSpPr>
            <p:spPr>
              <a:xfrm>
                <a:off x="8328247" y="2665098"/>
                <a:ext cx="2198693" cy="618766"/>
              </a:xfrm>
              <a:prstGeom prst="rect">
                <a:avLst/>
              </a:prstGeom>
            </p:spPr>
            <p:txBody>
              <a:bodyPr vert="horz" wrap="square" lIns="0" tIns="0" rIns="0" bIns="0" anchor="ctr">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grpSp>
        <p:nvGrpSpPr>
          <p:cNvPr id="27" name="组合 26"/>
          <p:cNvGrpSpPr/>
          <p:nvPr/>
        </p:nvGrpSpPr>
        <p:grpSpPr>
          <a:xfrm>
            <a:off x="600076" y="159402"/>
            <a:ext cx="5346554" cy="468069"/>
            <a:chOff x="600076" y="159402"/>
            <a:chExt cx="5346554" cy="468069"/>
          </a:xfrm>
        </p:grpSpPr>
        <p:sp>
          <p:nvSpPr>
            <p:cNvPr id="28" name="文本框 27"/>
            <p:cNvSpPr txBox="1"/>
            <p:nvPr/>
          </p:nvSpPr>
          <p:spPr>
            <a:xfrm>
              <a:off x="841230" y="227361"/>
              <a:ext cx="5105400" cy="400110"/>
            </a:xfrm>
            <a:prstGeom prst="rect">
              <a:avLst/>
            </a:prstGeom>
            <a:noFill/>
          </p:spPr>
          <p:txBody>
            <a:bodyPr wrap="square" rtlCol="0">
              <a:spAutoFit/>
            </a:bodyPr>
            <a:lstStyle/>
            <a:p>
              <a:r>
                <a:rPr lang="zh-CN" altLang="en-US" sz="2000" b="1"/>
                <a:t>点击输入替换标题</a:t>
              </a:r>
              <a:endParaRPr lang="zh-CN" altLang="en-US" sz="2000" b="1"/>
            </a:p>
          </p:txBody>
        </p:sp>
        <p:sp>
          <p:nvSpPr>
            <p:cNvPr id="29" name="marathon-man_72953"/>
            <p:cNvSpPr>
              <a:spLocks noChangeAspect="1"/>
            </p:cNvSpPr>
            <p:nvPr/>
          </p:nvSpPr>
          <p:spPr bwMode="auto">
            <a:xfrm>
              <a:off x="600076" y="159402"/>
              <a:ext cx="278412" cy="389698"/>
            </a:xfrm>
            <a:custGeom>
              <a:gdLst>
                <a:gd name="connsiteX0" fmla="*/ 205565 w 433870"/>
                <a:gd name="connsiteY0" fmla="*/ 139342 h 607295"/>
                <a:gd name="connsiteX1" fmla="*/ 313272 w 433870"/>
                <a:gd name="connsiteY1" fmla="*/ 184930 h 607295"/>
                <a:gd name="connsiteX2" fmla="*/ 346896 w 433870"/>
                <a:gd name="connsiteY2" fmla="*/ 211460 h 607295"/>
                <a:gd name="connsiteX3" fmla="*/ 420436 w 433870"/>
                <a:gd name="connsiteY3" fmla="*/ 255098 h 607295"/>
                <a:gd name="connsiteX4" fmla="*/ 429981 w 433870"/>
                <a:gd name="connsiteY4" fmla="*/ 292565 h 607295"/>
                <a:gd name="connsiteX5" fmla="*/ 394621 w 433870"/>
                <a:gd name="connsiteY5" fmla="*/ 303177 h 607295"/>
                <a:gd name="connsiteX6" fmla="*/ 318370 w 433870"/>
                <a:gd name="connsiteY6" fmla="*/ 266468 h 607295"/>
                <a:gd name="connsiteX7" fmla="*/ 294616 w 433870"/>
                <a:gd name="connsiteY7" fmla="*/ 337503 h 607295"/>
                <a:gd name="connsiteX8" fmla="*/ 339846 w 433870"/>
                <a:gd name="connsiteY8" fmla="*/ 402582 h 607295"/>
                <a:gd name="connsiteX9" fmla="*/ 341582 w 433870"/>
                <a:gd name="connsiteY9" fmla="*/ 405072 h 607295"/>
                <a:gd name="connsiteX10" fmla="*/ 347981 w 433870"/>
                <a:gd name="connsiteY10" fmla="*/ 427595 h 607295"/>
                <a:gd name="connsiteX11" fmla="*/ 339738 w 433870"/>
                <a:gd name="connsiteY11" fmla="*/ 574321 h 607295"/>
                <a:gd name="connsiteX12" fmla="*/ 302859 w 433870"/>
                <a:gd name="connsiteY12" fmla="*/ 607239 h 607295"/>
                <a:gd name="connsiteX13" fmla="*/ 269777 w 433870"/>
                <a:gd name="connsiteY13" fmla="*/ 573130 h 607295"/>
                <a:gd name="connsiteX14" fmla="*/ 266957 w 433870"/>
                <a:gd name="connsiteY14" fmla="*/ 441672 h 607295"/>
                <a:gd name="connsiteX15" fmla="*/ 220316 w 433870"/>
                <a:gd name="connsiteY15" fmla="*/ 383740 h 607295"/>
                <a:gd name="connsiteX16" fmla="*/ 201660 w 433870"/>
                <a:gd name="connsiteY16" fmla="*/ 444921 h 607295"/>
                <a:gd name="connsiteX17" fmla="*/ 200793 w 433870"/>
                <a:gd name="connsiteY17" fmla="*/ 447953 h 607295"/>
                <a:gd name="connsiteX18" fmla="*/ 175086 w 433870"/>
                <a:gd name="connsiteY18" fmla="*/ 473183 h 607295"/>
                <a:gd name="connsiteX19" fmla="*/ 44601 w 433870"/>
                <a:gd name="connsiteY19" fmla="*/ 510108 h 607295"/>
                <a:gd name="connsiteX20" fmla="*/ 1323 w 433870"/>
                <a:gd name="connsiteY20" fmla="*/ 485961 h 607295"/>
                <a:gd name="connsiteX21" fmla="*/ 22691 w 433870"/>
                <a:gd name="connsiteY21" fmla="*/ 443730 h 607295"/>
                <a:gd name="connsiteX22" fmla="*/ 127469 w 433870"/>
                <a:gd name="connsiteY22" fmla="*/ 404314 h 607295"/>
                <a:gd name="connsiteX23" fmla="*/ 143739 w 433870"/>
                <a:gd name="connsiteY23" fmla="*/ 332305 h 607295"/>
                <a:gd name="connsiteX24" fmla="*/ 175520 w 433870"/>
                <a:gd name="connsiteY24" fmla="*/ 209619 h 607295"/>
                <a:gd name="connsiteX25" fmla="*/ 142980 w 433870"/>
                <a:gd name="connsiteY25" fmla="*/ 212434 h 607295"/>
                <a:gd name="connsiteX26" fmla="*/ 127036 w 433870"/>
                <a:gd name="connsiteY26" fmla="*/ 286176 h 607295"/>
                <a:gd name="connsiteX27" fmla="*/ 96665 w 433870"/>
                <a:gd name="connsiteY27" fmla="*/ 305667 h 607295"/>
                <a:gd name="connsiteX28" fmla="*/ 76707 w 433870"/>
                <a:gd name="connsiteY28" fmla="*/ 279462 h 607295"/>
                <a:gd name="connsiteX29" fmla="*/ 82022 w 433870"/>
                <a:gd name="connsiteY29" fmla="*/ 176700 h 607295"/>
                <a:gd name="connsiteX30" fmla="*/ 105559 w 433870"/>
                <a:gd name="connsiteY30" fmla="*/ 148871 h 607295"/>
                <a:gd name="connsiteX31" fmla="*/ 110332 w 433870"/>
                <a:gd name="connsiteY31" fmla="*/ 147788 h 607295"/>
                <a:gd name="connsiteX32" fmla="*/ 326020 w 433870"/>
                <a:gd name="connsiteY32" fmla="*/ 166 h 607295"/>
                <a:gd name="connsiteX33" fmla="*/ 357507 w 433870"/>
                <a:gd name="connsiteY33" fmla="*/ 4471 h 607295"/>
                <a:gd name="connsiteX34" fmla="*/ 406533 w 433870"/>
                <a:gd name="connsiteY34" fmla="*/ 106178 h 607295"/>
                <a:gd name="connsiteX35" fmla="*/ 304793 w 433870"/>
                <a:gd name="connsiteY35" fmla="*/ 155244 h 607295"/>
                <a:gd name="connsiteX36" fmla="*/ 255659 w 433870"/>
                <a:gd name="connsiteY36" fmla="*/ 53537 h 607295"/>
                <a:gd name="connsiteX37" fmla="*/ 326020 w 433870"/>
                <a:gd name="connsiteY37" fmla="*/ 166 h 6072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3870" h="607295">
                  <a:moveTo>
                    <a:pt x="205565" y="139342"/>
                  </a:moveTo>
                  <a:cubicBezTo>
                    <a:pt x="253399" y="136310"/>
                    <a:pt x="282034" y="152120"/>
                    <a:pt x="313272" y="184930"/>
                  </a:cubicBezTo>
                  <a:cubicBezTo>
                    <a:pt x="329108" y="201389"/>
                    <a:pt x="346896" y="211460"/>
                    <a:pt x="346896" y="211460"/>
                  </a:cubicBezTo>
                  <a:lnTo>
                    <a:pt x="420436" y="255098"/>
                  </a:lnTo>
                  <a:cubicBezTo>
                    <a:pt x="433452" y="262787"/>
                    <a:pt x="437791" y="279571"/>
                    <a:pt x="429981" y="292565"/>
                  </a:cubicBezTo>
                  <a:cubicBezTo>
                    <a:pt x="422714" y="304801"/>
                    <a:pt x="407204" y="309241"/>
                    <a:pt x="394621" y="303177"/>
                  </a:cubicBezTo>
                  <a:lnTo>
                    <a:pt x="318370" y="266468"/>
                  </a:lnTo>
                  <a:cubicBezTo>
                    <a:pt x="310560" y="293756"/>
                    <a:pt x="301124" y="320069"/>
                    <a:pt x="294616" y="337503"/>
                  </a:cubicBezTo>
                  <a:lnTo>
                    <a:pt x="339846" y="402582"/>
                  </a:lnTo>
                  <a:lnTo>
                    <a:pt x="341582" y="405072"/>
                  </a:lnTo>
                  <a:cubicBezTo>
                    <a:pt x="346354" y="411894"/>
                    <a:pt x="348415" y="419907"/>
                    <a:pt x="347981" y="427595"/>
                  </a:cubicBezTo>
                  <a:lnTo>
                    <a:pt x="339738" y="574321"/>
                  </a:lnTo>
                  <a:cubicBezTo>
                    <a:pt x="338653" y="593596"/>
                    <a:pt x="322166" y="608322"/>
                    <a:pt x="302859" y="607239"/>
                  </a:cubicBezTo>
                  <a:cubicBezTo>
                    <a:pt x="284528" y="606265"/>
                    <a:pt x="270211" y="591105"/>
                    <a:pt x="269777" y="573130"/>
                  </a:cubicBezTo>
                  <a:lnTo>
                    <a:pt x="266957" y="441672"/>
                  </a:lnTo>
                  <a:lnTo>
                    <a:pt x="220316" y="383740"/>
                  </a:lnTo>
                  <a:lnTo>
                    <a:pt x="201660" y="444921"/>
                  </a:lnTo>
                  <a:lnTo>
                    <a:pt x="200793" y="447953"/>
                  </a:lnTo>
                  <a:cubicBezTo>
                    <a:pt x="196996" y="460514"/>
                    <a:pt x="186909" y="469718"/>
                    <a:pt x="175086" y="473183"/>
                  </a:cubicBezTo>
                  <a:lnTo>
                    <a:pt x="44601" y="510108"/>
                  </a:lnTo>
                  <a:cubicBezTo>
                    <a:pt x="25945" y="515306"/>
                    <a:pt x="6638" y="504586"/>
                    <a:pt x="1323" y="485961"/>
                  </a:cubicBezTo>
                  <a:cubicBezTo>
                    <a:pt x="-3666" y="468419"/>
                    <a:pt x="5879" y="450119"/>
                    <a:pt x="22691" y="443730"/>
                  </a:cubicBezTo>
                  <a:lnTo>
                    <a:pt x="127469" y="404314"/>
                  </a:lnTo>
                  <a:lnTo>
                    <a:pt x="143739" y="332305"/>
                  </a:lnTo>
                  <a:cubicBezTo>
                    <a:pt x="144499" y="328948"/>
                    <a:pt x="175520" y="209619"/>
                    <a:pt x="175520" y="209619"/>
                  </a:cubicBezTo>
                  <a:lnTo>
                    <a:pt x="142980" y="212434"/>
                  </a:lnTo>
                  <a:lnTo>
                    <a:pt x="127036" y="286176"/>
                  </a:lnTo>
                  <a:cubicBezTo>
                    <a:pt x="123999" y="299928"/>
                    <a:pt x="110440" y="308699"/>
                    <a:pt x="96665" y="305667"/>
                  </a:cubicBezTo>
                  <a:cubicBezTo>
                    <a:pt x="84300" y="302960"/>
                    <a:pt x="76057" y="291698"/>
                    <a:pt x="76707" y="279462"/>
                  </a:cubicBezTo>
                  <a:lnTo>
                    <a:pt x="82022" y="176700"/>
                  </a:lnTo>
                  <a:cubicBezTo>
                    <a:pt x="82673" y="162840"/>
                    <a:pt x="92652" y="151687"/>
                    <a:pt x="105559" y="148871"/>
                  </a:cubicBezTo>
                  <a:lnTo>
                    <a:pt x="110332" y="147788"/>
                  </a:lnTo>
                  <a:close/>
                  <a:moveTo>
                    <a:pt x="326020" y="166"/>
                  </a:moveTo>
                  <a:cubicBezTo>
                    <a:pt x="336390" y="-504"/>
                    <a:pt x="347067" y="843"/>
                    <a:pt x="357507" y="4471"/>
                  </a:cubicBezTo>
                  <a:cubicBezTo>
                    <a:pt x="399157" y="18985"/>
                    <a:pt x="421067" y="64585"/>
                    <a:pt x="406533" y="106178"/>
                  </a:cubicBezTo>
                  <a:cubicBezTo>
                    <a:pt x="391999" y="147771"/>
                    <a:pt x="346444" y="169758"/>
                    <a:pt x="304793" y="155244"/>
                  </a:cubicBezTo>
                  <a:cubicBezTo>
                    <a:pt x="263143" y="140730"/>
                    <a:pt x="241125" y="95238"/>
                    <a:pt x="255659" y="53537"/>
                  </a:cubicBezTo>
                  <a:cubicBezTo>
                    <a:pt x="266559" y="22343"/>
                    <a:pt x="294909" y="2176"/>
                    <a:pt x="326020" y="166"/>
                  </a:cubicBezTo>
                  <a:close/>
                </a:path>
              </a:pathLst>
            </a:custGeom>
            <a:solidFill>
              <a:schemeClr val="accent3">
                <a:lumMod val="75000"/>
              </a:schemeClr>
            </a:solidFill>
            <a:ln>
              <a:noFill/>
            </a:ln>
          </p:spPr>
          <p:txBody>
            <a:bodyPr/>
            <a:lstStyle/>
            <a:p/>
          </p:txBody>
        </p:sp>
      </p:gr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自定义设计方案">
  <a:themeElements>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0.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1.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2.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3.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4.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5.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6.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7.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8.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19.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20.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21.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22.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23.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8.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ppt/theme/themeOverride9.xml><?xml version="1.0" encoding="utf-8"?>
<a:themeOverride xmlns:r="http://schemas.openxmlformats.org/officeDocument/2006/relationships" xmlns:a="http://schemas.openxmlformats.org/drawingml/2006/main">
  <a:clrScheme name="Office">
    <a:dk1>
      <a:srgbClr val="000000"/>
    </a:dk1>
    <a:lt1>
      <a:srgbClr val="FFFFFF"/>
    </a:lt1>
    <a:dk2>
      <a:srgbClr val="768395"/>
    </a:dk2>
    <a:lt2>
      <a:srgbClr val="F0F0F0"/>
    </a:lt2>
    <a:accent1>
      <a:srgbClr val="1A3376"/>
    </a:accent1>
    <a:accent2>
      <a:srgbClr val="3E99FF"/>
    </a:accent2>
    <a:accent3>
      <a:srgbClr val="004E96"/>
    </a:accent3>
    <a:accent4>
      <a:srgbClr val="328CC0"/>
    </a:accent4>
    <a:accent5>
      <a:srgbClr val="777777"/>
    </a:accent5>
    <a:accent6>
      <a:srgbClr val="595959"/>
    </a:accent6>
    <a:hlink>
      <a:srgbClr val="4472C4"/>
    </a:hlink>
    <a:folHlink>
      <a:srgbClr val="BFBFBF"/>
    </a:folHlink>
  </a:clrScheme>
</a:themeOverride>
</file>

<file path=docProps/app.xml><?xml version="1.0" encoding="utf-8"?>
<Properties xmlns:vt="http://schemas.openxmlformats.org/officeDocument/2006/docPropsVTypes" xmlns="http://schemas.openxmlformats.org/officeDocument/2006/extended-properties">
  <Manager>PPT汇_PPT模板免费下载_www.ppthui.com</Manager>
  <Company>PPT汇_PPT模板免费下载_www.ppthui.com</Company>
  <PresentationFormat>宽屏</PresentationFormat>
  <Paragraphs>228</Paragraphs>
  <Slides>25</Slides>
  <Notes>25</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25</vt:i4>
      </vt:variant>
    </vt:vector>
  </HeadingPairs>
  <TitlesOfParts>
    <vt:vector baseType="lpstr" size="38">
      <vt:lpstr>Arial</vt:lpstr>
      <vt:lpstr>等线 Light</vt:lpstr>
      <vt:lpstr>等线</vt:lpstr>
      <vt:lpstr>Calibri Light</vt:lpstr>
      <vt:lpstr>Calibri</vt:lpstr>
      <vt:lpstr>微软雅黑</vt:lpstr>
      <vt:lpstr>造字工房悦黑体验版纤细体</vt:lpstr>
      <vt:lpstr>黑体</vt:lpstr>
      <vt:lpstr>Impact</vt:lpstr>
      <vt:lpstr>Meiryo</vt:lpstr>
      <vt:lpstr>宋体</vt:lpstr>
      <vt:lpstr>Wingdings</vt:lpstr>
      <vt:lpstr>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Base>https://www.islide.cc</HyperlinkBase>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PPT汇_PPT模板免费下载_www.ppthui.com</dc:creator>
  <dc:description>PPT汇_PPT模板免费下载_www.ppthui.com</dc:description>
  <cp:keywords>PPT汇_PPT模板免费下载_www.ppthui.com</cp:keywords>
  <cp:lastModifiedBy>xiaoke</cp:lastModifiedBy>
  <cp:revision>23</cp:revision>
  <cp:lastPrinted>2018-03-01T16:00:00.000</cp:lastPrinted>
  <dcterms:created xsi:type="dcterms:W3CDTF">2018-03-01T16:00:00Z</dcterms:created>
  <dcterms:modified xsi:type="dcterms:W3CDTF">2023-05-08T05:45:11Z</dcterms:modified>
  <dc:subject>PPT汇_PPT模板免费下载_www.ppthui.com</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iSlide.Theme">
    <vt:lpwstr>48706f29-9ca0-418e-876d-de7b156ca083</vt:lpwstr>
  </property>
  <property fmtid="{D5CDD505-2E9C-101B-9397-08002B2CF9AE}" pid="3" name="KSOProductBuildVer">
    <vt:lpwstr>2052-11.1.0.9740</vt:lpwstr>
  </property>
</Properties>
</file>