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54" r:id="rId2"/>
    <p:sldMasterId id="2147483679" r:id="rId3"/>
  </p:sldMasterIdLst>
  <p:notesMasterIdLst>
    <p:notesMasterId r:id="rId4"/>
  </p:notesMasterIdLst>
  <p:handoutMasterIdLst>
    <p:handoutMasterId r:id="rId5"/>
  </p:handoutMasterIdLst>
  <p:sldIdLst>
    <p:sldId id="3550" r:id="rId6"/>
    <p:sldId id="3499" r:id="rId7"/>
    <p:sldId id="3498" r:id="rId8"/>
    <p:sldId id="3533" r:id="rId9"/>
    <p:sldId id="3518" r:id="rId10"/>
    <p:sldId id="3531" r:id="rId11"/>
    <p:sldId id="3539" r:id="rId12"/>
    <p:sldId id="3520" r:id="rId13"/>
    <p:sldId id="3540" r:id="rId14"/>
    <p:sldId id="3528" r:id="rId15"/>
    <p:sldId id="3548" r:id="rId16"/>
    <p:sldId id="3527" r:id="rId17"/>
    <p:sldId id="3549" r:id="rId18"/>
    <p:sldId id="3547" r:id="rId19"/>
    <p:sldId id="3541" r:id="rId20"/>
    <p:sldId id="3523" r:id="rId21"/>
    <p:sldId id="3524" r:id="rId22"/>
    <p:sldId id="3545" r:id="rId23"/>
    <p:sldId id="3546" r:id="rId24"/>
    <p:sldId id="3542" r:id="rId25"/>
    <p:sldId id="3532" r:id="rId26"/>
    <p:sldId id="3521" r:id="rId27"/>
    <p:sldId id="3536" r:id="rId28"/>
    <p:sldId id="3544" r:id="rId29"/>
    <p:sldId id="3543" r:id="rId30"/>
    <p:sldId id="3575" r:id="rId31"/>
    <p:sldId id="3603" r:id="rId32"/>
  </p:sldIdLst>
  <p:sldSz cx="12192000" cy="6858000"/>
  <p:notesSz cx="6858000" cy="9144000"/>
  <p:custDataLst>
    <p:tags r:id="rId33"/>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7060" indent="-1727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6025" indent="-34861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5625" indent="-5257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4590" indent="-7016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166620" algn="l" defTabSz="86677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599690" algn="l" defTabSz="86677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033395" algn="l" defTabSz="86677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467100" algn="l" defTabSz="866775"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92019" autoAdjust="0"/>
  </p:normalViewPr>
  <p:slideViewPr>
    <p:cSldViewPr>
      <p:cViewPr varScale="1">
        <p:scale>
          <a:sx n="102" d="100"/>
          <a:sy n="102" d="100"/>
        </p:scale>
        <p:origin x="744" y="102"/>
      </p:cViewPr>
      <p:guideLst>
        <p:guide orient="horz" pos="432"/>
        <p:guide pos="5436"/>
        <p:guide orient="horz" pos="5576"/>
        <p:guide pos="10116"/>
        <p:guide pos="528"/>
        <p:guide pos="1839"/>
        <p:guide orient="horz" pos="311"/>
        <p:guide orient="horz" pos="4004"/>
        <p:guide pos="3839"/>
        <p:guide pos="7151"/>
        <p:guide pos="289"/>
        <p:guide pos="1258"/>
      </p:guideLst>
    </p:cSldViewPr>
  </p:slideViewPr>
  <p:outlineViewPr>
    <p:cViewPr>
      <p:scale>
        <a:sx n="100" d="100"/>
        <a:sy n="100" d="100"/>
      </p:scale>
      <p:origin x="0" y="-1209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3.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tags" Target="tags/tag67.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handoutMaster" Target="handoutMasters/handout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31800" algn="l" rtl="0" eaLnBrk="0" fontAlgn="base" hangingPunct="0">
      <a:spcBef>
        <a:spcPct val="30000"/>
      </a:spcBef>
      <a:spcAft>
        <a:spcPct val="0"/>
      </a:spcAft>
      <a:defRPr sz="1200" kern="1200">
        <a:solidFill>
          <a:schemeClr val="tx1"/>
        </a:solidFill>
        <a:latin typeface="+mn-lt"/>
        <a:ea typeface="+mn-ea"/>
        <a:cs typeface="+mn-cs"/>
      </a:defRPr>
    </a:lvl2pPr>
    <a:lvl3pPr marL="864870" algn="l" rtl="0" eaLnBrk="0" fontAlgn="base" hangingPunct="0">
      <a:spcBef>
        <a:spcPct val="30000"/>
      </a:spcBef>
      <a:spcAft>
        <a:spcPct val="0"/>
      </a:spcAft>
      <a:defRPr sz="1200" kern="1200">
        <a:solidFill>
          <a:schemeClr val="tx1"/>
        </a:solidFill>
        <a:latin typeface="+mn-lt"/>
        <a:ea typeface="+mn-ea"/>
        <a:cs typeface="+mn-cs"/>
      </a:defRPr>
    </a:lvl3pPr>
    <a:lvl4pPr marL="1298575" algn="l" rtl="0" eaLnBrk="0" fontAlgn="base" hangingPunct="0">
      <a:spcBef>
        <a:spcPct val="30000"/>
      </a:spcBef>
      <a:spcAft>
        <a:spcPct val="0"/>
      </a:spcAft>
      <a:defRPr sz="1200" kern="1200">
        <a:solidFill>
          <a:schemeClr val="tx1"/>
        </a:solidFill>
        <a:latin typeface="+mn-lt"/>
        <a:ea typeface="+mn-ea"/>
        <a:cs typeface="+mn-cs"/>
      </a:defRPr>
    </a:lvl4pPr>
    <a:lvl5pPr marL="1731645" algn="l" rtl="0" eaLnBrk="0" fontAlgn="base" hangingPunct="0">
      <a:spcBef>
        <a:spcPct val="30000"/>
      </a:spcBef>
      <a:spcAft>
        <a:spcPct val="0"/>
      </a:spcAft>
      <a:defRPr sz="1200" kern="1200">
        <a:solidFill>
          <a:schemeClr val="tx1"/>
        </a:solidFill>
        <a:latin typeface="+mn-lt"/>
        <a:ea typeface="+mn-ea"/>
        <a:cs typeface="+mn-cs"/>
      </a:defRPr>
    </a:lvl5pPr>
    <a:lvl6pPr marL="2166620" algn="l" defTabSz="865505" rtl="0" eaLnBrk="1" latinLnBrk="0" hangingPunct="1">
      <a:defRPr sz="1200" kern="1200">
        <a:solidFill>
          <a:schemeClr val="tx1"/>
        </a:solidFill>
        <a:latin typeface="+mn-lt"/>
        <a:ea typeface="+mn-ea"/>
        <a:cs typeface="+mn-cs"/>
      </a:defRPr>
    </a:lvl6pPr>
    <a:lvl7pPr marL="2599690" algn="l" defTabSz="865505" rtl="0" eaLnBrk="1" latinLnBrk="0" hangingPunct="1">
      <a:defRPr sz="1200" kern="1200">
        <a:solidFill>
          <a:schemeClr val="tx1"/>
        </a:solidFill>
        <a:latin typeface="+mn-lt"/>
        <a:ea typeface="+mn-ea"/>
        <a:cs typeface="+mn-cs"/>
      </a:defRPr>
    </a:lvl7pPr>
    <a:lvl8pPr marL="3033395" algn="l" defTabSz="865505" rtl="0" eaLnBrk="1" latinLnBrk="0" hangingPunct="1">
      <a:defRPr sz="1200" kern="1200">
        <a:solidFill>
          <a:schemeClr val="tx1"/>
        </a:solidFill>
        <a:latin typeface="+mn-lt"/>
        <a:ea typeface="+mn-ea"/>
        <a:cs typeface="+mn-cs"/>
      </a:defRPr>
    </a:lvl8pPr>
    <a:lvl9pPr marL="3466465" algn="l" defTabSz="865505"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010D6A-3F3B-4615-83D4-5CF7AE1778F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0A046E-6E5B-47A7-855B-565BC8B289B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AC3F-EC54-4562-95FA-EAB001225A8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010D6A-3F3B-4615-83D4-5CF7AE1778F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 Id="rId3" Type="http://schemas.openxmlformats.org/officeDocument/2006/relationships/image" Target="../media/image10.png" /><Relationship Id="rId4"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11.png" /><Relationship Id="rId6" Type="http://schemas.openxmlformats.org/officeDocument/2006/relationships/image" Target="../media/image6.png" /><Relationship Id="rId7" Type="http://schemas.openxmlformats.org/officeDocument/2006/relationships/image" Target="../media/image12.png" /><Relationship Id="rId8"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3.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 Id="rId3" Type="http://schemas.openxmlformats.org/officeDocument/2006/relationships/image" Target="../media/image10.png" /><Relationship Id="rId4"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3.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3.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3.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 Id="rId3" Type="http://schemas.openxmlformats.org/officeDocument/2006/relationships/image" Target="../media/image10.png" /><Relationship Id="rId4"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11.png" /><Relationship Id="rId6" Type="http://schemas.openxmlformats.org/officeDocument/2006/relationships/image" Target="../media/image6.png" /><Relationship Id="rId7" Type="http://schemas.openxmlformats.org/officeDocument/2006/relationships/image" Target="../media/image12.png"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11.png" /><Relationship Id="rId6" Type="http://schemas.openxmlformats.org/officeDocument/2006/relationships/image" Target="../media/image6.png" /><Relationship Id="rId7" Type="http://schemas.openxmlformats.org/officeDocument/2006/relationships/image" Target="../media/image12.png" /><Relationship Id="rId8"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pic>
        <p:nvPicPr>
          <p:cNvPr id="4" name="图片 3"/>
          <p:cNvPicPr>
            <a:picLocks noChangeAspect="1"/>
          </p:cNvPicPr>
          <p:nvPr userDrawn="1"/>
        </p:nvPicPr>
        <p:blipFill>
          <a:blip r:embed="rId1"/>
          <a:stretch>
            <a:fillRect/>
          </a:stretch>
        </p:blipFill>
        <p:spPr>
          <a:xfrm>
            <a:off x="1" y="0"/>
            <a:ext cx="12192000" cy="6858000"/>
          </a:xfrm>
          <a:prstGeom prst="rect">
            <a:avLst/>
          </a:prstGeom>
        </p:spPr>
      </p:pic>
      <p:pic>
        <p:nvPicPr>
          <p:cNvPr id="5" name="图片 4"/>
          <p:cNvPicPr>
            <a:picLocks noChangeAspect="1"/>
          </p:cNvPicPr>
          <p:nvPr userDrawn="1"/>
        </p:nvPicPr>
        <p:blipFill>
          <a:blip r:embed="rId2"/>
          <a:stretch>
            <a:fillRect/>
          </a:stretch>
        </p:blipFill>
        <p:spPr>
          <a:xfrm>
            <a:off x="1" y="0"/>
            <a:ext cx="12192000" cy="3447082"/>
          </a:xfrm>
          <a:prstGeom prst="rect">
            <a:avLst/>
          </a:prstGeom>
        </p:spPr>
      </p:pic>
      <p:pic>
        <p:nvPicPr>
          <p:cNvPr id="6" name="图片 5"/>
          <p:cNvPicPr>
            <a:picLocks noChangeAspect="1"/>
          </p:cNvPicPr>
          <p:nvPr userDrawn="1"/>
        </p:nvPicPr>
        <p:blipFill>
          <a:blip r:embed="rId3"/>
          <a:stretch>
            <a:fillRect/>
          </a:stretch>
        </p:blipFill>
        <p:spPr>
          <a:xfrm>
            <a:off x="8486262" y="5369961"/>
            <a:ext cx="3705739" cy="1488041"/>
          </a:xfrm>
          <a:prstGeom prst="rect">
            <a:avLst/>
          </a:prstGeom>
        </p:spPr>
      </p:pic>
      <p:pic>
        <p:nvPicPr>
          <p:cNvPr id="9" name="图片 8"/>
          <p:cNvPicPr>
            <a:picLocks noChangeAspect="1"/>
          </p:cNvPicPr>
          <p:nvPr userDrawn="1"/>
        </p:nvPicPr>
        <p:blipFill>
          <a:blip r:embed="rId4"/>
          <a:stretch>
            <a:fillRect/>
          </a:stretch>
        </p:blipFill>
        <p:spPr>
          <a:xfrm>
            <a:off x="1" y="5278027"/>
            <a:ext cx="3510322" cy="1579975"/>
          </a:xfrm>
          <a:prstGeom prst="rect">
            <a:avLst/>
          </a:prstGeom>
        </p:spPr>
      </p:pic>
      <p:pic>
        <p:nvPicPr>
          <p:cNvPr id="10" name="图片 9"/>
          <p:cNvPicPr>
            <a:picLocks noChangeAspect="1"/>
          </p:cNvPicPr>
          <p:nvPr userDrawn="1"/>
        </p:nvPicPr>
        <p:blipFill>
          <a:blip r:embed="rId5"/>
          <a:stretch>
            <a:fillRect/>
          </a:stretch>
        </p:blipFill>
        <p:spPr>
          <a:xfrm>
            <a:off x="4368109" y="549571"/>
            <a:ext cx="4052176" cy="2502149"/>
          </a:xfrm>
          <a:prstGeom prst="rect">
            <a:avLst/>
          </a:prstGeom>
        </p:spPr>
      </p:pic>
      <p:pic>
        <p:nvPicPr>
          <p:cNvPr id="11" name="图片 10"/>
          <p:cNvPicPr>
            <a:picLocks noChangeAspect="1"/>
          </p:cNvPicPr>
          <p:nvPr userDrawn="1"/>
        </p:nvPicPr>
        <p:blipFill>
          <a:blip r:embed="rId6"/>
          <a:stretch>
            <a:fillRect/>
          </a:stretch>
        </p:blipFill>
        <p:spPr>
          <a:xfrm>
            <a:off x="144373" y="372486"/>
            <a:ext cx="12192000" cy="5741495"/>
          </a:xfrm>
          <a:prstGeom prst="rect">
            <a:avLst/>
          </a:prstGeom>
        </p:spPr>
      </p:pic>
      <p:pic>
        <p:nvPicPr>
          <p:cNvPr id="12" name="图片 11"/>
          <p:cNvPicPr>
            <a:picLocks noChangeAspect="1"/>
          </p:cNvPicPr>
          <p:nvPr userDrawn="1"/>
        </p:nvPicPr>
        <p:blipFill>
          <a:blip r:embed="rId7"/>
          <a:stretch>
            <a:fillRect/>
          </a:stretch>
        </p:blipFill>
        <p:spPr>
          <a:xfrm>
            <a:off x="5040067" y="5838658"/>
            <a:ext cx="2507972" cy="904815"/>
          </a:xfrm>
          <a:prstGeom prst="rect">
            <a:avLst/>
          </a:prstGeom>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16" presetClass="entr" presetSubtype="2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par>
                          <p:cTn id="19" fill="hold" nodeType="afterGroup">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nodeType="afterGroup">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nodeType="afterGroup">
                            <p:stCondLst>
                              <p:cond delay="2500"/>
                            </p:stCondLst>
                            <p:childTnLst>
                              <p:par>
                                <p:cTn id="32" presetID="42"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Date Placeholder 6"/>
          <p:cNvSpPr>
            <a:spLocks noGrp="1"/>
          </p:cNvSpPr>
          <p:nvPr>
            <p:ph type="dt" sz="half" idx="10"/>
          </p:nvPr>
        </p:nvSpPr>
        <p:spPr/>
        <p:txBody>
          <a:bodyPr/>
          <a:lstStyle/>
          <a:p>
            <a:fld id="{C764DE79-268F-4C1A-8933-263129D2AF90}" type="datetimeFigureOut">
              <a:rPr lang="en-US"/>
              <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C764DE79-268F-4C1A-8933-263129D2AF90}" type="datetimeFigureOut">
              <a:rPr lang="en-US"/>
              <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
            </a:fld>
            <a:endParaRPr lang="zh-CN" altLang="en-US"/>
          </a:p>
        </p:txBody>
      </p:sp>
      <p:sp>
        <p:nvSpPr>
          <p:cNvPr id="5" name="文本框 37"/>
          <p:cNvSpPr txBox="1"/>
          <p:nvPr userDrawn="1"/>
        </p:nvSpPr>
        <p:spPr>
          <a:xfrm>
            <a:off x="4272115" y="357609"/>
            <a:ext cx="3338191" cy="498981"/>
          </a:xfrm>
          <a:prstGeom prst="rect">
            <a:avLst/>
          </a:prstGeom>
          <a:noFill/>
        </p:spPr>
        <p:txBody>
          <a:bodyPr wrap="none" lIns="128523" tIns="64261" rIns="128523" bIns="64261" rtlCol="0">
            <a:spAutoFit/>
          </a:bodyPr>
          <a:lstStyle/>
          <a:p>
            <a:pPr defTabSz="1284605"/>
            <a:r>
              <a:rPr lang="zh-CN" altLang="en-US" sz="2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6" name="文本框 38"/>
          <p:cNvSpPr txBox="1"/>
          <p:nvPr userDrawn="1"/>
        </p:nvSpPr>
        <p:spPr>
          <a:xfrm>
            <a:off x="4560097" y="741532"/>
            <a:ext cx="2580800" cy="375870"/>
          </a:xfrm>
          <a:prstGeom prst="rect">
            <a:avLst/>
          </a:prstGeom>
          <a:noFill/>
        </p:spPr>
        <p:txBody>
          <a:bodyPr wrap="none" lIns="128523" tIns="64261" rIns="128523" bIns="64261" rtlCol="0">
            <a:spAutoFit/>
          </a:bodyPr>
          <a:lstStyle/>
          <a:p>
            <a:pPr defTabSz="1284605"/>
            <a:r>
              <a:rPr lang="en-US" altLang="zh-CN" sz="1600">
                <a:solidFill>
                  <a:schemeClr val="tx1">
                    <a:lumMod val="50000"/>
                    <a:lumOff val="50000"/>
                  </a:schemeClr>
                </a:solidFill>
                <a:cs typeface="+mn-ea"/>
                <a:sym typeface="+mn-lt"/>
              </a:rPr>
              <a:t>ADD RELATED TITLE WORDS</a:t>
            </a:r>
            <a:endParaRPr lang="zh-CN" altLang="en-US" sz="1600">
              <a:solidFill>
                <a:schemeClr val="tx1">
                  <a:lumMod val="50000"/>
                  <a:lumOff val="50000"/>
                </a:schemeClr>
              </a:solidFill>
              <a:cs typeface="+mn-ea"/>
              <a:sym typeface="+mn-lt"/>
            </a:endParaRPr>
          </a:p>
        </p:txBody>
      </p:sp>
      <p:pic>
        <p:nvPicPr>
          <p:cNvPr id="7" name="图片 6"/>
          <p:cNvPicPr>
            <a:picLocks noChangeAspect="1"/>
          </p:cNvPicPr>
          <p:nvPr userDrawn="1"/>
        </p:nvPicPr>
        <p:blipFill>
          <a:blip r:embed="rId1"/>
          <a:stretch>
            <a:fillRect/>
          </a:stretch>
        </p:blipFill>
        <p:spPr>
          <a:xfrm>
            <a:off x="0" y="0"/>
            <a:ext cx="5232055" cy="2277228"/>
          </a:xfrm>
          <a:prstGeom prst="rect">
            <a:avLst/>
          </a:prstGeom>
        </p:spPr>
      </p:pic>
      <p:pic>
        <p:nvPicPr>
          <p:cNvPr id="8" name="图片 7"/>
          <p:cNvPicPr>
            <a:picLocks noChangeAspect="1"/>
          </p:cNvPicPr>
          <p:nvPr userDrawn="1"/>
        </p:nvPicPr>
        <p:blipFill>
          <a:blip r:embed="rId2"/>
          <a:stretch>
            <a:fillRect/>
          </a:stretch>
        </p:blipFill>
        <p:spPr>
          <a:xfrm>
            <a:off x="9985798" y="5972101"/>
            <a:ext cx="2206203" cy="885901"/>
          </a:xfrm>
          <a:prstGeom prst="rect">
            <a:avLst/>
          </a:prstGeom>
        </p:spPr>
      </p:pic>
      <p:pic>
        <p:nvPicPr>
          <p:cNvPr id="9" name="图片 8"/>
          <p:cNvPicPr>
            <a:picLocks noChangeAspect="1"/>
          </p:cNvPicPr>
          <p:nvPr userDrawn="1"/>
        </p:nvPicPr>
        <p:blipFill>
          <a:blip r:embed="rId3"/>
          <a:stretch>
            <a:fillRect/>
          </a:stretch>
        </p:blipFill>
        <p:spPr>
          <a:xfrm>
            <a:off x="1" y="5972101"/>
            <a:ext cx="1968259" cy="885901"/>
          </a:xfrm>
          <a:prstGeom prst="rect">
            <a:avLst/>
          </a:prstGeom>
        </p:spPr>
      </p:pic>
      <p:pic>
        <p:nvPicPr>
          <p:cNvPr id="10" name="图片 9"/>
          <p:cNvPicPr>
            <a:picLocks noChangeAspect="1"/>
          </p:cNvPicPr>
          <p:nvPr userDrawn="1"/>
        </p:nvPicPr>
        <p:blipFill>
          <a:blip r:embed="rId1"/>
          <a:stretch>
            <a:fillRect/>
          </a:stretch>
        </p:blipFill>
        <p:spPr>
          <a:xfrm flipH="1">
            <a:off x="6959945" y="0"/>
            <a:ext cx="5232055" cy="2277228"/>
          </a:xfrm>
          <a:prstGeom prst="rect">
            <a:avLst/>
          </a:prstGeom>
        </p:spPr>
      </p:pic>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C764DE79-268F-4C1A-8933-263129D2AF90}" type="datetimeFigureOut">
              <a:rPr lang="en-US"/>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C764DE79-268F-4C1A-8933-263129D2AF90}" type="datetimeFigureOut">
              <a:rPr lang="en-US"/>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C764DE79-268F-4C1A-8933-263129D2AF90}" type="datetimeFigureOut">
              <a:rPr lang="en-US"/>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C764DE79-268F-4C1A-8933-263129D2AF90}" type="datetimeFigureOut">
              <a:rPr lang="en-US"/>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pic>
        <p:nvPicPr>
          <p:cNvPr id="6" name="图片 5"/>
          <p:cNvPicPr>
            <a:picLocks noChangeAspect="1"/>
          </p:cNvPicPr>
          <p:nvPr userDrawn="1"/>
        </p:nvPicPr>
        <p:blipFill>
          <a:blip r:embed="rId1"/>
          <a:stretch>
            <a:fillRect/>
          </a:stretch>
        </p:blipFill>
        <p:spPr>
          <a:xfrm>
            <a:off x="1" y="0"/>
            <a:ext cx="12192000" cy="6858000"/>
          </a:xfrm>
          <a:prstGeom prst="rect">
            <a:avLst/>
          </a:prstGeom>
        </p:spPr>
      </p:pic>
      <p:pic>
        <p:nvPicPr>
          <p:cNvPr id="7" name="图片 6"/>
          <p:cNvPicPr>
            <a:picLocks noChangeAspect="1"/>
          </p:cNvPicPr>
          <p:nvPr userDrawn="1"/>
        </p:nvPicPr>
        <p:blipFill>
          <a:blip r:embed="rId2"/>
          <a:stretch>
            <a:fillRect/>
          </a:stretch>
        </p:blipFill>
        <p:spPr>
          <a:xfrm>
            <a:off x="1" y="0"/>
            <a:ext cx="12192000" cy="3447082"/>
          </a:xfrm>
          <a:prstGeom prst="rect">
            <a:avLst/>
          </a:prstGeom>
        </p:spPr>
      </p:pic>
      <p:pic>
        <p:nvPicPr>
          <p:cNvPr id="8" name="图片 7"/>
          <p:cNvPicPr>
            <a:picLocks noChangeAspect="1"/>
          </p:cNvPicPr>
          <p:nvPr userDrawn="1"/>
        </p:nvPicPr>
        <p:blipFill>
          <a:blip r:embed="rId3"/>
          <a:stretch>
            <a:fillRect/>
          </a:stretch>
        </p:blipFill>
        <p:spPr>
          <a:xfrm>
            <a:off x="8486262" y="5369961"/>
            <a:ext cx="3705739" cy="1488041"/>
          </a:xfrm>
          <a:prstGeom prst="rect">
            <a:avLst/>
          </a:prstGeom>
        </p:spPr>
      </p:pic>
      <p:pic>
        <p:nvPicPr>
          <p:cNvPr id="9" name="图片 8"/>
          <p:cNvPicPr>
            <a:picLocks noChangeAspect="1"/>
          </p:cNvPicPr>
          <p:nvPr userDrawn="1"/>
        </p:nvPicPr>
        <p:blipFill>
          <a:blip r:embed="rId4"/>
          <a:stretch>
            <a:fillRect/>
          </a:stretch>
        </p:blipFill>
        <p:spPr>
          <a:xfrm>
            <a:off x="1" y="5278027"/>
            <a:ext cx="3510322" cy="1579975"/>
          </a:xfrm>
          <a:prstGeom prst="rect">
            <a:avLst/>
          </a:prstGeom>
        </p:spPr>
      </p:pic>
      <p:pic>
        <p:nvPicPr>
          <p:cNvPr id="10" name="图片 9"/>
          <p:cNvPicPr>
            <a:picLocks noChangeAspect="1"/>
          </p:cNvPicPr>
          <p:nvPr userDrawn="1"/>
        </p:nvPicPr>
        <p:blipFill>
          <a:blip r:embed="rId5"/>
          <a:stretch>
            <a:fillRect/>
          </a:stretch>
        </p:blipFill>
        <p:spPr>
          <a:xfrm>
            <a:off x="3120187" y="1317419"/>
            <a:ext cx="5937167" cy="3666099"/>
          </a:xfrm>
          <a:prstGeom prst="rect">
            <a:avLst/>
          </a:prstGeom>
        </p:spPr>
      </p:pic>
      <p:pic>
        <p:nvPicPr>
          <p:cNvPr id="11" name="图片 10"/>
          <p:cNvPicPr>
            <a:picLocks noChangeAspect="1"/>
          </p:cNvPicPr>
          <p:nvPr userDrawn="1"/>
        </p:nvPicPr>
        <p:blipFill>
          <a:blip r:embed="rId6"/>
          <a:stretch>
            <a:fillRect/>
          </a:stretch>
        </p:blipFill>
        <p:spPr>
          <a:xfrm>
            <a:off x="144373" y="372486"/>
            <a:ext cx="12192000" cy="5741495"/>
          </a:xfrm>
          <a:prstGeom prst="rect">
            <a:avLst/>
          </a:prstGeom>
        </p:spPr>
      </p:pic>
      <p:pic>
        <p:nvPicPr>
          <p:cNvPr id="12" name="图片 11"/>
          <p:cNvPicPr>
            <a:picLocks noChangeAspect="1"/>
          </p:cNvPicPr>
          <p:nvPr userDrawn="1"/>
        </p:nvPicPr>
        <p:blipFill>
          <a:blip r:embed="rId7"/>
          <a:stretch>
            <a:fillRect/>
          </a:stretch>
        </p:blipFill>
        <p:spPr>
          <a:xfrm>
            <a:off x="4503155" y="5060982"/>
            <a:ext cx="2990274" cy="1078819"/>
          </a:xfrm>
          <a:prstGeom prst="rect">
            <a:avLst/>
          </a:prstGeom>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16" presetClass="entr" presetSubtype="21"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par>
                          <p:cTn id="19" fill="hold" nodeType="afterGroup">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nodeType="afterGroup">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nodeType="afterGroup">
                            <p:stCondLst>
                              <p:cond delay="2500"/>
                            </p:stCondLst>
                            <p:childTnLst>
                              <p:par>
                                <p:cTn id="32" presetID="42"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pic>
        <p:nvPicPr>
          <p:cNvPr id="4" name="图片 3"/>
          <p:cNvPicPr>
            <a:picLocks noChangeAspect="1"/>
          </p:cNvPicPr>
          <p:nvPr userDrawn="1"/>
        </p:nvPicPr>
        <p:blipFill>
          <a:blip r:embed="rId1"/>
          <a:stretch>
            <a:fillRect/>
          </a:stretch>
        </p:blipFill>
        <p:spPr>
          <a:xfrm>
            <a:off x="1" y="0"/>
            <a:ext cx="12192000" cy="6858000"/>
          </a:xfrm>
          <a:prstGeom prst="rect">
            <a:avLst/>
          </a:prstGeom>
        </p:spPr>
      </p:pic>
      <p:pic>
        <p:nvPicPr>
          <p:cNvPr id="5" name="图片 4"/>
          <p:cNvPicPr>
            <a:picLocks noChangeAspect="1"/>
          </p:cNvPicPr>
          <p:nvPr userDrawn="1"/>
        </p:nvPicPr>
        <p:blipFill>
          <a:blip r:embed="rId2"/>
          <a:stretch>
            <a:fillRect/>
          </a:stretch>
        </p:blipFill>
        <p:spPr>
          <a:xfrm>
            <a:off x="1" y="0"/>
            <a:ext cx="12192000" cy="3447082"/>
          </a:xfrm>
          <a:prstGeom prst="rect">
            <a:avLst/>
          </a:prstGeom>
        </p:spPr>
      </p:pic>
      <p:pic>
        <p:nvPicPr>
          <p:cNvPr id="6" name="图片 5"/>
          <p:cNvPicPr>
            <a:picLocks noChangeAspect="1"/>
          </p:cNvPicPr>
          <p:nvPr userDrawn="1"/>
        </p:nvPicPr>
        <p:blipFill>
          <a:blip r:embed="rId3"/>
          <a:stretch>
            <a:fillRect/>
          </a:stretch>
        </p:blipFill>
        <p:spPr>
          <a:xfrm>
            <a:off x="8486262" y="5369961"/>
            <a:ext cx="3705739" cy="1488041"/>
          </a:xfrm>
          <a:prstGeom prst="rect">
            <a:avLst/>
          </a:prstGeom>
        </p:spPr>
      </p:pic>
      <p:pic>
        <p:nvPicPr>
          <p:cNvPr id="9" name="图片 8"/>
          <p:cNvPicPr>
            <a:picLocks noChangeAspect="1"/>
          </p:cNvPicPr>
          <p:nvPr userDrawn="1"/>
        </p:nvPicPr>
        <p:blipFill>
          <a:blip r:embed="rId4"/>
          <a:stretch>
            <a:fillRect/>
          </a:stretch>
        </p:blipFill>
        <p:spPr>
          <a:xfrm>
            <a:off x="1" y="5278027"/>
            <a:ext cx="3510322" cy="1579975"/>
          </a:xfrm>
          <a:prstGeom prst="rect">
            <a:avLst/>
          </a:prstGeom>
        </p:spPr>
      </p:pic>
      <p:pic>
        <p:nvPicPr>
          <p:cNvPr id="10" name="图片 9"/>
          <p:cNvPicPr>
            <a:picLocks noChangeAspect="1"/>
          </p:cNvPicPr>
          <p:nvPr userDrawn="1"/>
        </p:nvPicPr>
        <p:blipFill>
          <a:blip r:embed="rId5"/>
          <a:stretch>
            <a:fillRect/>
          </a:stretch>
        </p:blipFill>
        <p:spPr>
          <a:xfrm>
            <a:off x="4368109" y="549571"/>
            <a:ext cx="4052176" cy="2502149"/>
          </a:xfrm>
          <a:prstGeom prst="rect">
            <a:avLst/>
          </a:prstGeom>
        </p:spPr>
      </p:pic>
      <p:pic>
        <p:nvPicPr>
          <p:cNvPr id="11" name="图片 10"/>
          <p:cNvPicPr>
            <a:picLocks noChangeAspect="1"/>
          </p:cNvPicPr>
          <p:nvPr userDrawn="1"/>
        </p:nvPicPr>
        <p:blipFill>
          <a:blip r:embed="rId6"/>
          <a:stretch>
            <a:fillRect/>
          </a:stretch>
        </p:blipFill>
        <p:spPr>
          <a:xfrm>
            <a:off x="144373" y="372486"/>
            <a:ext cx="12192000" cy="5741495"/>
          </a:xfrm>
          <a:prstGeom prst="rect">
            <a:avLst/>
          </a:prstGeom>
        </p:spPr>
      </p:pic>
      <p:pic>
        <p:nvPicPr>
          <p:cNvPr id="12" name="图片 11"/>
          <p:cNvPicPr>
            <a:picLocks noChangeAspect="1"/>
          </p:cNvPicPr>
          <p:nvPr userDrawn="1"/>
        </p:nvPicPr>
        <p:blipFill>
          <a:blip r:embed="rId7"/>
          <a:stretch>
            <a:fillRect/>
          </a:stretch>
        </p:blipFill>
        <p:spPr>
          <a:xfrm>
            <a:off x="5040067" y="5838658"/>
            <a:ext cx="2507972" cy="904815"/>
          </a:xfrm>
          <a:prstGeom prst="rect">
            <a:avLst/>
          </a:prstGeom>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16" presetClass="entr" presetSubtype="2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par>
                          <p:cTn id="19" fill="hold" nodeType="afterGroup">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nodeType="afterGroup">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nodeType="afterGroup">
                            <p:stCondLst>
                              <p:cond delay="2500"/>
                            </p:stCondLst>
                            <p:childTnLst>
                              <p:par>
                                <p:cTn id="32" presetID="42"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spTree>
      <p:nvGrpSpPr>
        <p:cNvPr id="1" name=""/>
        <p:cNvGrpSpPr/>
        <p:nvPr/>
      </p:nvGrpSpPr>
      <p:grpSpPr>
        <a:xfrm>
          <a:off x="0" y="0"/>
          <a:ext cx="0" cy="0"/>
        </a:xfrm>
      </p:grpSpPr>
      <p:sp>
        <p:nvSpPr>
          <p:cNvPr id="8" name="文本框 37"/>
          <p:cNvSpPr txBox="1"/>
          <p:nvPr userDrawn="1"/>
        </p:nvSpPr>
        <p:spPr>
          <a:xfrm>
            <a:off x="4272115" y="357609"/>
            <a:ext cx="3338191" cy="498981"/>
          </a:xfrm>
          <a:prstGeom prst="rect">
            <a:avLst/>
          </a:prstGeom>
          <a:noFill/>
        </p:spPr>
        <p:txBody>
          <a:bodyPr wrap="none" lIns="128523" tIns="64261" rIns="128523" bIns="64261" rtlCol="0">
            <a:spAutoFit/>
          </a:bodyPr>
          <a:lstStyle/>
          <a:p>
            <a:pPr defTabSz="1284605"/>
            <a:r>
              <a:rPr lang="zh-CN" altLang="en-US" sz="2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9" name="文本框 38"/>
          <p:cNvSpPr txBox="1"/>
          <p:nvPr userDrawn="1"/>
        </p:nvSpPr>
        <p:spPr>
          <a:xfrm>
            <a:off x="4560097" y="741532"/>
            <a:ext cx="2580800" cy="375870"/>
          </a:xfrm>
          <a:prstGeom prst="rect">
            <a:avLst/>
          </a:prstGeom>
          <a:noFill/>
        </p:spPr>
        <p:txBody>
          <a:bodyPr wrap="none" lIns="128523" tIns="64261" rIns="128523" bIns="64261" rtlCol="0">
            <a:spAutoFit/>
          </a:bodyPr>
          <a:lstStyle/>
          <a:p>
            <a:pPr defTabSz="1284605"/>
            <a:r>
              <a:rPr lang="en-US" altLang="zh-CN" sz="1600">
                <a:solidFill>
                  <a:schemeClr val="tx1">
                    <a:lumMod val="50000"/>
                    <a:lumOff val="50000"/>
                  </a:schemeClr>
                </a:solidFill>
                <a:cs typeface="+mn-ea"/>
                <a:sym typeface="+mn-lt"/>
              </a:rPr>
              <a:t>ADD RELATED TITLE WORDS</a:t>
            </a:r>
            <a:endParaRPr lang="zh-CN" altLang="en-US" sz="1600">
              <a:solidFill>
                <a:schemeClr val="tx1">
                  <a:lumMod val="50000"/>
                  <a:lumOff val="50000"/>
                </a:schemeClr>
              </a:solidFill>
              <a:cs typeface="+mn-ea"/>
              <a:sym typeface="+mn-lt"/>
            </a:endParaRPr>
          </a:p>
        </p:txBody>
      </p:sp>
      <p:pic>
        <p:nvPicPr>
          <p:cNvPr id="10" name="图片 9"/>
          <p:cNvPicPr>
            <a:picLocks noChangeAspect="1"/>
          </p:cNvPicPr>
          <p:nvPr userDrawn="1"/>
        </p:nvPicPr>
        <p:blipFill>
          <a:blip r:embed="rId1"/>
          <a:stretch>
            <a:fillRect/>
          </a:stretch>
        </p:blipFill>
        <p:spPr>
          <a:xfrm>
            <a:off x="0" y="0"/>
            <a:ext cx="5232055" cy="2277228"/>
          </a:xfrm>
          <a:prstGeom prst="rect">
            <a:avLst/>
          </a:prstGeom>
        </p:spPr>
      </p:pic>
      <p:pic>
        <p:nvPicPr>
          <p:cNvPr id="11" name="图片 10"/>
          <p:cNvPicPr>
            <a:picLocks noChangeAspect="1"/>
          </p:cNvPicPr>
          <p:nvPr userDrawn="1"/>
        </p:nvPicPr>
        <p:blipFill>
          <a:blip r:embed="rId2"/>
          <a:stretch>
            <a:fillRect/>
          </a:stretch>
        </p:blipFill>
        <p:spPr>
          <a:xfrm>
            <a:off x="9985798" y="5972101"/>
            <a:ext cx="2206203" cy="885901"/>
          </a:xfrm>
          <a:prstGeom prst="rect">
            <a:avLst/>
          </a:prstGeom>
        </p:spPr>
      </p:pic>
      <p:pic>
        <p:nvPicPr>
          <p:cNvPr id="12" name="图片 11"/>
          <p:cNvPicPr>
            <a:picLocks noChangeAspect="1"/>
          </p:cNvPicPr>
          <p:nvPr userDrawn="1"/>
        </p:nvPicPr>
        <p:blipFill>
          <a:blip r:embed="rId3"/>
          <a:stretch>
            <a:fillRect/>
          </a:stretch>
        </p:blipFill>
        <p:spPr>
          <a:xfrm>
            <a:off x="1" y="5972101"/>
            <a:ext cx="1968259" cy="885901"/>
          </a:xfrm>
          <a:prstGeom prst="rect">
            <a:avLst/>
          </a:prstGeom>
        </p:spPr>
      </p:pic>
      <p:pic>
        <p:nvPicPr>
          <p:cNvPr id="13" name="图片 12"/>
          <p:cNvPicPr>
            <a:picLocks noChangeAspect="1"/>
          </p:cNvPicPr>
          <p:nvPr userDrawn="1"/>
        </p:nvPicPr>
        <p:blipFill>
          <a:blip r:embed="rId1"/>
          <a:stretch>
            <a:fillRect/>
          </a:stretch>
        </p:blipFill>
        <p:spPr>
          <a:xfrm flipH="1">
            <a:off x="6959945" y="0"/>
            <a:ext cx="5232055" cy="2277228"/>
          </a:xfrm>
          <a:prstGeom prst="rect">
            <a:avLst/>
          </a:prstGeom>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389" y="6356747"/>
            <a:ext cx="2742448" cy="364274"/>
          </a:xfrm>
          <a:prstGeom prst="rect">
            <a:avLst/>
          </a:prstGeom>
        </p:spPr>
        <p:txBody>
          <a:bodyPr/>
          <a:lstStyle/>
          <a:p>
            <a:fld id="{32BF82D2-7A68-459D-A996-9BDDA2518FA4}" type="datetimeFigureOut">
              <a:rPr lang="zh-CN" altLang="en-US" smtClean="0"/>
              <a:t/>
            </a:fld>
            <a:endParaRPr lang="zh-CN" altLang="en-US"/>
          </a:p>
        </p:txBody>
      </p:sp>
      <p:sp>
        <p:nvSpPr>
          <p:cNvPr id="3" name="页脚占位符 2"/>
          <p:cNvSpPr>
            <a:spLocks noGrp="1"/>
          </p:cNvSpPr>
          <p:nvPr>
            <p:ph type="ftr" sz="quarter" idx="11"/>
          </p:nvPr>
        </p:nvSpPr>
        <p:spPr>
          <a:xfrm>
            <a:off x="4038414" y="6356747"/>
            <a:ext cx="4115176" cy="36427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1167" y="6356747"/>
            <a:ext cx="2742448" cy="364274"/>
          </a:xfrm>
          <a:prstGeom prst="rect">
            <a:avLst/>
          </a:prstGeom>
        </p:spPr>
        <p:txBody>
          <a:bodyPr/>
          <a:lstStyle/>
          <a:p>
            <a:fld id="{3E01EE5D-26FB-46D5-A381-ECFB35BF1D34}" type="slidenum">
              <a:rPr lang="zh-CN" altLang="en-US" smtClean="0"/>
              <a:t/>
            </a:fld>
            <a:endParaRPr lang="zh-CN" altLang="en-US"/>
          </a:p>
        </p:txBody>
      </p:sp>
      <p:sp>
        <p:nvSpPr>
          <p:cNvPr id="9" name="文本框 37"/>
          <p:cNvSpPr txBox="1"/>
          <p:nvPr userDrawn="1"/>
        </p:nvSpPr>
        <p:spPr>
          <a:xfrm>
            <a:off x="4272115" y="357609"/>
            <a:ext cx="3338191" cy="498981"/>
          </a:xfrm>
          <a:prstGeom prst="rect">
            <a:avLst/>
          </a:prstGeom>
          <a:noFill/>
        </p:spPr>
        <p:txBody>
          <a:bodyPr wrap="none" lIns="128523" tIns="64261" rIns="128523" bIns="64261" rtlCol="0">
            <a:spAutoFit/>
          </a:bodyPr>
          <a:lstStyle/>
          <a:p>
            <a:pPr defTabSz="1284605"/>
            <a:r>
              <a:rPr lang="zh-CN" altLang="en-US" sz="2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38"/>
          <p:cNvSpPr txBox="1"/>
          <p:nvPr userDrawn="1"/>
        </p:nvSpPr>
        <p:spPr>
          <a:xfrm>
            <a:off x="4560097" y="741532"/>
            <a:ext cx="2580800" cy="375870"/>
          </a:xfrm>
          <a:prstGeom prst="rect">
            <a:avLst/>
          </a:prstGeom>
          <a:noFill/>
        </p:spPr>
        <p:txBody>
          <a:bodyPr wrap="none" lIns="128523" tIns="64261" rIns="128523" bIns="64261" rtlCol="0">
            <a:spAutoFit/>
          </a:bodyPr>
          <a:lstStyle/>
          <a:p>
            <a:pPr defTabSz="1284605"/>
            <a:r>
              <a:rPr lang="en-US" altLang="zh-CN" sz="1600">
                <a:solidFill>
                  <a:schemeClr val="tx1">
                    <a:lumMod val="50000"/>
                    <a:lumOff val="50000"/>
                  </a:schemeClr>
                </a:solidFill>
                <a:cs typeface="+mn-ea"/>
                <a:sym typeface="+mn-lt"/>
              </a:rPr>
              <a:t>ADD RELATED TITLE WORDS</a:t>
            </a:r>
            <a:endParaRPr lang="zh-CN" altLang="en-US" sz="1600">
              <a:solidFill>
                <a:schemeClr val="tx1">
                  <a:lumMod val="50000"/>
                  <a:lumOff val="50000"/>
                </a:schemeClr>
              </a:solidFill>
              <a:cs typeface="+mn-ea"/>
              <a:sym typeface="+mn-lt"/>
            </a:endParaRPr>
          </a:p>
        </p:txBody>
      </p:sp>
      <p:pic>
        <p:nvPicPr>
          <p:cNvPr id="11" name="图片 10"/>
          <p:cNvPicPr>
            <a:picLocks noChangeAspect="1"/>
          </p:cNvPicPr>
          <p:nvPr userDrawn="1"/>
        </p:nvPicPr>
        <p:blipFill>
          <a:blip r:embed="rId1"/>
          <a:stretch>
            <a:fillRect/>
          </a:stretch>
        </p:blipFill>
        <p:spPr>
          <a:xfrm>
            <a:off x="0" y="0"/>
            <a:ext cx="5232055" cy="2277228"/>
          </a:xfrm>
          <a:prstGeom prst="rect">
            <a:avLst/>
          </a:prstGeom>
        </p:spPr>
      </p:pic>
      <p:pic>
        <p:nvPicPr>
          <p:cNvPr id="12" name="图片 11"/>
          <p:cNvPicPr>
            <a:picLocks noChangeAspect="1"/>
          </p:cNvPicPr>
          <p:nvPr userDrawn="1"/>
        </p:nvPicPr>
        <p:blipFill>
          <a:blip r:embed="rId2"/>
          <a:stretch>
            <a:fillRect/>
          </a:stretch>
        </p:blipFill>
        <p:spPr>
          <a:xfrm>
            <a:off x="9985798" y="5972101"/>
            <a:ext cx="2206203" cy="885901"/>
          </a:xfrm>
          <a:prstGeom prst="rect">
            <a:avLst/>
          </a:prstGeom>
        </p:spPr>
      </p:pic>
      <p:pic>
        <p:nvPicPr>
          <p:cNvPr id="13" name="图片 12"/>
          <p:cNvPicPr>
            <a:picLocks noChangeAspect="1"/>
          </p:cNvPicPr>
          <p:nvPr userDrawn="1"/>
        </p:nvPicPr>
        <p:blipFill>
          <a:blip r:embed="rId3"/>
          <a:stretch>
            <a:fillRect/>
          </a:stretch>
        </p:blipFill>
        <p:spPr>
          <a:xfrm>
            <a:off x="1" y="5972101"/>
            <a:ext cx="1968259" cy="885901"/>
          </a:xfrm>
          <a:prstGeom prst="rect">
            <a:avLst/>
          </a:prstGeom>
        </p:spPr>
      </p:pic>
      <p:pic>
        <p:nvPicPr>
          <p:cNvPr id="14" name="图片 13"/>
          <p:cNvPicPr>
            <a:picLocks noChangeAspect="1"/>
          </p:cNvPicPr>
          <p:nvPr userDrawn="1"/>
        </p:nvPicPr>
        <p:blipFill>
          <a:blip r:embed="rId1"/>
          <a:stretch>
            <a:fillRect/>
          </a:stretch>
        </p:blipFill>
        <p:spPr>
          <a:xfrm flipH="1">
            <a:off x="6959945" y="0"/>
            <a:ext cx="5232055" cy="2277228"/>
          </a:xfrm>
          <a:prstGeom prst="rect">
            <a:avLst/>
          </a:prstGeom>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pic>
        <p:nvPicPr>
          <p:cNvPr id="6" name="图片 5"/>
          <p:cNvPicPr>
            <a:picLocks noChangeAspect="1"/>
          </p:cNvPicPr>
          <p:nvPr userDrawn="1"/>
        </p:nvPicPr>
        <p:blipFill>
          <a:blip r:embed="rId1"/>
          <a:stretch>
            <a:fillRect/>
          </a:stretch>
        </p:blipFill>
        <p:spPr>
          <a:xfrm>
            <a:off x="1" y="0"/>
            <a:ext cx="12192000" cy="6858000"/>
          </a:xfrm>
          <a:prstGeom prst="rect">
            <a:avLst/>
          </a:prstGeom>
        </p:spPr>
      </p:pic>
      <p:pic>
        <p:nvPicPr>
          <p:cNvPr id="7" name="图片 6"/>
          <p:cNvPicPr>
            <a:picLocks noChangeAspect="1"/>
          </p:cNvPicPr>
          <p:nvPr userDrawn="1"/>
        </p:nvPicPr>
        <p:blipFill>
          <a:blip r:embed="rId2"/>
          <a:stretch>
            <a:fillRect/>
          </a:stretch>
        </p:blipFill>
        <p:spPr>
          <a:xfrm>
            <a:off x="1" y="0"/>
            <a:ext cx="12192000" cy="3447082"/>
          </a:xfrm>
          <a:prstGeom prst="rect">
            <a:avLst/>
          </a:prstGeom>
        </p:spPr>
      </p:pic>
      <p:pic>
        <p:nvPicPr>
          <p:cNvPr id="8" name="图片 7"/>
          <p:cNvPicPr>
            <a:picLocks noChangeAspect="1"/>
          </p:cNvPicPr>
          <p:nvPr userDrawn="1"/>
        </p:nvPicPr>
        <p:blipFill>
          <a:blip r:embed="rId3"/>
          <a:stretch>
            <a:fillRect/>
          </a:stretch>
        </p:blipFill>
        <p:spPr>
          <a:xfrm>
            <a:off x="8486262" y="5369961"/>
            <a:ext cx="3705739" cy="1488041"/>
          </a:xfrm>
          <a:prstGeom prst="rect">
            <a:avLst/>
          </a:prstGeom>
        </p:spPr>
      </p:pic>
      <p:pic>
        <p:nvPicPr>
          <p:cNvPr id="9" name="图片 8"/>
          <p:cNvPicPr>
            <a:picLocks noChangeAspect="1"/>
          </p:cNvPicPr>
          <p:nvPr userDrawn="1"/>
        </p:nvPicPr>
        <p:blipFill>
          <a:blip r:embed="rId4"/>
          <a:stretch>
            <a:fillRect/>
          </a:stretch>
        </p:blipFill>
        <p:spPr>
          <a:xfrm>
            <a:off x="1" y="5278027"/>
            <a:ext cx="3510322" cy="1579975"/>
          </a:xfrm>
          <a:prstGeom prst="rect">
            <a:avLst/>
          </a:prstGeom>
        </p:spPr>
      </p:pic>
      <p:pic>
        <p:nvPicPr>
          <p:cNvPr id="10" name="图片 9"/>
          <p:cNvPicPr>
            <a:picLocks noChangeAspect="1"/>
          </p:cNvPicPr>
          <p:nvPr userDrawn="1"/>
        </p:nvPicPr>
        <p:blipFill>
          <a:blip r:embed="rId5"/>
          <a:stretch>
            <a:fillRect/>
          </a:stretch>
        </p:blipFill>
        <p:spPr>
          <a:xfrm>
            <a:off x="3120187" y="1317419"/>
            <a:ext cx="5937167" cy="3666099"/>
          </a:xfrm>
          <a:prstGeom prst="rect">
            <a:avLst/>
          </a:prstGeom>
        </p:spPr>
      </p:pic>
      <p:pic>
        <p:nvPicPr>
          <p:cNvPr id="11" name="图片 10"/>
          <p:cNvPicPr>
            <a:picLocks noChangeAspect="1"/>
          </p:cNvPicPr>
          <p:nvPr userDrawn="1"/>
        </p:nvPicPr>
        <p:blipFill>
          <a:blip r:embed="rId6"/>
          <a:stretch>
            <a:fillRect/>
          </a:stretch>
        </p:blipFill>
        <p:spPr>
          <a:xfrm>
            <a:off x="144373" y="372486"/>
            <a:ext cx="12192000" cy="5741495"/>
          </a:xfrm>
          <a:prstGeom prst="rect">
            <a:avLst/>
          </a:prstGeom>
        </p:spPr>
      </p:pic>
      <p:pic>
        <p:nvPicPr>
          <p:cNvPr id="12" name="图片 11"/>
          <p:cNvPicPr>
            <a:picLocks noChangeAspect="1"/>
          </p:cNvPicPr>
          <p:nvPr userDrawn="1"/>
        </p:nvPicPr>
        <p:blipFill>
          <a:blip r:embed="rId7"/>
          <a:stretch>
            <a:fillRect/>
          </a:stretch>
        </p:blipFill>
        <p:spPr>
          <a:xfrm>
            <a:off x="4503155" y="5060982"/>
            <a:ext cx="2990274" cy="1078819"/>
          </a:xfrm>
          <a:prstGeom prst="rect">
            <a:avLst/>
          </a:prstGeom>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16" presetClass="entr" presetSubtype="21"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par>
                          <p:cTn id="19" fill="hold" nodeType="afterGroup">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nodeType="afterGroup">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nodeType="afterGroup">
                            <p:stCondLst>
                              <p:cond delay="2500"/>
                            </p:stCondLst>
                            <p:childTnLst>
                              <p:par>
                                <p:cTn id="32" presetID="42"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pic>
        <p:nvPicPr>
          <p:cNvPr id="6" name="图片 5"/>
          <p:cNvPicPr>
            <a:picLocks noChangeAspect="1"/>
          </p:cNvPicPr>
          <p:nvPr userDrawn="1"/>
        </p:nvPicPr>
        <p:blipFill>
          <a:blip r:embed="rId1"/>
          <a:stretch>
            <a:fillRect/>
          </a:stretch>
        </p:blipFill>
        <p:spPr>
          <a:xfrm>
            <a:off x="1" y="0"/>
            <a:ext cx="12192000" cy="6858000"/>
          </a:xfrm>
          <a:prstGeom prst="rect">
            <a:avLst/>
          </a:prstGeom>
        </p:spPr>
      </p:pic>
      <p:pic>
        <p:nvPicPr>
          <p:cNvPr id="7" name="图片 6"/>
          <p:cNvPicPr>
            <a:picLocks noChangeAspect="1"/>
          </p:cNvPicPr>
          <p:nvPr userDrawn="1"/>
        </p:nvPicPr>
        <p:blipFill>
          <a:blip r:embed="rId2"/>
          <a:stretch>
            <a:fillRect/>
          </a:stretch>
        </p:blipFill>
        <p:spPr>
          <a:xfrm>
            <a:off x="1" y="0"/>
            <a:ext cx="12192000" cy="3447082"/>
          </a:xfrm>
          <a:prstGeom prst="rect">
            <a:avLst/>
          </a:prstGeom>
        </p:spPr>
      </p:pic>
      <p:pic>
        <p:nvPicPr>
          <p:cNvPr id="8" name="图片 7"/>
          <p:cNvPicPr>
            <a:picLocks noChangeAspect="1"/>
          </p:cNvPicPr>
          <p:nvPr userDrawn="1"/>
        </p:nvPicPr>
        <p:blipFill>
          <a:blip r:embed="rId3"/>
          <a:stretch>
            <a:fillRect/>
          </a:stretch>
        </p:blipFill>
        <p:spPr>
          <a:xfrm>
            <a:off x="8486262" y="5369961"/>
            <a:ext cx="3705739" cy="1488041"/>
          </a:xfrm>
          <a:prstGeom prst="rect">
            <a:avLst/>
          </a:prstGeom>
        </p:spPr>
      </p:pic>
      <p:pic>
        <p:nvPicPr>
          <p:cNvPr id="9" name="图片 8"/>
          <p:cNvPicPr>
            <a:picLocks noChangeAspect="1"/>
          </p:cNvPicPr>
          <p:nvPr userDrawn="1"/>
        </p:nvPicPr>
        <p:blipFill>
          <a:blip r:embed="rId4"/>
          <a:stretch>
            <a:fillRect/>
          </a:stretch>
        </p:blipFill>
        <p:spPr>
          <a:xfrm>
            <a:off x="1" y="5278027"/>
            <a:ext cx="3510322" cy="1579975"/>
          </a:xfrm>
          <a:prstGeom prst="rect">
            <a:avLst/>
          </a:prstGeom>
        </p:spPr>
      </p:pic>
      <p:pic>
        <p:nvPicPr>
          <p:cNvPr id="10" name="图片 9"/>
          <p:cNvPicPr>
            <a:picLocks noChangeAspect="1"/>
          </p:cNvPicPr>
          <p:nvPr userDrawn="1"/>
        </p:nvPicPr>
        <p:blipFill>
          <a:blip r:embed="rId5"/>
          <a:stretch>
            <a:fillRect/>
          </a:stretch>
        </p:blipFill>
        <p:spPr>
          <a:xfrm>
            <a:off x="3120187" y="1317419"/>
            <a:ext cx="5937167" cy="3666099"/>
          </a:xfrm>
          <a:prstGeom prst="rect">
            <a:avLst/>
          </a:prstGeom>
        </p:spPr>
      </p:pic>
      <p:pic>
        <p:nvPicPr>
          <p:cNvPr id="11" name="图片 10"/>
          <p:cNvPicPr>
            <a:picLocks noChangeAspect="1"/>
          </p:cNvPicPr>
          <p:nvPr userDrawn="1"/>
        </p:nvPicPr>
        <p:blipFill>
          <a:blip r:embed="rId6"/>
          <a:stretch>
            <a:fillRect/>
          </a:stretch>
        </p:blipFill>
        <p:spPr>
          <a:xfrm>
            <a:off x="144373" y="372486"/>
            <a:ext cx="12192000" cy="5741495"/>
          </a:xfrm>
          <a:prstGeom prst="rect">
            <a:avLst/>
          </a:prstGeom>
        </p:spPr>
      </p:pic>
      <p:pic>
        <p:nvPicPr>
          <p:cNvPr id="12" name="图片 11"/>
          <p:cNvPicPr>
            <a:picLocks noChangeAspect="1"/>
          </p:cNvPicPr>
          <p:nvPr userDrawn="1"/>
        </p:nvPicPr>
        <p:blipFill>
          <a:blip r:embed="rId7"/>
          <a:stretch>
            <a:fillRect/>
          </a:stretch>
        </p:blipFill>
        <p:spPr>
          <a:xfrm>
            <a:off x="4503155" y="5060982"/>
            <a:ext cx="2990274" cy="1078819"/>
          </a:xfrm>
          <a:prstGeom prst="rect">
            <a:avLst/>
          </a:prstGeom>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16" presetClass="entr" presetSubtype="21"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par>
                          <p:cTn id="19" fill="hold" nodeType="afterGroup">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nodeType="afterGroup">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nodeType="afterGroup">
                            <p:stCondLst>
                              <p:cond delay="2500"/>
                            </p:stCondLst>
                            <p:childTnLst>
                              <p:par>
                                <p:cTn id="32" presetID="42"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a:p>
        </p:txBody>
      </p:sp>
      <p:sp>
        <p:nvSpPr>
          <p:cNvPr id="4" name="Date Placeholder 3"/>
          <p:cNvSpPr>
            <a:spLocks noGrp="1"/>
          </p:cNvSpPr>
          <p:nvPr>
            <p:ph type="dt" sz="half" idx="10"/>
          </p:nvPr>
        </p:nvSpPr>
        <p:spPr/>
        <p:txBody>
          <a:bodyPr/>
          <a:lstStyle/>
          <a:p>
            <a:fld id="{C764DE79-268F-4C1A-8933-263129D2AF90}" type="datetimeFigureOut">
              <a:rPr lang="en-US"/>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C764DE79-268F-4C1A-8933-263129D2AF90}" type="datetimeFigureOut">
              <a:rPr lang="en-US"/>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C764DE79-268F-4C1A-8933-263129D2AF90}" type="datetimeFigureOut">
              <a:rPr lang="en-US"/>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Date Placeholder 4"/>
          <p:cNvSpPr>
            <a:spLocks noGrp="1"/>
          </p:cNvSpPr>
          <p:nvPr>
            <p:ph type="dt" sz="half" idx="10"/>
          </p:nvPr>
        </p:nvSpPr>
        <p:spPr/>
        <p:txBody>
          <a:bodyPr/>
          <a:lstStyle/>
          <a:p>
            <a:fld id="{C764DE79-268F-4C1A-8933-263129D2AF90}" type="datetimeFigureOut">
              <a:rPr lang="en-US"/>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slideLayout" Target="../slideLayouts/slideLayout15.xml" /><Relationship Id="rId11" Type="http://schemas.openxmlformats.org/officeDocument/2006/relationships/slideLayout" Target="../slideLayouts/slideLayout16.xml" /><Relationship Id="rId12" Type="http://schemas.openxmlformats.org/officeDocument/2006/relationships/slideLayout" Target="../slideLayouts/slideLayout17.xml" /><Relationship Id="rId13" Type="http://schemas.openxmlformats.org/officeDocument/2006/relationships/slideLayout" Target="../slideLayouts/slideLayout18.xml" /><Relationship Id="rId14" Type="http://schemas.openxmlformats.org/officeDocument/2006/relationships/theme" Target="../theme/theme2.xml" /><Relationship Id="rId2" Type="http://schemas.openxmlformats.org/officeDocument/2006/relationships/slideLayout" Target="../slideLayouts/slideLayout7.xml" /><Relationship Id="rId3" Type="http://schemas.openxmlformats.org/officeDocument/2006/relationships/slideLayout" Target="../slideLayouts/slideLayout8.xml" /><Relationship Id="rId4" Type="http://schemas.openxmlformats.org/officeDocument/2006/relationships/slideLayout" Target="../slideLayouts/slideLayout9.xml" /><Relationship Id="rId5" Type="http://schemas.openxmlformats.org/officeDocument/2006/relationships/slideLayout" Target="../slideLayouts/slideLayout10.xml" /><Relationship Id="rId6" Type="http://schemas.openxmlformats.org/officeDocument/2006/relationships/slideLayout" Target="../slideLayouts/slideLayout11.xml" /><Relationship Id="rId7" Type="http://schemas.openxmlformats.org/officeDocument/2006/relationships/slideLayout" Target="../slideLayouts/slideLayout12.xml" /><Relationship Id="rId8" Type="http://schemas.openxmlformats.org/officeDocument/2006/relationships/slideLayout" Target="../slideLayouts/slideLayout13.xml" /><Relationship Id="rId9" Type="http://schemas.openxmlformats.org/officeDocument/2006/relationships/slideLayout" Target="../slideLayouts/slideLayout14.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slideLayout" Target="../slideLayouts/slideLayout28.xml" /><Relationship Id="rId11" Type="http://schemas.openxmlformats.org/officeDocument/2006/relationships/slideLayout" Target="../slideLayouts/slideLayout29.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3.xml" /><Relationship Id="rId2" Type="http://schemas.openxmlformats.org/officeDocument/2006/relationships/slideLayout" Target="../slideLayouts/slideLayout20.xml" /><Relationship Id="rId3" Type="http://schemas.openxmlformats.org/officeDocument/2006/relationships/slideLayout" Target="../slideLayouts/slideLayout21.xml" /><Relationship Id="rId4" Type="http://schemas.openxmlformats.org/officeDocument/2006/relationships/slideLayout" Target="../slideLayouts/slideLayout22.xml" /><Relationship Id="rId5" Type="http://schemas.openxmlformats.org/officeDocument/2006/relationships/slideLayout" Target="../slideLayouts/slideLayout23.xml" /><Relationship Id="rId6" Type="http://schemas.openxmlformats.org/officeDocument/2006/relationships/slideLayout" Target="../slideLayouts/slideLayout24.xml" /><Relationship Id="rId7" Type="http://schemas.openxmlformats.org/officeDocument/2006/relationships/slideLayout" Target="../slideLayouts/slideLayout25.xml" /><Relationship Id="rId8" Type="http://schemas.openxmlformats.org/officeDocument/2006/relationships/slideLayout" Target="../slideLayouts/slideLayout26.xml" /><Relationship Id="rId9" Type="http://schemas.openxmlformats.org/officeDocument/2006/relationships/slideLayout" Target="../slideLayouts/slideLayout27.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mc:Choice xmlns:p14="http://schemas.microsoft.com/office/powerpoint/2010/main" Requires="p14">
      <p:transition spd="slow" advTm="3000" p14:dur="2000"/>
    </mc:Choice>
    <mc:Fallback>
      <p:transition spd="slow" advTm="3000"/>
    </mc:Fallback>
  </mc:AlternateContent>
  <p:timing/>
  <p:txStyles>
    <p:titleStyle>
      <a:lvl1pPr algn="l" defTabSz="866775" rtl="0" eaLnBrk="1" latinLnBrk="0" hangingPunct="1">
        <a:lnSpc>
          <a:spcPct val="90000"/>
        </a:lnSpc>
        <a:spcBef>
          <a:spcPct val="0"/>
        </a:spcBef>
        <a:buNone/>
        <a:defRPr sz="413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45"/>
        </a:spcBef>
        <a:buFont typeface="Arial" panose="020b0604020202020204" pitchFamily="34" charset="0"/>
        <a:buChar char="•"/>
        <a:defRPr sz="266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65" kern="1200">
          <a:solidFill>
            <a:schemeClr val="tx1"/>
          </a:solidFill>
          <a:latin typeface="+mn-lt"/>
          <a:ea typeface="+mn-ea"/>
          <a:cs typeface="+mn-cs"/>
        </a:defRPr>
      </a:lvl2pPr>
      <a:lvl3pPr marL="1083310" indent="-216535" algn="l" defTabSz="866775" rtl="0" eaLnBrk="1" latinLnBrk="0" hangingPunct="1">
        <a:lnSpc>
          <a:spcPct val="90000"/>
        </a:lnSpc>
        <a:spcBef>
          <a:spcPts val="475"/>
        </a:spcBef>
        <a:buFont typeface="Arial" panose="020b0604020202020204" pitchFamily="34" charset="0"/>
        <a:buChar char="•"/>
        <a:defRPr sz="1865" kern="1200">
          <a:solidFill>
            <a:schemeClr val="tx1"/>
          </a:solidFill>
          <a:latin typeface="+mn-lt"/>
          <a:ea typeface="+mn-ea"/>
          <a:cs typeface="+mn-cs"/>
        </a:defRPr>
      </a:lvl3pPr>
      <a:lvl4pPr marL="151638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4pPr>
      <a:lvl5pPr marL="195008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5pPr>
      <a:lvl6pPr marL="238315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6pPr>
      <a:lvl7pPr marL="281686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7pPr>
      <a:lvl8pPr marL="324993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9pPr>
    </p:bodyStyle>
    <p:otherStyle>
      <a:defPPr>
        <a:defRPr lang="zh-CN"/>
      </a:defPPr>
      <a:lvl1pPr marL="0" algn="l" defTabSz="866775" rtl="0" eaLnBrk="1" latinLnBrk="0" hangingPunct="1">
        <a:defRPr sz="1735" kern="1200">
          <a:solidFill>
            <a:schemeClr val="tx1"/>
          </a:solidFill>
          <a:latin typeface="+mn-lt"/>
          <a:ea typeface="+mn-ea"/>
          <a:cs typeface="+mn-cs"/>
        </a:defRPr>
      </a:lvl1pPr>
      <a:lvl2pPr marL="433070" algn="l" defTabSz="866775" rtl="0" eaLnBrk="1" latinLnBrk="0" hangingPunct="1">
        <a:defRPr sz="1735" kern="1200">
          <a:solidFill>
            <a:schemeClr val="tx1"/>
          </a:solidFill>
          <a:latin typeface="+mn-lt"/>
          <a:ea typeface="+mn-ea"/>
          <a:cs typeface="+mn-cs"/>
        </a:defRPr>
      </a:lvl2pPr>
      <a:lvl3pPr marL="866775" algn="l" defTabSz="866775" rtl="0" eaLnBrk="1" latinLnBrk="0" hangingPunct="1">
        <a:defRPr sz="1735" kern="1200">
          <a:solidFill>
            <a:schemeClr val="tx1"/>
          </a:solidFill>
          <a:latin typeface="+mn-lt"/>
          <a:ea typeface="+mn-ea"/>
          <a:cs typeface="+mn-cs"/>
        </a:defRPr>
      </a:lvl3pPr>
      <a:lvl4pPr marL="1299845" algn="l" defTabSz="866775" rtl="0" eaLnBrk="1" latinLnBrk="0" hangingPunct="1">
        <a:defRPr sz="1735" kern="1200">
          <a:solidFill>
            <a:schemeClr val="tx1"/>
          </a:solidFill>
          <a:latin typeface="+mn-lt"/>
          <a:ea typeface="+mn-ea"/>
          <a:cs typeface="+mn-cs"/>
        </a:defRPr>
      </a:lvl4pPr>
      <a:lvl5pPr marL="1733550" algn="l" defTabSz="866775" rtl="0" eaLnBrk="1" latinLnBrk="0" hangingPunct="1">
        <a:defRPr sz="1735" kern="1200">
          <a:solidFill>
            <a:schemeClr val="tx1"/>
          </a:solidFill>
          <a:latin typeface="+mn-lt"/>
          <a:ea typeface="+mn-ea"/>
          <a:cs typeface="+mn-cs"/>
        </a:defRPr>
      </a:lvl5pPr>
      <a:lvl6pPr marL="2166620" algn="l" defTabSz="866775" rtl="0" eaLnBrk="1" latinLnBrk="0" hangingPunct="1">
        <a:defRPr sz="1735" kern="1200">
          <a:solidFill>
            <a:schemeClr val="tx1"/>
          </a:solidFill>
          <a:latin typeface="+mn-lt"/>
          <a:ea typeface="+mn-ea"/>
          <a:cs typeface="+mn-cs"/>
        </a:defRPr>
      </a:lvl6pPr>
      <a:lvl7pPr marL="2599690" algn="l" defTabSz="866775" rtl="0" eaLnBrk="1" latinLnBrk="0" hangingPunct="1">
        <a:defRPr sz="1735" kern="1200">
          <a:solidFill>
            <a:schemeClr val="tx1"/>
          </a:solidFill>
          <a:latin typeface="+mn-lt"/>
          <a:ea typeface="+mn-ea"/>
          <a:cs typeface="+mn-cs"/>
        </a:defRPr>
      </a:lvl7pPr>
      <a:lvl8pPr marL="3033395" algn="l" defTabSz="866775" rtl="0" eaLnBrk="1" latinLnBrk="0" hangingPunct="1">
        <a:defRPr sz="1735" kern="1200">
          <a:solidFill>
            <a:schemeClr val="tx1"/>
          </a:solidFill>
          <a:latin typeface="+mn-lt"/>
          <a:ea typeface="+mn-ea"/>
          <a:cs typeface="+mn-cs"/>
        </a:defRPr>
      </a:lvl8pPr>
      <a:lvl9pPr marL="3467100" algn="l" defTabSz="866775" rtl="0" eaLnBrk="1" latinLnBrk="0" hangingPunct="1">
        <a:defRPr sz="173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xml" /><Relationship Id="rId3" Type="http://schemas.openxmlformats.org/officeDocument/2006/relationships/tags" Target="../tags/tag6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xml" /><Relationship Id="rId3" Type="http://schemas.openxmlformats.org/officeDocument/2006/relationships/tags" Target="../tags/tag62.xml" /><Relationship Id="rId4" Type="http://schemas.openxmlformats.org/officeDocument/2006/relationships/tags" Target="../tags/tag63.xml" /><Relationship Id="rId5" Type="http://schemas.openxmlformats.org/officeDocument/2006/relationships/tags" Target="../tags/tag64.xml" /><Relationship Id="rId6" Type="http://schemas.openxmlformats.org/officeDocument/2006/relationships/tags" Target="../tags/tag65.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2.xml" /><Relationship Id="rId3" Type="http://schemas.openxmlformats.org/officeDocument/2006/relationships/image" Target="../media/image15.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3.xml" /><Relationship Id="rId3" Type="http://schemas.openxmlformats.org/officeDocument/2006/relationships/image" Target="../media/image16.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7.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5.xml" /><Relationship Id="rId10" Type="http://schemas.openxmlformats.org/officeDocument/2006/relationships/image" Target="../media/image1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8.xml" /><Relationship Id="rId3" Type="http://schemas.openxmlformats.org/officeDocument/2006/relationships/image" Target="../media/image13.jpeg" /><Relationship Id="rId4" Type="http://schemas.openxmlformats.org/officeDocument/2006/relationships/image" Target="../media/image14.jpeg" /><Relationship Id="rId5" Type="http://schemas.openxmlformats.org/officeDocument/2006/relationships/tags" Target="../tags/tag66.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MH_Entry_1"/>
          <p:cNvSpPr/>
          <p:nvPr>
            <p:custDataLst>
              <p:tags r:id="rId3"/>
            </p:custDataLst>
          </p:nvPr>
        </p:nvSpPr>
        <p:spPr>
          <a:xfrm>
            <a:off x="3359696" y="6237362"/>
            <a:ext cx="5472608" cy="338455"/>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E2554E"/>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eaLnBrk="1" hangingPunct="1">
              <a:defRPr/>
            </a:pPr>
            <a:r>
              <a:rPr lang="zh-CN" altLang="en-US" sz="2200" noProof="1">
                <a:solidFill>
                  <a:schemeClr val="bg1"/>
                </a:solidFill>
                <a:cs typeface="+mn-ea"/>
                <a:sym typeface="+mn-lt"/>
              </a:rPr>
              <a:t>汇报人：</a:t>
            </a:r>
            <a:r>
              <a:rPr lang="en-US" altLang="zh-CN" sz="2200" noProof="1">
                <a:solidFill>
                  <a:schemeClr val="bg1"/>
                </a:solidFill>
                <a:cs typeface="+mn-ea"/>
                <a:sym typeface="+mn-lt"/>
              </a:rPr>
              <a:t>PPT</a:t>
            </a:r>
            <a:r>
              <a:rPr lang="zh-CN" altLang="en-US" sz="2200" noProof="1">
                <a:solidFill>
                  <a:schemeClr val="bg1"/>
                </a:solidFill>
                <a:cs typeface="+mn-ea"/>
                <a:sym typeface="+mn-lt"/>
              </a:rPr>
              <a:t>汇     汇报时间：</a:t>
            </a:r>
            <a:r>
              <a:rPr lang="en-US" altLang="zh-CN" sz="2200" noProof="1">
                <a:solidFill>
                  <a:schemeClr val="bg1"/>
                </a:solidFill>
                <a:cs typeface="+mn-ea"/>
                <a:sym typeface="+mn-lt"/>
              </a:rPr>
              <a:t>XX</a:t>
            </a:r>
            <a:r>
              <a:rPr lang="zh-CN" altLang="en-US" sz="2200" noProof="1">
                <a:solidFill>
                  <a:schemeClr val="bg1"/>
                </a:solidFill>
                <a:cs typeface="+mn-ea"/>
                <a:sym typeface="+mn-lt"/>
              </a:rPr>
              <a:t>年</a:t>
            </a:r>
            <a:r>
              <a:rPr lang="en-US" altLang="zh-CN" sz="2200" noProof="1">
                <a:solidFill>
                  <a:schemeClr val="bg1"/>
                </a:solidFill>
                <a:cs typeface="+mn-ea"/>
                <a:sym typeface="+mn-lt"/>
              </a:rPr>
              <a:t>XX</a:t>
            </a:r>
            <a:r>
              <a:rPr lang="zh-CN" altLang="en-US" sz="2200" noProof="1">
                <a:solidFill>
                  <a:schemeClr val="bg1"/>
                </a:solidFill>
                <a:cs typeface="+mn-ea"/>
                <a:sym typeface="+mn-lt"/>
              </a:rPr>
              <a:t>月</a:t>
            </a:r>
            <a:endParaRPr lang="zh-CN" altLang="en-US" sz="2200" noProof="1">
              <a:solidFill>
                <a:schemeClr val="bg1"/>
              </a:solidFill>
              <a:cs typeface="+mn-ea"/>
              <a:sym typeface="+mn-lt"/>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3" name="组合 1"/>
          <p:cNvGrpSpPr/>
          <p:nvPr/>
        </p:nvGrpSpPr>
        <p:grpSpPr>
          <a:xfrm>
            <a:off x="937012" y="2084790"/>
            <a:ext cx="1442495" cy="1502644"/>
            <a:chOff x="700676" y="1624335"/>
            <a:chExt cx="1082675" cy="1127124"/>
          </a:xfrm>
          <a:solidFill>
            <a:srgbClr val="DE5B04"/>
          </a:solidFill>
        </p:grpSpPr>
        <p:sp>
          <p:nvSpPr>
            <p:cNvPr id="29" name="Freeform 18"/>
            <p:cNvSpPr/>
            <p:nvPr/>
          </p:nvSpPr>
          <p:spPr bwMode="auto">
            <a:xfrm>
              <a:off x="700676" y="1624335"/>
              <a:ext cx="1082675" cy="603250"/>
            </a:xfrm>
            <a:custGeom>
              <a:gdLst>
                <a:gd name="T0" fmla="*/ 0 w 682"/>
                <a:gd name="T1" fmla="*/ 191 h 380"/>
                <a:gd name="T2" fmla="*/ 340 w 682"/>
                <a:gd name="T3" fmla="*/ 380 h 380"/>
                <a:gd name="T4" fmla="*/ 682 w 682"/>
                <a:gd name="T5" fmla="*/ 191 h 380"/>
                <a:gd name="T6" fmla="*/ 340 w 682"/>
                <a:gd name="T7" fmla="*/ 0 h 380"/>
                <a:gd name="T8" fmla="*/ 0 w 682"/>
                <a:gd name="T9" fmla="*/ 191 h 380"/>
              </a:gdLst>
              <a:cxnLst>
                <a:cxn ang="0">
                  <a:pos x="T0" y="T1"/>
                </a:cxn>
                <a:cxn ang="0">
                  <a:pos x="T2" y="T3"/>
                </a:cxn>
                <a:cxn ang="0">
                  <a:pos x="T4" y="T5"/>
                </a:cxn>
                <a:cxn ang="0">
                  <a:pos x="T6" y="T7"/>
                </a:cxn>
                <a:cxn ang="0">
                  <a:pos x="T8" y="T9"/>
                </a:cxn>
              </a:cxnLst>
              <a:rect l="0" t="0" r="r" b="b"/>
              <a:pathLst>
                <a:path w="682" h="380">
                  <a:moveTo>
                    <a:pt x="0" y="191"/>
                  </a:moveTo>
                  <a:lnTo>
                    <a:pt x="340" y="380"/>
                  </a:lnTo>
                  <a:lnTo>
                    <a:pt x="682" y="191"/>
                  </a:lnTo>
                  <a:lnTo>
                    <a:pt x="340" y="0"/>
                  </a:lnTo>
                  <a:lnTo>
                    <a:pt x="0" y="191"/>
                  </a:lnTo>
                  <a:close/>
                </a:path>
              </a:pathLst>
            </a:custGeom>
            <a:grpFill/>
            <a:ln>
              <a:solidFill>
                <a:schemeClr val="bg1">
                  <a:lumMod val="95000"/>
                </a:schemeClr>
              </a:solid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30" name="Freeform 19"/>
            <p:cNvSpPr/>
            <p:nvPr/>
          </p:nvSpPr>
          <p:spPr bwMode="auto">
            <a:xfrm>
              <a:off x="700676" y="1927547"/>
              <a:ext cx="539750" cy="823912"/>
            </a:xfrm>
            <a:custGeom>
              <a:gdLst>
                <a:gd name="T0" fmla="*/ 0 w 340"/>
                <a:gd name="T1" fmla="*/ 0 h 519"/>
                <a:gd name="T2" fmla="*/ 0 w 340"/>
                <a:gd name="T3" fmla="*/ 332 h 519"/>
                <a:gd name="T4" fmla="*/ 340 w 340"/>
                <a:gd name="T5" fmla="*/ 519 h 519"/>
                <a:gd name="T6" fmla="*/ 340 w 340"/>
                <a:gd name="T7" fmla="*/ 189 h 519"/>
                <a:gd name="T8" fmla="*/ 0 w 340"/>
                <a:gd name="T9" fmla="*/ 0 h 519"/>
              </a:gdLst>
              <a:cxnLst>
                <a:cxn ang="0">
                  <a:pos x="T0" y="T1"/>
                </a:cxn>
                <a:cxn ang="0">
                  <a:pos x="T2" y="T3"/>
                </a:cxn>
                <a:cxn ang="0">
                  <a:pos x="T4" y="T5"/>
                </a:cxn>
                <a:cxn ang="0">
                  <a:pos x="T6" y="T7"/>
                </a:cxn>
                <a:cxn ang="0">
                  <a:pos x="T8" y="T9"/>
                </a:cxn>
              </a:cxnLst>
              <a:rect l="0" t="0" r="r" b="b"/>
              <a:pathLst>
                <a:path w="340" h="519">
                  <a:moveTo>
                    <a:pt x="0" y="0"/>
                  </a:moveTo>
                  <a:lnTo>
                    <a:pt x="0" y="332"/>
                  </a:lnTo>
                  <a:lnTo>
                    <a:pt x="340" y="519"/>
                  </a:lnTo>
                  <a:lnTo>
                    <a:pt x="340" y="189"/>
                  </a:lnTo>
                  <a:lnTo>
                    <a:pt x="0" y="0"/>
                  </a:lnTo>
                  <a:close/>
                </a:path>
              </a:pathLst>
            </a:custGeom>
            <a:grpFill/>
            <a:ln>
              <a:solidFill>
                <a:schemeClr val="bg1"/>
              </a:solid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31" name="Freeform 20"/>
            <p:cNvSpPr/>
            <p:nvPr/>
          </p:nvSpPr>
          <p:spPr bwMode="auto">
            <a:xfrm>
              <a:off x="1240426" y="1927547"/>
              <a:ext cx="542925" cy="823912"/>
            </a:xfrm>
            <a:custGeom>
              <a:gdLst>
                <a:gd name="T0" fmla="*/ 0 w 342"/>
                <a:gd name="T1" fmla="*/ 189 h 519"/>
                <a:gd name="T2" fmla="*/ 0 w 342"/>
                <a:gd name="T3" fmla="*/ 519 h 519"/>
                <a:gd name="T4" fmla="*/ 0 w 342"/>
                <a:gd name="T5" fmla="*/ 519 h 519"/>
                <a:gd name="T6" fmla="*/ 342 w 342"/>
                <a:gd name="T7" fmla="*/ 338 h 519"/>
                <a:gd name="T8" fmla="*/ 342 w 342"/>
                <a:gd name="T9" fmla="*/ 0 h 519"/>
                <a:gd name="T10" fmla="*/ 0 w 342"/>
                <a:gd name="T11" fmla="*/ 189 h 519"/>
              </a:gdLst>
              <a:cxnLst>
                <a:cxn ang="0">
                  <a:pos x="T0" y="T1"/>
                </a:cxn>
                <a:cxn ang="0">
                  <a:pos x="T2" y="T3"/>
                </a:cxn>
                <a:cxn ang="0">
                  <a:pos x="T4" y="T5"/>
                </a:cxn>
                <a:cxn ang="0">
                  <a:pos x="T6" y="T7"/>
                </a:cxn>
                <a:cxn ang="0">
                  <a:pos x="T8" y="T9"/>
                </a:cxn>
                <a:cxn ang="0">
                  <a:pos x="T10" y="T11"/>
                </a:cxn>
              </a:cxnLst>
              <a:rect l="0" t="0" r="r" b="b"/>
              <a:pathLst>
                <a:path w="342" h="519">
                  <a:moveTo>
                    <a:pt x="0" y="189"/>
                  </a:moveTo>
                  <a:lnTo>
                    <a:pt x="0" y="519"/>
                  </a:lnTo>
                  <a:lnTo>
                    <a:pt x="0" y="519"/>
                  </a:lnTo>
                  <a:lnTo>
                    <a:pt x="342" y="338"/>
                  </a:lnTo>
                  <a:lnTo>
                    <a:pt x="342" y="0"/>
                  </a:lnTo>
                  <a:lnTo>
                    <a:pt x="0" y="189"/>
                  </a:lnTo>
                  <a:close/>
                </a:path>
              </a:pathLst>
            </a:custGeom>
            <a:grpFill/>
            <a:ln>
              <a:solidFill>
                <a:schemeClr val="bg1"/>
              </a:solid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32" name="组合 31"/>
          <p:cNvGrpSpPr/>
          <p:nvPr/>
        </p:nvGrpSpPr>
        <p:grpSpPr>
          <a:xfrm>
            <a:off x="937012" y="3272092"/>
            <a:ext cx="1442495" cy="1100529"/>
            <a:chOff x="700676" y="2514922"/>
            <a:chExt cx="1082675" cy="825500"/>
          </a:xfrm>
          <a:solidFill>
            <a:srgbClr val="FB7A0B"/>
          </a:solidFill>
        </p:grpSpPr>
        <p:sp>
          <p:nvSpPr>
            <p:cNvPr id="33" name="Freeform 21"/>
            <p:cNvSpPr/>
            <p:nvPr/>
          </p:nvSpPr>
          <p:spPr bwMode="auto">
            <a:xfrm>
              <a:off x="700676" y="2514922"/>
              <a:ext cx="539750" cy="825500"/>
            </a:xfrm>
            <a:custGeom>
              <a:gdLst>
                <a:gd name="T0" fmla="*/ 0 w 340"/>
                <a:gd name="T1" fmla="*/ 0 h 520"/>
                <a:gd name="T2" fmla="*/ 0 w 340"/>
                <a:gd name="T3" fmla="*/ 332 h 520"/>
                <a:gd name="T4" fmla="*/ 340 w 340"/>
                <a:gd name="T5" fmla="*/ 520 h 520"/>
                <a:gd name="T6" fmla="*/ 340 w 340"/>
                <a:gd name="T7" fmla="*/ 190 h 520"/>
                <a:gd name="T8" fmla="*/ 0 w 340"/>
                <a:gd name="T9" fmla="*/ 0 h 520"/>
              </a:gdLst>
              <a:cxnLst>
                <a:cxn ang="0">
                  <a:pos x="T0" y="T1"/>
                </a:cxn>
                <a:cxn ang="0">
                  <a:pos x="T2" y="T3"/>
                </a:cxn>
                <a:cxn ang="0">
                  <a:pos x="T4" y="T5"/>
                </a:cxn>
                <a:cxn ang="0">
                  <a:pos x="T6" y="T7"/>
                </a:cxn>
                <a:cxn ang="0">
                  <a:pos x="T8" y="T9"/>
                </a:cxn>
              </a:cxnLst>
              <a:rect l="0" t="0" r="r" b="b"/>
              <a:pathLst>
                <a:path w="340" h="520">
                  <a:moveTo>
                    <a:pt x="0" y="0"/>
                  </a:moveTo>
                  <a:lnTo>
                    <a:pt x="0" y="332"/>
                  </a:lnTo>
                  <a:lnTo>
                    <a:pt x="340" y="520"/>
                  </a:lnTo>
                  <a:lnTo>
                    <a:pt x="340" y="190"/>
                  </a:lnTo>
                  <a:lnTo>
                    <a:pt x="0" y="0"/>
                  </a:lnTo>
                  <a:close/>
                </a:path>
              </a:pathLst>
            </a:custGeom>
            <a:grp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34" name="Freeform 22"/>
            <p:cNvSpPr/>
            <p:nvPr/>
          </p:nvSpPr>
          <p:spPr bwMode="auto">
            <a:xfrm>
              <a:off x="1240426" y="2514922"/>
              <a:ext cx="542925" cy="825500"/>
            </a:xfrm>
            <a:custGeom>
              <a:gdLst>
                <a:gd name="T0" fmla="*/ 0 w 342"/>
                <a:gd name="T1" fmla="*/ 190 h 520"/>
                <a:gd name="T2" fmla="*/ 0 w 342"/>
                <a:gd name="T3" fmla="*/ 520 h 520"/>
                <a:gd name="T4" fmla="*/ 0 w 342"/>
                <a:gd name="T5" fmla="*/ 520 h 520"/>
                <a:gd name="T6" fmla="*/ 342 w 342"/>
                <a:gd name="T7" fmla="*/ 338 h 520"/>
                <a:gd name="T8" fmla="*/ 342 w 342"/>
                <a:gd name="T9" fmla="*/ 0 h 520"/>
                <a:gd name="T10" fmla="*/ 0 w 342"/>
                <a:gd name="T11" fmla="*/ 190 h 520"/>
              </a:gdLst>
              <a:cxnLst>
                <a:cxn ang="0">
                  <a:pos x="T0" y="T1"/>
                </a:cxn>
                <a:cxn ang="0">
                  <a:pos x="T2" y="T3"/>
                </a:cxn>
                <a:cxn ang="0">
                  <a:pos x="T4" y="T5"/>
                </a:cxn>
                <a:cxn ang="0">
                  <a:pos x="T6" y="T7"/>
                </a:cxn>
                <a:cxn ang="0">
                  <a:pos x="T8" y="T9"/>
                </a:cxn>
                <a:cxn ang="0">
                  <a:pos x="T10" y="T11"/>
                </a:cxn>
              </a:cxnLst>
              <a:rect l="0" t="0" r="r" b="b"/>
              <a:pathLst>
                <a:path w="342" h="520">
                  <a:moveTo>
                    <a:pt x="0" y="190"/>
                  </a:moveTo>
                  <a:lnTo>
                    <a:pt x="0" y="520"/>
                  </a:lnTo>
                  <a:lnTo>
                    <a:pt x="0" y="520"/>
                  </a:lnTo>
                  <a:lnTo>
                    <a:pt x="342" y="338"/>
                  </a:lnTo>
                  <a:lnTo>
                    <a:pt x="342" y="0"/>
                  </a:lnTo>
                  <a:lnTo>
                    <a:pt x="0" y="190"/>
                  </a:lnTo>
                  <a:close/>
                </a:path>
              </a:pathLst>
            </a:custGeom>
            <a:grp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35" name="组合 34"/>
          <p:cNvGrpSpPr/>
          <p:nvPr/>
        </p:nvGrpSpPr>
        <p:grpSpPr>
          <a:xfrm>
            <a:off x="937012" y="4057277"/>
            <a:ext cx="1442495" cy="1098412"/>
            <a:chOff x="700676" y="3103885"/>
            <a:chExt cx="1082675" cy="823912"/>
          </a:xfrm>
          <a:solidFill>
            <a:srgbClr val="DE5B04"/>
          </a:solidFill>
        </p:grpSpPr>
        <p:sp>
          <p:nvSpPr>
            <p:cNvPr id="36" name="Freeform 23"/>
            <p:cNvSpPr/>
            <p:nvPr/>
          </p:nvSpPr>
          <p:spPr bwMode="auto">
            <a:xfrm>
              <a:off x="700676" y="3103885"/>
              <a:ext cx="539750" cy="823912"/>
            </a:xfrm>
            <a:custGeom>
              <a:gdLst>
                <a:gd name="T0" fmla="*/ 0 w 340"/>
                <a:gd name="T1" fmla="*/ 0 h 519"/>
                <a:gd name="T2" fmla="*/ 0 w 340"/>
                <a:gd name="T3" fmla="*/ 332 h 519"/>
                <a:gd name="T4" fmla="*/ 340 w 340"/>
                <a:gd name="T5" fmla="*/ 519 h 519"/>
                <a:gd name="T6" fmla="*/ 340 w 340"/>
                <a:gd name="T7" fmla="*/ 189 h 519"/>
                <a:gd name="T8" fmla="*/ 0 w 340"/>
                <a:gd name="T9" fmla="*/ 0 h 519"/>
              </a:gdLst>
              <a:cxnLst>
                <a:cxn ang="0">
                  <a:pos x="T0" y="T1"/>
                </a:cxn>
                <a:cxn ang="0">
                  <a:pos x="T2" y="T3"/>
                </a:cxn>
                <a:cxn ang="0">
                  <a:pos x="T4" y="T5"/>
                </a:cxn>
                <a:cxn ang="0">
                  <a:pos x="T6" y="T7"/>
                </a:cxn>
                <a:cxn ang="0">
                  <a:pos x="T8" y="T9"/>
                </a:cxn>
              </a:cxnLst>
              <a:rect l="0" t="0" r="r" b="b"/>
              <a:pathLst>
                <a:path w="340" h="519">
                  <a:moveTo>
                    <a:pt x="0" y="0"/>
                  </a:moveTo>
                  <a:lnTo>
                    <a:pt x="0" y="332"/>
                  </a:lnTo>
                  <a:lnTo>
                    <a:pt x="340" y="519"/>
                  </a:lnTo>
                  <a:lnTo>
                    <a:pt x="340" y="189"/>
                  </a:lnTo>
                  <a:lnTo>
                    <a:pt x="0" y="0"/>
                  </a:lnTo>
                  <a:close/>
                </a:path>
              </a:pathLst>
            </a:custGeom>
            <a:grp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37" name="Freeform 24"/>
            <p:cNvSpPr/>
            <p:nvPr/>
          </p:nvSpPr>
          <p:spPr bwMode="auto">
            <a:xfrm>
              <a:off x="1240426" y="3103885"/>
              <a:ext cx="542925" cy="823912"/>
            </a:xfrm>
            <a:custGeom>
              <a:gdLst>
                <a:gd name="T0" fmla="*/ 0 w 342"/>
                <a:gd name="T1" fmla="*/ 189 h 519"/>
                <a:gd name="T2" fmla="*/ 0 w 342"/>
                <a:gd name="T3" fmla="*/ 519 h 519"/>
                <a:gd name="T4" fmla="*/ 0 w 342"/>
                <a:gd name="T5" fmla="*/ 519 h 519"/>
                <a:gd name="T6" fmla="*/ 342 w 342"/>
                <a:gd name="T7" fmla="*/ 338 h 519"/>
                <a:gd name="T8" fmla="*/ 342 w 342"/>
                <a:gd name="T9" fmla="*/ 0 h 519"/>
                <a:gd name="T10" fmla="*/ 0 w 342"/>
                <a:gd name="T11" fmla="*/ 189 h 519"/>
              </a:gdLst>
              <a:cxnLst>
                <a:cxn ang="0">
                  <a:pos x="T0" y="T1"/>
                </a:cxn>
                <a:cxn ang="0">
                  <a:pos x="T2" y="T3"/>
                </a:cxn>
                <a:cxn ang="0">
                  <a:pos x="T4" y="T5"/>
                </a:cxn>
                <a:cxn ang="0">
                  <a:pos x="T6" y="T7"/>
                </a:cxn>
                <a:cxn ang="0">
                  <a:pos x="T8" y="T9"/>
                </a:cxn>
                <a:cxn ang="0">
                  <a:pos x="T10" y="T11"/>
                </a:cxn>
              </a:cxnLst>
              <a:rect l="0" t="0" r="r" b="b"/>
              <a:pathLst>
                <a:path w="342" h="519">
                  <a:moveTo>
                    <a:pt x="0" y="189"/>
                  </a:moveTo>
                  <a:lnTo>
                    <a:pt x="0" y="519"/>
                  </a:lnTo>
                  <a:lnTo>
                    <a:pt x="0" y="519"/>
                  </a:lnTo>
                  <a:lnTo>
                    <a:pt x="342" y="338"/>
                  </a:lnTo>
                  <a:lnTo>
                    <a:pt x="342" y="0"/>
                  </a:lnTo>
                  <a:lnTo>
                    <a:pt x="0" y="189"/>
                  </a:lnTo>
                  <a:close/>
                </a:path>
              </a:pathLst>
            </a:custGeom>
            <a:grp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38" name="组合 37"/>
          <p:cNvGrpSpPr/>
          <p:nvPr/>
        </p:nvGrpSpPr>
        <p:grpSpPr>
          <a:xfrm>
            <a:off x="937012" y="4840346"/>
            <a:ext cx="1442495" cy="1098412"/>
            <a:chOff x="700676" y="3691260"/>
            <a:chExt cx="1082675" cy="823912"/>
          </a:xfrm>
          <a:solidFill>
            <a:srgbClr val="FB7A0B"/>
          </a:solidFill>
        </p:grpSpPr>
        <p:sp>
          <p:nvSpPr>
            <p:cNvPr id="39" name="Freeform 25"/>
            <p:cNvSpPr/>
            <p:nvPr/>
          </p:nvSpPr>
          <p:spPr bwMode="auto">
            <a:xfrm>
              <a:off x="700676" y="3691260"/>
              <a:ext cx="539750" cy="823912"/>
            </a:xfrm>
            <a:custGeom>
              <a:gdLst>
                <a:gd name="T0" fmla="*/ 0 w 340"/>
                <a:gd name="T1" fmla="*/ 0 h 519"/>
                <a:gd name="T2" fmla="*/ 0 w 340"/>
                <a:gd name="T3" fmla="*/ 332 h 519"/>
                <a:gd name="T4" fmla="*/ 340 w 340"/>
                <a:gd name="T5" fmla="*/ 519 h 519"/>
                <a:gd name="T6" fmla="*/ 340 w 340"/>
                <a:gd name="T7" fmla="*/ 189 h 519"/>
                <a:gd name="T8" fmla="*/ 0 w 340"/>
                <a:gd name="T9" fmla="*/ 0 h 519"/>
              </a:gdLst>
              <a:cxnLst>
                <a:cxn ang="0">
                  <a:pos x="T0" y="T1"/>
                </a:cxn>
                <a:cxn ang="0">
                  <a:pos x="T2" y="T3"/>
                </a:cxn>
                <a:cxn ang="0">
                  <a:pos x="T4" y="T5"/>
                </a:cxn>
                <a:cxn ang="0">
                  <a:pos x="T6" y="T7"/>
                </a:cxn>
                <a:cxn ang="0">
                  <a:pos x="T8" y="T9"/>
                </a:cxn>
              </a:cxnLst>
              <a:rect l="0" t="0" r="r" b="b"/>
              <a:pathLst>
                <a:path w="340" h="519">
                  <a:moveTo>
                    <a:pt x="0" y="0"/>
                  </a:moveTo>
                  <a:lnTo>
                    <a:pt x="0" y="332"/>
                  </a:lnTo>
                  <a:lnTo>
                    <a:pt x="340" y="519"/>
                  </a:lnTo>
                  <a:lnTo>
                    <a:pt x="340" y="189"/>
                  </a:lnTo>
                  <a:lnTo>
                    <a:pt x="0" y="0"/>
                  </a:lnTo>
                  <a:close/>
                </a:path>
              </a:pathLst>
            </a:custGeom>
            <a:grp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40" name="Freeform 26"/>
            <p:cNvSpPr/>
            <p:nvPr/>
          </p:nvSpPr>
          <p:spPr bwMode="auto">
            <a:xfrm>
              <a:off x="1240426" y="3691260"/>
              <a:ext cx="542925" cy="823912"/>
            </a:xfrm>
            <a:custGeom>
              <a:gdLst>
                <a:gd name="T0" fmla="*/ 0 w 342"/>
                <a:gd name="T1" fmla="*/ 189 h 519"/>
                <a:gd name="T2" fmla="*/ 0 w 342"/>
                <a:gd name="T3" fmla="*/ 519 h 519"/>
                <a:gd name="T4" fmla="*/ 0 w 342"/>
                <a:gd name="T5" fmla="*/ 519 h 519"/>
                <a:gd name="T6" fmla="*/ 342 w 342"/>
                <a:gd name="T7" fmla="*/ 338 h 519"/>
                <a:gd name="T8" fmla="*/ 342 w 342"/>
                <a:gd name="T9" fmla="*/ 0 h 519"/>
                <a:gd name="T10" fmla="*/ 0 w 342"/>
                <a:gd name="T11" fmla="*/ 189 h 519"/>
              </a:gdLst>
              <a:cxnLst>
                <a:cxn ang="0">
                  <a:pos x="T0" y="T1"/>
                </a:cxn>
                <a:cxn ang="0">
                  <a:pos x="T2" y="T3"/>
                </a:cxn>
                <a:cxn ang="0">
                  <a:pos x="T4" y="T5"/>
                </a:cxn>
                <a:cxn ang="0">
                  <a:pos x="T6" y="T7"/>
                </a:cxn>
                <a:cxn ang="0">
                  <a:pos x="T8" y="T9"/>
                </a:cxn>
                <a:cxn ang="0">
                  <a:pos x="T10" y="T11"/>
                </a:cxn>
              </a:cxnLst>
              <a:rect l="0" t="0" r="r" b="b"/>
              <a:pathLst>
                <a:path w="342" h="519">
                  <a:moveTo>
                    <a:pt x="0" y="189"/>
                  </a:moveTo>
                  <a:lnTo>
                    <a:pt x="0" y="519"/>
                  </a:lnTo>
                  <a:lnTo>
                    <a:pt x="0" y="519"/>
                  </a:lnTo>
                  <a:lnTo>
                    <a:pt x="342" y="338"/>
                  </a:lnTo>
                  <a:lnTo>
                    <a:pt x="342" y="0"/>
                  </a:lnTo>
                  <a:lnTo>
                    <a:pt x="0" y="189"/>
                  </a:lnTo>
                  <a:close/>
                </a:path>
              </a:pathLst>
            </a:custGeom>
            <a:grp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41" name="组合 10"/>
          <p:cNvGrpSpPr/>
          <p:nvPr/>
        </p:nvGrpSpPr>
        <p:grpSpPr>
          <a:xfrm>
            <a:off x="2430269" y="3272092"/>
            <a:ext cx="1588437" cy="711110"/>
            <a:chOff x="1821451" y="2514922"/>
            <a:chExt cx="1192213" cy="533400"/>
          </a:xfrm>
          <a:solidFill>
            <a:schemeClr val="accent2"/>
          </a:solidFill>
        </p:grpSpPr>
        <p:sp>
          <p:nvSpPr>
            <p:cNvPr id="42" name="Rectangle 28"/>
            <p:cNvSpPr>
              <a:spLocks noChangeArrowheads="1"/>
            </p:cNvSpPr>
            <p:nvPr/>
          </p:nvSpPr>
          <p:spPr bwMode="auto">
            <a:xfrm>
              <a:off x="1821451" y="2514922"/>
              <a:ext cx="927100" cy="533400"/>
            </a:xfrm>
            <a:prstGeom prst="rect">
              <a:avLst/>
            </a:prstGeom>
            <a:solidFill>
              <a:srgbClr val="FB7A0B"/>
            </a:solid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43" name="Oval 31"/>
            <p:cNvSpPr>
              <a:spLocks noChangeArrowheads="1"/>
            </p:cNvSpPr>
            <p:nvPr/>
          </p:nvSpPr>
          <p:spPr bwMode="auto">
            <a:xfrm>
              <a:off x="2480264" y="2514922"/>
              <a:ext cx="533400" cy="533400"/>
            </a:xfrm>
            <a:prstGeom prst="ellipse">
              <a:avLst/>
            </a:prstGeom>
            <a:solidFill>
              <a:schemeClr val="accent1">
                <a:lumMod val="40000"/>
                <a:lumOff val="60000"/>
              </a:schemeClr>
            </a:solid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44" name="组合 12"/>
          <p:cNvGrpSpPr/>
          <p:nvPr/>
        </p:nvGrpSpPr>
        <p:grpSpPr>
          <a:xfrm>
            <a:off x="2430269" y="4840346"/>
            <a:ext cx="1588437" cy="711110"/>
            <a:chOff x="1821451" y="3691260"/>
            <a:chExt cx="1192213" cy="533400"/>
          </a:xfrm>
          <a:solidFill>
            <a:schemeClr val="accent4"/>
          </a:solidFill>
        </p:grpSpPr>
        <p:sp>
          <p:nvSpPr>
            <p:cNvPr id="45" name="Rectangle 29"/>
            <p:cNvSpPr>
              <a:spLocks noChangeArrowheads="1"/>
            </p:cNvSpPr>
            <p:nvPr/>
          </p:nvSpPr>
          <p:spPr bwMode="auto">
            <a:xfrm>
              <a:off x="1821451" y="3691260"/>
              <a:ext cx="927100" cy="533400"/>
            </a:xfrm>
            <a:prstGeom prst="rect">
              <a:avLst/>
            </a:prstGeom>
            <a:solidFill>
              <a:srgbClr val="FB7A0B"/>
            </a:solid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46" name="Oval 32"/>
            <p:cNvSpPr>
              <a:spLocks noChangeArrowheads="1"/>
            </p:cNvSpPr>
            <p:nvPr/>
          </p:nvSpPr>
          <p:spPr bwMode="auto">
            <a:xfrm>
              <a:off x="2480264" y="3691260"/>
              <a:ext cx="533400" cy="533400"/>
            </a:xfrm>
            <a:prstGeom prst="ellipse">
              <a:avLst/>
            </a:prstGeom>
            <a:solidFill>
              <a:schemeClr val="accent1">
                <a:lumMod val="40000"/>
                <a:lumOff val="60000"/>
              </a:schemeClr>
            </a:solid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47" name="组合 46"/>
          <p:cNvGrpSpPr/>
          <p:nvPr/>
        </p:nvGrpSpPr>
        <p:grpSpPr>
          <a:xfrm>
            <a:off x="2430269" y="4057278"/>
            <a:ext cx="2476777" cy="711110"/>
            <a:chOff x="1821451" y="3103885"/>
            <a:chExt cx="1858963" cy="533400"/>
          </a:xfrm>
          <a:solidFill>
            <a:schemeClr val="accent3"/>
          </a:solidFill>
        </p:grpSpPr>
        <p:sp>
          <p:nvSpPr>
            <p:cNvPr id="48" name="Rectangle 30"/>
            <p:cNvSpPr>
              <a:spLocks noChangeArrowheads="1"/>
            </p:cNvSpPr>
            <p:nvPr/>
          </p:nvSpPr>
          <p:spPr bwMode="auto">
            <a:xfrm>
              <a:off x="1821451" y="3103885"/>
              <a:ext cx="1593850" cy="533400"/>
            </a:xfrm>
            <a:prstGeom prst="rect">
              <a:avLst/>
            </a:prstGeom>
            <a:solidFill>
              <a:srgbClr val="DE5B04"/>
            </a:solid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49" name="Oval 33"/>
            <p:cNvSpPr>
              <a:spLocks noChangeArrowheads="1"/>
            </p:cNvSpPr>
            <p:nvPr/>
          </p:nvSpPr>
          <p:spPr bwMode="auto">
            <a:xfrm>
              <a:off x="3147014" y="3103885"/>
              <a:ext cx="533400" cy="533400"/>
            </a:xfrm>
            <a:prstGeom prst="ellipse">
              <a:avLst/>
            </a:prstGeom>
            <a:solidFill>
              <a:schemeClr val="accent1">
                <a:lumMod val="60000"/>
                <a:lumOff val="40000"/>
              </a:schemeClr>
            </a:solid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50" name="组合 9"/>
          <p:cNvGrpSpPr/>
          <p:nvPr/>
        </p:nvGrpSpPr>
        <p:grpSpPr>
          <a:xfrm>
            <a:off x="2430269" y="2489023"/>
            <a:ext cx="2476777" cy="711110"/>
            <a:chOff x="1821451" y="1927547"/>
            <a:chExt cx="1858963" cy="533400"/>
          </a:xfrm>
          <a:solidFill>
            <a:schemeClr val="accent1"/>
          </a:solidFill>
        </p:grpSpPr>
        <p:sp>
          <p:nvSpPr>
            <p:cNvPr id="51" name="Rectangle 27"/>
            <p:cNvSpPr>
              <a:spLocks noChangeArrowheads="1"/>
            </p:cNvSpPr>
            <p:nvPr/>
          </p:nvSpPr>
          <p:spPr bwMode="auto">
            <a:xfrm>
              <a:off x="1821451" y="1927547"/>
              <a:ext cx="1593850" cy="533400"/>
            </a:xfrm>
            <a:prstGeom prst="rect">
              <a:avLst/>
            </a:prstGeom>
            <a:solidFill>
              <a:srgbClr val="DE5B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52" name="Oval 34"/>
            <p:cNvSpPr>
              <a:spLocks noChangeArrowheads="1"/>
            </p:cNvSpPr>
            <p:nvPr/>
          </p:nvSpPr>
          <p:spPr bwMode="auto">
            <a:xfrm>
              <a:off x="3147014" y="1927547"/>
              <a:ext cx="533400" cy="5334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53" name="组合 67"/>
          <p:cNvGrpSpPr/>
          <p:nvPr/>
        </p:nvGrpSpPr>
        <p:grpSpPr>
          <a:xfrm>
            <a:off x="3498393" y="3426592"/>
            <a:ext cx="327840" cy="404231"/>
            <a:chOff x="2805113" y="2500313"/>
            <a:chExt cx="246063" cy="303212"/>
          </a:xfrm>
        </p:grpSpPr>
        <p:sp>
          <p:nvSpPr>
            <p:cNvPr id="54" name="Freeform 35"/>
            <p:cNvSpPr/>
            <p:nvPr/>
          </p:nvSpPr>
          <p:spPr bwMode="auto">
            <a:xfrm>
              <a:off x="2868613" y="2500313"/>
              <a:ext cx="182563" cy="192087"/>
            </a:xfrm>
            <a:custGeom>
              <a:gdLst>
                <a:gd name="T0" fmla="*/ 29 w 57"/>
                <a:gd name="T1" fmla="*/ 15 h 60"/>
                <a:gd name="T2" fmla="*/ 23 w 57"/>
                <a:gd name="T3" fmla="*/ 14 h 60"/>
                <a:gd name="T4" fmla="*/ 23 w 57"/>
                <a:gd name="T5" fmla="*/ 0 h 60"/>
                <a:gd name="T6" fmla="*/ 0 w 57"/>
                <a:gd name="T7" fmla="*/ 23 h 60"/>
                <a:gd name="T8" fmla="*/ 23 w 57"/>
                <a:gd name="T9" fmla="*/ 45 h 60"/>
                <a:gd name="T10" fmla="*/ 23 w 57"/>
                <a:gd name="T11" fmla="*/ 31 h 60"/>
                <a:gd name="T12" fmla="*/ 44 w 57"/>
                <a:gd name="T13" fmla="*/ 50 h 60"/>
                <a:gd name="T14" fmla="*/ 36 w 57"/>
                <a:gd name="T15" fmla="*/ 60 h 60"/>
                <a:gd name="T16" fmla="*/ 54 w 57"/>
                <a:gd name="T17" fmla="*/ 46 h 60"/>
                <a:gd name="T18" fmla="*/ 29 w 57"/>
                <a:gd name="T19" fmla="*/ 15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60">
                  <a:moveTo>
                    <a:pt x="29" y="15"/>
                  </a:moveTo>
                  <a:cubicBezTo>
                    <a:pt x="27" y="15"/>
                    <a:pt x="25" y="14"/>
                    <a:pt x="23" y="14"/>
                  </a:cubicBezTo>
                  <a:cubicBezTo>
                    <a:pt x="23" y="0"/>
                    <a:pt x="23" y="0"/>
                    <a:pt x="23" y="0"/>
                  </a:cubicBezTo>
                  <a:cubicBezTo>
                    <a:pt x="0" y="23"/>
                    <a:pt x="0" y="23"/>
                    <a:pt x="0" y="23"/>
                  </a:cubicBezTo>
                  <a:cubicBezTo>
                    <a:pt x="23" y="45"/>
                    <a:pt x="23" y="45"/>
                    <a:pt x="23" y="45"/>
                  </a:cubicBezTo>
                  <a:cubicBezTo>
                    <a:pt x="23" y="31"/>
                    <a:pt x="23" y="31"/>
                    <a:pt x="23" y="31"/>
                  </a:cubicBezTo>
                  <a:cubicBezTo>
                    <a:pt x="40" y="32"/>
                    <a:pt x="47" y="40"/>
                    <a:pt x="44" y="50"/>
                  </a:cubicBezTo>
                  <a:cubicBezTo>
                    <a:pt x="43" y="54"/>
                    <a:pt x="40" y="57"/>
                    <a:pt x="36" y="60"/>
                  </a:cubicBezTo>
                  <a:cubicBezTo>
                    <a:pt x="45" y="58"/>
                    <a:pt x="52" y="53"/>
                    <a:pt x="54" y="46"/>
                  </a:cubicBezTo>
                  <a:cubicBezTo>
                    <a:pt x="57" y="34"/>
                    <a:pt x="46" y="20"/>
                    <a:pt x="29"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55" name="Freeform 36"/>
            <p:cNvSpPr/>
            <p:nvPr/>
          </p:nvSpPr>
          <p:spPr bwMode="auto">
            <a:xfrm>
              <a:off x="2805113" y="2611438"/>
              <a:ext cx="182563" cy="192087"/>
            </a:xfrm>
            <a:custGeom>
              <a:gdLst>
                <a:gd name="T0" fmla="*/ 28 w 57"/>
                <a:gd name="T1" fmla="*/ 44 h 60"/>
                <a:gd name="T2" fmla="*/ 34 w 57"/>
                <a:gd name="T3" fmla="*/ 46 h 60"/>
                <a:gd name="T4" fmla="*/ 34 w 57"/>
                <a:gd name="T5" fmla="*/ 60 h 60"/>
                <a:gd name="T6" fmla="*/ 57 w 57"/>
                <a:gd name="T7" fmla="*/ 37 h 60"/>
                <a:gd name="T8" fmla="*/ 34 w 57"/>
                <a:gd name="T9" fmla="*/ 15 h 60"/>
                <a:gd name="T10" fmla="*/ 34 w 57"/>
                <a:gd name="T11" fmla="*/ 29 h 60"/>
                <a:gd name="T12" fmla="*/ 13 w 57"/>
                <a:gd name="T13" fmla="*/ 10 h 60"/>
                <a:gd name="T14" fmla="*/ 21 w 57"/>
                <a:gd name="T15" fmla="*/ 0 h 60"/>
                <a:gd name="T16" fmla="*/ 3 w 57"/>
                <a:gd name="T17" fmla="*/ 14 h 60"/>
                <a:gd name="T18" fmla="*/ 28 w 57"/>
                <a:gd name="T19" fmla="*/ 44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60">
                  <a:moveTo>
                    <a:pt x="28" y="44"/>
                  </a:moveTo>
                  <a:cubicBezTo>
                    <a:pt x="30" y="45"/>
                    <a:pt x="32" y="45"/>
                    <a:pt x="34" y="46"/>
                  </a:cubicBezTo>
                  <a:cubicBezTo>
                    <a:pt x="34" y="60"/>
                    <a:pt x="34" y="60"/>
                    <a:pt x="34" y="60"/>
                  </a:cubicBezTo>
                  <a:cubicBezTo>
                    <a:pt x="57" y="37"/>
                    <a:pt x="57" y="37"/>
                    <a:pt x="57" y="37"/>
                  </a:cubicBezTo>
                  <a:cubicBezTo>
                    <a:pt x="34" y="15"/>
                    <a:pt x="34" y="15"/>
                    <a:pt x="34" y="15"/>
                  </a:cubicBezTo>
                  <a:cubicBezTo>
                    <a:pt x="34" y="29"/>
                    <a:pt x="34" y="29"/>
                    <a:pt x="34" y="29"/>
                  </a:cubicBezTo>
                  <a:cubicBezTo>
                    <a:pt x="17" y="28"/>
                    <a:pt x="10" y="19"/>
                    <a:pt x="13" y="10"/>
                  </a:cubicBezTo>
                  <a:cubicBezTo>
                    <a:pt x="14" y="5"/>
                    <a:pt x="17" y="2"/>
                    <a:pt x="21" y="0"/>
                  </a:cubicBezTo>
                  <a:cubicBezTo>
                    <a:pt x="12" y="2"/>
                    <a:pt x="5" y="7"/>
                    <a:pt x="3" y="14"/>
                  </a:cubicBezTo>
                  <a:cubicBezTo>
                    <a:pt x="0" y="26"/>
                    <a:pt x="11" y="40"/>
                    <a:pt x="28"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56" name="组合 69"/>
          <p:cNvGrpSpPr/>
          <p:nvPr/>
        </p:nvGrpSpPr>
        <p:grpSpPr>
          <a:xfrm>
            <a:off x="3515310" y="5043520"/>
            <a:ext cx="293998" cy="260318"/>
            <a:chOff x="2817813" y="3713163"/>
            <a:chExt cx="220662" cy="195262"/>
          </a:xfrm>
        </p:grpSpPr>
        <p:sp>
          <p:nvSpPr>
            <p:cNvPr id="57" name="Freeform 37"/>
            <p:cNvSpPr>
              <a:spLocks noEditPoints="1"/>
            </p:cNvSpPr>
            <p:nvPr/>
          </p:nvSpPr>
          <p:spPr bwMode="auto">
            <a:xfrm>
              <a:off x="2817813" y="3713163"/>
              <a:ext cx="153988" cy="195262"/>
            </a:xfrm>
            <a:custGeom>
              <a:gdLst>
                <a:gd name="T0" fmla="*/ 24 w 48"/>
                <a:gd name="T1" fmla="*/ 27 h 61"/>
                <a:gd name="T2" fmla="*/ 0 w 48"/>
                <a:gd name="T3" fmla="*/ 59 h 61"/>
                <a:gd name="T4" fmla="*/ 0 w 48"/>
                <a:gd name="T5" fmla="*/ 61 h 61"/>
                <a:gd name="T6" fmla="*/ 48 w 48"/>
                <a:gd name="T7" fmla="*/ 61 h 61"/>
                <a:gd name="T8" fmla="*/ 48 w 48"/>
                <a:gd name="T9" fmla="*/ 59 h 61"/>
                <a:gd name="T10" fmla="*/ 24 w 48"/>
                <a:gd name="T11" fmla="*/ 27 h 61"/>
                <a:gd name="T12" fmla="*/ 24 w 48"/>
                <a:gd name="T13" fmla="*/ 23 h 61"/>
                <a:gd name="T14" fmla="*/ 36 w 48"/>
                <a:gd name="T15" fmla="*/ 11 h 61"/>
                <a:gd name="T16" fmla="*/ 24 w 48"/>
                <a:gd name="T17" fmla="*/ 0 h 61"/>
                <a:gd name="T18" fmla="*/ 12 w 48"/>
                <a:gd name="T19" fmla="*/ 11 h 61"/>
                <a:gd name="T20" fmla="*/ 24 w 48"/>
                <a:gd name="T21" fmla="*/ 23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1">
                  <a:moveTo>
                    <a:pt x="24" y="27"/>
                  </a:moveTo>
                  <a:cubicBezTo>
                    <a:pt x="11" y="27"/>
                    <a:pt x="0" y="41"/>
                    <a:pt x="0" y="59"/>
                  </a:cubicBezTo>
                  <a:cubicBezTo>
                    <a:pt x="0" y="60"/>
                    <a:pt x="0" y="60"/>
                    <a:pt x="0" y="61"/>
                  </a:cubicBezTo>
                  <a:cubicBezTo>
                    <a:pt x="48" y="61"/>
                    <a:pt x="48" y="61"/>
                    <a:pt x="48" y="61"/>
                  </a:cubicBezTo>
                  <a:cubicBezTo>
                    <a:pt x="48" y="60"/>
                    <a:pt x="48" y="60"/>
                    <a:pt x="48" y="59"/>
                  </a:cubicBezTo>
                  <a:cubicBezTo>
                    <a:pt x="48" y="41"/>
                    <a:pt x="37" y="27"/>
                    <a:pt x="24" y="27"/>
                  </a:cubicBezTo>
                  <a:close/>
                  <a:moveTo>
                    <a:pt x="24" y="23"/>
                  </a:moveTo>
                  <a:cubicBezTo>
                    <a:pt x="31" y="23"/>
                    <a:pt x="36" y="18"/>
                    <a:pt x="36" y="11"/>
                  </a:cubicBezTo>
                  <a:cubicBezTo>
                    <a:pt x="36" y="5"/>
                    <a:pt x="31" y="0"/>
                    <a:pt x="24" y="0"/>
                  </a:cubicBezTo>
                  <a:cubicBezTo>
                    <a:pt x="17" y="0"/>
                    <a:pt x="12" y="5"/>
                    <a:pt x="12" y="11"/>
                  </a:cubicBezTo>
                  <a:cubicBezTo>
                    <a:pt x="12" y="18"/>
                    <a:pt x="17" y="23"/>
                    <a:pt x="2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58" name="Freeform 38"/>
            <p:cNvSpPr>
              <a:spLocks noEditPoints="1"/>
            </p:cNvSpPr>
            <p:nvPr/>
          </p:nvSpPr>
          <p:spPr bwMode="auto">
            <a:xfrm>
              <a:off x="2962275" y="3778250"/>
              <a:ext cx="76200" cy="130175"/>
            </a:xfrm>
            <a:custGeom>
              <a:gdLst>
                <a:gd name="T0" fmla="*/ 8 w 24"/>
                <a:gd name="T1" fmla="*/ 18 h 41"/>
                <a:gd name="T2" fmla="*/ 5 w 24"/>
                <a:gd name="T3" fmla="*/ 19 h 41"/>
                <a:gd name="T4" fmla="*/ 10 w 24"/>
                <a:gd name="T5" fmla="*/ 39 h 41"/>
                <a:gd name="T6" fmla="*/ 10 w 24"/>
                <a:gd name="T7" fmla="*/ 41 h 41"/>
                <a:gd name="T8" fmla="*/ 24 w 24"/>
                <a:gd name="T9" fmla="*/ 41 h 41"/>
                <a:gd name="T10" fmla="*/ 24 w 24"/>
                <a:gd name="T11" fmla="*/ 40 h 41"/>
                <a:gd name="T12" fmla="*/ 8 w 24"/>
                <a:gd name="T13" fmla="*/ 18 h 41"/>
                <a:gd name="T14" fmla="*/ 16 w 24"/>
                <a:gd name="T15" fmla="*/ 8 h 41"/>
                <a:gd name="T16" fmla="*/ 8 w 24"/>
                <a:gd name="T17" fmla="*/ 0 h 41"/>
                <a:gd name="T18" fmla="*/ 0 w 24"/>
                <a:gd name="T19" fmla="*/ 8 h 41"/>
                <a:gd name="T20" fmla="*/ 8 w 24"/>
                <a:gd name="T21" fmla="*/ 16 h 41"/>
                <a:gd name="T22" fmla="*/ 16 w 24"/>
                <a:gd name="T23" fmla="*/ 8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1">
                  <a:moveTo>
                    <a:pt x="8" y="18"/>
                  </a:moveTo>
                  <a:cubicBezTo>
                    <a:pt x="7" y="18"/>
                    <a:pt x="6" y="18"/>
                    <a:pt x="5" y="19"/>
                  </a:cubicBezTo>
                  <a:cubicBezTo>
                    <a:pt x="8" y="24"/>
                    <a:pt x="10" y="32"/>
                    <a:pt x="10" y="39"/>
                  </a:cubicBezTo>
                  <a:cubicBezTo>
                    <a:pt x="10" y="40"/>
                    <a:pt x="10" y="40"/>
                    <a:pt x="10" y="41"/>
                  </a:cubicBezTo>
                  <a:cubicBezTo>
                    <a:pt x="24" y="41"/>
                    <a:pt x="24" y="41"/>
                    <a:pt x="24" y="41"/>
                  </a:cubicBezTo>
                  <a:cubicBezTo>
                    <a:pt x="24" y="41"/>
                    <a:pt x="24" y="40"/>
                    <a:pt x="24" y="40"/>
                  </a:cubicBezTo>
                  <a:cubicBezTo>
                    <a:pt x="24" y="28"/>
                    <a:pt x="17" y="18"/>
                    <a:pt x="8" y="18"/>
                  </a:cubicBezTo>
                  <a:close/>
                  <a:moveTo>
                    <a:pt x="16" y="8"/>
                  </a:moveTo>
                  <a:cubicBezTo>
                    <a:pt x="16" y="4"/>
                    <a:pt x="13" y="0"/>
                    <a:pt x="8" y="0"/>
                  </a:cubicBezTo>
                  <a:cubicBezTo>
                    <a:pt x="4" y="0"/>
                    <a:pt x="0" y="4"/>
                    <a:pt x="0" y="8"/>
                  </a:cubicBezTo>
                  <a:cubicBezTo>
                    <a:pt x="0" y="12"/>
                    <a:pt x="4" y="16"/>
                    <a:pt x="8" y="16"/>
                  </a:cubicBezTo>
                  <a:cubicBezTo>
                    <a:pt x="13" y="16"/>
                    <a:pt x="16" y="12"/>
                    <a:pt x="16"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59" name="组合 66"/>
          <p:cNvGrpSpPr/>
          <p:nvPr/>
        </p:nvGrpSpPr>
        <p:grpSpPr>
          <a:xfrm>
            <a:off x="4422690" y="2668918"/>
            <a:ext cx="258041" cy="349206"/>
            <a:chOff x="3498850" y="1931988"/>
            <a:chExt cx="193675" cy="261937"/>
          </a:xfrm>
        </p:grpSpPr>
        <p:sp>
          <p:nvSpPr>
            <p:cNvPr id="60" name="Freeform 39"/>
            <p:cNvSpPr>
              <a:spLocks noEditPoints="1"/>
            </p:cNvSpPr>
            <p:nvPr/>
          </p:nvSpPr>
          <p:spPr bwMode="auto">
            <a:xfrm>
              <a:off x="3498850" y="1931988"/>
              <a:ext cx="193675" cy="261937"/>
            </a:xfrm>
            <a:custGeom>
              <a:gdLst>
                <a:gd name="T0" fmla="*/ 122 w 122"/>
                <a:gd name="T1" fmla="*/ 32 h 165"/>
                <a:gd name="T2" fmla="*/ 88 w 122"/>
                <a:gd name="T3" fmla="*/ 0 h 165"/>
                <a:gd name="T4" fmla="*/ 0 w 122"/>
                <a:gd name="T5" fmla="*/ 0 h 165"/>
                <a:gd name="T6" fmla="*/ 0 w 122"/>
                <a:gd name="T7" fmla="*/ 165 h 165"/>
                <a:gd name="T8" fmla="*/ 122 w 122"/>
                <a:gd name="T9" fmla="*/ 165 h 165"/>
                <a:gd name="T10" fmla="*/ 122 w 122"/>
                <a:gd name="T11" fmla="*/ 32 h 165"/>
                <a:gd name="T12" fmla="*/ 108 w 122"/>
                <a:gd name="T13" fmla="*/ 38 h 165"/>
                <a:gd name="T14" fmla="*/ 86 w 122"/>
                <a:gd name="T15" fmla="*/ 38 h 165"/>
                <a:gd name="T16" fmla="*/ 86 w 122"/>
                <a:gd name="T17" fmla="*/ 16 h 165"/>
                <a:gd name="T18" fmla="*/ 108 w 122"/>
                <a:gd name="T19" fmla="*/ 38 h 165"/>
                <a:gd name="T20" fmla="*/ 108 w 122"/>
                <a:gd name="T21" fmla="*/ 153 h 165"/>
                <a:gd name="T22" fmla="*/ 14 w 122"/>
                <a:gd name="T23" fmla="*/ 153 h 165"/>
                <a:gd name="T24" fmla="*/ 14 w 122"/>
                <a:gd name="T25" fmla="*/ 14 h 165"/>
                <a:gd name="T26" fmla="*/ 72 w 122"/>
                <a:gd name="T27" fmla="*/ 14 h 165"/>
                <a:gd name="T28" fmla="*/ 72 w 122"/>
                <a:gd name="T29" fmla="*/ 50 h 165"/>
                <a:gd name="T30" fmla="*/ 108 w 122"/>
                <a:gd name="T31" fmla="*/ 50 h 165"/>
                <a:gd name="T32" fmla="*/ 108 w 122"/>
                <a:gd name="T33" fmla="*/ 153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65">
                  <a:moveTo>
                    <a:pt x="122" y="32"/>
                  </a:moveTo>
                  <a:lnTo>
                    <a:pt x="88" y="0"/>
                  </a:lnTo>
                  <a:lnTo>
                    <a:pt x="0" y="0"/>
                  </a:lnTo>
                  <a:lnTo>
                    <a:pt x="0" y="165"/>
                  </a:lnTo>
                  <a:lnTo>
                    <a:pt x="122" y="165"/>
                  </a:lnTo>
                  <a:lnTo>
                    <a:pt x="122" y="32"/>
                  </a:lnTo>
                  <a:close/>
                  <a:moveTo>
                    <a:pt x="108" y="38"/>
                  </a:moveTo>
                  <a:lnTo>
                    <a:pt x="86" y="38"/>
                  </a:lnTo>
                  <a:lnTo>
                    <a:pt x="86" y="16"/>
                  </a:lnTo>
                  <a:lnTo>
                    <a:pt x="108" y="38"/>
                  </a:lnTo>
                  <a:close/>
                  <a:moveTo>
                    <a:pt x="108" y="153"/>
                  </a:moveTo>
                  <a:lnTo>
                    <a:pt x="14" y="153"/>
                  </a:lnTo>
                  <a:lnTo>
                    <a:pt x="14" y="14"/>
                  </a:lnTo>
                  <a:lnTo>
                    <a:pt x="72" y="14"/>
                  </a:lnTo>
                  <a:lnTo>
                    <a:pt x="72" y="50"/>
                  </a:lnTo>
                  <a:lnTo>
                    <a:pt x="108" y="50"/>
                  </a:lnTo>
                  <a:lnTo>
                    <a:pt x="108" y="1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61" name="Rectangle 40"/>
            <p:cNvSpPr>
              <a:spLocks noChangeArrowheads="1"/>
            </p:cNvSpPr>
            <p:nvPr/>
          </p:nvSpPr>
          <p:spPr bwMode="auto">
            <a:xfrm>
              <a:off x="3536950" y="2001838"/>
              <a:ext cx="11747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62" name="Rectangle 41"/>
            <p:cNvSpPr>
              <a:spLocks noChangeArrowheads="1"/>
            </p:cNvSpPr>
            <p:nvPr/>
          </p:nvSpPr>
          <p:spPr bwMode="auto">
            <a:xfrm>
              <a:off x="3536950" y="2039938"/>
              <a:ext cx="11747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63" name="Rectangle 42"/>
            <p:cNvSpPr>
              <a:spLocks noChangeArrowheads="1"/>
            </p:cNvSpPr>
            <p:nvPr/>
          </p:nvSpPr>
          <p:spPr bwMode="auto">
            <a:xfrm>
              <a:off x="3536950" y="2078038"/>
              <a:ext cx="11747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64" name="Rectangle 43"/>
            <p:cNvSpPr>
              <a:spLocks noChangeArrowheads="1"/>
            </p:cNvSpPr>
            <p:nvPr/>
          </p:nvSpPr>
          <p:spPr bwMode="auto">
            <a:xfrm>
              <a:off x="3536950" y="2116138"/>
              <a:ext cx="117475"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65" name="组合 68"/>
          <p:cNvGrpSpPr/>
          <p:nvPr/>
        </p:nvGrpSpPr>
        <p:grpSpPr>
          <a:xfrm>
            <a:off x="4401536" y="4281618"/>
            <a:ext cx="340531" cy="306877"/>
            <a:chOff x="3482975" y="3141663"/>
            <a:chExt cx="255588" cy="230187"/>
          </a:xfrm>
        </p:grpSpPr>
        <p:sp>
          <p:nvSpPr>
            <p:cNvPr id="66" name="Freeform 44"/>
            <p:cNvSpPr/>
            <p:nvPr/>
          </p:nvSpPr>
          <p:spPr bwMode="auto">
            <a:xfrm>
              <a:off x="3482975" y="3141663"/>
              <a:ext cx="152400" cy="134937"/>
            </a:xfrm>
            <a:custGeom>
              <a:gdLst>
                <a:gd name="T0" fmla="*/ 40 w 48"/>
                <a:gd name="T1" fmla="*/ 13 h 42"/>
                <a:gd name="T2" fmla="*/ 48 w 48"/>
                <a:gd name="T3" fmla="*/ 7 h 42"/>
                <a:gd name="T4" fmla="*/ 28 w 48"/>
                <a:gd name="T5" fmla="*/ 7 h 42"/>
                <a:gd name="T6" fmla="*/ 23 w 48"/>
                <a:gd name="T7" fmla="*/ 0 h 42"/>
                <a:gd name="T8" fmla="*/ 9 w 48"/>
                <a:gd name="T9" fmla="*/ 0 h 42"/>
                <a:gd name="T10" fmla="*/ 0 w 48"/>
                <a:gd name="T11" fmla="*/ 9 h 42"/>
                <a:gd name="T12" fmla="*/ 0 w 48"/>
                <a:gd name="T13" fmla="*/ 42 h 42"/>
                <a:gd name="T14" fmla="*/ 36 w 48"/>
                <a:gd name="T15" fmla="*/ 42 h 42"/>
                <a:gd name="T16" fmla="*/ 40 w 48"/>
                <a:gd name="T1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2">
                  <a:moveTo>
                    <a:pt x="40" y="13"/>
                  </a:moveTo>
                  <a:cubicBezTo>
                    <a:pt x="42" y="10"/>
                    <a:pt x="45" y="9"/>
                    <a:pt x="48" y="7"/>
                  </a:cubicBezTo>
                  <a:cubicBezTo>
                    <a:pt x="28" y="7"/>
                    <a:pt x="28" y="7"/>
                    <a:pt x="28" y="7"/>
                  </a:cubicBezTo>
                  <a:cubicBezTo>
                    <a:pt x="23" y="0"/>
                    <a:pt x="23" y="0"/>
                    <a:pt x="23" y="0"/>
                  </a:cubicBezTo>
                  <a:cubicBezTo>
                    <a:pt x="23" y="0"/>
                    <a:pt x="15" y="0"/>
                    <a:pt x="9" y="0"/>
                  </a:cubicBezTo>
                  <a:cubicBezTo>
                    <a:pt x="3" y="0"/>
                    <a:pt x="0" y="1"/>
                    <a:pt x="0" y="9"/>
                  </a:cubicBezTo>
                  <a:cubicBezTo>
                    <a:pt x="0" y="17"/>
                    <a:pt x="0" y="42"/>
                    <a:pt x="0" y="42"/>
                  </a:cubicBezTo>
                  <a:cubicBezTo>
                    <a:pt x="36" y="42"/>
                    <a:pt x="36" y="42"/>
                    <a:pt x="36" y="42"/>
                  </a:cubicBezTo>
                  <a:cubicBezTo>
                    <a:pt x="30" y="32"/>
                    <a:pt x="32" y="21"/>
                    <a:pt x="4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67" name="Freeform 45"/>
            <p:cNvSpPr>
              <a:spLocks noEditPoints="1"/>
            </p:cNvSpPr>
            <p:nvPr/>
          </p:nvSpPr>
          <p:spPr bwMode="auto">
            <a:xfrm>
              <a:off x="3597275" y="3170238"/>
              <a:ext cx="141288" cy="134937"/>
            </a:xfrm>
            <a:custGeom>
              <a:gdLst>
                <a:gd name="T0" fmla="*/ 36 w 44"/>
                <a:gd name="T1" fmla="*/ 7 h 42"/>
                <a:gd name="T2" fmla="*/ 8 w 44"/>
                <a:gd name="T3" fmla="*/ 7 h 42"/>
                <a:gd name="T4" fmla="*/ 8 w 44"/>
                <a:gd name="T5" fmla="*/ 35 h 42"/>
                <a:gd name="T6" fmla="*/ 36 w 44"/>
                <a:gd name="T7" fmla="*/ 35 h 42"/>
                <a:gd name="T8" fmla="*/ 36 w 44"/>
                <a:gd name="T9" fmla="*/ 7 h 42"/>
                <a:gd name="T10" fmla="*/ 12 w 44"/>
                <a:gd name="T11" fmla="*/ 31 h 42"/>
                <a:gd name="T12" fmla="*/ 12 w 44"/>
                <a:gd name="T13" fmla="*/ 11 h 42"/>
                <a:gd name="T14" fmla="*/ 32 w 44"/>
                <a:gd name="T15" fmla="*/ 11 h 42"/>
                <a:gd name="T16" fmla="*/ 32 w 44"/>
                <a:gd name="T17" fmla="*/ 31 h 42"/>
                <a:gd name="T18" fmla="*/ 12 w 44"/>
                <a:gd name="T19" fmla="*/ 31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2">
                  <a:moveTo>
                    <a:pt x="36" y="7"/>
                  </a:moveTo>
                  <a:cubicBezTo>
                    <a:pt x="28" y="0"/>
                    <a:pt x="16" y="0"/>
                    <a:pt x="8" y="7"/>
                  </a:cubicBezTo>
                  <a:cubicBezTo>
                    <a:pt x="0" y="15"/>
                    <a:pt x="0" y="27"/>
                    <a:pt x="8" y="35"/>
                  </a:cubicBezTo>
                  <a:cubicBezTo>
                    <a:pt x="16" y="42"/>
                    <a:pt x="28" y="42"/>
                    <a:pt x="36" y="35"/>
                  </a:cubicBezTo>
                  <a:cubicBezTo>
                    <a:pt x="44" y="27"/>
                    <a:pt x="44" y="15"/>
                    <a:pt x="36" y="7"/>
                  </a:cubicBezTo>
                  <a:close/>
                  <a:moveTo>
                    <a:pt x="12" y="31"/>
                  </a:moveTo>
                  <a:cubicBezTo>
                    <a:pt x="7" y="25"/>
                    <a:pt x="7" y="17"/>
                    <a:pt x="12" y="11"/>
                  </a:cubicBezTo>
                  <a:cubicBezTo>
                    <a:pt x="18" y="6"/>
                    <a:pt x="26" y="6"/>
                    <a:pt x="32" y="11"/>
                  </a:cubicBezTo>
                  <a:cubicBezTo>
                    <a:pt x="37" y="17"/>
                    <a:pt x="37" y="25"/>
                    <a:pt x="32" y="31"/>
                  </a:cubicBezTo>
                  <a:cubicBezTo>
                    <a:pt x="26" y="36"/>
                    <a:pt x="18" y="36"/>
                    <a:pt x="12"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68" name="Freeform 46"/>
            <p:cNvSpPr>
              <a:spLocks noEditPoints="1"/>
            </p:cNvSpPr>
            <p:nvPr/>
          </p:nvSpPr>
          <p:spPr bwMode="auto">
            <a:xfrm>
              <a:off x="3530600" y="3286125"/>
              <a:ext cx="88900" cy="85725"/>
            </a:xfrm>
            <a:custGeom>
              <a:gdLst>
                <a:gd name="T0" fmla="*/ 26 w 28"/>
                <a:gd name="T1" fmla="*/ 1 h 27"/>
                <a:gd name="T2" fmla="*/ 20 w 28"/>
                <a:gd name="T3" fmla="*/ 1 h 27"/>
                <a:gd name="T4" fmla="*/ 20 w 28"/>
                <a:gd name="T5" fmla="*/ 1 h 27"/>
                <a:gd name="T6" fmla="*/ 26 w 28"/>
                <a:gd name="T7" fmla="*/ 7 h 27"/>
                <a:gd name="T8" fmla="*/ 26 w 28"/>
                <a:gd name="T9" fmla="*/ 7 h 27"/>
                <a:gd name="T10" fmla="*/ 26 w 28"/>
                <a:gd name="T11" fmla="*/ 1 h 27"/>
                <a:gd name="T12" fmla="*/ 1 w 28"/>
                <a:gd name="T13" fmla="*/ 20 h 27"/>
                <a:gd name="T14" fmla="*/ 1 w 28"/>
                <a:gd name="T15" fmla="*/ 25 h 27"/>
                <a:gd name="T16" fmla="*/ 7 w 28"/>
                <a:gd name="T17" fmla="*/ 25 h 27"/>
                <a:gd name="T18" fmla="*/ 24 w 28"/>
                <a:gd name="T19" fmla="*/ 9 h 27"/>
                <a:gd name="T20" fmla="*/ 18 w 28"/>
                <a:gd name="T21" fmla="*/ 3 h 27"/>
                <a:gd name="T22" fmla="*/ 1 w 28"/>
                <a:gd name="T23" fmla="*/ 2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7">
                  <a:moveTo>
                    <a:pt x="26" y="1"/>
                  </a:moveTo>
                  <a:cubicBezTo>
                    <a:pt x="25" y="0"/>
                    <a:pt x="22" y="0"/>
                    <a:pt x="20" y="1"/>
                  </a:cubicBezTo>
                  <a:cubicBezTo>
                    <a:pt x="20" y="1"/>
                    <a:pt x="20" y="1"/>
                    <a:pt x="20" y="1"/>
                  </a:cubicBezTo>
                  <a:cubicBezTo>
                    <a:pt x="26" y="7"/>
                    <a:pt x="26" y="7"/>
                    <a:pt x="26" y="7"/>
                  </a:cubicBezTo>
                  <a:cubicBezTo>
                    <a:pt x="26" y="7"/>
                    <a:pt x="26" y="7"/>
                    <a:pt x="26" y="7"/>
                  </a:cubicBezTo>
                  <a:cubicBezTo>
                    <a:pt x="28" y="5"/>
                    <a:pt x="28" y="3"/>
                    <a:pt x="26" y="1"/>
                  </a:cubicBezTo>
                  <a:close/>
                  <a:moveTo>
                    <a:pt x="1" y="20"/>
                  </a:moveTo>
                  <a:cubicBezTo>
                    <a:pt x="0" y="21"/>
                    <a:pt x="0" y="24"/>
                    <a:pt x="1" y="25"/>
                  </a:cubicBezTo>
                  <a:cubicBezTo>
                    <a:pt x="3" y="27"/>
                    <a:pt x="6" y="27"/>
                    <a:pt x="7" y="25"/>
                  </a:cubicBezTo>
                  <a:cubicBezTo>
                    <a:pt x="24" y="9"/>
                    <a:pt x="24" y="9"/>
                    <a:pt x="24" y="9"/>
                  </a:cubicBezTo>
                  <a:cubicBezTo>
                    <a:pt x="18" y="3"/>
                    <a:pt x="18" y="3"/>
                    <a:pt x="18" y="3"/>
                  </a:cubicBezTo>
                  <a:lnTo>
                    <a:pt x="1"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sp>
        <p:nvSpPr>
          <p:cNvPr id="69" name="Rectangle 41"/>
          <p:cNvSpPr>
            <a:spLocks noChangeArrowheads="1"/>
          </p:cNvSpPr>
          <p:nvPr/>
        </p:nvSpPr>
        <p:spPr bwMode="auto">
          <a:xfrm>
            <a:off x="6766352" y="4069178"/>
            <a:ext cx="4893074" cy="193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defTabSz="1449705">
              <a:lnSpc>
                <a:spcPct val="120000"/>
              </a:lnSpc>
              <a:defRPr/>
            </a:pPr>
            <a:r>
              <a:rPr lang="zh-CN" altLang="en-US" sz="1600">
                <a:solidFill>
                  <a:schemeClr val="tx1">
                    <a:lumMod val="75000"/>
                    <a:lumOff val="25000"/>
                  </a:schemeClr>
                </a:solidFill>
                <a:latin typeface="+mn-lt"/>
                <a:ea typeface="+mn-ea"/>
                <a:cs typeface="+mn-ea"/>
                <a:sym typeface="+mn-lt"/>
              </a:rPr>
              <a:t>添加标题</a:t>
            </a:r>
            <a:endParaRPr lang="en-US" altLang="zh-CN" sz="1600">
              <a:solidFill>
                <a:schemeClr val="tx1">
                  <a:lumMod val="75000"/>
                  <a:lumOff val="25000"/>
                </a:schemeClr>
              </a:solidFill>
              <a:latin typeface="+mn-lt"/>
              <a:ea typeface="+mn-ea"/>
              <a:cs typeface="+mn-ea"/>
              <a:sym typeface="+mn-lt"/>
            </a:endParaRPr>
          </a:p>
          <a:p>
            <a:pPr>
              <a:lnSpc>
                <a:spcPct val="120000"/>
              </a:lnSpc>
            </a:pPr>
            <a:r>
              <a:rPr lang="zh-CN" altLang="en-US" sz="1200">
                <a:solidFill>
                  <a:schemeClr val="tx1">
                    <a:lumMod val="50000"/>
                    <a:lumOff val="50000"/>
                  </a:schemeClr>
                </a:solidFill>
                <a:latin typeface="+mn-lt"/>
                <a:ea typeface="+mn-ea"/>
                <a:cs typeface="+mn-ea"/>
                <a:sym typeface="+mn-lt"/>
              </a:rPr>
              <a:t>您的内容打在这里您的内容打在这里，或者通过复制您的文本后，在此框中选择粘贴，并选择只保留文字。您的内容打在这里您的内容打在这里，或者通过复制您的文本后，在此框中选择粘贴，并选择只保留文字。您的内容打在这里您的内容打在这里，或者通过复制您的文本后，在此框中选择粘贴，并选择只保留文字。</a:t>
            </a:r>
            <a:endParaRPr lang="zh-CN" altLang="en-US" sz="1200">
              <a:solidFill>
                <a:schemeClr val="tx1">
                  <a:lumMod val="50000"/>
                  <a:lumOff val="50000"/>
                </a:schemeClr>
              </a:solidFill>
              <a:latin typeface="+mn-lt"/>
              <a:ea typeface="+mn-ea"/>
              <a:cs typeface="+mn-ea"/>
              <a:sym typeface="+mn-lt"/>
            </a:endParaRPr>
          </a:p>
          <a:p>
            <a:pPr>
              <a:lnSpc>
                <a:spcPct val="120000"/>
              </a:lnSpc>
            </a:pPr>
            <a:endParaRPr lang="zh-CN" altLang="en-US" sz="1200">
              <a:solidFill>
                <a:schemeClr val="tx1">
                  <a:lumMod val="50000"/>
                  <a:lumOff val="50000"/>
                </a:schemeClr>
              </a:solidFill>
              <a:latin typeface="+mn-lt"/>
              <a:ea typeface="+mn-ea"/>
              <a:cs typeface="+mn-ea"/>
              <a:sym typeface="+mn-lt"/>
            </a:endParaRPr>
          </a:p>
          <a:p>
            <a:pPr>
              <a:lnSpc>
                <a:spcPct val="120000"/>
              </a:lnSpc>
            </a:pPr>
            <a:endParaRPr lang="zh-CN" altLang="en-US" sz="1200">
              <a:solidFill>
                <a:schemeClr val="tx1">
                  <a:lumMod val="50000"/>
                  <a:lumOff val="50000"/>
                </a:schemeClr>
              </a:solidFill>
              <a:latin typeface="+mn-lt"/>
              <a:ea typeface="+mn-ea"/>
              <a:cs typeface="+mn-ea"/>
              <a:sym typeface="+mn-lt"/>
            </a:endParaRPr>
          </a:p>
        </p:txBody>
      </p:sp>
      <p:sp>
        <p:nvSpPr>
          <p:cNvPr id="70" name="Rectangle 41"/>
          <p:cNvSpPr>
            <a:spLocks noChangeArrowheads="1"/>
          </p:cNvSpPr>
          <p:nvPr/>
        </p:nvSpPr>
        <p:spPr bwMode="auto">
          <a:xfrm>
            <a:off x="6766352" y="2278701"/>
            <a:ext cx="4893074" cy="149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defTabSz="1449705">
              <a:lnSpc>
                <a:spcPct val="120000"/>
              </a:lnSpc>
              <a:defRPr/>
            </a:pPr>
            <a:r>
              <a:rPr lang="zh-CN" altLang="en-US" sz="1600">
                <a:solidFill>
                  <a:schemeClr val="tx1">
                    <a:lumMod val="75000"/>
                    <a:lumOff val="25000"/>
                  </a:schemeClr>
                </a:solidFill>
                <a:latin typeface="+mn-lt"/>
                <a:ea typeface="+mn-ea"/>
                <a:cs typeface="+mn-ea"/>
                <a:sym typeface="+mn-lt"/>
              </a:rPr>
              <a:t>添加标题</a:t>
            </a:r>
            <a:endParaRPr lang="en-US" altLang="zh-CN" sz="1600">
              <a:solidFill>
                <a:schemeClr val="tx1">
                  <a:lumMod val="75000"/>
                  <a:lumOff val="25000"/>
                </a:schemeClr>
              </a:solidFill>
              <a:latin typeface="+mn-lt"/>
              <a:ea typeface="+mn-ea"/>
              <a:cs typeface="+mn-ea"/>
              <a:sym typeface="+mn-lt"/>
            </a:endParaRPr>
          </a:p>
          <a:p>
            <a:pPr>
              <a:lnSpc>
                <a:spcPct val="120000"/>
              </a:lnSpc>
            </a:pPr>
            <a:r>
              <a:rPr lang="zh-CN" altLang="en-US" sz="1200">
                <a:solidFill>
                  <a:schemeClr val="tx1">
                    <a:lumMod val="50000"/>
                    <a:lumOff val="50000"/>
                  </a:schemeClr>
                </a:solidFill>
                <a:latin typeface="+mn-lt"/>
                <a:ea typeface="+mn-ea"/>
                <a:cs typeface="+mn-ea"/>
                <a:sym typeface="+mn-lt"/>
              </a:rPr>
              <a:t>您的内容打在这里您的内容打在这里，或者通过复制您的文本后，在此框中选择粘贴，并选择只保留文字。您的内容打在这里您的内容打在这里，或者通过复制您的文本后，在此框中选择粘贴，并选择只保留文字。</a:t>
            </a:r>
            <a:endParaRPr lang="zh-CN" altLang="en-US" sz="1200">
              <a:solidFill>
                <a:schemeClr val="tx1">
                  <a:lumMod val="50000"/>
                  <a:lumOff val="50000"/>
                </a:schemeClr>
              </a:solidFill>
              <a:latin typeface="+mn-lt"/>
              <a:ea typeface="+mn-ea"/>
              <a:cs typeface="+mn-ea"/>
              <a:sym typeface="+mn-lt"/>
            </a:endParaRPr>
          </a:p>
          <a:p>
            <a:pPr>
              <a:lnSpc>
                <a:spcPct val="120000"/>
              </a:lnSpc>
            </a:pPr>
            <a:endParaRPr lang="zh-CN" altLang="en-US" sz="1200">
              <a:solidFill>
                <a:schemeClr val="tx1">
                  <a:lumMod val="50000"/>
                  <a:lumOff val="50000"/>
                </a:schemeClr>
              </a:solidFill>
              <a:latin typeface="+mn-lt"/>
              <a:ea typeface="+mn-ea"/>
              <a:cs typeface="+mn-ea"/>
              <a:sym typeface="+mn-lt"/>
            </a:endParaRPr>
          </a:p>
        </p:txBody>
      </p:sp>
      <p:sp>
        <p:nvSpPr>
          <p:cNvPr id="71" name="矩形 70"/>
          <p:cNvSpPr/>
          <p:nvPr/>
        </p:nvSpPr>
        <p:spPr>
          <a:xfrm>
            <a:off x="5028838" y="2645146"/>
            <a:ext cx="1005403" cy="387670"/>
          </a:xfrm>
          <a:prstGeom prst="rect">
            <a:avLst/>
          </a:prstGeom>
        </p:spPr>
        <p:txBody>
          <a:bodyPr wrap="none">
            <a:spAutoFit/>
          </a:bodyPr>
          <a:lstStyle/>
          <a:p>
            <a:pPr defTabSz="1449705">
              <a:lnSpc>
                <a:spcPct val="120000"/>
              </a:lnSpc>
              <a:defRPr/>
            </a:pPr>
            <a:r>
              <a:rPr lang="zh-CN" altLang="en-US" sz="1600">
                <a:solidFill>
                  <a:schemeClr val="tx1">
                    <a:lumMod val="75000"/>
                    <a:lumOff val="25000"/>
                  </a:schemeClr>
                </a:solidFill>
                <a:latin typeface="+mn-lt"/>
                <a:ea typeface="+mn-ea"/>
                <a:cs typeface="+mn-ea"/>
                <a:sym typeface="+mn-lt"/>
              </a:rPr>
              <a:t>添加标题</a:t>
            </a:r>
            <a:endParaRPr lang="en-US" altLang="zh-CN" sz="1600">
              <a:solidFill>
                <a:schemeClr val="tx1">
                  <a:lumMod val="75000"/>
                  <a:lumOff val="25000"/>
                </a:schemeClr>
              </a:solidFill>
              <a:latin typeface="+mn-lt"/>
              <a:ea typeface="+mn-ea"/>
              <a:cs typeface="+mn-ea"/>
              <a:sym typeface="+mn-lt"/>
            </a:endParaRPr>
          </a:p>
        </p:txBody>
      </p:sp>
      <p:sp>
        <p:nvSpPr>
          <p:cNvPr id="72" name="矩形 71"/>
          <p:cNvSpPr/>
          <p:nvPr/>
        </p:nvSpPr>
        <p:spPr>
          <a:xfrm>
            <a:off x="4133080" y="3444167"/>
            <a:ext cx="1005403" cy="387670"/>
          </a:xfrm>
          <a:prstGeom prst="rect">
            <a:avLst/>
          </a:prstGeom>
        </p:spPr>
        <p:txBody>
          <a:bodyPr wrap="none">
            <a:spAutoFit/>
          </a:bodyPr>
          <a:lstStyle/>
          <a:p>
            <a:pPr defTabSz="1449705">
              <a:lnSpc>
                <a:spcPct val="120000"/>
              </a:lnSpc>
              <a:defRPr/>
            </a:pPr>
            <a:r>
              <a:rPr lang="zh-CN" altLang="en-US" sz="1600">
                <a:solidFill>
                  <a:schemeClr val="tx1">
                    <a:lumMod val="75000"/>
                    <a:lumOff val="25000"/>
                  </a:schemeClr>
                </a:solidFill>
                <a:latin typeface="+mn-lt"/>
                <a:ea typeface="+mn-ea"/>
                <a:cs typeface="+mn-ea"/>
                <a:sym typeface="+mn-lt"/>
              </a:rPr>
              <a:t>添加标题</a:t>
            </a:r>
            <a:endParaRPr lang="en-US" altLang="zh-CN" sz="1600">
              <a:solidFill>
                <a:schemeClr val="tx1">
                  <a:lumMod val="75000"/>
                  <a:lumOff val="25000"/>
                </a:schemeClr>
              </a:solidFill>
              <a:latin typeface="+mn-lt"/>
              <a:ea typeface="+mn-ea"/>
              <a:cs typeface="+mn-ea"/>
              <a:sym typeface="+mn-lt"/>
            </a:endParaRPr>
          </a:p>
        </p:txBody>
      </p:sp>
      <p:sp>
        <p:nvSpPr>
          <p:cNvPr id="73" name="矩形 72"/>
          <p:cNvSpPr/>
          <p:nvPr/>
        </p:nvSpPr>
        <p:spPr>
          <a:xfrm>
            <a:off x="5028837" y="4262077"/>
            <a:ext cx="1005403" cy="387670"/>
          </a:xfrm>
          <a:prstGeom prst="rect">
            <a:avLst/>
          </a:prstGeom>
        </p:spPr>
        <p:txBody>
          <a:bodyPr wrap="none">
            <a:spAutoFit/>
          </a:bodyPr>
          <a:lstStyle/>
          <a:p>
            <a:pPr defTabSz="1449705">
              <a:lnSpc>
                <a:spcPct val="120000"/>
              </a:lnSpc>
              <a:defRPr/>
            </a:pPr>
            <a:r>
              <a:rPr lang="zh-CN" altLang="en-US" sz="1600">
                <a:solidFill>
                  <a:schemeClr val="tx1">
                    <a:lumMod val="75000"/>
                    <a:lumOff val="25000"/>
                  </a:schemeClr>
                </a:solidFill>
                <a:latin typeface="+mn-lt"/>
                <a:ea typeface="+mn-ea"/>
                <a:cs typeface="+mn-ea"/>
                <a:sym typeface="+mn-lt"/>
              </a:rPr>
              <a:t>添加标题</a:t>
            </a:r>
            <a:endParaRPr lang="en-US" altLang="zh-CN" sz="1600">
              <a:solidFill>
                <a:schemeClr val="tx1">
                  <a:lumMod val="75000"/>
                  <a:lumOff val="25000"/>
                </a:schemeClr>
              </a:solidFill>
              <a:latin typeface="+mn-lt"/>
              <a:ea typeface="+mn-ea"/>
              <a:cs typeface="+mn-ea"/>
              <a:sym typeface="+mn-lt"/>
            </a:endParaRPr>
          </a:p>
        </p:txBody>
      </p:sp>
      <p:sp>
        <p:nvSpPr>
          <p:cNvPr id="74" name="矩形 73"/>
          <p:cNvSpPr/>
          <p:nvPr/>
        </p:nvSpPr>
        <p:spPr>
          <a:xfrm>
            <a:off x="4151470" y="5017632"/>
            <a:ext cx="1005403" cy="387670"/>
          </a:xfrm>
          <a:prstGeom prst="rect">
            <a:avLst/>
          </a:prstGeom>
        </p:spPr>
        <p:txBody>
          <a:bodyPr wrap="none">
            <a:spAutoFit/>
          </a:bodyPr>
          <a:lstStyle/>
          <a:p>
            <a:pPr defTabSz="1449705">
              <a:lnSpc>
                <a:spcPct val="120000"/>
              </a:lnSpc>
              <a:defRPr/>
            </a:pPr>
            <a:r>
              <a:rPr lang="zh-CN" altLang="en-US" sz="1600">
                <a:solidFill>
                  <a:schemeClr val="tx1">
                    <a:lumMod val="75000"/>
                    <a:lumOff val="25000"/>
                  </a:schemeClr>
                </a:solidFill>
                <a:latin typeface="+mn-lt"/>
                <a:ea typeface="+mn-ea"/>
                <a:cs typeface="+mn-ea"/>
                <a:sym typeface="+mn-lt"/>
              </a:rPr>
              <a:t>添加标题</a:t>
            </a:r>
            <a:endParaRPr lang="en-US" altLang="zh-CN" sz="1600">
              <a:solidFill>
                <a:schemeClr val="tx1">
                  <a:lumMod val="75000"/>
                  <a:lumOff val="25000"/>
                </a:schemeClr>
              </a:solidFill>
              <a:latin typeface="+mn-lt"/>
              <a:ea typeface="+mn-ea"/>
              <a:cs typeface="+mn-ea"/>
              <a:sym typeface="+mn-lt"/>
            </a:endParaRPr>
          </a:p>
        </p:txBody>
      </p:sp>
      <p:cxnSp>
        <p:nvCxnSpPr>
          <p:cNvPr id="75" name="直接连接符 74"/>
          <p:cNvCxnSpPr/>
          <p:nvPr/>
        </p:nvCxnSpPr>
        <p:spPr>
          <a:xfrm flipH="1">
            <a:off x="6395450" y="2278701"/>
            <a:ext cx="0" cy="3390713"/>
          </a:xfrm>
          <a:prstGeom prst="line">
            <a:avLst/>
          </a:prstGeom>
          <a:ln w="6350">
            <a:solidFill>
              <a:srgbClr val="20202E"/>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par>
                                <p:cTn id="12" presetID="53" presetClass="entr" presetSubtype="16" fill="hold" nodeType="withEffect">
                                  <p:stCondLst>
                                    <p:cond delay="1000"/>
                                  </p:stCondLst>
                                  <p:childTnLst>
                                    <p:set>
                                      <p:cBhvr>
                                        <p:cTn id="13" dur="1" fill="hold">
                                          <p:stCondLst>
                                            <p:cond delay="0"/>
                                          </p:stCondLst>
                                        </p:cTn>
                                        <p:tgtEl>
                                          <p:spTgt spid="59"/>
                                        </p:tgtEl>
                                        <p:attrNameLst>
                                          <p:attrName>style.visibility</p:attrName>
                                        </p:attrNameLst>
                                      </p:cBhvr>
                                      <p:to>
                                        <p:strVal val="visible"/>
                                      </p:to>
                                    </p:set>
                                    <p:anim calcmode="lin" valueType="num">
                                      <p:cBhvr>
                                        <p:cTn id="14" dur="300" fill="hold"/>
                                        <p:tgtEl>
                                          <p:spTgt spid="59"/>
                                        </p:tgtEl>
                                        <p:attrNameLst>
                                          <p:attrName>ppt_w</p:attrName>
                                        </p:attrNameLst>
                                      </p:cBhvr>
                                      <p:tavLst>
                                        <p:tav tm="0">
                                          <p:val>
                                            <p:fltVal val="0"/>
                                          </p:val>
                                        </p:tav>
                                        <p:tav tm="100000">
                                          <p:val>
                                            <p:strVal val="#ppt_w"/>
                                          </p:val>
                                        </p:tav>
                                      </p:tavLst>
                                    </p:anim>
                                    <p:anim calcmode="lin" valueType="num">
                                      <p:cBhvr>
                                        <p:cTn id="15" dur="300" fill="hold"/>
                                        <p:tgtEl>
                                          <p:spTgt spid="59"/>
                                        </p:tgtEl>
                                        <p:attrNameLst>
                                          <p:attrName>ppt_h</p:attrName>
                                        </p:attrNameLst>
                                      </p:cBhvr>
                                      <p:tavLst>
                                        <p:tav tm="0">
                                          <p:val>
                                            <p:fltVal val="0"/>
                                          </p:val>
                                        </p:tav>
                                        <p:tav tm="100000">
                                          <p:val>
                                            <p:strVal val="#ppt_h"/>
                                          </p:val>
                                        </p:tav>
                                      </p:tavLst>
                                    </p:anim>
                                    <p:animEffect transition="in" filter="fade">
                                      <p:cBhvr>
                                        <p:cTn id="16" dur="300"/>
                                        <p:tgtEl>
                                          <p:spTgt spid="59"/>
                                        </p:tgtEl>
                                      </p:cBhvr>
                                    </p:animEffect>
                                  </p:childTnLst>
                                </p:cTn>
                              </p:par>
                              <p:par>
                                <p:cTn id="17" presetID="6" presetClass="emph" presetSubtype="0" autoRev="1" fill="hold" nodeType="withEffect">
                                  <p:stCondLst>
                                    <p:cond delay="1300"/>
                                  </p:stCondLst>
                                  <p:childTnLst>
                                    <p:animScale>
                                      <p:cBhvr>
                                        <p:cTn id="18" dur="150" fill="hold"/>
                                        <p:tgtEl>
                                          <p:spTgt spid="59"/>
                                        </p:tgtEl>
                                      </p:cBhvr>
                                      <p:by x="110000" y="110000"/>
                                    </p:animScale>
                                  </p:childTnLst>
                                </p:cTn>
                              </p:par>
                              <p:par>
                                <p:cTn id="19" presetID="2" presetClass="entr" presetSubtype="2" fill="hold" grpId="0" nodeType="withEffect">
                                  <p:stCondLst>
                                    <p:cond delay="1300"/>
                                  </p:stCondLst>
                                  <p:childTnLst>
                                    <p:set>
                                      <p:cBhvr>
                                        <p:cTn id="20" dur="1" fill="hold">
                                          <p:stCondLst>
                                            <p:cond delay="0"/>
                                          </p:stCondLst>
                                        </p:cTn>
                                        <p:tgtEl>
                                          <p:spTgt spid="71"/>
                                        </p:tgtEl>
                                        <p:attrNameLst>
                                          <p:attrName>style.visibility</p:attrName>
                                        </p:attrNameLst>
                                      </p:cBhvr>
                                      <p:to>
                                        <p:strVal val="visible"/>
                                      </p:to>
                                    </p:set>
                                    <p:anim calcmode="lin" valueType="num">
                                      <p:cBhvr additive="base">
                                        <p:cTn id="21" dur="500" fill="hold"/>
                                        <p:tgtEl>
                                          <p:spTgt spid="71"/>
                                        </p:tgtEl>
                                        <p:attrNameLst>
                                          <p:attrName>ppt_x</p:attrName>
                                        </p:attrNameLst>
                                      </p:cBhvr>
                                      <p:tavLst>
                                        <p:tav tm="0">
                                          <p:val>
                                            <p:strVal val="1+#ppt_w/2"/>
                                          </p:val>
                                        </p:tav>
                                        <p:tav tm="100000">
                                          <p:val>
                                            <p:strVal val="#ppt_x"/>
                                          </p:val>
                                        </p:tav>
                                      </p:tavLst>
                                    </p:anim>
                                    <p:anim calcmode="lin" valueType="num">
                                      <p:cBhvr additive="base">
                                        <p:cTn id="22" dur="500" fill="hold"/>
                                        <p:tgtEl>
                                          <p:spTgt spid="71"/>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10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par>
                                <p:cTn id="27" presetID="22" presetClass="entr" presetSubtype="8" fill="hold" nodeType="withEffect">
                                  <p:stCondLst>
                                    <p:cond delay="60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par>
                                <p:cTn id="30" presetID="53" presetClass="entr" presetSubtype="16" fill="hold" nodeType="withEffect">
                                  <p:stCondLst>
                                    <p:cond delay="1100"/>
                                  </p:stCondLst>
                                  <p:childTnLst>
                                    <p:set>
                                      <p:cBhvr>
                                        <p:cTn id="31" dur="1" fill="hold">
                                          <p:stCondLst>
                                            <p:cond delay="0"/>
                                          </p:stCondLst>
                                        </p:cTn>
                                        <p:tgtEl>
                                          <p:spTgt spid="53"/>
                                        </p:tgtEl>
                                        <p:attrNameLst>
                                          <p:attrName>style.visibility</p:attrName>
                                        </p:attrNameLst>
                                      </p:cBhvr>
                                      <p:to>
                                        <p:strVal val="visible"/>
                                      </p:to>
                                    </p:set>
                                    <p:anim calcmode="lin" valueType="num">
                                      <p:cBhvr>
                                        <p:cTn id="32" dur="300" fill="hold"/>
                                        <p:tgtEl>
                                          <p:spTgt spid="53"/>
                                        </p:tgtEl>
                                        <p:attrNameLst>
                                          <p:attrName>ppt_w</p:attrName>
                                        </p:attrNameLst>
                                      </p:cBhvr>
                                      <p:tavLst>
                                        <p:tav tm="0">
                                          <p:val>
                                            <p:fltVal val="0"/>
                                          </p:val>
                                        </p:tav>
                                        <p:tav tm="100000">
                                          <p:val>
                                            <p:strVal val="#ppt_w"/>
                                          </p:val>
                                        </p:tav>
                                      </p:tavLst>
                                    </p:anim>
                                    <p:anim calcmode="lin" valueType="num">
                                      <p:cBhvr>
                                        <p:cTn id="33" dur="300" fill="hold"/>
                                        <p:tgtEl>
                                          <p:spTgt spid="53"/>
                                        </p:tgtEl>
                                        <p:attrNameLst>
                                          <p:attrName>ppt_h</p:attrName>
                                        </p:attrNameLst>
                                      </p:cBhvr>
                                      <p:tavLst>
                                        <p:tav tm="0">
                                          <p:val>
                                            <p:fltVal val="0"/>
                                          </p:val>
                                        </p:tav>
                                        <p:tav tm="100000">
                                          <p:val>
                                            <p:strVal val="#ppt_h"/>
                                          </p:val>
                                        </p:tav>
                                      </p:tavLst>
                                    </p:anim>
                                    <p:animEffect transition="in" filter="fade">
                                      <p:cBhvr>
                                        <p:cTn id="34" dur="300"/>
                                        <p:tgtEl>
                                          <p:spTgt spid="53"/>
                                        </p:tgtEl>
                                      </p:cBhvr>
                                    </p:animEffect>
                                  </p:childTnLst>
                                </p:cTn>
                              </p:par>
                              <p:par>
                                <p:cTn id="35" presetID="6" presetClass="emph" presetSubtype="0" autoRev="1" fill="hold" nodeType="withEffect">
                                  <p:stCondLst>
                                    <p:cond delay="1400"/>
                                  </p:stCondLst>
                                  <p:childTnLst>
                                    <p:animScale>
                                      <p:cBhvr>
                                        <p:cTn id="36" dur="150" fill="hold"/>
                                        <p:tgtEl>
                                          <p:spTgt spid="53"/>
                                        </p:tgtEl>
                                      </p:cBhvr>
                                      <p:by x="110000" y="110000"/>
                                    </p:animScale>
                                  </p:childTnLst>
                                </p:cTn>
                              </p:par>
                              <p:par>
                                <p:cTn id="37" presetID="2" presetClass="entr" presetSubtype="2" fill="hold" grpId="0" nodeType="withEffect">
                                  <p:stCondLst>
                                    <p:cond delay="1400"/>
                                  </p:stCondLst>
                                  <p:childTnLst>
                                    <p:set>
                                      <p:cBhvr>
                                        <p:cTn id="38" dur="1" fill="hold">
                                          <p:stCondLst>
                                            <p:cond delay="0"/>
                                          </p:stCondLst>
                                        </p:cTn>
                                        <p:tgtEl>
                                          <p:spTgt spid="72"/>
                                        </p:tgtEl>
                                        <p:attrNameLst>
                                          <p:attrName>style.visibility</p:attrName>
                                        </p:attrNameLst>
                                      </p:cBhvr>
                                      <p:to>
                                        <p:strVal val="visible"/>
                                      </p:to>
                                    </p:set>
                                    <p:anim calcmode="lin" valueType="num">
                                      <p:cBhvr additive="base">
                                        <p:cTn id="39" dur="500" fill="hold"/>
                                        <p:tgtEl>
                                          <p:spTgt spid="72"/>
                                        </p:tgtEl>
                                        <p:attrNameLst>
                                          <p:attrName>ppt_x</p:attrName>
                                        </p:attrNameLst>
                                      </p:cBhvr>
                                      <p:tavLst>
                                        <p:tav tm="0">
                                          <p:val>
                                            <p:strVal val="1+#ppt_w/2"/>
                                          </p:val>
                                        </p:tav>
                                        <p:tav tm="100000">
                                          <p:val>
                                            <p:strVal val="#ppt_x"/>
                                          </p:val>
                                        </p:tav>
                                      </p:tavLst>
                                    </p:anim>
                                    <p:anim calcmode="lin" valueType="num">
                                      <p:cBhvr additive="base">
                                        <p:cTn id="40" dur="500" fill="hold"/>
                                        <p:tgtEl>
                                          <p:spTgt spid="72"/>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2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2" presetClass="entr" presetSubtype="8" fill="hold" nodeType="withEffect">
                                  <p:stCondLst>
                                    <p:cond delay="70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500"/>
                                        <p:tgtEl>
                                          <p:spTgt spid="47"/>
                                        </p:tgtEl>
                                      </p:cBhvr>
                                    </p:animEffect>
                                  </p:childTnLst>
                                </p:cTn>
                              </p:par>
                              <p:par>
                                <p:cTn id="48" presetID="53" presetClass="entr" presetSubtype="16" fill="hold" nodeType="withEffect">
                                  <p:stCondLst>
                                    <p:cond delay="1200"/>
                                  </p:stCondLst>
                                  <p:childTnLst>
                                    <p:set>
                                      <p:cBhvr>
                                        <p:cTn id="49" dur="1" fill="hold">
                                          <p:stCondLst>
                                            <p:cond delay="0"/>
                                          </p:stCondLst>
                                        </p:cTn>
                                        <p:tgtEl>
                                          <p:spTgt spid="65"/>
                                        </p:tgtEl>
                                        <p:attrNameLst>
                                          <p:attrName>style.visibility</p:attrName>
                                        </p:attrNameLst>
                                      </p:cBhvr>
                                      <p:to>
                                        <p:strVal val="visible"/>
                                      </p:to>
                                    </p:set>
                                    <p:anim calcmode="lin" valueType="num">
                                      <p:cBhvr>
                                        <p:cTn id="50" dur="300" fill="hold"/>
                                        <p:tgtEl>
                                          <p:spTgt spid="65"/>
                                        </p:tgtEl>
                                        <p:attrNameLst>
                                          <p:attrName>ppt_w</p:attrName>
                                        </p:attrNameLst>
                                      </p:cBhvr>
                                      <p:tavLst>
                                        <p:tav tm="0">
                                          <p:val>
                                            <p:fltVal val="0"/>
                                          </p:val>
                                        </p:tav>
                                        <p:tav tm="100000">
                                          <p:val>
                                            <p:strVal val="#ppt_w"/>
                                          </p:val>
                                        </p:tav>
                                      </p:tavLst>
                                    </p:anim>
                                    <p:anim calcmode="lin" valueType="num">
                                      <p:cBhvr>
                                        <p:cTn id="51" dur="300" fill="hold"/>
                                        <p:tgtEl>
                                          <p:spTgt spid="65"/>
                                        </p:tgtEl>
                                        <p:attrNameLst>
                                          <p:attrName>ppt_h</p:attrName>
                                        </p:attrNameLst>
                                      </p:cBhvr>
                                      <p:tavLst>
                                        <p:tav tm="0">
                                          <p:val>
                                            <p:fltVal val="0"/>
                                          </p:val>
                                        </p:tav>
                                        <p:tav tm="100000">
                                          <p:val>
                                            <p:strVal val="#ppt_h"/>
                                          </p:val>
                                        </p:tav>
                                      </p:tavLst>
                                    </p:anim>
                                    <p:animEffect transition="in" filter="fade">
                                      <p:cBhvr>
                                        <p:cTn id="52" dur="300"/>
                                        <p:tgtEl>
                                          <p:spTgt spid="65"/>
                                        </p:tgtEl>
                                      </p:cBhvr>
                                    </p:animEffect>
                                  </p:childTnLst>
                                </p:cTn>
                              </p:par>
                              <p:par>
                                <p:cTn id="53" presetID="6" presetClass="emph" presetSubtype="0" autoRev="1" fill="hold" nodeType="withEffect">
                                  <p:stCondLst>
                                    <p:cond delay="1500"/>
                                  </p:stCondLst>
                                  <p:childTnLst>
                                    <p:animScale>
                                      <p:cBhvr>
                                        <p:cTn id="54" dur="150" fill="hold"/>
                                        <p:tgtEl>
                                          <p:spTgt spid="65"/>
                                        </p:tgtEl>
                                      </p:cBhvr>
                                      <p:by x="110000" y="110000"/>
                                    </p:animScale>
                                  </p:childTnLst>
                                </p:cTn>
                              </p:par>
                              <p:par>
                                <p:cTn id="55" presetID="2" presetClass="entr" presetSubtype="2" fill="hold" grpId="0" nodeType="withEffect">
                                  <p:stCondLst>
                                    <p:cond delay="150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1+#ppt_w/2"/>
                                          </p:val>
                                        </p:tav>
                                        <p:tav tm="100000">
                                          <p:val>
                                            <p:strVal val="#ppt_x"/>
                                          </p:val>
                                        </p:tav>
                                      </p:tavLst>
                                    </p:anim>
                                    <p:anim calcmode="lin" valueType="num">
                                      <p:cBhvr additive="base">
                                        <p:cTn id="58" dur="500" fill="hold"/>
                                        <p:tgtEl>
                                          <p:spTgt spid="73"/>
                                        </p:tgtEl>
                                        <p:attrNameLst>
                                          <p:attrName>ppt_y</p:attrName>
                                        </p:attrNameLst>
                                      </p:cBhvr>
                                      <p:tavLst>
                                        <p:tav tm="0">
                                          <p:val>
                                            <p:strVal val="#ppt_y"/>
                                          </p:val>
                                        </p:tav>
                                        <p:tav tm="100000">
                                          <p:val>
                                            <p:strVal val="#ppt_y"/>
                                          </p:val>
                                        </p:tav>
                                      </p:tavLst>
                                    </p:anim>
                                  </p:childTnLst>
                                </p:cTn>
                              </p:par>
                              <p:par>
                                <p:cTn id="59" presetID="2" presetClass="entr" presetSubtype="4" fill="hold" nodeType="withEffect">
                                  <p:stCondLst>
                                    <p:cond delay="30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1+#ppt_h/2"/>
                                          </p:val>
                                        </p:tav>
                                        <p:tav tm="100000">
                                          <p:val>
                                            <p:strVal val="#ppt_y"/>
                                          </p:val>
                                        </p:tav>
                                      </p:tavLst>
                                    </p:anim>
                                  </p:childTnLst>
                                </p:cTn>
                              </p:par>
                              <p:par>
                                <p:cTn id="63" presetID="22" presetClass="entr" presetSubtype="8" fill="hold" nodeType="withEffect">
                                  <p:stCondLst>
                                    <p:cond delay="800"/>
                                  </p:stCondLst>
                                  <p:childTnLst>
                                    <p:set>
                                      <p:cBhvr>
                                        <p:cTn id="64" dur="1" fill="hold">
                                          <p:stCondLst>
                                            <p:cond delay="0"/>
                                          </p:stCondLst>
                                        </p:cTn>
                                        <p:tgtEl>
                                          <p:spTgt spid="44"/>
                                        </p:tgtEl>
                                        <p:attrNameLst>
                                          <p:attrName>style.visibility</p:attrName>
                                        </p:attrNameLst>
                                      </p:cBhvr>
                                      <p:to>
                                        <p:strVal val="visible"/>
                                      </p:to>
                                    </p:set>
                                    <p:animEffect transition="in" filter="wipe(left)">
                                      <p:cBhvr>
                                        <p:cTn id="65" dur="500"/>
                                        <p:tgtEl>
                                          <p:spTgt spid="44"/>
                                        </p:tgtEl>
                                      </p:cBhvr>
                                    </p:animEffect>
                                  </p:childTnLst>
                                </p:cTn>
                              </p:par>
                              <p:par>
                                <p:cTn id="66" presetID="53" presetClass="entr" presetSubtype="16" fill="hold" nodeType="withEffect">
                                  <p:stCondLst>
                                    <p:cond delay="1300"/>
                                  </p:stCondLst>
                                  <p:childTnLst>
                                    <p:set>
                                      <p:cBhvr>
                                        <p:cTn id="67" dur="1" fill="hold">
                                          <p:stCondLst>
                                            <p:cond delay="0"/>
                                          </p:stCondLst>
                                        </p:cTn>
                                        <p:tgtEl>
                                          <p:spTgt spid="56"/>
                                        </p:tgtEl>
                                        <p:attrNameLst>
                                          <p:attrName>style.visibility</p:attrName>
                                        </p:attrNameLst>
                                      </p:cBhvr>
                                      <p:to>
                                        <p:strVal val="visible"/>
                                      </p:to>
                                    </p:set>
                                    <p:anim calcmode="lin" valueType="num">
                                      <p:cBhvr>
                                        <p:cTn id="68" dur="300" fill="hold"/>
                                        <p:tgtEl>
                                          <p:spTgt spid="56"/>
                                        </p:tgtEl>
                                        <p:attrNameLst>
                                          <p:attrName>ppt_w</p:attrName>
                                        </p:attrNameLst>
                                      </p:cBhvr>
                                      <p:tavLst>
                                        <p:tav tm="0">
                                          <p:val>
                                            <p:fltVal val="0"/>
                                          </p:val>
                                        </p:tav>
                                        <p:tav tm="100000">
                                          <p:val>
                                            <p:strVal val="#ppt_w"/>
                                          </p:val>
                                        </p:tav>
                                      </p:tavLst>
                                    </p:anim>
                                    <p:anim calcmode="lin" valueType="num">
                                      <p:cBhvr>
                                        <p:cTn id="69" dur="300" fill="hold"/>
                                        <p:tgtEl>
                                          <p:spTgt spid="56"/>
                                        </p:tgtEl>
                                        <p:attrNameLst>
                                          <p:attrName>ppt_h</p:attrName>
                                        </p:attrNameLst>
                                      </p:cBhvr>
                                      <p:tavLst>
                                        <p:tav tm="0">
                                          <p:val>
                                            <p:fltVal val="0"/>
                                          </p:val>
                                        </p:tav>
                                        <p:tav tm="100000">
                                          <p:val>
                                            <p:strVal val="#ppt_h"/>
                                          </p:val>
                                        </p:tav>
                                      </p:tavLst>
                                    </p:anim>
                                    <p:animEffect transition="in" filter="fade">
                                      <p:cBhvr>
                                        <p:cTn id="70" dur="300"/>
                                        <p:tgtEl>
                                          <p:spTgt spid="56"/>
                                        </p:tgtEl>
                                      </p:cBhvr>
                                    </p:animEffect>
                                  </p:childTnLst>
                                </p:cTn>
                              </p:par>
                              <p:par>
                                <p:cTn id="71" presetID="6" presetClass="emph" presetSubtype="0" autoRev="1" fill="hold" nodeType="withEffect">
                                  <p:stCondLst>
                                    <p:cond delay="1600"/>
                                  </p:stCondLst>
                                  <p:childTnLst>
                                    <p:animScale>
                                      <p:cBhvr>
                                        <p:cTn id="72" dur="150" fill="hold"/>
                                        <p:tgtEl>
                                          <p:spTgt spid="56"/>
                                        </p:tgtEl>
                                      </p:cBhvr>
                                      <p:by x="110000" y="110000"/>
                                    </p:animScale>
                                  </p:childTnLst>
                                </p:cTn>
                              </p:par>
                              <p:par>
                                <p:cTn id="73" presetID="2" presetClass="entr" presetSubtype="2" fill="hold" grpId="0" nodeType="withEffect">
                                  <p:stCondLst>
                                    <p:cond delay="160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500" fill="hold"/>
                                        <p:tgtEl>
                                          <p:spTgt spid="74"/>
                                        </p:tgtEl>
                                        <p:attrNameLst>
                                          <p:attrName>ppt_x</p:attrName>
                                        </p:attrNameLst>
                                      </p:cBhvr>
                                      <p:tavLst>
                                        <p:tav tm="0">
                                          <p:val>
                                            <p:strVal val="1+#ppt_w/2"/>
                                          </p:val>
                                        </p:tav>
                                        <p:tav tm="100000">
                                          <p:val>
                                            <p:strVal val="#ppt_x"/>
                                          </p:val>
                                        </p:tav>
                                      </p:tavLst>
                                    </p:anim>
                                    <p:anim calcmode="lin" valueType="num">
                                      <p:cBhvr additive="base">
                                        <p:cTn id="76" dur="500" fill="hold"/>
                                        <p:tgtEl>
                                          <p:spTgt spid="74"/>
                                        </p:tgtEl>
                                        <p:attrNameLst>
                                          <p:attrName>ppt_y</p:attrName>
                                        </p:attrNameLst>
                                      </p:cBhvr>
                                      <p:tavLst>
                                        <p:tav tm="0">
                                          <p:val>
                                            <p:strVal val="#ppt_y"/>
                                          </p:val>
                                        </p:tav>
                                        <p:tav tm="100000">
                                          <p:val>
                                            <p:strVal val="#ppt_y"/>
                                          </p:val>
                                        </p:tav>
                                      </p:tavLst>
                                    </p:anim>
                                  </p:childTnLst>
                                </p:cTn>
                              </p:par>
                              <p:par>
                                <p:cTn id="77" presetID="16" presetClass="entr" presetSubtype="42" fill="hold" nodeType="withEffect">
                                  <p:stCondLst>
                                    <p:cond delay="2100"/>
                                  </p:stCondLst>
                                  <p:childTnLst>
                                    <p:set>
                                      <p:cBhvr>
                                        <p:cTn id="78" dur="1" fill="hold">
                                          <p:stCondLst>
                                            <p:cond delay="0"/>
                                          </p:stCondLst>
                                        </p:cTn>
                                        <p:tgtEl>
                                          <p:spTgt spid="75"/>
                                        </p:tgtEl>
                                        <p:attrNameLst>
                                          <p:attrName>style.visibility</p:attrName>
                                        </p:attrNameLst>
                                      </p:cBhvr>
                                      <p:to>
                                        <p:strVal val="visible"/>
                                      </p:to>
                                    </p:set>
                                    <p:animEffect transition="in" filter="barn(outHorizontal)">
                                      <p:cBhvr>
                                        <p:cTn id="79" dur="500"/>
                                        <p:tgtEl>
                                          <p:spTgt spid="75"/>
                                        </p:tgtEl>
                                      </p:cBhvr>
                                    </p:animEffect>
                                  </p:childTnLst>
                                </p:cTn>
                              </p:par>
                              <p:par>
                                <p:cTn id="80" presetID="2" presetClass="entr" presetSubtype="2" fill="hold" grpId="0" nodeType="withEffect">
                                  <p:stCondLst>
                                    <p:cond delay="2200"/>
                                  </p:stCondLst>
                                  <p:childTnLst>
                                    <p:set>
                                      <p:cBhvr>
                                        <p:cTn id="81" dur="1" fill="hold">
                                          <p:stCondLst>
                                            <p:cond delay="0"/>
                                          </p:stCondLst>
                                        </p:cTn>
                                        <p:tgtEl>
                                          <p:spTgt spid="70"/>
                                        </p:tgtEl>
                                        <p:attrNameLst>
                                          <p:attrName>style.visibility</p:attrName>
                                        </p:attrNameLst>
                                      </p:cBhvr>
                                      <p:to>
                                        <p:strVal val="visible"/>
                                      </p:to>
                                    </p:set>
                                    <p:anim calcmode="lin" valueType="num">
                                      <p:cBhvr additive="base">
                                        <p:cTn id="82" dur="500" fill="hold"/>
                                        <p:tgtEl>
                                          <p:spTgt spid="70"/>
                                        </p:tgtEl>
                                        <p:attrNameLst>
                                          <p:attrName>ppt_x</p:attrName>
                                        </p:attrNameLst>
                                      </p:cBhvr>
                                      <p:tavLst>
                                        <p:tav tm="0">
                                          <p:val>
                                            <p:strVal val="1+#ppt_w/2"/>
                                          </p:val>
                                        </p:tav>
                                        <p:tav tm="100000">
                                          <p:val>
                                            <p:strVal val="#ppt_x"/>
                                          </p:val>
                                        </p:tav>
                                      </p:tavLst>
                                    </p:anim>
                                    <p:anim calcmode="lin" valueType="num">
                                      <p:cBhvr additive="base">
                                        <p:cTn id="83" dur="500" fill="hold"/>
                                        <p:tgtEl>
                                          <p:spTgt spid="70"/>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2300"/>
                                  </p:stCondLst>
                                  <p:childTnLst>
                                    <p:set>
                                      <p:cBhvr>
                                        <p:cTn id="85" dur="1" fill="hold">
                                          <p:stCondLst>
                                            <p:cond delay="0"/>
                                          </p:stCondLst>
                                        </p:cTn>
                                        <p:tgtEl>
                                          <p:spTgt spid="69"/>
                                        </p:tgtEl>
                                        <p:attrNameLst>
                                          <p:attrName>style.visibility</p:attrName>
                                        </p:attrNameLst>
                                      </p:cBhvr>
                                      <p:to>
                                        <p:strVal val="visible"/>
                                      </p:to>
                                    </p:set>
                                    <p:anim calcmode="lin" valueType="num">
                                      <p:cBhvr additive="base">
                                        <p:cTn id="86" dur="500" fill="hold"/>
                                        <p:tgtEl>
                                          <p:spTgt spid="69"/>
                                        </p:tgtEl>
                                        <p:attrNameLst>
                                          <p:attrName>ppt_x</p:attrName>
                                        </p:attrNameLst>
                                      </p:cBhvr>
                                      <p:tavLst>
                                        <p:tav tm="0">
                                          <p:val>
                                            <p:strVal val="1+#ppt_w/2"/>
                                          </p:val>
                                        </p:tav>
                                        <p:tav tm="100000">
                                          <p:val>
                                            <p:strVal val="#ppt_x"/>
                                          </p:val>
                                        </p:tav>
                                      </p:tavLst>
                                    </p:anim>
                                    <p:anim calcmode="lin" valueType="num">
                                      <p:cBhvr additive="base">
                                        <p:cTn id="87"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P spid="7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3045594" y="3349374"/>
            <a:ext cx="2209093" cy="1628254"/>
            <a:chOff x="2282892" y="2767021"/>
            <a:chExt cx="1657762" cy="1221509"/>
          </a:xfrm>
          <a:solidFill>
            <a:srgbClr val="FB7A0B"/>
          </a:solidFill>
        </p:grpSpPr>
        <p:sp>
          <p:nvSpPr>
            <p:cNvPr id="3" name="五边形 2"/>
            <p:cNvSpPr/>
            <p:nvPr/>
          </p:nvSpPr>
          <p:spPr>
            <a:xfrm rot="16200000" flipV="1">
              <a:off x="2501018" y="2548895"/>
              <a:ext cx="1221509" cy="16577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0">
                <a:solidFill>
                  <a:schemeClr val="bg1"/>
                </a:solidFill>
                <a:cs typeface="+mn-ea"/>
                <a:sym typeface="+mn-lt"/>
              </a:endParaRPr>
            </a:p>
          </p:txBody>
        </p:sp>
        <p:sp>
          <p:nvSpPr>
            <p:cNvPr id="4" name="矩形 3"/>
            <p:cNvSpPr/>
            <p:nvPr/>
          </p:nvSpPr>
          <p:spPr>
            <a:xfrm>
              <a:off x="2354595" y="3395950"/>
              <a:ext cx="1453732" cy="461665"/>
            </a:xfrm>
            <a:prstGeom prst="rect">
              <a:avLst/>
            </a:prstGeom>
            <a:grpFill/>
          </p:spPr>
          <p:txBody>
            <a:bodyPr wrap="square">
              <a:noAutofit/>
            </a:bodyPr>
            <a:lstStyle/>
            <a:p>
              <a:pPr algn="ctr">
                <a:defRPr/>
              </a:pPr>
              <a:r>
                <a:rPr lang="zh-CN" altLang="en-US" sz="2130">
                  <a:solidFill>
                    <a:schemeClr val="bg1"/>
                  </a:solidFill>
                  <a:latin typeface="+mn-lt"/>
                  <a:ea typeface="+mn-ea"/>
                  <a:cs typeface="+mn-ea"/>
                  <a:sym typeface="+mn-lt"/>
                </a:rPr>
                <a:t>添加标题</a:t>
              </a:r>
              <a:endParaRPr lang="zh-CN" altLang="en-US" sz="2130" b="1">
                <a:solidFill>
                  <a:schemeClr val="bg1"/>
                </a:solidFill>
                <a:latin typeface="+mn-lt"/>
                <a:ea typeface="+mn-ea"/>
                <a:cs typeface="+mn-ea"/>
                <a:sym typeface="+mn-lt"/>
              </a:endParaRPr>
            </a:p>
          </p:txBody>
        </p:sp>
      </p:grpSp>
      <p:grpSp>
        <p:nvGrpSpPr>
          <p:cNvPr id="5" name="组合 4"/>
          <p:cNvGrpSpPr/>
          <p:nvPr/>
        </p:nvGrpSpPr>
        <p:grpSpPr>
          <a:xfrm>
            <a:off x="5642244" y="3349374"/>
            <a:ext cx="2209093" cy="1628254"/>
            <a:chOff x="4231488" y="2767021"/>
            <a:chExt cx="1657762" cy="1221509"/>
          </a:xfrm>
          <a:solidFill>
            <a:srgbClr val="FB7A0B"/>
          </a:solidFill>
        </p:grpSpPr>
        <p:sp>
          <p:nvSpPr>
            <p:cNvPr id="6" name="五边形 5"/>
            <p:cNvSpPr/>
            <p:nvPr/>
          </p:nvSpPr>
          <p:spPr>
            <a:xfrm rot="16200000" flipV="1">
              <a:off x="4449614" y="2548895"/>
              <a:ext cx="1221509" cy="16577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0">
                <a:solidFill>
                  <a:schemeClr val="bg1"/>
                </a:solidFill>
                <a:cs typeface="+mn-ea"/>
                <a:sym typeface="+mn-lt"/>
              </a:endParaRPr>
            </a:p>
          </p:txBody>
        </p:sp>
        <p:sp>
          <p:nvSpPr>
            <p:cNvPr id="7" name="矩形 6"/>
            <p:cNvSpPr/>
            <p:nvPr/>
          </p:nvSpPr>
          <p:spPr>
            <a:xfrm>
              <a:off x="4333503" y="3289202"/>
              <a:ext cx="1453732" cy="461665"/>
            </a:xfrm>
            <a:prstGeom prst="rect">
              <a:avLst/>
            </a:prstGeom>
            <a:grpFill/>
          </p:spPr>
          <p:txBody>
            <a:bodyPr wrap="square">
              <a:noAutofit/>
            </a:bodyPr>
            <a:lstStyle/>
            <a:p>
              <a:pPr algn="ctr">
                <a:defRPr/>
              </a:pPr>
              <a:r>
                <a:rPr lang="zh-CN" altLang="en-US" sz="2130">
                  <a:solidFill>
                    <a:schemeClr val="bg1"/>
                  </a:solidFill>
                  <a:latin typeface="+mn-lt"/>
                  <a:ea typeface="+mn-ea"/>
                  <a:cs typeface="+mn-ea"/>
                  <a:sym typeface="+mn-lt"/>
                </a:rPr>
                <a:t>添加标题</a:t>
              </a:r>
              <a:endParaRPr lang="zh-CN" altLang="en-US" sz="2130" b="1">
                <a:solidFill>
                  <a:schemeClr val="bg1"/>
                </a:solidFill>
                <a:latin typeface="+mn-lt"/>
                <a:ea typeface="+mn-ea"/>
                <a:cs typeface="+mn-ea"/>
                <a:sym typeface="+mn-lt"/>
              </a:endParaRPr>
            </a:p>
          </p:txBody>
        </p:sp>
      </p:grpSp>
      <p:grpSp>
        <p:nvGrpSpPr>
          <p:cNvPr id="8" name="组合 7"/>
          <p:cNvGrpSpPr/>
          <p:nvPr/>
        </p:nvGrpSpPr>
        <p:grpSpPr>
          <a:xfrm>
            <a:off x="4343918" y="2360790"/>
            <a:ext cx="2209093" cy="1628254"/>
            <a:chOff x="3257190" y="2025390"/>
            <a:chExt cx="1657762" cy="1221509"/>
          </a:xfrm>
          <a:solidFill>
            <a:srgbClr val="DE5B04"/>
          </a:solidFill>
        </p:grpSpPr>
        <p:sp>
          <p:nvSpPr>
            <p:cNvPr id="9" name="五边形 8"/>
            <p:cNvSpPr/>
            <p:nvPr/>
          </p:nvSpPr>
          <p:spPr>
            <a:xfrm rot="5400000">
              <a:off x="3475316" y="1807264"/>
              <a:ext cx="1221509" cy="16577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0">
                <a:solidFill>
                  <a:schemeClr val="bg1"/>
                </a:solidFill>
                <a:cs typeface="+mn-ea"/>
                <a:sym typeface="+mn-lt"/>
              </a:endParaRPr>
            </a:p>
          </p:txBody>
        </p:sp>
        <p:sp>
          <p:nvSpPr>
            <p:cNvPr id="10" name="矩形 9"/>
            <p:cNvSpPr/>
            <p:nvPr/>
          </p:nvSpPr>
          <p:spPr>
            <a:xfrm>
              <a:off x="3298587" y="2241715"/>
              <a:ext cx="1514348" cy="461665"/>
            </a:xfrm>
            <a:prstGeom prst="rect">
              <a:avLst/>
            </a:prstGeom>
            <a:grpFill/>
          </p:spPr>
          <p:txBody>
            <a:bodyPr wrap="square">
              <a:noAutofit/>
            </a:bodyPr>
            <a:lstStyle/>
            <a:p>
              <a:pPr algn="ctr">
                <a:defRPr/>
              </a:pPr>
              <a:r>
                <a:rPr lang="zh-CN" altLang="en-US" sz="2130">
                  <a:solidFill>
                    <a:schemeClr val="bg1"/>
                  </a:solidFill>
                  <a:latin typeface="+mn-lt"/>
                  <a:ea typeface="+mn-ea"/>
                  <a:cs typeface="+mn-ea"/>
                  <a:sym typeface="+mn-lt"/>
                </a:rPr>
                <a:t>添加标题</a:t>
              </a:r>
              <a:endParaRPr lang="zh-CN" altLang="en-US" sz="2130" b="1">
                <a:solidFill>
                  <a:schemeClr val="bg1"/>
                </a:solidFill>
                <a:latin typeface="+mn-lt"/>
                <a:ea typeface="+mn-ea"/>
                <a:cs typeface="+mn-ea"/>
                <a:sym typeface="+mn-lt"/>
              </a:endParaRPr>
            </a:p>
          </p:txBody>
        </p:sp>
      </p:grpSp>
      <p:grpSp>
        <p:nvGrpSpPr>
          <p:cNvPr id="11" name="组合 10"/>
          <p:cNvGrpSpPr/>
          <p:nvPr/>
        </p:nvGrpSpPr>
        <p:grpSpPr>
          <a:xfrm>
            <a:off x="6940571" y="2360790"/>
            <a:ext cx="2209093" cy="1628254"/>
            <a:chOff x="5205788" y="2025390"/>
            <a:chExt cx="1657762" cy="1221509"/>
          </a:xfrm>
          <a:solidFill>
            <a:srgbClr val="DE5B04"/>
          </a:solidFill>
        </p:grpSpPr>
        <p:sp>
          <p:nvSpPr>
            <p:cNvPr id="12" name="五边形 11"/>
            <p:cNvSpPr/>
            <p:nvPr/>
          </p:nvSpPr>
          <p:spPr>
            <a:xfrm rot="5400000">
              <a:off x="5423914" y="1807264"/>
              <a:ext cx="1221509" cy="16577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0">
                <a:solidFill>
                  <a:schemeClr val="bg1"/>
                </a:solidFill>
                <a:cs typeface="+mn-ea"/>
                <a:sym typeface="+mn-lt"/>
              </a:endParaRPr>
            </a:p>
          </p:txBody>
        </p:sp>
        <p:sp>
          <p:nvSpPr>
            <p:cNvPr id="13" name="矩形 12"/>
            <p:cNvSpPr/>
            <p:nvPr/>
          </p:nvSpPr>
          <p:spPr>
            <a:xfrm>
              <a:off x="5205788" y="2241715"/>
              <a:ext cx="1657762" cy="461665"/>
            </a:xfrm>
            <a:prstGeom prst="rect">
              <a:avLst/>
            </a:prstGeom>
            <a:grpFill/>
          </p:spPr>
          <p:txBody>
            <a:bodyPr wrap="square">
              <a:noAutofit/>
            </a:bodyPr>
            <a:lstStyle/>
            <a:p>
              <a:pPr algn="ctr">
                <a:defRPr/>
              </a:pPr>
              <a:r>
                <a:rPr lang="zh-CN" altLang="en-US" sz="2130">
                  <a:solidFill>
                    <a:schemeClr val="bg1"/>
                  </a:solidFill>
                  <a:latin typeface="+mn-lt"/>
                  <a:ea typeface="+mn-ea"/>
                  <a:cs typeface="+mn-ea"/>
                  <a:sym typeface="+mn-lt"/>
                </a:rPr>
                <a:t>添加标题</a:t>
              </a:r>
              <a:endParaRPr lang="zh-CN" altLang="en-US" sz="2130" b="1">
                <a:solidFill>
                  <a:schemeClr val="bg1"/>
                </a:solidFill>
                <a:latin typeface="+mn-lt"/>
                <a:ea typeface="+mn-ea"/>
                <a:cs typeface="+mn-ea"/>
                <a:sym typeface="+mn-lt"/>
              </a:endParaRPr>
            </a:p>
          </p:txBody>
        </p:sp>
      </p:grpSp>
      <p:cxnSp>
        <p:nvCxnSpPr>
          <p:cNvPr id="14" name="肘形连接符 13"/>
          <p:cNvCxnSpPr>
            <a:stCxn id="9" idx="1"/>
          </p:cNvCxnSpPr>
          <p:nvPr/>
        </p:nvCxnSpPr>
        <p:spPr>
          <a:xfrm rot="16200000" flipV="1">
            <a:off x="4150683" y="1248347"/>
            <a:ext cx="741781" cy="1483104"/>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rot="5400000" flipH="1" flipV="1">
            <a:off x="8322395" y="1443771"/>
            <a:ext cx="741781" cy="1112328"/>
          </a:xfrm>
          <a:prstGeom prst="bentConnector2">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肘形连接符 15"/>
          <p:cNvCxnSpPr>
            <a:stCxn id="3" idx="1"/>
          </p:cNvCxnSpPr>
          <p:nvPr/>
        </p:nvCxnSpPr>
        <p:spPr>
          <a:xfrm rot="5400000">
            <a:off x="3292619" y="4769168"/>
            <a:ext cx="649058" cy="1065981"/>
          </a:xfrm>
          <a:prstGeom prst="bentConnector2">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rot="16200000" flipH="1">
            <a:off x="6937122" y="4787297"/>
            <a:ext cx="638971" cy="1019633"/>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文本框 81"/>
          <p:cNvSpPr txBox="1">
            <a:spLocks noChangeArrowheads="1"/>
          </p:cNvSpPr>
          <p:nvPr/>
        </p:nvSpPr>
        <p:spPr bwMode="auto">
          <a:xfrm>
            <a:off x="669625" y="1445876"/>
            <a:ext cx="3110395" cy="129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spcAft>
                <a:spcPts val="800"/>
              </a:spcAft>
            </a:pPr>
            <a:r>
              <a:rPr lang="zh-CN" altLang="en-US" sz="1600">
                <a:solidFill>
                  <a:schemeClr val="tx1">
                    <a:lumMod val="75000"/>
                    <a:lumOff val="25000"/>
                  </a:schemeClr>
                </a:solidFill>
                <a:latin typeface="+mn-lt"/>
                <a:ea typeface="+mn-ea"/>
                <a:cs typeface="+mn-ea"/>
                <a:sym typeface="+mn-lt"/>
              </a:rPr>
              <a:t>输入您的标题</a:t>
            </a:r>
            <a:endParaRPr lang="en-US" altLang="zh-CN" sz="1600">
              <a:solidFill>
                <a:schemeClr val="tx1">
                  <a:lumMod val="75000"/>
                  <a:lumOff val="25000"/>
                </a:schemeClr>
              </a:solidFill>
              <a:latin typeface="+mn-lt"/>
              <a:ea typeface="+mn-ea"/>
              <a:cs typeface="+mn-ea"/>
              <a:sym typeface="+mn-lt"/>
            </a:endParaRPr>
          </a:p>
          <a:p>
            <a:pPr algn="r">
              <a:lnSpc>
                <a:spcPct val="120000"/>
              </a:lnSpc>
            </a:pPr>
            <a:r>
              <a:rPr lang="zh-CN" altLang="en-US" sz="1200">
                <a:solidFill>
                  <a:schemeClr val="tx1">
                    <a:lumMod val="50000"/>
                    <a:lumOff val="50000"/>
                  </a:schemeClr>
                </a:solidFill>
                <a:latin typeface="+mn-lt"/>
                <a:ea typeface="+mn-ea"/>
                <a:cs typeface="+mn-ea"/>
                <a:sym typeface="+mn-lt"/>
              </a:rPr>
              <a:t>此处输入您的文本请在此处输入您的文本输入您的文本</a:t>
            </a:r>
            <a:endParaRPr lang="zh-CN" altLang="en-US" sz="1200">
              <a:solidFill>
                <a:schemeClr val="tx1">
                  <a:lumMod val="50000"/>
                  <a:lumOff val="50000"/>
                </a:schemeClr>
              </a:solidFill>
              <a:latin typeface="+mn-lt"/>
              <a:ea typeface="+mn-ea"/>
              <a:cs typeface="+mn-ea"/>
              <a:sym typeface="+mn-lt"/>
            </a:endParaRPr>
          </a:p>
        </p:txBody>
      </p:sp>
      <p:sp>
        <p:nvSpPr>
          <p:cNvPr id="19" name="文本框 81"/>
          <p:cNvSpPr txBox="1">
            <a:spLocks noChangeArrowheads="1"/>
          </p:cNvSpPr>
          <p:nvPr/>
        </p:nvSpPr>
        <p:spPr bwMode="auto">
          <a:xfrm>
            <a:off x="242681" y="4962677"/>
            <a:ext cx="2830390" cy="111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spcAft>
                <a:spcPts val="800"/>
              </a:spcAft>
            </a:pPr>
            <a:r>
              <a:rPr lang="zh-CN" altLang="en-US" sz="1600">
                <a:solidFill>
                  <a:schemeClr val="tx1">
                    <a:lumMod val="75000"/>
                    <a:lumOff val="25000"/>
                  </a:schemeClr>
                </a:solidFill>
                <a:latin typeface="+mn-lt"/>
                <a:ea typeface="+mn-ea"/>
                <a:cs typeface="+mn-ea"/>
                <a:sym typeface="+mn-lt"/>
              </a:rPr>
              <a:t>输入您的标题</a:t>
            </a:r>
            <a:endParaRPr lang="en-US" altLang="zh-CN" sz="1600">
              <a:solidFill>
                <a:schemeClr val="tx1">
                  <a:lumMod val="75000"/>
                  <a:lumOff val="25000"/>
                </a:schemeClr>
              </a:solidFill>
              <a:latin typeface="+mn-lt"/>
              <a:ea typeface="+mn-ea"/>
              <a:cs typeface="+mn-ea"/>
              <a:sym typeface="+mn-lt"/>
            </a:endParaRPr>
          </a:p>
          <a:p>
            <a:pPr algn="r">
              <a:lnSpc>
                <a:spcPct val="120000"/>
              </a:lnSpc>
            </a:pPr>
            <a:r>
              <a:rPr lang="zh-CN" altLang="en-US" sz="1200">
                <a:solidFill>
                  <a:schemeClr val="tx1">
                    <a:lumMod val="50000"/>
                    <a:lumOff val="50000"/>
                  </a:schemeClr>
                </a:solidFill>
                <a:latin typeface="+mn-lt"/>
                <a:ea typeface="+mn-ea"/>
                <a:cs typeface="+mn-ea"/>
                <a:sym typeface="+mn-lt"/>
              </a:rPr>
              <a:t>输入您的文本请在输入您的文本输入您的文本</a:t>
            </a:r>
            <a:endParaRPr lang="zh-CN" altLang="en-US" sz="1200">
              <a:solidFill>
                <a:schemeClr val="tx1">
                  <a:lumMod val="50000"/>
                  <a:lumOff val="50000"/>
                </a:schemeClr>
              </a:solidFill>
              <a:latin typeface="+mn-lt"/>
              <a:ea typeface="+mn-ea"/>
              <a:cs typeface="+mn-ea"/>
              <a:sym typeface="+mn-lt"/>
            </a:endParaRPr>
          </a:p>
        </p:txBody>
      </p:sp>
      <p:sp>
        <p:nvSpPr>
          <p:cNvPr id="20" name="文本框 81"/>
          <p:cNvSpPr txBox="1">
            <a:spLocks noChangeArrowheads="1"/>
          </p:cNvSpPr>
          <p:nvPr/>
        </p:nvSpPr>
        <p:spPr bwMode="auto">
          <a:xfrm>
            <a:off x="9214886" y="1443624"/>
            <a:ext cx="2830390" cy="120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spcAft>
                <a:spcPts val="800"/>
              </a:spcAft>
            </a:pPr>
            <a:r>
              <a:rPr lang="zh-CN" altLang="en-US" sz="1600">
                <a:solidFill>
                  <a:schemeClr val="tx1">
                    <a:lumMod val="75000"/>
                    <a:lumOff val="25000"/>
                  </a:schemeClr>
                </a:solidFill>
                <a:latin typeface="+mn-lt"/>
                <a:ea typeface="+mn-ea"/>
                <a:cs typeface="+mn-ea"/>
                <a:sym typeface="+mn-lt"/>
              </a:rPr>
              <a:t>输入您的标题</a:t>
            </a:r>
            <a:endParaRPr lang="en-US" altLang="zh-CN" sz="1600">
              <a:solidFill>
                <a:schemeClr val="tx1">
                  <a:lumMod val="75000"/>
                  <a:lumOff val="25000"/>
                </a:schemeClr>
              </a:solidFill>
              <a:latin typeface="+mn-lt"/>
              <a:ea typeface="+mn-ea"/>
              <a:cs typeface="+mn-ea"/>
              <a:sym typeface="+mn-lt"/>
            </a:endParaRPr>
          </a:p>
          <a:p>
            <a:pPr algn="just">
              <a:lnSpc>
                <a:spcPct val="120000"/>
              </a:lnSpc>
            </a:pPr>
            <a:r>
              <a:rPr lang="zh-CN" altLang="en-US" sz="1200">
                <a:solidFill>
                  <a:schemeClr val="tx1">
                    <a:lumMod val="50000"/>
                    <a:lumOff val="50000"/>
                  </a:schemeClr>
                </a:solidFill>
                <a:latin typeface="+mn-lt"/>
                <a:ea typeface="+mn-ea"/>
                <a:cs typeface="+mn-ea"/>
                <a:sym typeface="+mn-lt"/>
              </a:rPr>
              <a:t>输入您的文本请在输入您的文本输入您的文本</a:t>
            </a:r>
            <a:endParaRPr lang="zh-CN" altLang="en-US" sz="1200">
              <a:solidFill>
                <a:schemeClr val="tx1">
                  <a:lumMod val="50000"/>
                  <a:lumOff val="50000"/>
                </a:schemeClr>
              </a:solidFill>
              <a:latin typeface="+mn-lt"/>
              <a:ea typeface="+mn-ea"/>
              <a:cs typeface="+mn-ea"/>
              <a:sym typeface="+mn-lt"/>
            </a:endParaRPr>
          </a:p>
        </p:txBody>
      </p:sp>
      <p:sp>
        <p:nvSpPr>
          <p:cNvPr id="21" name="文本框 81"/>
          <p:cNvSpPr txBox="1">
            <a:spLocks noChangeArrowheads="1"/>
          </p:cNvSpPr>
          <p:nvPr/>
        </p:nvSpPr>
        <p:spPr bwMode="auto">
          <a:xfrm>
            <a:off x="7993263" y="5012565"/>
            <a:ext cx="3110395" cy="129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spcAft>
                <a:spcPts val="800"/>
              </a:spcAft>
            </a:pPr>
            <a:r>
              <a:rPr lang="zh-CN" altLang="en-US" sz="1600">
                <a:solidFill>
                  <a:schemeClr val="tx1">
                    <a:lumMod val="75000"/>
                    <a:lumOff val="25000"/>
                  </a:schemeClr>
                </a:solidFill>
                <a:latin typeface="+mn-lt"/>
                <a:ea typeface="+mn-ea"/>
                <a:cs typeface="+mn-ea"/>
                <a:sym typeface="+mn-lt"/>
              </a:rPr>
              <a:t>输入您的标题</a:t>
            </a:r>
            <a:endParaRPr lang="en-US" altLang="zh-CN" sz="1600">
              <a:solidFill>
                <a:schemeClr val="tx1">
                  <a:lumMod val="75000"/>
                  <a:lumOff val="25000"/>
                </a:schemeClr>
              </a:solidFill>
              <a:latin typeface="+mn-lt"/>
              <a:ea typeface="+mn-ea"/>
              <a:cs typeface="+mn-ea"/>
              <a:sym typeface="+mn-lt"/>
            </a:endParaRPr>
          </a:p>
          <a:p>
            <a:pPr algn="just">
              <a:lnSpc>
                <a:spcPct val="120000"/>
              </a:lnSpc>
            </a:pPr>
            <a:r>
              <a:rPr lang="zh-CN" altLang="en-US" sz="1200">
                <a:solidFill>
                  <a:schemeClr val="tx1">
                    <a:lumMod val="50000"/>
                    <a:lumOff val="50000"/>
                  </a:schemeClr>
                </a:solidFill>
                <a:latin typeface="+mn-lt"/>
                <a:ea typeface="+mn-ea"/>
                <a:cs typeface="+mn-ea"/>
                <a:sym typeface="+mn-lt"/>
              </a:rPr>
              <a:t>此处输入您的文本请在此处输入您的文本输入您的文本</a:t>
            </a:r>
            <a:endParaRPr lang="zh-CN" altLang="en-US" sz="1200">
              <a:solidFill>
                <a:schemeClr val="tx1">
                  <a:lumMod val="50000"/>
                  <a:lumOff val="50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1250"/>
                            </p:stCondLst>
                            <p:childTnLst>
                              <p:par>
                                <p:cTn id="22" presetID="22" presetClass="entr" presetSubtype="2"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500"/>
                                        <p:tgtEl>
                                          <p:spTgt spid="16"/>
                                        </p:tgtEl>
                                      </p:cBhvr>
                                    </p:animEffect>
                                  </p:childTnLst>
                                </p:cTn>
                              </p:par>
                            </p:childTnLst>
                          </p:cTn>
                        </p:par>
                        <p:par>
                          <p:cTn id="25" fill="hold" nodeType="afterGroup">
                            <p:stCondLst>
                              <p:cond delay="1750"/>
                            </p:stCondLst>
                            <p:childTnLst>
                              <p:par>
                                <p:cTn id="26" presetID="22" presetClass="entr" presetSubtype="2"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500"/>
                                        <p:tgtEl>
                                          <p:spTgt spid="19"/>
                                        </p:tgtEl>
                                      </p:cBhvr>
                                    </p:animEffect>
                                  </p:childTnLst>
                                </p:cTn>
                              </p:par>
                            </p:childTnLst>
                          </p:cTn>
                        </p:par>
                        <p:par>
                          <p:cTn id="29" fill="hold" nodeType="afterGroup">
                            <p:stCondLst>
                              <p:cond delay="2250"/>
                            </p:stCondLst>
                            <p:childTnLst>
                              <p:par>
                                <p:cTn id="30" presetID="22" presetClass="entr" presetSubtype="2"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nodeType="afterGroup">
                            <p:stCondLst>
                              <p:cond delay="2750"/>
                            </p:stCondLst>
                            <p:childTnLst>
                              <p:par>
                                <p:cTn id="34" presetID="22" presetClass="entr" presetSubtype="2"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500"/>
                                        <p:tgtEl>
                                          <p:spTgt spid="18"/>
                                        </p:tgtEl>
                                      </p:cBhvr>
                                    </p:animEffect>
                                  </p:childTnLst>
                                </p:cTn>
                              </p:par>
                            </p:childTnLst>
                          </p:cTn>
                        </p:par>
                        <p:par>
                          <p:cTn id="37" fill="hold" nodeType="afterGroup">
                            <p:stCondLst>
                              <p:cond delay="3250"/>
                            </p:stCondLst>
                            <p:childTnLst>
                              <p:par>
                                <p:cTn id="38" presetID="22" presetClass="entr" presetSubtype="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par>
                          <p:cTn id="41" fill="hold" nodeType="afterGroup">
                            <p:stCondLst>
                              <p:cond delay="3750"/>
                            </p:stCondLst>
                            <p:childTnLst>
                              <p:par>
                                <p:cTn id="42" presetID="2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par>
                          <p:cTn id="45" fill="hold" nodeType="afterGroup">
                            <p:stCondLst>
                              <p:cond delay="425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nodeType="afterGroup">
                            <p:stCondLst>
                              <p:cond delay="4750"/>
                            </p:stCondLst>
                            <p:childTnLst>
                              <p:par>
                                <p:cTn id="50" presetID="22" presetClass="entr" presetSubtype="8"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234940" y="1742882"/>
            <a:ext cx="2679993" cy="4184373"/>
            <a:chOff x="1233715" y="1742596"/>
            <a:chExt cx="2680784" cy="4185608"/>
          </a:xfrm>
        </p:grpSpPr>
        <p:sp>
          <p:nvSpPr>
            <p:cNvPr id="13" name="Rectangle: Rounded Corners 41"/>
            <p:cNvSpPr/>
            <p:nvPr/>
          </p:nvSpPr>
          <p:spPr>
            <a:xfrm>
              <a:off x="1233715" y="1742596"/>
              <a:ext cx="2680784" cy="4185608"/>
            </a:xfrm>
            <a:prstGeom prst="roundRect">
              <a:avLst>
                <a:gd name="adj" fmla="val 5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
                <a:cs typeface="+mn-ea"/>
                <a:sym typeface="+mn-lt"/>
              </a:endParaRPr>
            </a:p>
          </p:txBody>
        </p:sp>
        <p:sp>
          <p:nvSpPr>
            <p:cNvPr id="14" name="Rectangle 15"/>
            <p:cNvSpPr/>
            <p:nvPr/>
          </p:nvSpPr>
          <p:spPr bwMode="auto">
            <a:xfrm>
              <a:off x="1362335" y="5219388"/>
              <a:ext cx="2434755" cy="381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r>
                <a:rPr lang="zh-CN" altLang="en-US" sz="1600">
                  <a:solidFill>
                    <a:schemeClr val="accent5"/>
                  </a:solidFill>
                  <a:cs typeface="+mn-ea"/>
                  <a:sym typeface="+mn-lt"/>
                </a:rPr>
                <a:t>行业前景</a:t>
              </a:r>
              <a:endParaRPr lang="zh-CN" altLang="en-US" sz="1600">
                <a:solidFill>
                  <a:schemeClr val="accent5"/>
                </a:solidFill>
                <a:cs typeface="+mn-ea"/>
                <a:sym typeface="+mn-lt"/>
              </a:endParaRPr>
            </a:p>
          </p:txBody>
        </p:sp>
        <p:sp>
          <p:nvSpPr>
            <p:cNvPr id="16" name="Freeform: Shape 49"/>
            <p:cNvSpPr/>
            <p:nvPr/>
          </p:nvSpPr>
          <p:spPr bwMode="auto">
            <a:xfrm>
              <a:off x="2207054" y="2025634"/>
              <a:ext cx="745316" cy="745316"/>
            </a:xfrm>
            <a:custGeom>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sz="135">
                <a:latin typeface="+mn-lt"/>
                <a:ea typeface="+mn-ea"/>
                <a:cs typeface="+mn-ea"/>
                <a:sym typeface="+mn-lt"/>
              </a:endParaRPr>
            </a:p>
          </p:txBody>
        </p:sp>
        <p:sp>
          <p:nvSpPr>
            <p:cNvPr id="20" name="矩形 19"/>
            <p:cNvSpPr/>
            <p:nvPr/>
          </p:nvSpPr>
          <p:spPr>
            <a:xfrm>
              <a:off x="1455852" y="3326484"/>
              <a:ext cx="2236510" cy="1384762"/>
            </a:xfrm>
            <a:prstGeom prst="rect">
              <a:avLst/>
            </a:prstGeom>
          </p:spPr>
          <p:txBody>
            <a:bodyPr wrap="square">
              <a:spAutoFit/>
            </a:bodyPr>
            <a:lstStyle/>
            <a:p>
              <a:pPr>
                <a:lnSpc>
                  <a:spcPct val="120000"/>
                </a:lnSpc>
              </a:pPr>
              <a:r>
                <a:rPr lang="zh-CN" altLang="en-US" sz="1400">
                  <a:solidFill>
                    <a:schemeClr val="bg1"/>
                  </a:solidFill>
                  <a:latin typeface="+mn-lt"/>
                  <a:ea typeface="+mn-ea"/>
                  <a:cs typeface="+mn-ea"/>
                  <a:sym typeface="+mn-lt"/>
                </a:rPr>
                <a:t>用户可以在投影仪或者计算机上进行演示也可以将演示文稿打印出来制作成胶片以便应用到更广泛的领域中</a:t>
              </a:r>
              <a:endParaRPr lang="zh-CN" altLang="en-US" sz="1400">
                <a:solidFill>
                  <a:schemeClr val="bg1"/>
                </a:solidFill>
                <a:latin typeface="+mn-lt"/>
                <a:ea typeface="+mn-ea"/>
                <a:cs typeface="+mn-ea"/>
                <a:sym typeface="+mn-lt"/>
              </a:endParaRPr>
            </a:p>
          </p:txBody>
        </p:sp>
      </p:grpSp>
      <p:grpSp>
        <p:nvGrpSpPr>
          <p:cNvPr id="4" name="组合 3"/>
          <p:cNvGrpSpPr/>
          <p:nvPr/>
        </p:nvGrpSpPr>
        <p:grpSpPr>
          <a:xfrm>
            <a:off x="4727521" y="1742882"/>
            <a:ext cx="2679993" cy="4184373"/>
            <a:chOff x="4727327" y="1742596"/>
            <a:chExt cx="2680784" cy="4185608"/>
          </a:xfrm>
        </p:grpSpPr>
        <p:sp>
          <p:nvSpPr>
            <p:cNvPr id="12" name="Rectangle: Rounded Corners 53"/>
            <p:cNvSpPr/>
            <p:nvPr/>
          </p:nvSpPr>
          <p:spPr>
            <a:xfrm>
              <a:off x="4727327" y="1742596"/>
              <a:ext cx="2680784" cy="4185608"/>
            </a:xfrm>
            <a:prstGeom prst="roundRect">
              <a:avLst>
                <a:gd name="adj" fmla="val 5000"/>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
                <a:cs typeface="+mn-ea"/>
                <a:sym typeface="+mn-lt"/>
              </a:endParaRPr>
            </a:p>
          </p:txBody>
        </p:sp>
        <p:sp>
          <p:nvSpPr>
            <p:cNvPr id="17" name="Freeform: Shape 50"/>
            <p:cNvSpPr/>
            <p:nvPr/>
          </p:nvSpPr>
          <p:spPr bwMode="auto">
            <a:xfrm>
              <a:off x="5711879" y="2025634"/>
              <a:ext cx="745316" cy="745316"/>
            </a:xfrm>
            <a:custGeom>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sz="135">
                <a:latin typeface="+mn-lt"/>
                <a:ea typeface="+mn-ea"/>
                <a:cs typeface="+mn-ea"/>
                <a:sym typeface="+mn-lt"/>
              </a:endParaRPr>
            </a:p>
          </p:txBody>
        </p:sp>
        <p:sp>
          <p:nvSpPr>
            <p:cNvPr id="18" name="Rectangle 54"/>
            <p:cNvSpPr/>
            <p:nvPr/>
          </p:nvSpPr>
          <p:spPr bwMode="auto">
            <a:xfrm>
              <a:off x="4867160" y="5219388"/>
              <a:ext cx="2434755" cy="381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defRPr/>
              </a:pPr>
              <a:r>
                <a:rPr lang="zh-CN" altLang="en-US" sz="1600">
                  <a:solidFill>
                    <a:schemeClr val="accent5"/>
                  </a:solidFill>
                  <a:cs typeface="+mn-ea"/>
                  <a:sym typeface="+mn-lt"/>
                </a:rPr>
                <a:t>行业前景</a:t>
              </a:r>
              <a:endParaRPr lang="zh-CN" altLang="en-US" sz="1600">
                <a:solidFill>
                  <a:schemeClr val="accent5"/>
                </a:solidFill>
                <a:cs typeface="+mn-ea"/>
                <a:sym typeface="+mn-lt"/>
              </a:endParaRPr>
            </a:p>
          </p:txBody>
        </p:sp>
        <p:sp>
          <p:nvSpPr>
            <p:cNvPr id="22" name="矩形 21"/>
            <p:cNvSpPr/>
            <p:nvPr/>
          </p:nvSpPr>
          <p:spPr>
            <a:xfrm>
              <a:off x="4949464" y="3326484"/>
              <a:ext cx="2236510" cy="1384762"/>
            </a:xfrm>
            <a:prstGeom prst="rect">
              <a:avLst/>
            </a:prstGeom>
          </p:spPr>
          <p:txBody>
            <a:bodyPr wrap="square">
              <a:spAutoFit/>
            </a:bodyPr>
            <a:lstStyle/>
            <a:p>
              <a:pPr>
                <a:lnSpc>
                  <a:spcPct val="120000"/>
                </a:lnSpc>
              </a:pPr>
              <a:r>
                <a:rPr lang="zh-CN" altLang="en-US" sz="1400">
                  <a:solidFill>
                    <a:schemeClr val="bg1"/>
                  </a:solidFill>
                  <a:latin typeface="+mn-lt"/>
                  <a:ea typeface="+mn-ea"/>
                  <a:cs typeface="+mn-ea"/>
                  <a:sym typeface="+mn-lt"/>
                </a:rPr>
                <a:t>用户可以在投影仪或者计算机上进行演示也可以将演示文稿打印出来制作成胶片以便应用到更广泛的领域中</a:t>
              </a:r>
              <a:endParaRPr lang="zh-CN" altLang="en-US" sz="1400">
                <a:solidFill>
                  <a:schemeClr val="bg1"/>
                </a:solidFill>
                <a:latin typeface="+mn-lt"/>
                <a:ea typeface="+mn-ea"/>
                <a:cs typeface="+mn-ea"/>
                <a:sym typeface="+mn-lt"/>
              </a:endParaRPr>
            </a:p>
          </p:txBody>
        </p:sp>
      </p:grpSp>
      <p:grpSp>
        <p:nvGrpSpPr>
          <p:cNvPr id="5" name="组合 4"/>
          <p:cNvGrpSpPr/>
          <p:nvPr/>
        </p:nvGrpSpPr>
        <p:grpSpPr>
          <a:xfrm>
            <a:off x="8276648" y="1742882"/>
            <a:ext cx="2679993" cy="4184373"/>
            <a:chOff x="8277503" y="1742596"/>
            <a:chExt cx="2680784" cy="4185608"/>
          </a:xfrm>
        </p:grpSpPr>
        <p:sp>
          <p:nvSpPr>
            <p:cNvPr id="11" name="Rectangle: Rounded Corners 60"/>
            <p:cNvSpPr/>
            <p:nvPr/>
          </p:nvSpPr>
          <p:spPr>
            <a:xfrm>
              <a:off x="8277503" y="1742596"/>
              <a:ext cx="2680784" cy="4185608"/>
            </a:xfrm>
            <a:prstGeom prst="roundRect">
              <a:avLst>
                <a:gd name="adj" fmla="val 5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
                <a:cs typeface="+mn-ea"/>
                <a:sym typeface="+mn-lt"/>
              </a:endParaRPr>
            </a:p>
          </p:txBody>
        </p:sp>
        <p:sp>
          <p:nvSpPr>
            <p:cNvPr id="15" name="Freeform: Shape 48"/>
            <p:cNvSpPr/>
            <p:nvPr/>
          </p:nvSpPr>
          <p:spPr bwMode="auto">
            <a:xfrm>
              <a:off x="9262055" y="2025634"/>
              <a:ext cx="745316" cy="745316"/>
            </a:xfrm>
            <a:custGeom>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sz="135">
                <a:latin typeface="+mn-lt"/>
                <a:ea typeface="+mn-ea"/>
                <a:cs typeface="+mn-ea"/>
                <a:sym typeface="+mn-lt"/>
              </a:endParaRPr>
            </a:p>
          </p:txBody>
        </p:sp>
        <p:sp>
          <p:nvSpPr>
            <p:cNvPr id="19" name="Rectangle 61"/>
            <p:cNvSpPr/>
            <p:nvPr/>
          </p:nvSpPr>
          <p:spPr bwMode="auto">
            <a:xfrm>
              <a:off x="8417336" y="5219388"/>
              <a:ext cx="2434755" cy="381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defRPr/>
              </a:pPr>
              <a:r>
                <a:rPr lang="zh-CN" altLang="en-US" sz="1600">
                  <a:solidFill>
                    <a:schemeClr val="accent5"/>
                  </a:solidFill>
                  <a:cs typeface="+mn-ea"/>
                  <a:sym typeface="+mn-lt"/>
                </a:rPr>
                <a:t>行业前景</a:t>
              </a:r>
              <a:endParaRPr lang="zh-CN" altLang="en-US" sz="1600">
                <a:solidFill>
                  <a:schemeClr val="accent5"/>
                </a:solidFill>
                <a:cs typeface="+mn-ea"/>
                <a:sym typeface="+mn-lt"/>
              </a:endParaRPr>
            </a:p>
          </p:txBody>
        </p:sp>
        <p:sp>
          <p:nvSpPr>
            <p:cNvPr id="23" name="矩形 22"/>
            <p:cNvSpPr/>
            <p:nvPr/>
          </p:nvSpPr>
          <p:spPr>
            <a:xfrm>
              <a:off x="8516458" y="3326484"/>
              <a:ext cx="2236510" cy="1384762"/>
            </a:xfrm>
            <a:prstGeom prst="rect">
              <a:avLst/>
            </a:prstGeom>
          </p:spPr>
          <p:txBody>
            <a:bodyPr wrap="square">
              <a:spAutoFit/>
            </a:bodyPr>
            <a:lstStyle/>
            <a:p>
              <a:pPr>
                <a:lnSpc>
                  <a:spcPct val="120000"/>
                </a:lnSpc>
              </a:pPr>
              <a:r>
                <a:rPr lang="zh-CN" altLang="en-US" sz="1400">
                  <a:solidFill>
                    <a:schemeClr val="bg1"/>
                  </a:solidFill>
                  <a:latin typeface="+mn-lt"/>
                  <a:ea typeface="+mn-ea"/>
                  <a:cs typeface="+mn-ea"/>
                  <a:sym typeface="+mn-lt"/>
                </a:rPr>
                <a:t>用户可以在投影仪或者计算机上进行演示也可以将演示文稿打印出来制作成胶片以便应用到更广泛的领域中</a:t>
              </a:r>
              <a:endParaRPr lang="zh-CN" altLang="en-US" sz="1400">
                <a:solidFill>
                  <a:schemeClr val="bg1"/>
                </a:solidFill>
                <a:latin typeface="+mn-lt"/>
                <a:ea typeface="+mn-ea"/>
                <a:cs typeface="+mn-ea"/>
                <a:sym typeface="+mn-lt"/>
              </a:endParaRPr>
            </a:p>
          </p:txBody>
        </p:sp>
      </p:gr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par>
                                <p:cTn id="25" presetID="25" presetClass="entr" presetSubtype="0" fill="hold" nodeType="withEffect">
                                  <p:stCondLst>
                                    <p:cond delay="5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02"/>
          <p:cNvSpPr txBox="1"/>
          <p:nvPr/>
        </p:nvSpPr>
        <p:spPr bwMode="auto">
          <a:xfrm>
            <a:off x="1681427" y="6116132"/>
            <a:ext cx="8242651" cy="242268"/>
          </a:xfrm>
          <a:prstGeom prst="rect">
            <a:avLst/>
          </a:prstGeom>
        </p:spPr>
        <p:txBody>
          <a:bodyPr wrap="square" lIns="0" tIns="0" rIns="0" bIns="0" anchor="t" anchorCtr="0">
            <a:normAutofit/>
            <a:scene3d>
              <a:camera prst="orthographicFront"/>
              <a:lightRig rig="threePt" dir="t"/>
            </a:scene3d>
          </a:bodyPr>
          <a:lstStyle/>
          <a:p>
            <a:pPr algn="ctr">
              <a:lnSpc>
                <a:spcPct val="120000"/>
              </a:lnSpc>
              <a:defRPr/>
            </a:pPr>
            <a:r>
              <a:rPr lang="zh-CN" altLang="en-US" sz="1065">
                <a:solidFill>
                  <a:schemeClr val="bg1">
                    <a:lumMod val="50000"/>
                  </a:schemeClr>
                </a:solidFill>
                <a:latin typeface="+mn-lt"/>
                <a:ea typeface="+mn-ea"/>
                <a:cs typeface="+mn-ea"/>
                <a:sym typeface="+mn-lt"/>
              </a:rPr>
              <a:t>此部分内容作为文字排版占位显示 （建议使用主题字体）如需更改请在（设置形状格式）菜单下（文本选项）中调整</a:t>
            </a:r>
            <a:endParaRPr lang="zh-CN" altLang="en-US" sz="1065">
              <a:solidFill>
                <a:schemeClr val="bg1">
                  <a:lumMod val="50000"/>
                </a:schemeClr>
              </a:solidFill>
              <a:latin typeface="+mn-lt"/>
              <a:ea typeface="+mn-ea"/>
              <a:cs typeface="+mn-ea"/>
              <a:sym typeface="+mn-lt"/>
            </a:endParaRPr>
          </a:p>
        </p:txBody>
      </p:sp>
      <p:grpSp>
        <p:nvGrpSpPr>
          <p:cNvPr id="3" name="组合 2"/>
          <p:cNvGrpSpPr/>
          <p:nvPr/>
        </p:nvGrpSpPr>
        <p:grpSpPr>
          <a:xfrm>
            <a:off x="1038995" y="2129125"/>
            <a:ext cx="3926967" cy="3400733"/>
            <a:chOff x="809848" y="1434522"/>
            <a:chExt cx="2946504" cy="2551657"/>
          </a:xfrm>
        </p:grpSpPr>
        <p:cxnSp>
          <p:nvCxnSpPr>
            <p:cNvPr id="4" name="Straight Connector 90"/>
            <p:cNvCxnSpPr/>
            <p:nvPr/>
          </p:nvCxnSpPr>
          <p:spPr>
            <a:xfrm flipH="1">
              <a:off x="1702048" y="2738748"/>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 name="Straight Connector 88"/>
            <p:cNvCxnSpPr/>
            <p:nvPr/>
          </p:nvCxnSpPr>
          <p:spPr>
            <a:xfrm>
              <a:off x="1710738" y="1605972"/>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6" name="Oval 2"/>
            <p:cNvSpPr/>
            <p:nvPr/>
          </p:nvSpPr>
          <p:spPr bwMode="auto">
            <a:xfrm>
              <a:off x="1486395" y="2922087"/>
              <a:ext cx="342900" cy="342901"/>
            </a:xfrm>
            <a:prstGeom prst="ellipse">
              <a:avLst/>
            </a:prstGeom>
            <a:solidFill>
              <a:srgbClr val="FB7A0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7" name="Oval 65"/>
            <p:cNvSpPr/>
            <p:nvPr/>
          </p:nvSpPr>
          <p:spPr bwMode="auto">
            <a:xfrm>
              <a:off x="1491158" y="1434522"/>
              <a:ext cx="342900" cy="342900"/>
            </a:xfrm>
            <a:prstGeom prst="ellipse">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grpSp>
          <p:nvGrpSpPr>
            <p:cNvPr id="8" name="Group 64"/>
            <p:cNvGrpSpPr/>
            <p:nvPr/>
          </p:nvGrpSpPr>
          <p:grpSpPr>
            <a:xfrm>
              <a:off x="809848" y="3264987"/>
              <a:ext cx="1659857" cy="721192"/>
              <a:chOff x="1732858" y="4896921"/>
              <a:chExt cx="2213143" cy="961589"/>
            </a:xfrm>
          </p:grpSpPr>
          <p:sp>
            <p:nvSpPr>
              <p:cNvPr id="12" name="TextBox 66"/>
              <p:cNvSpPr txBox="1"/>
              <p:nvPr/>
            </p:nvSpPr>
            <p:spPr bwMode="auto">
              <a:xfrm>
                <a:off x="1732858" y="4896921"/>
                <a:ext cx="2213143" cy="387359"/>
              </a:xfrm>
              <a:prstGeom prst="rect">
                <a:avLst/>
              </a:prstGeom>
              <a:noFill/>
              <a:ln w="9525">
                <a:noFill/>
                <a:miter lim="800000"/>
              </a:ln>
            </p:spPr>
            <p:txBody>
              <a:bodyPr wrap="none" lIns="0" tIns="0" rIns="0" bIns="0" anchor="b"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mn-lt"/>
                    <a:ea typeface="+mn-ea"/>
                    <a:cs typeface="+mn-ea"/>
                    <a:sym typeface="+mn-lt"/>
                  </a:rPr>
                  <a:t>标题文本预设</a:t>
                </a:r>
                <a:endParaRPr lang="zh-CN" altLang="en-US" sz="1600" b="1">
                  <a:solidFill>
                    <a:schemeClr val="bg1">
                      <a:lumMod val="50000"/>
                    </a:schemeClr>
                  </a:solidFill>
                  <a:latin typeface="+mn-lt"/>
                  <a:ea typeface="+mn-ea"/>
                  <a:cs typeface="+mn-ea"/>
                  <a:sym typeface="+mn-lt"/>
                </a:endParaRPr>
              </a:p>
            </p:txBody>
          </p:sp>
          <p:sp>
            <p:nvSpPr>
              <p:cNvPr id="13" name="TextBox 67"/>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65">
                    <a:solidFill>
                      <a:schemeClr val="bg1">
                        <a:lumMod val="50000"/>
                      </a:schemeClr>
                    </a:solidFill>
                    <a:latin typeface="+mn-lt"/>
                    <a:ea typeface="+mn-ea"/>
                    <a:cs typeface="+mn-ea"/>
                    <a:sym typeface="+mn-lt"/>
                  </a:rPr>
                  <a:t>此部分内容作为文字排版占位显示 </a:t>
                </a:r>
                <a:br>
                  <a:rPr lang="zh-CN" altLang="en-US" sz="1065">
                    <a:solidFill>
                      <a:schemeClr val="bg1">
                        <a:lumMod val="50000"/>
                      </a:schemeClr>
                    </a:solidFill>
                    <a:latin typeface="+mn-lt"/>
                    <a:ea typeface="+mn-ea"/>
                    <a:cs typeface="+mn-ea"/>
                    <a:sym typeface="+mn-lt"/>
                  </a:rPr>
                </a:br>
                <a:r>
                  <a:rPr lang="zh-CN" altLang="en-US" sz="1065">
                    <a:solidFill>
                      <a:schemeClr val="bg1">
                        <a:lumMod val="50000"/>
                      </a:schemeClr>
                    </a:solidFill>
                    <a:latin typeface="+mn-lt"/>
                    <a:ea typeface="+mn-ea"/>
                    <a:cs typeface="+mn-ea"/>
                    <a:sym typeface="+mn-lt"/>
                  </a:rPr>
                  <a:t>（建议使用主题字体）</a:t>
                </a:r>
                <a:endParaRPr lang="zh-CN" altLang="en-US" sz="1065">
                  <a:solidFill>
                    <a:schemeClr val="bg1">
                      <a:lumMod val="50000"/>
                    </a:schemeClr>
                  </a:solidFill>
                  <a:latin typeface="+mn-lt"/>
                  <a:ea typeface="+mn-ea"/>
                  <a:cs typeface="+mn-ea"/>
                  <a:sym typeface="+mn-lt"/>
                </a:endParaRPr>
              </a:p>
            </p:txBody>
          </p:sp>
        </p:grpSp>
        <p:grpSp>
          <p:nvGrpSpPr>
            <p:cNvPr id="9" name="Group 71"/>
            <p:cNvGrpSpPr/>
            <p:nvPr/>
          </p:nvGrpSpPr>
          <p:grpSpPr>
            <a:xfrm>
              <a:off x="809848" y="1777422"/>
              <a:ext cx="1659857" cy="721192"/>
              <a:chOff x="1732858" y="4896921"/>
              <a:chExt cx="2213143" cy="961589"/>
            </a:xfrm>
          </p:grpSpPr>
          <p:sp>
            <p:nvSpPr>
              <p:cNvPr id="10" name="TextBox 72"/>
              <p:cNvSpPr txBox="1"/>
              <p:nvPr/>
            </p:nvSpPr>
            <p:spPr bwMode="auto">
              <a:xfrm>
                <a:off x="1732858" y="4896921"/>
                <a:ext cx="2213143" cy="387359"/>
              </a:xfrm>
              <a:prstGeom prst="rect">
                <a:avLst/>
              </a:prstGeom>
              <a:noFill/>
              <a:ln w="9525">
                <a:noFill/>
                <a:miter lim="800000"/>
              </a:ln>
            </p:spPr>
            <p:txBody>
              <a:bodyPr wrap="none" lIns="0" tIns="0" rIns="0" bIns="0" anchor="b"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mn-lt"/>
                    <a:ea typeface="+mn-ea"/>
                    <a:cs typeface="+mn-ea"/>
                    <a:sym typeface="+mn-lt"/>
                  </a:rPr>
                  <a:t>标题文本预设</a:t>
                </a:r>
                <a:endParaRPr lang="zh-CN" altLang="en-US" sz="1600" b="1">
                  <a:solidFill>
                    <a:schemeClr val="bg1">
                      <a:lumMod val="50000"/>
                    </a:schemeClr>
                  </a:solidFill>
                  <a:latin typeface="+mn-lt"/>
                  <a:ea typeface="+mn-ea"/>
                  <a:cs typeface="+mn-ea"/>
                  <a:sym typeface="+mn-lt"/>
                </a:endParaRPr>
              </a:p>
            </p:txBody>
          </p:sp>
          <p:sp>
            <p:nvSpPr>
              <p:cNvPr id="11" name="TextBox 73"/>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65">
                    <a:solidFill>
                      <a:schemeClr val="bg1">
                        <a:lumMod val="50000"/>
                      </a:schemeClr>
                    </a:solidFill>
                    <a:latin typeface="+mn-lt"/>
                    <a:ea typeface="+mn-ea"/>
                    <a:cs typeface="+mn-ea"/>
                    <a:sym typeface="+mn-lt"/>
                  </a:rPr>
                  <a:t>此部分内容作为文字排版占位显示 </a:t>
                </a:r>
                <a:br>
                  <a:rPr lang="zh-CN" altLang="en-US" sz="1065">
                    <a:solidFill>
                      <a:schemeClr val="bg1">
                        <a:lumMod val="50000"/>
                      </a:schemeClr>
                    </a:solidFill>
                    <a:latin typeface="+mn-lt"/>
                    <a:ea typeface="+mn-ea"/>
                    <a:cs typeface="+mn-ea"/>
                    <a:sym typeface="+mn-lt"/>
                  </a:rPr>
                </a:br>
                <a:r>
                  <a:rPr lang="zh-CN" altLang="en-US" sz="1065">
                    <a:solidFill>
                      <a:schemeClr val="bg1">
                        <a:lumMod val="50000"/>
                      </a:schemeClr>
                    </a:solidFill>
                    <a:latin typeface="+mn-lt"/>
                    <a:ea typeface="+mn-ea"/>
                    <a:cs typeface="+mn-ea"/>
                    <a:sym typeface="+mn-lt"/>
                  </a:rPr>
                  <a:t>（建议使用主题字体）</a:t>
                </a:r>
                <a:endParaRPr lang="zh-CN" altLang="en-US" sz="1065">
                  <a:solidFill>
                    <a:schemeClr val="bg1">
                      <a:lumMod val="50000"/>
                    </a:schemeClr>
                  </a:solidFill>
                  <a:latin typeface="+mn-lt"/>
                  <a:ea typeface="+mn-ea"/>
                  <a:cs typeface="+mn-ea"/>
                  <a:sym typeface="+mn-lt"/>
                </a:endParaRPr>
              </a:p>
            </p:txBody>
          </p:sp>
        </p:grpSp>
      </p:grpSp>
      <p:grpSp>
        <p:nvGrpSpPr>
          <p:cNvPr id="14" name="组合 13"/>
          <p:cNvGrpSpPr/>
          <p:nvPr/>
        </p:nvGrpSpPr>
        <p:grpSpPr>
          <a:xfrm>
            <a:off x="7002226" y="2129124"/>
            <a:ext cx="3898376" cy="3449648"/>
            <a:chOff x="5284213" y="1434522"/>
            <a:chExt cx="2925051" cy="2588359"/>
          </a:xfrm>
        </p:grpSpPr>
        <p:cxnSp>
          <p:nvCxnSpPr>
            <p:cNvPr id="15" name="Straight Connector 97"/>
            <p:cNvCxnSpPr/>
            <p:nvPr/>
          </p:nvCxnSpPr>
          <p:spPr>
            <a:xfrm>
              <a:off x="5284213" y="2761608"/>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6" name="Straight Connector 98"/>
            <p:cNvCxnSpPr/>
            <p:nvPr/>
          </p:nvCxnSpPr>
          <p:spPr>
            <a:xfrm flipH="1">
              <a:off x="5292903" y="1628832"/>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7" name="Oval 91"/>
            <p:cNvSpPr/>
            <p:nvPr/>
          </p:nvSpPr>
          <p:spPr bwMode="auto">
            <a:xfrm>
              <a:off x="7207886" y="2922087"/>
              <a:ext cx="342900" cy="342901"/>
            </a:xfrm>
            <a:prstGeom prst="ellipse">
              <a:avLst/>
            </a:prstGeom>
            <a:solidFill>
              <a:srgbClr val="DE5B04"/>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18" name="Oval 92"/>
            <p:cNvSpPr/>
            <p:nvPr/>
          </p:nvSpPr>
          <p:spPr bwMode="auto">
            <a:xfrm>
              <a:off x="7212648" y="1434522"/>
              <a:ext cx="342900" cy="342900"/>
            </a:xfrm>
            <a:prstGeom prst="ellipse">
              <a:avLst/>
            </a:prstGeom>
            <a:solidFill>
              <a:srgbClr val="DE5B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grpSp>
          <p:nvGrpSpPr>
            <p:cNvPr id="19" name="Group 68"/>
            <p:cNvGrpSpPr/>
            <p:nvPr/>
          </p:nvGrpSpPr>
          <p:grpSpPr>
            <a:xfrm>
              <a:off x="6549407" y="3301689"/>
              <a:ext cx="1659857" cy="721192"/>
              <a:chOff x="1732858" y="4896921"/>
              <a:chExt cx="2213143" cy="961589"/>
            </a:xfrm>
          </p:grpSpPr>
          <p:sp>
            <p:nvSpPr>
              <p:cNvPr id="23" name="TextBox 69"/>
              <p:cNvSpPr txBox="1"/>
              <p:nvPr/>
            </p:nvSpPr>
            <p:spPr bwMode="auto">
              <a:xfrm>
                <a:off x="1732858" y="4896921"/>
                <a:ext cx="2213143" cy="387359"/>
              </a:xfrm>
              <a:prstGeom prst="rect">
                <a:avLst/>
              </a:prstGeom>
              <a:noFill/>
              <a:ln w="9525">
                <a:noFill/>
                <a:miter lim="800000"/>
              </a:ln>
            </p:spPr>
            <p:txBody>
              <a:bodyPr wrap="none" lIns="0" tIns="0" rIns="0" bIns="0" anchor="b"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mn-lt"/>
                    <a:ea typeface="+mn-ea"/>
                    <a:cs typeface="+mn-ea"/>
                    <a:sym typeface="+mn-lt"/>
                  </a:rPr>
                  <a:t>标题文本预设</a:t>
                </a:r>
                <a:endParaRPr lang="zh-CN" altLang="en-US" sz="1600" b="1">
                  <a:solidFill>
                    <a:schemeClr val="bg1">
                      <a:lumMod val="50000"/>
                    </a:schemeClr>
                  </a:solidFill>
                  <a:latin typeface="+mn-lt"/>
                  <a:ea typeface="+mn-ea"/>
                  <a:cs typeface="+mn-ea"/>
                  <a:sym typeface="+mn-lt"/>
                </a:endParaRPr>
              </a:p>
            </p:txBody>
          </p:sp>
          <p:sp>
            <p:nvSpPr>
              <p:cNvPr id="24" name="TextBox 70"/>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65">
                    <a:solidFill>
                      <a:schemeClr val="bg1">
                        <a:lumMod val="50000"/>
                      </a:schemeClr>
                    </a:solidFill>
                    <a:latin typeface="+mn-lt"/>
                    <a:ea typeface="+mn-ea"/>
                    <a:cs typeface="+mn-ea"/>
                    <a:sym typeface="+mn-lt"/>
                  </a:rPr>
                  <a:t>此部分内容作为文字排版占位显示 </a:t>
                </a:r>
                <a:br>
                  <a:rPr lang="zh-CN" altLang="en-US" sz="1065">
                    <a:solidFill>
                      <a:schemeClr val="bg1">
                        <a:lumMod val="50000"/>
                      </a:schemeClr>
                    </a:solidFill>
                    <a:latin typeface="+mn-lt"/>
                    <a:ea typeface="+mn-ea"/>
                    <a:cs typeface="+mn-ea"/>
                    <a:sym typeface="+mn-lt"/>
                  </a:rPr>
                </a:br>
                <a:r>
                  <a:rPr lang="zh-CN" altLang="en-US" sz="1065">
                    <a:solidFill>
                      <a:schemeClr val="bg1">
                        <a:lumMod val="50000"/>
                      </a:schemeClr>
                    </a:solidFill>
                    <a:latin typeface="+mn-lt"/>
                    <a:ea typeface="+mn-ea"/>
                    <a:cs typeface="+mn-ea"/>
                    <a:sym typeface="+mn-lt"/>
                  </a:rPr>
                  <a:t>（建议使用主题字体）</a:t>
                </a:r>
                <a:endParaRPr lang="zh-CN" altLang="en-US" sz="1065">
                  <a:solidFill>
                    <a:schemeClr val="bg1">
                      <a:lumMod val="50000"/>
                    </a:schemeClr>
                  </a:solidFill>
                  <a:latin typeface="+mn-lt"/>
                  <a:ea typeface="+mn-ea"/>
                  <a:cs typeface="+mn-ea"/>
                  <a:sym typeface="+mn-lt"/>
                </a:endParaRPr>
              </a:p>
            </p:txBody>
          </p:sp>
        </p:grpSp>
        <p:grpSp>
          <p:nvGrpSpPr>
            <p:cNvPr id="20" name="Group 74"/>
            <p:cNvGrpSpPr/>
            <p:nvPr/>
          </p:nvGrpSpPr>
          <p:grpSpPr>
            <a:xfrm>
              <a:off x="6549407" y="1777422"/>
              <a:ext cx="1659857" cy="721192"/>
              <a:chOff x="1732858" y="4896921"/>
              <a:chExt cx="2213143" cy="961589"/>
            </a:xfrm>
          </p:grpSpPr>
          <p:sp>
            <p:nvSpPr>
              <p:cNvPr id="21" name="TextBox 75"/>
              <p:cNvSpPr txBox="1"/>
              <p:nvPr/>
            </p:nvSpPr>
            <p:spPr bwMode="auto">
              <a:xfrm>
                <a:off x="1732858" y="4896921"/>
                <a:ext cx="2213143" cy="387359"/>
              </a:xfrm>
              <a:prstGeom prst="rect">
                <a:avLst/>
              </a:prstGeom>
              <a:noFill/>
              <a:ln w="9525">
                <a:noFill/>
                <a:miter lim="800000"/>
              </a:ln>
            </p:spPr>
            <p:txBody>
              <a:bodyPr wrap="none" lIns="0" tIns="0" rIns="0" bIns="0" anchor="b"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mn-lt"/>
                    <a:ea typeface="+mn-ea"/>
                    <a:cs typeface="+mn-ea"/>
                    <a:sym typeface="+mn-lt"/>
                  </a:rPr>
                  <a:t>标题文本预设</a:t>
                </a:r>
                <a:endParaRPr lang="zh-CN" altLang="en-US" sz="1600" b="1">
                  <a:solidFill>
                    <a:schemeClr val="bg1">
                      <a:lumMod val="50000"/>
                    </a:schemeClr>
                  </a:solidFill>
                  <a:latin typeface="+mn-lt"/>
                  <a:ea typeface="+mn-ea"/>
                  <a:cs typeface="+mn-ea"/>
                  <a:sym typeface="+mn-lt"/>
                </a:endParaRPr>
              </a:p>
            </p:txBody>
          </p:sp>
          <p:sp>
            <p:nvSpPr>
              <p:cNvPr id="22" name="TextBox 76"/>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65">
                    <a:solidFill>
                      <a:schemeClr val="bg1">
                        <a:lumMod val="50000"/>
                      </a:schemeClr>
                    </a:solidFill>
                    <a:latin typeface="+mn-lt"/>
                    <a:ea typeface="+mn-ea"/>
                    <a:cs typeface="+mn-ea"/>
                    <a:sym typeface="+mn-lt"/>
                  </a:rPr>
                  <a:t>此部分内容作为文字排版占位显示 </a:t>
                </a:r>
                <a:br>
                  <a:rPr lang="zh-CN" altLang="en-US" sz="1065">
                    <a:solidFill>
                      <a:schemeClr val="bg1">
                        <a:lumMod val="50000"/>
                      </a:schemeClr>
                    </a:solidFill>
                    <a:latin typeface="+mn-lt"/>
                    <a:ea typeface="+mn-ea"/>
                    <a:cs typeface="+mn-ea"/>
                    <a:sym typeface="+mn-lt"/>
                  </a:rPr>
                </a:br>
                <a:r>
                  <a:rPr lang="zh-CN" altLang="en-US" sz="1065">
                    <a:solidFill>
                      <a:schemeClr val="bg1">
                        <a:lumMod val="50000"/>
                      </a:schemeClr>
                    </a:solidFill>
                    <a:latin typeface="+mn-lt"/>
                    <a:ea typeface="+mn-ea"/>
                    <a:cs typeface="+mn-ea"/>
                    <a:sym typeface="+mn-lt"/>
                  </a:rPr>
                  <a:t>（建议使用主题字体）</a:t>
                </a:r>
                <a:endParaRPr lang="zh-CN" altLang="en-US" sz="1065">
                  <a:solidFill>
                    <a:schemeClr val="bg1">
                      <a:lumMod val="50000"/>
                    </a:schemeClr>
                  </a:solidFill>
                  <a:latin typeface="+mn-lt"/>
                  <a:ea typeface="+mn-ea"/>
                  <a:cs typeface="+mn-ea"/>
                  <a:sym typeface="+mn-lt"/>
                </a:endParaRPr>
              </a:p>
            </p:txBody>
          </p:sp>
        </p:grpSp>
      </p:grpSp>
      <p:grpSp>
        <p:nvGrpSpPr>
          <p:cNvPr id="25" name="Group 1"/>
          <p:cNvGrpSpPr/>
          <p:nvPr/>
        </p:nvGrpSpPr>
        <p:grpSpPr>
          <a:xfrm>
            <a:off x="4080434" y="1852871"/>
            <a:ext cx="3947986" cy="3794065"/>
            <a:chOff x="4122557" y="1636323"/>
            <a:chExt cx="3949700" cy="3795712"/>
          </a:xfrm>
        </p:grpSpPr>
        <p:sp>
          <p:nvSpPr>
            <p:cNvPr id="26" name="Freeform: Shape 33"/>
            <p:cNvSpPr/>
            <p:nvPr/>
          </p:nvSpPr>
          <p:spPr bwMode="auto">
            <a:xfrm>
              <a:off x="4134191" y="1641934"/>
              <a:ext cx="3938066" cy="3776073"/>
            </a:xfrm>
            <a:custGeom>
              <a:gdLst>
                <a:gd name="T0" fmla="*/ 2147483646 w 570"/>
                <a:gd name="T1" fmla="*/ 2147483646 h 567"/>
                <a:gd name="T2" fmla="*/ 2147483646 w 570"/>
                <a:gd name="T3" fmla="*/ 2147483646 h 567"/>
                <a:gd name="T4" fmla="*/ 867452690 w 570"/>
                <a:gd name="T5" fmla="*/ 2147483646 h 567"/>
                <a:gd name="T6" fmla="*/ 1663799238 w 570"/>
                <a:gd name="T7" fmla="*/ 2147483646 h 567"/>
                <a:gd name="T8" fmla="*/ 1948208720 w 570"/>
                <a:gd name="T9" fmla="*/ 2147483646 h 567"/>
                <a:gd name="T10" fmla="*/ 355511852 w 570"/>
                <a:gd name="T11" fmla="*/ 2147483646 h 567"/>
                <a:gd name="T12" fmla="*/ 227527585 w 570"/>
                <a:gd name="T13" fmla="*/ 2147483646 h 567"/>
                <a:gd name="T14" fmla="*/ 355511852 w 570"/>
                <a:gd name="T15" fmla="*/ 2147483646 h 567"/>
                <a:gd name="T16" fmla="*/ 2147483646 w 570"/>
                <a:gd name="T17" fmla="*/ 2147483646 h 567"/>
                <a:gd name="T18" fmla="*/ 2147483646 w 570"/>
                <a:gd name="T19" fmla="*/ 2147483646 h 567"/>
                <a:gd name="T20" fmla="*/ 2147483646 w 570"/>
                <a:gd name="T21" fmla="*/ 2147483646 h 567"/>
                <a:gd name="T22" fmla="*/ 2147483646 w 570"/>
                <a:gd name="T23" fmla="*/ 2147483646 h 567"/>
                <a:gd name="T24" fmla="*/ 2147483646 w 570"/>
                <a:gd name="T25" fmla="*/ 2147483646 h 567"/>
                <a:gd name="T26" fmla="*/ 2147483646 w 570"/>
                <a:gd name="T27" fmla="*/ 2147483646 h 567"/>
                <a:gd name="T28" fmla="*/ 1023877905 w 570"/>
                <a:gd name="T29" fmla="*/ 2147483646 h 567"/>
                <a:gd name="T30" fmla="*/ 2147483646 w 570"/>
                <a:gd name="T31" fmla="*/ 2147483646 h 567"/>
                <a:gd name="T32" fmla="*/ 2147483646 w 570"/>
                <a:gd name="T33" fmla="*/ 2147483646 h 567"/>
                <a:gd name="T34" fmla="*/ 2147483646 w 570"/>
                <a:gd name="T35" fmla="*/ 2147483646 h 567"/>
                <a:gd name="T36" fmla="*/ 2147483646 w 570"/>
                <a:gd name="T37" fmla="*/ 2147483646 h 567"/>
                <a:gd name="T38" fmla="*/ 2147483646 w 570"/>
                <a:gd name="T39" fmla="*/ 2147483646 h 567"/>
                <a:gd name="T40" fmla="*/ 2147483646 w 570"/>
                <a:gd name="T41" fmla="*/ 2147483646 h 567"/>
                <a:gd name="T42" fmla="*/ 0 w 570"/>
                <a:gd name="T43" fmla="*/ 2147483646 h 567"/>
                <a:gd name="T44" fmla="*/ 270189008 w 570"/>
                <a:gd name="T45" fmla="*/ 2147483646 h 567"/>
                <a:gd name="T46" fmla="*/ 284409482 w 570"/>
                <a:gd name="T47" fmla="*/ 2147483646 h 567"/>
                <a:gd name="T48" fmla="*/ 270189008 w 570"/>
                <a:gd name="T49" fmla="*/ 2147483646 h 567"/>
                <a:gd name="T50" fmla="*/ 241748059 w 570"/>
                <a:gd name="T51" fmla="*/ 2147483646 h 567"/>
                <a:gd name="T52" fmla="*/ 99543319 w 570"/>
                <a:gd name="T53" fmla="*/ 2147483646 h 567"/>
                <a:gd name="T54" fmla="*/ 853232216 w 570"/>
                <a:gd name="T55" fmla="*/ 1903075127 h 567"/>
                <a:gd name="T56" fmla="*/ 981216482 w 570"/>
                <a:gd name="T57" fmla="*/ 1789460501 h 567"/>
                <a:gd name="T58" fmla="*/ 2147483646 w 570"/>
                <a:gd name="T59" fmla="*/ 2147483646 h 567"/>
                <a:gd name="T60" fmla="*/ 2147483646 w 570"/>
                <a:gd name="T61" fmla="*/ 2147483646 h 567"/>
                <a:gd name="T62" fmla="*/ 2147483646 w 570"/>
                <a:gd name="T63" fmla="*/ 2147483646 h 567"/>
                <a:gd name="T64" fmla="*/ 1820224453 w 570"/>
                <a:gd name="T65" fmla="*/ 937335735 h 567"/>
                <a:gd name="T66" fmla="*/ 2019311090 w 570"/>
                <a:gd name="T67" fmla="*/ 724306428 h 567"/>
                <a:gd name="T68" fmla="*/ 2019311090 w 570"/>
                <a:gd name="T69" fmla="*/ 724306428 h 567"/>
                <a:gd name="T70" fmla="*/ 2147483646 w 570"/>
                <a:gd name="T71" fmla="*/ 227233020 h 567"/>
                <a:gd name="T72" fmla="*/ 2147483646 w 570"/>
                <a:gd name="T73" fmla="*/ 113618394 h 567"/>
                <a:gd name="T74" fmla="*/ 2147483646 w 570"/>
                <a:gd name="T75" fmla="*/ 298244045 h 567"/>
                <a:gd name="T76" fmla="*/ 2147483646 w 570"/>
                <a:gd name="T77" fmla="*/ 184625651 h 567"/>
                <a:gd name="T78" fmla="*/ 2147483646 w 570"/>
                <a:gd name="T79" fmla="*/ 198829363 h 567"/>
                <a:gd name="T80" fmla="*/ 2147483646 w 570"/>
                <a:gd name="T81" fmla="*/ 2147483646 h 567"/>
                <a:gd name="T82" fmla="*/ 2147483646 w 570"/>
                <a:gd name="T83" fmla="*/ 2147483646 h 567"/>
                <a:gd name="T84" fmla="*/ 2147483646 w 570"/>
                <a:gd name="T85" fmla="*/ 2147483646 h 567"/>
                <a:gd name="T86" fmla="*/ 2147483646 w 570"/>
                <a:gd name="T87" fmla="*/ 2147483646 h 567"/>
                <a:gd name="T88" fmla="*/ 2147483646 w 570"/>
                <a:gd name="T89" fmla="*/ 2147483646 h 567"/>
                <a:gd name="T90" fmla="*/ 2147483646 w 570"/>
                <a:gd name="T91" fmla="*/ 2147483646 h 567"/>
                <a:gd name="T92" fmla="*/ 2147483646 w 570"/>
                <a:gd name="T93" fmla="*/ 2147483646 h 567"/>
                <a:gd name="T94" fmla="*/ 2147483646 w 570"/>
                <a:gd name="T95" fmla="*/ 2147483646 h 567"/>
                <a:gd name="T96" fmla="*/ 2147483646 w 570"/>
                <a:gd name="T97" fmla="*/ 2147483646 h 567"/>
                <a:gd name="T98" fmla="*/ 2147483646 w 570"/>
                <a:gd name="T99" fmla="*/ 2147483646 h 567"/>
                <a:gd name="T100" fmla="*/ 2147483646 w 570"/>
                <a:gd name="T101" fmla="*/ 2147483646 h 567"/>
                <a:gd name="T102" fmla="*/ 2147483646 w 570"/>
                <a:gd name="T103" fmla="*/ 2147483646 h 567"/>
                <a:gd name="T104" fmla="*/ 2147483646 w 570"/>
                <a:gd name="T105" fmla="*/ 2147483646 h 567"/>
                <a:gd name="T106" fmla="*/ 2147483646 w 570"/>
                <a:gd name="T107" fmla="*/ 2147483646 h 567"/>
                <a:gd name="T108" fmla="*/ 2147483646 w 570"/>
                <a:gd name="T109" fmla="*/ 355051358 h 567"/>
                <a:gd name="T110" fmla="*/ 2147483646 w 570"/>
                <a:gd name="T111" fmla="*/ 0 h 5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0" h="567">
                  <a:moveTo>
                    <a:pt x="285" y="546"/>
                  </a:moveTo>
                  <a:cubicBezTo>
                    <a:pt x="250" y="546"/>
                    <a:pt x="216" y="548"/>
                    <a:pt x="189" y="552"/>
                  </a:cubicBezTo>
                  <a:cubicBezTo>
                    <a:pt x="189" y="552"/>
                    <a:pt x="189" y="552"/>
                    <a:pt x="189" y="552"/>
                  </a:cubicBezTo>
                  <a:cubicBezTo>
                    <a:pt x="190" y="552"/>
                    <a:pt x="190" y="552"/>
                    <a:pt x="190" y="552"/>
                  </a:cubicBezTo>
                  <a:cubicBezTo>
                    <a:pt x="216" y="548"/>
                    <a:pt x="250" y="546"/>
                    <a:pt x="285" y="546"/>
                  </a:cubicBezTo>
                  <a:cubicBezTo>
                    <a:pt x="285" y="546"/>
                    <a:pt x="285" y="546"/>
                    <a:pt x="285" y="546"/>
                  </a:cubicBezTo>
                  <a:moveTo>
                    <a:pt x="50" y="426"/>
                  </a:moveTo>
                  <a:cubicBezTo>
                    <a:pt x="54" y="428"/>
                    <a:pt x="57" y="431"/>
                    <a:pt x="60" y="434"/>
                  </a:cubicBezTo>
                  <a:cubicBezTo>
                    <a:pt x="60" y="434"/>
                    <a:pt x="61" y="435"/>
                    <a:pt x="61" y="435"/>
                  </a:cubicBezTo>
                  <a:cubicBezTo>
                    <a:pt x="67" y="441"/>
                    <a:pt x="73" y="446"/>
                    <a:pt x="79" y="452"/>
                  </a:cubicBezTo>
                  <a:cubicBezTo>
                    <a:pt x="80" y="453"/>
                    <a:pt x="80" y="453"/>
                    <a:pt x="80" y="453"/>
                  </a:cubicBezTo>
                  <a:cubicBezTo>
                    <a:pt x="93" y="464"/>
                    <a:pt x="105" y="476"/>
                    <a:pt x="117" y="488"/>
                  </a:cubicBezTo>
                  <a:cubicBezTo>
                    <a:pt x="118" y="489"/>
                    <a:pt x="118" y="489"/>
                    <a:pt x="118" y="490"/>
                  </a:cubicBezTo>
                  <a:cubicBezTo>
                    <a:pt x="124" y="496"/>
                    <a:pt x="130" y="502"/>
                    <a:pt x="135" y="507"/>
                  </a:cubicBezTo>
                  <a:cubicBezTo>
                    <a:pt x="136" y="508"/>
                    <a:pt x="136" y="508"/>
                    <a:pt x="137" y="509"/>
                  </a:cubicBezTo>
                  <a:cubicBezTo>
                    <a:pt x="143" y="516"/>
                    <a:pt x="149" y="523"/>
                    <a:pt x="155" y="529"/>
                  </a:cubicBezTo>
                  <a:cubicBezTo>
                    <a:pt x="126" y="496"/>
                    <a:pt x="85" y="456"/>
                    <a:pt x="50" y="426"/>
                  </a:cubicBezTo>
                  <a:moveTo>
                    <a:pt x="25" y="405"/>
                  </a:moveTo>
                  <a:cubicBezTo>
                    <a:pt x="16" y="409"/>
                    <a:pt x="16" y="409"/>
                    <a:pt x="16" y="409"/>
                  </a:cubicBezTo>
                  <a:cubicBezTo>
                    <a:pt x="16" y="409"/>
                    <a:pt x="16" y="409"/>
                    <a:pt x="16" y="409"/>
                  </a:cubicBezTo>
                  <a:cubicBezTo>
                    <a:pt x="16" y="409"/>
                    <a:pt x="16" y="409"/>
                    <a:pt x="16" y="409"/>
                  </a:cubicBezTo>
                  <a:cubicBezTo>
                    <a:pt x="25" y="405"/>
                    <a:pt x="25" y="405"/>
                    <a:pt x="25" y="405"/>
                  </a:cubicBezTo>
                  <a:cubicBezTo>
                    <a:pt x="30" y="409"/>
                    <a:pt x="36" y="413"/>
                    <a:pt x="41" y="418"/>
                  </a:cubicBezTo>
                  <a:cubicBezTo>
                    <a:pt x="36" y="413"/>
                    <a:pt x="30" y="409"/>
                    <a:pt x="25" y="405"/>
                  </a:cubicBezTo>
                  <a:moveTo>
                    <a:pt x="292" y="304"/>
                  </a:moveTo>
                  <a:cubicBezTo>
                    <a:pt x="292" y="304"/>
                    <a:pt x="292" y="304"/>
                    <a:pt x="292" y="304"/>
                  </a:cubicBezTo>
                  <a:cubicBezTo>
                    <a:pt x="305" y="333"/>
                    <a:pt x="329" y="392"/>
                    <a:pt x="352" y="446"/>
                  </a:cubicBezTo>
                  <a:cubicBezTo>
                    <a:pt x="340" y="416"/>
                    <a:pt x="340" y="416"/>
                    <a:pt x="340" y="416"/>
                  </a:cubicBezTo>
                  <a:cubicBezTo>
                    <a:pt x="292" y="304"/>
                    <a:pt x="292" y="304"/>
                    <a:pt x="292" y="304"/>
                  </a:cubicBezTo>
                  <a:moveTo>
                    <a:pt x="275" y="303"/>
                  </a:moveTo>
                  <a:cubicBezTo>
                    <a:pt x="272" y="311"/>
                    <a:pt x="268" y="321"/>
                    <a:pt x="264" y="332"/>
                  </a:cubicBezTo>
                  <a:cubicBezTo>
                    <a:pt x="251" y="363"/>
                    <a:pt x="234" y="404"/>
                    <a:pt x="219" y="444"/>
                  </a:cubicBezTo>
                  <a:cubicBezTo>
                    <a:pt x="264" y="331"/>
                    <a:pt x="264" y="331"/>
                    <a:pt x="264" y="331"/>
                  </a:cubicBezTo>
                  <a:cubicBezTo>
                    <a:pt x="275" y="303"/>
                    <a:pt x="275" y="303"/>
                    <a:pt x="275" y="303"/>
                  </a:cubicBezTo>
                  <a:cubicBezTo>
                    <a:pt x="275" y="303"/>
                    <a:pt x="275" y="303"/>
                    <a:pt x="275" y="303"/>
                  </a:cubicBezTo>
                  <a:moveTo>
                    <a:pt x="304" y="292"/>
                  </a:moveTo>
                  <a:cubicBezTo>
                    <a:pt x="304" y="292"/>
                    <a:pt x="304" y="292"/>
                    <a:pt x="304" y="292"/>
                  </a:cubicBezTo>
                  <a:cubicBezTo>
                    <a:pt x="334" y="304"/>
                    <a:pt x="394" y="329"/>
                    <a:pt x="449" y="351"/>
                  </a:cubicBezTo>
                  <a:cubicBezTo>
                    <a:pt x="446" y="350"/>
                    <a:pt x="446" y="350"/>
                    <a:pt x="446" y="350"/>
                  </a:cubicBezTo>
                  <a:cubicBezTo>
                    <a:pt x="446" y="350"/>
                    <a:pt x="446" y="350"/>
                    <a:pt x="446" y="350"/>
                  </a:cubicBezTo>
                  <a:cubicBezTo>
                    <a:pt x="401" y="332"/>
                    <a:pt x="352" y="312"/>
                    <a:pt x="320" y="299"/>
                  </a:cubicBezTo>
                  <a:cubicBezTo>
                    <a:pt x="351" y="311"/>
                    <a:pt x="397" y="330"/>
                    <a:pt x="441" y="348"/>
                  </a:cubicBezTo>
                  <a:cubicBezTo>
                    <a:pt x="304" y="292"/>
                    <a:pt x="304" y="292"/>
                    <a:pt x="304" y="292"/>
                  </a:cubicBezTo>
                  <a:moveTo>
                    <a:pt x="264" y="292"/>
                  </a:moveTo>
                  <a:cubicBezTo>
                    <a:pt x="225" y="308"/>
                    <a:pt x="136" y="346"/>
                    <a:pt x="72" y="373"/>
                  </a:cubicBezTo>
                  <a:cubicBezTo>
                    <a:pt x="72" y="373"/>
                    <a:pt x="72" y="373"/>
                    <a:pt x="72" y="373"/>
                  </a:cubicBezTo>
                  <a:cubicBezTo>
                    <a:pt x="264" y="292"/>
                    <a:pt x="264" y="292"/>
                    <a:pt x="264" y="292"/>
                  </a:cubicBezTo>
                  <a:cubicBezTo>
                    <a:pt x="264" y="292"/>
                    <a:pt x="264" y="292"/>
                    <a:pt x="264" y="292"/>
                  </a:cubicBezTo>
                  <a:moveTo>
                    <a:pt x="121" y="216"/>
                  </a:moveTo>
                  <a:cubicBezTo>
                    <a:pt x="264" y="275"/>
                    <a:pt x="264" y="275"/>
                    <a:pt x="264" y="275"/>
                  </a:cubicBezTo>
                  <a:cubicBezTo>
                    <a:pt x="264" y="275"/>
                    <a:pt x="264" y="275"/>
                    <a:pt x="264" y="275"/>
                  </a:cubicBezTo>
                  <a:cubicBezTo>
                    <a:pt x="239" y="265"/>
                    <a:pt x="191" y="245"/>
                    <a:pt x="144" y="225"/>
                  </a:cubicBezTo>
                  <a:cubicBezTo>
                    <a:pt x="136" y="222"/>
                    <a:pt x="129" y="219"/>
                    <a:pt x="121" y="216"/>
                  </a:cubicBezTo>
                  <a:moveTo>
                    <a:pt x="446" y="216"/>
                  </a:moveTo>
                  <a:cubicBezTo>
                    <a:pt x="316" y="270"/>
                    <a:pt x="316" y="270"/>
                    <a:pt x="316" y="270"/>
                  </a:cubicBezTo>
                  <a:cubicBezTo>
                    <a:pt x="303" y="275"/>
                    <a:pt x="303" y="275"/>
                    <a:pt x="303" y="275"/>
                  </a:cubicBezTo>
                  <a:cubicBezTo>
                    <a:pt x="303" y="275"/>
                    <a:pt x="303" y="275"/>
                    <a:pt x="303" y="275"/>
                  </a:cubicBezTo>
                  <a:cubicBezTo>
                    <a:pt x="328" y="265"/>
                    <a:pt x="373" y="246"/>
                    <a:pt x="419" y="227"/>
                  </a:cubicBezTo>
                  <a:cubicBezTo>
                    <a:pt x="384" y="242"/>
                    <a:pt x="350" y="256"/>
                    <a:pt x="325" y="266"/>
                  </a:cubicBezTo>
                  <a:cubicBezTo>
                    <a:pt x="350" y="256"/>
                    <a:pt x="384" y="242"/>
                    <a:pt x="419" y="227"/>
                  </a:cubicBezTo>
                  <a:cubicBezTo>
                    <a:pt x="428" y="223"/>
                    <a:pt x="437" y="219"/>
                    <a:pt x="446" y="216"/>
                  </a:cubicBezTo>
                  <a:moveTo>
                    <a:pt x="447" y="215"/>
                  </a:moveTo>
                  <a:cubicBezTo>
                    <a:pt x="447" y="215"/>
                    <a:pt x="447" y="215"/>
                    <a:pt x="447" y="215"/>
                  </a:cubicBezTo>
                  <a:cubicBezTo>
                    <a:pt x="447" y="215"/>
                    <a:pt x="447" y="215"/>
                    <a:pt x="447" y="215"/>
                  </a:cubicBezTo>
                  <a:cubicBezTo>
                    <a:pt x="447" y="215"/>
                    <a:pt x="447" y="215"/>
                    <a:pt x="447" y="215"/>
                  </a:cubicBezTo>
                  <a:moveTo>
                    <a:pt x="0" y="171"/>
                  </a:moveTo>
                  <a:cubicBezTo>
                    <a:pt x="0" y="176"/>
                    <a:pt x="2" y="180"/>
                    <a:pt x="7" y="182"/>
                  </a:cubicBezTo>
                  <a:cubicBezTo>
                    <a:pt x="16" y="186"/>
                    <a:pt x="16" y="186"/>
                    <a:pt x="16" y="186"/>
                  </a:cubicBezTo>
                  <a:cubicBezTo>
                    <a:pt x="18" y="200"/>
                    <a:pt x="19" y="216"/>
                    <a:pt x="19" y="232"/>
                  </a:cubicBezTo>
                  <a:cubicBezTo>
                    <a:pt x="19" y="233"/>
                    <a:pt x="19" y="233"/>
                    <a:pt x="19" y="233"/>
                  </a:cubicBezTo>
                  <a:cubicBezTo>
                    <a:pt x="20" y="241"/>
                    <a:pt x="20" y="249"/>
                    <a:pt x="20" y="258"/>
                  </a:cubicBezTo>
                  <a:cubicBezTo>
                    <a:pt x="20" y="258"/>
                    <a:pt x="20" y="259"/>
                    <a:pt x="20" y="259"/>
                  </a:cubicBezTo>
                  <a:cubicBezTo>
                    <a:pt x="20" y="276"/>
                    <a:pt x="20" y="294"/>
                    <a:pt x="20" y="311"/>
                  </a:cubicBezTo>
                  <a:cubicBezTo>
                    <a:pt x="20" y="311"/>
                    <a:pt x="20" y="312"/>
                    <a:pt x="20" y="312"/>
                  </a:cubicBezTo>
                  <a:cubicBezTo>
                    <a:pt x="19" y="320"/>
                    <a:pt x="19" y="328"/>
                    <a:pt x="19" y="336"/>
                  </a:cubicBezTo>
                  <a:cubicBezTo>
                    <a:pt x="19" y="337"/>
                    <a:pt x="19" y="338"/>
                    <a:pt x="19" y="339"/>
                  </a:cubicBezTo>
                  <a:cubicBezTo>
                    <a:pt x="18" y="347"/>
                    <a:pt x="18" y="354"/>
                    <a:pt x="17" y="361"/>
                  </a:cubicBezTo>
                  <a:cubicBezTo>
                    <a:pt x="17" y="361"/>
                    <a:pt x="17" y="362"/>
                    <a:pt x="17" y="363"/>
                  </a:cubicBezTo>
                  <a:cubicBezTo>
                    <a:pt x="17" y="370"/>
                    <a:pt x="16" y="376"/>
                    <a:pt x="16" y="382"/>
                  </a:cubicBezTo>
                  <a:cubicBezTo>
                    <a:pt x="21" y="328"/>
                    <a:pt x="22" y="240"/>
                    <a:pt x="16" y="186"/>
                  </a:cubicBezTo>
                  <a:cubicBezTo>
                    <a:pt x="7" y="182"/>
                    <a:pt x="7" y="182"/>
                    <a:pt x="7" y="182"/>
                  </a:cubicBezTo>
                  <a:cubicBezTo>
                    <a:pt x="2" y="180"/>
                    <a:pt x="0" y="176"/>
                    <a:pt x="0" y="171"/>
                  </a:cubicBezTo>
                  <a:moveTo>
                    <a:pt x="69" y="126"/>
                  </a:moveTo>
                  <a:cubicBezTo>
                    <a:pt x="66" y="129"/>
                    <a:pt x="63" y="131"/>
                    <a:pt x="60" y="134"/>
                  </a:cubicBezTo>
                  <a:cubicBezTo>
                    <a:pt x="60" y="134"/>
                    <a:pt x="60" y="134"/>
                    <a:pt x="60" y="134"/>
                  </a:cubicBezTo>
                  <a:cubicBezTo>
                    <a:pt x="50" y="143"/>
                    <a:pt x="40" y="152"/>
                    <a:pt x="31" y="159"/>
                  </a:cubicBezTo>
                  <a:cubicBezTo>
                    <a:pt x="43" y="150"/>
                    <a:pt x="55" y="138"/>
                    <a:pt x="69" y="126"/>
                  </a:cubicBezTo>
                  <a:moveTo>
                    <a:pt x="217" y="123"/>
                  </a:moveTo>
                  <a:cubicBezTo>
                    <a:pt x="276" y="264"/>
                    <a:pt x="276" y="264"/>
                    <a:pt x="276" y="264"/>
                  </a:cubicBezTo>
                  <a:cubicBezTo>
                    <a:pt x="276" y="264"/>
                    <a:pt x="276" y="264"/>
                    <a:pt x="276" y="264"/>
                  </a:cubicBezTo>
                  <a:cubicBezTo>
                    <a:pt x="264" y="235"/>
                    <a:pt x="240" y="177"/>
                    <a:pt x="217" y="123"/>
                  </a:cubicBezTo>
                  <a:moveTo>
                    <a:pt x="352" y="117"/>
                  </a:moveTo>
                  <a:cubicBezTo>
                    <a:pt x="292" y="264"/>
                    <a:pt x="292" y="264"/>
                    <a:pt x="292" y="264"/>
                  </a:cubicBezTo>
                  <a:cubicBezTo>
                    <a:pt x="292" y="264"/>
                    <a:pt x="292" y="264"/>
                    <a:pt x="292" y="264"/>
                  </a:cubicBezTo>
                  <a:cubicBezTo>
                    <a:pt x="300" y="244"/>
                    <a:pt x="314" y="211"/>
                    <a:pt x="329" y="175"/>
                  </a:cubicBezTo>
                  <a:cubicBezTo>
                    <a:pt x="330" y="171"/>
                    <a:pt x="332" y="166"/>
                    <a:pt x="334" y="162"/>
                  </a:cubicBezTo>
                  <a:cubicBezTo>
                    <a:pt x="332" y="166"/>
                    <a:pt x="330" y="171"/>
                    <a:pt x="329" y="175"/>
                  </a:cubicBezTo>
                  <a:cubicBezTo>
                    <a:pt x="336" y="156"/>
                    <a:pt x="344" y="136"/>
                    <a:pt x="352" y="117"/>
                  </a:cubicBezTo>
                  <a:moveTo>
                    <a:pt x="128" y="66"/>
                  </a:moveTo>
                  <a:cubicBezTo>
                    <a:pt x="128" y="66"/>
                    <a:pt x="127" y="67"/>
                    <a:pt x="127" y="67"/>
                  </a:cubicBezTo>
                  <a:cubicBezTo>
                    <a:pt x="127" y="67"/>
                    <a:pt x="128" y="66"/>
                    <a:pt x="128" y="66"/>
                  </a:cubicBezTo>
                  <a:moveTo>
                    <a:pt x="142" y="51"/>
                  </a:moveTo>
                  <a:cubicBezTo>
                    <a:pt x="139" y="54"/>
                    <a:pt x="136" y="57"/>
                    <a:pt x="133" y="60"/>
                  </a:cubicBezTo>
                  <a:cubicBezTo>
                    <a:pt x="133" y="61"/>
                    <a:pt x="133" y="61"/>
                    <a:pt x="133" y="61"/>
                  </a:cubicBezTo>
                  <a:cubicBezTo>
                    <a:pt x="136" y="57"/>
                    <a:pt x="139" y="54"/>
                    <a:pt x="142" y="51"/>
                  </a:cubicBezTo>
                  <a:moveTo>
                    <a:pt x="185" y="16"/>
                  </a:moveTo>
                  <a:cubicBezTo>
                    <a:pt x="211" y="19"/>
                    <a:pt x="245" y="21"/>
                    <a:pt x="279" y="21"/>
                  </a:cubicBezTo>
                  <a:cubicBezTo>
                    <a:pt x="245" y="21"/>
                    <a:pt x="211" y="19"/>
                    <a:pt x="185" y="16"/>
                  </a:cubicBezTo>
                  <a:cubicBezTo>
                    <a:pt x="185" y="16"/>
                    <a:pt x="185" y="16"/>
                    <a:pt x="185" y="16"/>
                  </a:cubicBezTo>
                  <a:moveTo>
                    <a:pt x="395" y="0"/>
                  </a:moveTo>
                  <a:cubicBezTo>
                    <a:pt x="390" y="0"/>
                    <a:pt x="386" y="3"/>
                    <a:pt x="384" y="8"/>
                  </a:cubicBezTo>
                  <a:cubicBezTo>
                    <a:pt x="380" y="16"/>
                    <a:pt x="380" y="16"/>
                    <a:pt x="380" y="16"/>
                  </a:cubicBezTo>
                  <a:cubicBezTo>
                    <a:pt x="354" y="19"/>
                    <a:pt x="319" y="21"/>
                    <a:pt x="285" y="21"/>
                  </a:cubicBezTo>
                  <a:cubicBezTo>
                    <a:pt x="285" y="21"/>
                    <a:pt x="285" y="21"/>
                    <a:pt x="285" y="21"/>
                  </a:cubicBezTo>
                  <a:cubicBezTo>
                    <a:pt x="326" y="21"/>
                    <a:pt x="366" y="18"/>
                    <a:pt x="394" y="14"/>
                  </a:cubicBezTo>
                  <a:cubicBezTo>
                    <a:pt x="394" y="14"/>
                    <a:pt x="394" y="14"/>
                    <a:pt x="394" y="13"/>
                  </a:cubicBezTo>
                  <a:cubicBezTo>
                    <a:pt x="394" y="13"/>
                    <a:pt x="394" y="13"/>
                    <a:pt x="394" y="13"/>
                  </a:cubicBezTo>
                  <a:cubicBezTo>
                    <a:pt x="394" y="14"/>
                    <a:pt x="394" y="14"/>
                    <a:pt x="394" y="14"/>
                  </a:cubicBezTo>
                  <a:cubicBezTo>
                    <a:pt x="394" y="14"/>
                    <a:pt x="394" y="14"/>
                    <a:pt x="394" y="14"/>
                  </a:cubicBezTo>
                  <a:cubicBezTo>
                    <a:pt x="395" y="14"/>
                    <a:pt x="395" y="14"/>
                    <a:pt x="395" y="14"/>
                  </a:cubicBezTo>
                  <a:cubicBezTo>
                    <a:pt x="395" y="14"/>
                    <a:pt x="395" y="14"/>
                    <a:pt x="395" y="14"/>
                  </a:cubicBezTo>
                  <a:cubicBezTo>
                    <a:pt x="429" y="61"/>
                    <a:pt x="506" y="138"/>
                    <a:pt x="552" y="170"/>
                  </a:cubicBezTo>
                  <a:cubicBezTo>
                    <a:pt x="552" y="170"/>
                    <a:pt x="552" y="170"/>
                    <a:pt x="552" y="170"/>
                  </a:cubicBezTo>
                  <a:cubicBezTo>
                    <a:pt x="552" y="170"/>
                    <a:pt x="552" y="170"/>
                    <a:pt x="552" y="170"/>
                  </a:cubicBezTo>
                  <a:cubicBezTo>
                    <a:pt x="552" y="170"/>
                    <a:pt x="552" y="170"/>
                    <a:pt x="552" y="170"/>
                  </a:cubicBezTo>
                  <a:cubicBezTo>
                    <a:pt x="552" y="170"/>
                    <a:pt x="552" y="171"/>
                    <a:pt x="553" y="171"/>
                  </a:cubicBezTo>
                  <a:cubicBezTo>
                    <a:pt x="553" y="171"/>
                    <a:pt x="553" y="171"/>
                    <a:pt x="553" y="171"/>
                  </a:cubicBezTo>
                  <a:cubicBezTo>
                    <a:pt x="552" y="171"/>
                    <a:pt x="552" y="171"/>
                    <a:pt x="552" y="171"/>
                  </a:cubicBezTo>
                  <a:cubicBezTo>
                    <a:pt x="544" y="228"/>
                    <a:pt x="544" y="337"/>
                    <a:pt x="554" y="393"/>
                  </a:cubicBezTo>
                  <a:cubicBezTo>
                    <a:pt x="554" y="393"/>
                    <a:pt x="554" y="393"/>
                    <a:pt x="554" y="393"/>
                  </a:cubicBezTo>
                  <a:cubicBezTo>
                    <a:pt x="554" y="393"/>
                    <a:pt x="554" y="393"/>
                    <a:pt x="554" y="393"/>
                  </a:cubicBezTo>
                  <a:cubicBezTo>
                    <a:pt x="554" y="393"/>
                    <a:pt x="554" y="393"/>
                    <a:pt x="554" y="393"/>
                  </a:cubicBezTo>
                  <a:cubicBezTo>
                    <a:pt x="554" y="393"/>
                    <a:pt x="554" y="393"/>
                    <a:pt x="554" y="393"/>
                  </a:cubicBezTo>
                  <a:cubicBezTo>
                    <a:pt x="553" y="394"/>
                    <a:pt x="553" y="394"/>
                    <a:pt x="553" y="394"/>
                  </a:cubicBezTo>
                  <a:cubicBezTo>
                    <a:pt x="553" y="394"/>
                    <a:pt x="553" y="394"/>
                    <a:pt x="553" y="394"/>
                  </a:cubicBezTo>
                  <a:cubicBezTo>
                    <a:pt x="507" y="428"/>
                    <a:pt x="430" y="506"/>
                    <a:pt x="398" y="552"/>
                  </a:cubicBezTo>
                  <a:cubicBezTo>
                    <a:pt x="398" y="552"/>
                    <a:pt x="398" y="552"/>
                    <a:pt x="398" y="552"/>
                  </a:cubicBezTo>
                  <a:cubicBezTo>
                    <a:pt x="398" y="552"/>
                    <a:pt x="398" y="552"/>
                    <a:pt x="398" y="552"/>
                  </a:cubicBezTo>
                  <a:cubicBezTo>
                    <a:pt x="398" y="552"/>
                    <a:pt x="398" y="552"/>
                    <a:pt x="397" y="552"/>
                  </a:cubicBezTo>
                  <a:cubicBezTo>
                    <a:pt x="397" y="552"/>
                    <a:pt x="397" y="552"/>
                    <a:pt x="397" y="552"/>
                  </a:cubicBezTo>
                  <a:cubicBezTo>
                    <a:pt x="397" y="552"/>
                    <a:pt x="397" y="552"/>
                    <a:pt x="397" y="552"/>
                  </a:cubicBezTo>
                  <a:cubicBezTo>
                    <a:pt x="397" y="552"/>
                    <a:pt x="397" y="552"/>
                    <a:pt x="397" y="552"/>
                  </a:cubicBezTo>
                  <a:cubicBezTo>
                    <a:pt x="371" y="548"/>
                    <a:pt x="334" y="546"/>
                    <a:pt x="296" y="546"/>
                  </a:cubicBezTo>
                  <a:cubicBezTo>
                    <a:pt x="292" y="546"/>
                    <a:pt x="288" y="546"/>
                    <a:pt x="285" y="546"/>
                  </a:cubicBezTo>
                  <a:cubicBezTo>
                    <a:pt x="285" y="546"/>
                    <a:pt x="285" y="546"/>
                    <a:pt x="285" y="546"/>
                  </a:cubicBezTo>
                  <a:cubicBezTo>
                    <a:pt x="288" y="546"/>
                    <a:pt x="292" y="546"/>
                    <a:pt x="296" y="546"/>
                  </a:cubicBezTo>
                  <a:cubicBezTo>
                    <a:pt x="327" y="546"/>
                    <a:pt x="358" y="547"/>
                    <a:pt x="383" y="550"/>
                  </a:cubicBezTo>
                  <a:cubicBezTo>
                    <a:pt x="386" y="560"/>
                    <a:pt x="386" y="560"/>
                    <a:pt x="386" y="560"/>
                  </a:cubicBezTo>
                  <a:cubicBezTo>
                    <a:pt x="388" y="564"/>
                    <a:pt x="393" y="567"/>
                    <a:pt x="398" y="567"/>
                  </a:cubicBezTo>
                  <a:cubicBezTo>
                    <a:pt x="399" y="567"/>
                    <a:pt x="401" y="567"/>
                    <a:pt x="402" y="567"/>
                  </a:cubicBezTo>
                  <a:cubicBezTo>
                    <a:pt x="408" y="564"/>
                    <a:pt x="411" y="557"/>
                    <a:pt x="409" y="551"/>
                  </a:cubicBezTo>
                  <a:cubicBezTo>
                    <a:pt x="405" y="541"/>
                    <a:pt x="405" y="541"/>
                    <a:pt x="405" y="541"/>
                  </a:cubicBezTo>
                  <a:cubicBezTo>
                    <a:pt x="438" y="499"/>
                    <a:pt x="499" y="437"/>
                    <a:pt x="542" y="402"/>
                  </a:cubicBezTo>
                  <a:cubicBezTo>
                    <a:pt x="551" y="406"/>
                    <a:pt x="551" y="406"/>
                    <a:pt x="551" y="406"/>
                  </a:cubicBezTo>
                  <a:cubicBezTo>
                    <a:pt x="552" y="407"/>
                    <a:pt x="554" y="407"/>
                    <a:pt x="556" y="407"/>
                  </a:cubicBezTo>
                  <a:cubicBezTo>
                    <a:pt x="560" y="407"/>
                    <a:pt x="565" y="404"/>
                    <a:pt x="567" y="399"/>
                  </a:cubicBezTo>
                  <a:cubicBezTo>
                    <a:pt x="570" y="393"/>
                    <a:pt x="567" y="386"/>
                    <a:pt x="560" y="383"/>
                  </a:cubicBezTo>
                  <a:cubicBezTo>
                    <a:pt x="552" y="380"/>
                    <a:pt x="552" y="380"/>
                    <a:pt x="552" y="380"/>
                  </a:cubicBezTo>
                  <a:cubicBezTo>
                    <a:pt x="545" y="326"/>
                    <a:pt x="544" y="240"/>
                    <a:pt x="550" y="185"/>
                  </a:cubicBezTo>
                  <a:cubicBezTo>
                    <a:pt x="559" y="182"/>
                    <a:pt x="559" y="182"/>
                    <a:pt x="559" y="182"/>
                  </a:cubicBezTo>
                  <a:cubicBezTo>
                    <a:pt x="565" y="179"/>
                    <a:pt x="568" y="172"/>
                    <a:pt x="565" y="166"/>
                  </a:cubicBezTo>
                  <a:cubicBezTo>
                    <a:pt x="563" y="161"/>
                    <a:pt x="559" y="158"/>
                    <a:pt x="554" y="158"/>
                  </a:cubicBezTo>
                  <a:cubicBezTo>
                    <a:pt x="552" y="158"/>
                    <a:pt x="551" y="158"/>
                    <a:pt x="549" y="159"/>
                  </a:cubicBezTo>
                  <a:cubicBezTo>
                    <a:pt x="541" y="162"/>
                    <a:pt x="541" y="162"/>
                    <a:pt x="541" y="162"/>
                  </a:cubicBezTo>
                  <a:cubicBezTo>
                    <a:pt x="499" y="129"/>
                    <a:pt x="437" y="68"/>
                    <a:pt x="403" y="25"/>
                  </a:cubicBezTo>
                  <a:cubicBezTo>
                    <a:pt x="406" y="17"/>
                    <a:pt x="406" y="17"/>
                    <a:pt x="406" y="17"/>
                  </a:cubicBezTo>
                  <a:cubicBezTo>
                    <a:pt x="409" y="11"/>
                    <a:pt x="406" y="4"/>
                    <a:pt x="400" y="1"/>
                  </a:cubicBezTo>
                  <a:cubicBezTo>
                    <a:pt x="398" y="1"/>
                    <a:pt x="397" y="0"/>
                    <a:pt x="395" y="0"/>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27" name="Freeform: Shape 34"/>
            <p:cNvSpPr/>
            <p:nvPr/>
          </p:nvSpPr>
          <p:spPr bwMode="auto">
            <a:xfrm>
              <a:off x="5219050" y="1641934"/>
              <a:ext cx="331565" cy="504973"/>
            </a:xfrm>
            <a:custGeom>
              <a:gdLst>
                <a:gd name="T0" fmla="*/ 639686300 w 48"/>
                <a:gd name="T1" fmla="*/ 819922026 h 76"/>
                <a:gd name="T2" fmla="*/ 554394291 w 48"/>
                <a:gd name="T3" fmla="*/ 1046108191 h 76"/>
                <a:gd name="T4" fmla="*/ 326950189 w 48"/>
                <a:gd name="T5" fmla="*/ 947152214 h 76"/>
                <a:gd name="T6" fmla="*/ 28431927 w 48"/>
                <a:gd name="T7" fmla="*/ 254460375 h 76"/>
                <a:gd name="T8" fmla="*/ 127938014 w 48"/>
                <a:gd name="T9" fmla="*/ 28274211 h 76"/>
                <a:gd name="T10" fmla="*/ 355382116 w 48"/>
                <a:gd name="T11" fmla="*/ 127230188 h 76"/>
                <a:gd name="T12" fmla="*/ 639686300 w 48"/>
                <a:gd name="T13" fmla="*/ 819922026 h 76"/>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8" h="76">
                  <a:moveTo>
                    <a:pt x="45" y="58"/>
                  </a:moveTo>
                  <a:cubicBezTo>
                    <a:pt x="48" y="64"/>
                    <a:pt x="45" y="71"/>
                    <a:pt x="39" y="74"/>
                  </a:cubicBezTo>
                  <a:cubicBezTo>
                    <a:pt x="33" y="76"/>
                    <a:pt x="26" y="73"/>
                    <a:pt x="23" y="67"/>
                  </a:cubicBezTo>
                  <a:cubicBezTo>
                    <a:pt x="2" y="18"/>
                    <a:pt x="2" y="18"/>
                    <a:pt x="2" y="18"/>
                  </a:cubicBezTo>
                  <a:cubicBezTo>
                    <a:pt x="0" y="12"/>
                    <a:pt x="3" y="5"/>
                    <a:pt x="9" y="2"/>
                  </a:cubicBezTo>
                  <a:cubicBezTo>
                    <a:pt x="15" y="0"/>
                    <a:pt x="22" y="2"/>
                    <a:pt x="25" y="9"/>
                  </a:cubicBezTo>
                  <a:cubicBezTo>
                    <a:pt x="45" y="58"/>
                    <a:pt x="45" y="58"/>
                    <a:pt x="45" y="58"/>
                  </a:cubicBezTo>
                </a:path>
              </a:pathLst>
            </a:custGeom>
            <a:solidFill>
              <a:srgbClr val="E854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28" name="Freeform: Shape 35"/>
            <p:cNvSpPr/>
            <p:nvPr/>
          </p:nvSpPr>
          <p:spPr bwMode="auto">
            <a:xfrm>
              <a:off x="6629657" y="1636323"/>
              <a:ext cx="331565" cy="504973"/>
            </a:xfrm>
            <a:custGeom>
              <a:gdLst>
                <a:gd name="T0" fmla="*/ 355382116 w 48"/>
                <a:gd name="T1" fmla="*/ 947152214 h 76"/>
                <a:gd name="T2" fmla="*/ 127938014 w 48"/>
                <a:gd name="T3" fmla="*/ 1046108191 h 76"/>
                <a:gd name="T4" fmla="*/ 28431927 w 48"/>
                <a:gd name="T5" fmla="*/ 819922026 h 76"/>
                <a:gd name="T6" fmla="*/ 326950189 w 48"/>
                <a:gd name="T7" fmla="*/ 127230188 h 76"/>
                <a:gd name="T8" fmla="*/ 554394291 w 48"/>
                <a:gd name="T9" fmla="*/ 28274211 h 76"/>
                <a:gd name="T10" fmla="*/ 639686300 w 48"/>
                <a:gd name="T11" fmla="*/ 254460375 h 76"/>
                <a:gd name="T12" fmla="*/ 355382116 w 48"/>
                <a:gd name="T13" fmla="*/ 947152214 h 76"/>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8" h="76">
                  <a:moveTo>
                    <a:pt x="25" y="67"/>
                  </a:moveTo>
                  <a:cubicBezTo>
                    <a:pt x="22" y="73"/>
                    <a:pt x="15" y="76"/>
                    <a:pt x="9" y="74"/>
                  </a:cubicBezTo>
                  <a:cubicBezTo>
                    <a:pt x="3" y="71"/>
                    <a:pt x="0" y="64"/>
                    <a:pt x="2" y="58"/>
                  </a:cubicBezTo>
                  <a:cubicBezTo>
                    <a:pt x="23" y="9"/>
                    <a:pt x="23" y="9"/>
                    <a:pt x="23" y="9"/>
                  </a:cubicBezTo>
                  <a:cubicBezTo>
                    <a:pt x="25" y="3"/>
                    <a:pt x="32" y="0"/>
                    <a:pt x="39" y="2"/>
                  </a:cubicBezTo>
                  <a:cubicBezTo>
                    <a:pt x="45" y="5"/>
                    <a:pt x="48" y="12"/>
                    <a:pt x="45" y="18"/>
                  </a:cubicBezTo>
                  <a:lnTo>
                    <a:pt x="25" y="67"/>
                  </a:lnTo>
                  <a:close/>
                </a:path>
              </a:pathLst>
            </a:custGeom>
            <a:solidFill>
              <a:srgbClr val="B37927"/>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29" name="Freeform: Shape 36"/>
            <p:cNvSpPr/>
            <p:nvPr/>
          </p:nvSpPr>
          <p:spPr bwMode="auto">
            <a:xfrm>
              <a:off x="7528374" y="2688350"/>
              <a:ext cx="532251" cy="311401"/>
            </a:xfrm>
            <a:custGeom>
              <a:gdLst>
                <a:gd name="T0" fmla="*/ 256224920 w 77"/>
                <a:gd name="T1" fmla="*/ 632548432 h 47"/>
                <a:gd name="T2" fmla="*/ 42705411 w 77"/>
                <a:gd name="T3" fmla="*/ 534150343 h 47"/>
                <a:gd name="T4" fmla="*/ 128112460 w 77"/>
                <a:gd name="T5" fmla="*/ 309246317 h 47"/>
                <a:gd name="T6" fmla="*/ 825615309 w 77"/>
                <a:gd name="T7" fmla="*/ 28111597 h 47"/>
                <a:gd name="T8" fmla="*/ 1053369955 w 77"/>
                <a:gd name="T9" fmla="*/ 126509686 h 47"/>
                <a:gd name="T10" fmla="*/ 967962906 w 77"/>
                <a:gd name="T11" fmla="*/ 351413713 h 47"/>
                <a:gd name="T12" fmla="*/ 256224920 w 77"/>
                <a:gd name="T13" fmla="*/ 632548432 h 4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77" h="47">
                  <a:moveTo>
                    <a:pt x="18" y="45"/>
                  </a:moveTo>
                  <a:cubicBezTo>
                    <a:pt x="12" y="47"/>
                    <a:pt x="5" y="44"/>
                    <a:pt x="3" y="38"/>
                  </a:cubicBezTo>
                  <a:cubicBezTo>
                    <a:pt x="0" y="32"/>
                    <a:pt x="3" y="25"/>
                    <a:pt x="9" y="22"/>
                  </a:cubicBezTo>
                  <a:cubicBezTo>
                    <a:pt x="58" y="2"/>
                    <a:pt x="58" y="2"/>
                    <a:pt x="58" y="2"/>
                  </a:cubicBezTo>
                  <a:cubicBezTo>
                    <a:pt x="65" y="0"/>
                    <a:pt x="72" y="3"/>
                    <a:pt x="74" y="9"/>
                  </a:cubicBezTo>
                  <a:cubicBezTo>
                    <a:pt x="77" y="15"/>
                    <a:pt x="74" y="22"/>
                    <a:pt x="68" y="25"/>
                  </a:cubicBezTo>
                  <a:lnTo>
                    <a:pt x="18" y="45"/>
                  </a:lnTo>
                  <a:close/>
                </a:path>
              </a:pathLst>
            </a:custGeom>
            <a:solidFill>
              <a:srgbClr val="B37927"/>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30" name="Freeform: Shape 37"/>
            <p:cNvSpPr/>
            <p:nvPr/>
          </p:nvSpPr>
          <p:spPr bwMode="auto">
            <a:xfrm>
              <a:off x="7542916" y="4040555"/>
              <a:ext cx="529341" cy="319816"/>
            </a:xfrm>
            <a:custGeom>
              <a:gdLst>
                <a:gd name="T0" fmla="*/ 126714250 w 77"/>
                <a:gd name="T1" fmla="*/ 355382116 h 48"/>
                <a:gd name="T2" fmla="*/ 42239334 w 77"/>
                <a:gd name="T3" fmla="*/ 127938014 h 48"/>
                <a:gd name="T4" fmla="*/ 267510780 w 77"/>
                <a:gd name="T5" fmla="*/ 42646005 h 48"/>
                <a:gd name="T6" fmla="*/ 943328868 w 77"/>
                <a:gd name="T7" fmla="*/ 326950189 h 48"/>
                <a:gd name="T8" fmla="*/ 1041886064 w 77"/>
                <a:gd name="T9" fmla="*/ 554394291 h 48"/>
                <a:gd name="T10" fmla="*/ 816614618 w 77"/>
                <a:gd name="T11" fmla="*/ 653900378 h 48"/>
                <a:gd name="T12" fmla="*/ 126714250 w 77"/>
                <a:gd name="T13" fmla="*/ 355382116 h 48"/>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77" h="48">
                  <a:moveTo>
                    <a:pt x="9" y="25"/>
                  </a:moveTo>
                  <a:cubicBezTo>
                    <a:pt x="3" y="22"/>
                    <a:pt x="0" y="15"/>
                    <a:pt x="3" y="9"/>
                  </a:cubicBezTo>
                  <a:cubicBezTo>
                    <a:pt x="5" y="3"/>
                    <a:pt x="13" y="0"/>
                    <a:pt x="19" y="3"/>
                  </a:cubicBezTo>
                  <a:cubicBezTo>
                    <a:pt x="67" y="23"/>
                    <a:pt x="67" y="23"/>
                    <a:pt x="67" y="23"/>
                  </a:cubicBezTo>
                  <a:cubicBezTo>
                    <a:pt x="74" y="26"/>
                    <a:pt x="77" y="33"/>
                    <a:pt x="74" y="39"/>
                  </a:cubicBezTo>
                  <a:cubicBezTo>
                    <a:pt x="71" y="46"/>
                    <a:pt x="64" y="48"/>
                    <a:pt x="58" y="46"/>
                  </a:cubicBezTo>
                  <a:lnTo>
                    <a:pt x="9" y="25"/>
                  </a:lnTo>
                  <a:close/>
                </a:path>
              </a:pathLst>
            </a:custGeom>
            <a:solidFill>
              <a:srgbClr val="B37927"/>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31" name="Freeform: Shape 38"/>
            <p:cNvSpPr/>
            <p:nvPr/>
          </p:nvSpPr>
          <p:spPr bwMode="auto">
            <a:xfrm>
              <a:off x="6650017" y="4918645"/>
              <a:ext cx="325748" cy="513390"/>
            </a:xfrm>
            <a:custGeom>
              <a:gdLst>
                <a:gd name="T0" fmla="*/ 42933026 w 47"/>
                <a:gd name="T1" fmla="*/ 256224920 h 77"/>
                <a:gd name="T2" fmla="*/ 143110085 w 47"/>
                <a:gd name="T3" fmla="*/ 42705411 h 77"/>
                <a:gd name="T4" fmla="*/ 372082438 w 47"/>
                <a:gd name="T5" fmla="*/ 128112460 h 77"/>
                <a:gd name="T6" fmla="*/ 643991600 w 47"/>
                <a:gd name="T7" fmla="*/ 839850446 h 77"/>
                <a:gd name="T8" fmla="*/ 543814540 w 47"/>
                <a:gd name="T9" fmla="*/ 1067605092 h 77"/>
                <a:gd name="T10" fmla="*/ 314842187 w 47"/>
                <a:gd name="T11" fmla="*/ 967962906 h 77"/>
                <a:gd name="T12" fmla="*/ 42933026 w 47"/>
                <a:gd name="T13" fmla="*/ 256224920 h 7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7" h="77">
                  <a:moveTo>
                    <a:pt x="3" y="18"/>
                  </a:moveTo>
                  <a:cubicBezTo>
                    <a:pt x="0" y="12"/>
                    <a:pt x="4" y="5"/>
                    <a:pt x="10" y="3"/>
                  </a:cubicBezTo>
                  <a:cubicBezTo>
                    <a:pt x="16" y="0"/>
                    <a:pt x="23" y="3"/>
                    <a:pt x="26" y="9"/>
                  </a:cubicBezTo>
                  <a:cubicBezTo>
                    <a:pt x="45" y="59"/>
                    <a:pt x="45" y="59"/>
                    <a:pt x="45" y="59"/>
                  </a:cubicBezTo>
                  <a:cubicBezTo>
                    <a:pt x="47" y="65"/>
                    <a:pt x="44" y="72"/>
                    <a:pt x="38" y="75"/>
                  </a:cubicBezTo>
                  <a:cubicBezTo>
                    <a:pt x="32" y="77"/>
                    <a:pt x="25" y="74"/>
                    <a:pt x="22" y="68"/>
                  </a:cubicBezTo>
                  <a:lnTo>
                    <a:pt x="3" y="18"/>
                  </a:lnTo>
                  <a:close/>
                </a:path>
              </a:pathLst>
            </a:custGeom>
            <a:solidFill>
              <a:srgbClr val="B37927"/>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32" name="Freeform: Shape 39"/>
            <p:cNvSpPr/>
            <p:nvPr/>
          </p:nvSpPr>
          <p:spPr bwMode="auto">
            <a:xfrm>
              <a:off x="5248135" y="4918645"/>
              <a:ext cx="337382" cy="504973"/>
            </a:xfrm>
            <a:custGeom>
              <a:gdLst>
                <a:gd name="T0" fmla="*/ 338971294 w 49"/>
                <a:gd name="T1" fmla="*/ 127230188 h 76"/>
                <a:gd name="T2" fmla="*/ 564953409 w 49"/>
                <a:gd name="T3" fmla="*/ 42411316 h 76"/>
                <a:gd name="T4" fmla="*/ 663819410 w 49"/>
                <a:gd name="T5" fmla="*/ 268597480 h 76"/>
                <a:gd name="T6" fmla="*/ 353094471 w 49"/>
                <a:gd name="T7" fmla="*/ 947152214 h 76"/>
                <a:gd name="T8" fmla="*/ 127112356 w 49"/>
                <a:gd name="T9" fmla="*/ 1031971086 h 76"/>
                <a:gd name="T10" fmla="*/ 42369533 w 49"/>
                <a:gd name="T11" fmla="*/ 805788681 h 76"/>
                <a:gd name="T12" fmla="*/ 338971294 w 49"/>
                <a:gd name="T13" fmla="*/ 127230188 h 76"/>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9" h="76">
                  <a:moveTo>
                    <a:pt x="24" y="9"/>
                  </a:moveTo>
                  <a:cubicBezTo>
                    <a:pt x="27" y="3"/>
                    <a:pt x="34" y="0"/>
                    <a:pt x="40" y="3"/>
                  </a:cubicBezTo>
                  <a:cubicBezTo>
                    <a:pt x="46" y="5"/>
                    <a:pt x="49" y="13"/>
                    <a:pt x="47" y="19"/>
                  </a:cubicBezTo>
                  <a:cubicBezTo>
                    <a:pt x="25" y="67"/>
                    <a:pt x="25" y="67"/>
                    <a:pt x="25" y="67"/>
                  </a:cubicBezTo>
                  <a:cubicBezTo>
                    <a:pt x="22" y="73"/>
                    <a:pt x="15" y="76"/>
                    <a:pt x="9" y="73"/>
                  </a:cubicBezTo>
                  <a:cubicBezTo>
                    <a:pt x="3" y="71"/>
                    <a:pt x="0" y="64"/>
                    <a:pt x="3" y="57"/>
                  </a:cubicBezTo>
                  <a:cubicBezTo>
                    <a:pt x="24" y="9"/>
                    <a:pt x="24" y="9"/>
                    <a:pt x="24" y="9"/>
                  </a:cubicBezTo>
                </a:path>
              </a:pathLst>
            </a:custGeom>
            <a:solidFill>
              <a:srgbClr val="E854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33" name="Freeform: Shape 40"/>
            <p:cNvSpPr/>
            <p:nvPr/>
          </p:nvSpPr>
          <p:spPr bwMode="auto">
            <a:xfrm>
              <a:off x="4122557" y="4071413"/>
              <a:ext cx="529341" cy="308594"/>
            </a:xfrm>
            <a:custGeom>
              <a:gdLst>
                <a:gd name="T0" fmla="*/ 830693145 w 77"/>
                <a:gd name="T1" fmla="*/ 28820717 h 46"/>
                <a:gd name="T2" fmla="*/ 1041886064 w 77"/>
                <a:gd name="T3" fmla="*/ 129700821 h 46"/>
                <a:gd name="T4" fmla="*/ 943328868 w 77"/>
                <a:gd name="T5" fmla="*/ 360277948 h 46"/>
                <a:gd name="T6" fmla="*/ 253432252 w 77"/>
                <a:gd name="T7" fmla="*/ 634089948 h 46"/>
                <a:gd name="T8" fmla="*/ 28160807 w 77"/>
                <a:gd name="T9" fmla="*/ 533209845 h 46"/>
                <a:gd name="T10" fmla="*/ 126714250 w 77"/>
                <a:gd name="T11" fmla="*/ 302632717 h 46"/>
                <a:gd name="T12" fmla="*/ 830693145 w 77"/>
                <a:gd name="T13" fmla="*/ 28820717 h 46"/>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77" h="46">
                  <a:moveTo>
                    <a:pt x="59" y="2"/>
                  </a:moveTo>
                  <a:cubicBezTo>
                    <a:pt x="65" y="0"/>
                    <a:pt x="72" y="3"/>
                    <a:pt x="74" y="9"/>
                  </a:cubicBezTo>
                  <a:cubicBezTo>
                    <a:pt x="77" y="16"/>
                    <a:pt x="74" y="23"/>
                    <a:pt x="67" y="25"/>
                  </a:cubicBezTo>
                  <a:cubicBezTo>
                    <a:pt x="18" y="44"/>
                    <a:pt x="18" y="44"/>
                    <a:pt x="18" y="44"/>
                  </a:cubicBezTo>
                  <a:cubicBezTo>
                    <a:pt x="11" y="46"/>
                    <a:pt x="4" y="43"/>
                    <a:pt x="2" y="37"/>
                  </a:cubicBezTo>
                  <a:cubicBezTo>
                    <a:pt x="0" y="31"/>
                    <a:pt x="3" y="24"/>
                    <a:pt x="9" y="21"/>
                  </a:cubicBezTo>
                  <a:cubicBezTo>
                    <a:pt x="59" y="2"/>
                    <a:pt x="59" y="2"/>
                    <a:pt x="59" y="2"/>
                  </a:cubicBezTo>
                </a:path>
              </a:pathLst>
            </a:custGeom>
            <a:solidFill>
              <a:srgbClr val="E854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34" name="Freeform: Shape 41"/>
            <p:cNvSpPr/>
            <p:nvPr/>
          </p:nvSpPr>
          <p:spPr bwMode="auto">
            <a:xfrm>
              <a:off x="4122557" y="2688350"/>
              <a:ext cx="523524" cy="331038"/>
            </a:xfrm>
            <a:custGeom>
              <a:gdLst>
                <a:gd name="T0" fmla="*/ 947152214 w 76"/>
                <a:gd name="T1" fmla="*/ 350908430 h 50"/>
                <a:gd name="T2" fmla="*/ 1031971086 w 76"/>
                <a:gd name="T3" fmla="*/ 575488626 h 50"/>
                <a:gd name="T4" fmla="*/ 805788681 w 76"/>
                <a:gd name="T5" fmla="*/ 659706199 h 50"/>
                <a:gd name="T6" fmla="*/ 127230188 w 76"/>
                <a:gd name="T7" fmla="*/ 350908430 h 50"/>
                <a:gd name="T8" fmla="*/ 42411316 w 76"/>
                <a:gd name="T9" fmla="*/ 126328234 h 50"/>
                <a:gd name="T10" fmla="*/ 268597480 w 76"/>
                <a:gd name="T11" fmla="*/ 42110660 h 50"/>
                <a:gd name="T12" fmla="*/ 947152214 w 76"/>
                <a:gd name="T13" fmla="*/ 350908430 h 5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76" h="50">
                  <a:moveTo>
                    <a:pt x="67" y="25"/>
                  </a:moveTo>
                  <a:cubicBezTo>
                    <a:pt x="73" y="28"/>
                    <a:pt x="76" y="35"/>
                    <a:pt x="73" y="41"/>
                  </a:cubicBezTo>
                  <a:cubicBezTo>
                    <a:pt x="71" y="47"/>
                    <a:pt x="63" y="50"/>
                    <a:pt x="57" y="47"/>
                  </a:cubicBezTo>
                  <a:cubicBezTo>
                    <a:pt x="9" y="25"/>
                    <a:pt x="9" y="25"/>
                    <a:pt x="9" y="25"/>
                  </a:cubicBezTo>
                  <a:cubicBezTo>
                    <a:pt x="3" y="22"/>
                    <a:pt x="0" y="15"/>
                    <a:pt x="3" y="9"/>
                  </a:cubicBezTo>
                  <a:cubicBezTo>
                    <a:pt x="6" y="3"/>
                    <a:pt x="13" y="0"/>
                    <a:pt x="19" y="3"/>
                  </a:cubicBezTo>
                  <a:cubicBezTo>
                    <a:pt x="67" y="25"/>
                    <a:pt x="67" y="25"/>
                    <a:pt x="67" y="25"/>
                  </a:cubicBezTo>
                </a:path>
              </a:pathLst>
            </a:custGeom>
            <a:solidFill>
              <a:srgbClr val="E854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35" name="Freeform: Shape 42"/>
            <p:cNvSpPr/>
            <p:nvPr/>
          </p:nvSpPr>
          <p:spPr bwMode="auto">
            <a:xfrm>
              <a:off x="4233079" y="2780928"/>
              <a:ext cx="1864329" cy="1512113"/>
            </a:xfrm>
            <a:custGeom>
              <a:gdLst>
                <a:gd name="T0" fmla="*/ 0 w 270"/>
                <a:gd name="T1" fmla="*/ 0 h 227"/>
                <a:gd name="T2" fmla="*/ 0 w 270"/>
                <a:gd name="T3" fmla="*/ 14207021 h 227"/>
                <a:gd name="T4" fmla="*/ 0 w 270"/>
                <a:gd name="T5" fmla="*/ 2147483646 h 227"/>
                <a:gd name="T6" fmla="*/ 14204775 w 270"/>
                <a:gd name="T7" fmla="*/ 2147483646 h 227"/>
                <a:gd name="T8" fmla="*/ 2147483646 w 270"/>
                <a:gd name="T9" fmla="*/ 1605581885 h 227"/>
                <a:gd name="T10" fmla="*/ 0 w 270"/>
                <a:gd name="T11" fmla="*/ 0 h 227"/>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70" h="226">
                  <a:moveTo>
                    <a:pt x="0" y="0"/>
                  </a:moveTo>
                  <a:cubicBezTo>
                    <a:pt x="0" y="1"/>
                    <a:pt x="0" y="1"/>
                    <a:pt x="0" y="1"/>
                  </a:cubicBezTo>
                  <a:cubicBezTo>
                    <a:pt x="9" y="56"/>
                    <a:pt x="7" y="168"/>
                    <a:pt x="0" y="224"/>
                  </a:cubicBezTo>
                  <a:cubicBezTo>
                    <a:pt x="0" y="227"/>
                    <a:pt x="1" y="227"/>
                    <a:pt x="1" y="227"/>
                  </a:cubicBezTo>
                  <a:cubicBezTo>
                    <a:pt x="62" y="200"/>
                    <a:pt x="270" y="113"/>
                    <a:pt x="270" y="113"/>
                  </a:cubicBezTo>
                  <a:cubicBezTo>
                    <a:pt x="0" y="0"/>
                    <a:pt x="0" y="0"/>
                    <a:pt x="0" y="0"/>
                  </a:cubicBezTo>
                </a:path>
              </a:pathLst>
            </a:custGeom>
            <a:solidFill>
              <a:srgbClr val="6FE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36" name="Freeform: Shape 43"/>
            <p:cNvSpPr/>
            <p:nvPr/>
          </p:nvSpPr>
          <p:spPr bwMode="auto">
            <a:xfrm>
              <a:off x="4233079" y="1734513"/>
              <a:ext cx="1864329" cy="1798265"/>
            </a:xfrm>
            <a:custGeom>
              <a:gdLst>
                <a:gd name="T0" fmla="*/ 2147483646 w 270"/>
                <a:gd name="T1" fmla="*/ 0 h 270"/>
                <a:gd name="T2" fmla="*/ 2147483646 w 270"/>
                <a:gd name="T3" fmla="*/ 0 h 270"/>
                <a:gd name="T4" fmla="*/ 0 w 270"/>
                <a:gd name="T5" fmla="*/ 2147483646 h 270"/>
                <a:gd name="T6" fmla="*/ 0 w 270"/>
                <a:gd name="T7" fmla="*/ 2147483646 h 270"/>
                <a:gd name="T8" fmla="*/ 2147483646 w 270"/>
                <a:gd name="T9" fmla="*/ 2147483646 h 270"/>
                <a:gd name="T10" fmla="*/ 2147483646 w 270"/>
                <a:gd name="T11" fmla="*/ 0 h 27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70" h="270">
                  <a:moveTo>
                    <a:pt x="158" y="0"/>
                  </a:moveTo>
                  <a:cubicBezTo>
                    <a:pt x="158" y="0"/>
                    <a:pt x="158" y="0"/>
                    <a:pt x="158" y="0"/>
                  </a:cubicBezTo>
                  <a:cubicBezTo>
                    <a:pt x="125" y="46"/>
                    <a:pt x="47" y="125"/>
                    <a:pt x="0" y="158"/>
                  </a:cubicBezTo>
                  <a:cubicBezTo>
                    <a:pt x="0" y="158"/>
                    <a:pt x="0" y="158"/>
                    <a:pt x="0" y="158"/>
                  </a:cubicBezTo>
                  <a:cubicBezTo>
                    <a:pt x="62" y="182"/>
                    <a:pt x="270" y="270"/>
                    <a:pt x="270" y="270"/>
                  </a:cubicBezTo>
                  <a:cubicBezTo>
                    <a:pt x="158" y="0"/>
                    <a:pt x="158" y="0"/>
                    <a:pt x="158" y="0"/>
                  </a:cubicBezTo>
                </a:path>
              </a:pathLst>
            </a:custGeom>
            <a:solidFill>
              <a:srgbClr val="FFFD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37" name="Freeform: Shape 44"/>
            <p:cNvSpPr/>
            <p:nvPr/>
          </p:nvSpPr>
          <p:spPr bwMode="auto">
            <a:xfrm>
              <a:off x="5317938" y="1734513"/>
              <a:ext cx="1547305" cy="1798265"/>
            </a:xfrm>
            <a:custGeom>
              <a:gdLst>
                <a:gd name="T0" fmla="*/ 2147483646 w 224"/>
                <a:gd name="T1" fmla="*/ 0 h 270"/>
                <a:gd name="T2" fmla="*/ 2147483646 w 224"/>
                <a:gd name="T3" fmla="*/ 0 h 270"/>
                <a:gd name="T4" fmla="*/ 0 w 224"/>
                <a:gd name="T5" fmla="*/ 0 h 270"/>
                <a:gd name="T6" fmla="*/ 0 w 224"/>
                <a:gd name="T7" fmla="*/ 0 h 270"/>
                <a:gd name="T8" fmla="*/ 1606322789 w 224"/>
                <a:gd name="T9" fmla="*/ 2147483646 h 270"/>
                <a:gd name="T10" fmla="*/ 2147483646 w 224"/>
                <a:gd name="T11" fmla="*/ 0 h 27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24" h="270">
                  <a:moveTo>
                    <a:pt x="224" y="0"/>
                  </a:moveTo>
                  <a:cubicBezTo>
                    <a:pt x="223" y="0"/>
                    <a:pt x="223" y="0"/>
                    <a:pt x="223" y="0"/>
                  </a:cubicBezTo>
                  <a:cubicBezTo>
                    <a:pt x="168" y="9"/>
                    <a:pt x="57" y="9"/>
                    <a:pt x="0" y="0"/>
                  </a:cubicBezTo>
                  <a:cubicBezTo>
                    <a:pt x="0" y="0"/>
                    <a:pt x="0" y="0"/>
                    <a:pt x="0" y="0"/>
                  </a:cubicBezTo>
                  <a:cubicBezTo>
                    <a:pt x="27" y="61"/>
                    <a:pt x="113" y="270"/>
                    <a:pt x="113" y="270"/>
                  </a:cubicBezTo>
                  <a:cubicBezTo>
                    <a:pt x="224" y="0"/>
                    <a:pt x="224" y="0"/>
                    <a:pt x="224" y="0"/>
                  </a:cubicBezTo>
                </a:path>
              </a:pathLst>
            </a:custGeom>
            <a:solidFill>
              <a:srgbClr val="FB7A0B"/>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38" name="Freeform: Shape 45"/>
            <p:cNvSpPr/>
            <p:nvPr/>
          </p:nvSpPr>
          <p:spPr bwMode="auto">
            <a:xfrm>
              <a:off x="6097408" y="1728902"/>
              <a:ext cx="1858512" cy="1803875"/>
            </a:xfrm>
            <a:custGeom>
              <a:gdLst>
                <a:gd name="T0" fmla="*/ 2147483646 w 269"/>
                <a:gd name="T1" fmla="*/ 2147483646 h 271"/>
                <a:gd name="T2" fmla="*/ 2147483646 w 269"/>
                <a:gd name="T3" fmla="*/ 2147483646 h 271"/>
                <a:gd name="T4" fmla="*/ 1564292725 w 269"/>
                <a:gd name="T5" fmla="*/ 0 h 271"/>
                <a:gd name="T6" fmla="*/ 1564292725 w 269"/>
                <a:gd name="T7" fmla="*/ 0 h 271"/>
                <a:gd name="T8" fmla="*/ 0 w 269"/>
                <a:gd name="T9" fmla="*/ 2147483646 h 271"/>
                <a:gd name="T10" fmla="*/ 2147483646 w 269"/>
                <a:gd name="T11" fmla="*/ 2147483646 h 271"/>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69" h="271">
                  <a:moveTo>
                    <a:pt x="269" y="158"/>
                  </a:moveTo>
                  <a:cubicBezTo>
                    <a:pt x="269" y="158"/>
                    <a:pt x="269" y="158"/>
                    <a:pt x="269" y="158"/>
                  </a:cubicBezTo>
                  <a:cubicBezTo>
                    <a:pt x="223" y="125"/>
                    <a:pt x="144" y="47"/>
                    <a:pt x="110" y="0"/>
                  </a:cubicBezTo>
                  <a:cubicBezTo>
                    <a:pt x="110" y="0"/>
                    <a:pt x="110" y="0"/>
                    <a:pt x="110" y="0"/>
                  </a:cubicBezTo>
                  <a:cubicBezTo>
                    <a:pt x="86" y="62"/>
                    <a:pt x="0" y="271"/>
                    <a:pt x="0" y="271"/>
                  </a:cubicBezTo>
                  <a:cubicBezTo>
                    <a:pt x="269" y="158"/>
                    <a:pt x="269" y="158"/>
                    <a:pt x="269" y="158"/>
                  </a:cubicBezTo>
                </a:path>
              </a:pathLst>
            </a:custGeom>
            <a:solidFill>
              <a:srgbClr val="DE5B04"/>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39" name="Freeform: Shape 46"/>
            <p:cNvSpPr/>
            <p:nvPr/>
          </p:nvSpPr>
          <p:spPr bwMode="auto">
            <a:xfrm>
              <a:off x="6097408" y="2775317"/>
              <a:ext cx="1864329" cy="1489670"/>
            </a:xfrm>
            <a:custGeom>
              <a:gdLst>
                <a:gd name="T0" fmla="*/ 2147483646 w 270"/>
                <a:gd name="T1" fmla="*/ 2147483646 h 224"/>
                <a:gd name="T2" fmla="*/ 2147483646 w 270"/>
                <a:gd name="T3" fmla="*/ 2147483646 h 224"/>
                <a:gd name="T4" fmla="*/ 2147483646 w 270"/>
                <a:gd name="T5" fmla="*/ 0 h 224"/>
                <a:gd name="T6" fmla="*/ 2147483646 w 270"/>
                <a:gd name="T7" fmla="*/ 0 h 224"/>
                <a:gd name="T8" fmla="*/ 0 w 270"/>
                <a:gd name="T9" fmla="*/ 1614454780 h 224"/>
                <a:gd name="T10" fmla="*/ 2147483646 w 270"/>
                <a:gd name="T11" fmla="*/ 2147483646 h 224"/>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70" h="224">
                  <a:moveTo>
                    <a:pt x="269" y="224"/>
                  </a:moveTo>
                  <a:cubicBezTo>
                    <a:pt x="270" y="223"/>
                    <a:pt x="270" y="223"/>
                    <a:pt x="270" y="223"/>
                  </a:cubicBezTo>
                  <a:cubicBezTo>
                    <a:pt x="260" y="168"/>
                    <a:pt x="259" y="57"/>
                    <a:pt x="268" y="0"/>
                  </a:cubicBezTo>
                  <a:cubicBezTo>
                    <a:pt x="268" y="0"/>
                    <a:pt x="268" y="0"/>
                    <a:pt x="268" y="0"/>
                  </a:cubicBezTo>
                  <a:cubicBezTo>
                    <a:pt x="208" y="27"/>
                    <a:pt x="0" y="114"/>
                    <a:pt x="0" y="114"/>
                  </a:cubicBezTo>
                  <a:cubicBezTo>
                    <a:pt x="269" y="224"/>
                    <a:pt x="269" y="224"/>
                    <a:pt x="269" y="224"/>
                  </a:cubicBezTo>
                </a:path>
              </a:pathLst>
            </a:custGeom>
            <a:solidFill>
              <a:srgbClr val="FB7A0B"/>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40" name="Freeform: Shape 47"/>
            <p:cNvSpPr/>
            <p:nvPr/>
          </p:nvSpPr>
          <p:spPr bwMode="auto">
            <a:xfrm>
              <a:off x="6097408" y="3532776"/>
              <a:ext cx="1864329" cy="1784237"/>
            </a:xfrm>
            <a:custGeom>
              <a:gdLst>
                <a:gd name="T0" fmla="*/ 1605071703 w 270"/>
                <a:gd name="T1" fmla="*/ 2147483646 h 268"/>
                <a:gd name="T2" fmla="*/ 1605071703 w 270"/>
                <a:gd name="T3" fmla="*/ 2147483646 h 268"/>
                <a:gd name="T4" fmla="*/ 2147483646 w 270"/>
                <a:gd name="T5" fmla="*/ 1547028678 h 268"/>
                <a:gd name="T6" fmla="*/ 2147483646 w 270"/>
                <a:gd name="T7" fmla="*/ 1547028678 h 268"/>
                <a:gd name="T8" fmla="*/ 0 w 270"/>
                <a:gd name="T9" fmla="*/ 0 h 268"/>
                <a:gd name="T10" fmla="*/ 1605071703 w 270"/>
                <a:gd name="T11" fmla="*/ 2147483646 h 268"/>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70" h="268">
                  <a:moveTo>
                    <a:pt x="113" y="268"/>
                  </a:moveTo>
                  <a:cubicBezTo>
                    <a:pt x="113" y="268"/>
                    <a:pt x="113" y="268"/>
                    <a:pt x="113" y="268"/>
                  </a:cubicBezTo>
                  <a:cubicBezTo>
                    <a:pt x="146" y="222"/>
                    <a:pt x="223" y="143"/>
                    <a:pt x="270" y="109"/>
                  </a:cubicBezTo>
                  <a:cubicBezTo>
                    <a:pt x="270" y="109"/>
                    <a:pt x="270" y="109"/>
                    <a:pt x="270" y="109"/>
                  </a:cubicBezTo>
                  <a:cubicBezTo>
                    <a:pt x="208" y="85"/>
                    <a:pt x="0" y="0"/>
                    <a:pt x="0" y="0"/>
                  </a:cubicBezTo>
                  <a:cubicBezTo>
                    <a:pt x="113" y="268"/>
                    <a:pt x="113" y="268"/>
                    <a:pt x="113" y="268"/>
                  </a:cubicBezTo>
                </a:path>
              </a:pathLst>
            </a:custGeom>
            <a:solidFill>
              <a:srgbClr val="DE5B04"/>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41" name="Freeform: Shape 48"/>
            <p:cNvSpPr/>
            <p:nvPr/>
          </p:nvSpPr>
          <p:spPr bwMode="auto">
            <a:xfrm>
              <a:off x="5338297" y="3532776"/>
              <a:ext cx="1547305" cy="1798265"/>
            </a:xfrm>
            <a:custGeom>
              <a:gdLst>
                <a:gd name="T0" fmla="*/ 0 w 224"/>
                <a:gd name="T1" fmla="*/ 2147483646 h 270"/>
                <a:gd name="T2" fmla="*/ 0 w 224"/>
                <a:gd name="T3" fmla="*/ 2147483646 h 270"/>
                <a:gd name="T4" fmla="*/ 2147483646 w 224"/>
                <a:gd name="T5" fmla="*/ 2147483646 h 270"/>
                <a:gd name="T6" fmla="*/ 2147483646 w 224"/>
                <a:gd name="T7" fmla="*/ 2147483646 h 270"/>
                <a:gd name="T8" fmla="*/ 1563676784 w 224"/>
                <a:gd name="T9" fmla="*/ 0 h 270"/>
                <a:gd name="T10" fmla="*/ 0 w 224"/>
                <a:gd name="T11" fmla="*/ 2147483646 h 27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24" h="270">
                  <a:moveTo>
                    <a:pt x="0" y="270"/>
                  </a:moveTo>
                  <a:cubicBezTo>
                    <a:pt x="0" y="270"/>
                    <a:pt x="0" y="270"/>
                    <a:pt x="0" y="270"/>
                  </a:cubicBezTo>
                  <a:cubicBezTo>
                    <a:pt x="56" y="260"/>
                    <a:pt x="167" y="259"/>
                    <a:pt x="224" y="268"/>
                  </a:cubicBezTo>
                  <a:cubicBezTo>
                    <a:pt x="224" y="268"/>
                    <a:pt x="224" y="268"/>
                    <a:pt x="224" y="268"/>
                  </a:cubicBezTo>
                  <a:cubicBezTo>
                    <a:pt x="196" y="207"/>
                    <a:pt x="110" y="0"/>
                    <a:pt x="110" y="0"/>
                  </a:cubicBezTo>
                  <a:cubicBezTo>
                    <a:pt x="0" y="270"/>
                    <a:pt x="0" y="270"/>
                    <a:pt x="0" y="270"/>
                  </a:cubicBezTo>
                </a:path>
              </a:pathLst>
            </a:custGeom>
            <a:solidFill>
              <a:srgbClr val="FB7A0B"/>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42" name="Freeform: Shape 49"/>
            <p:cNvSpPr/>
            <p:nvPr/>
          </p:nvSpPr>
          <p:spPr bwMode="auto">
            <a:xfrm>
              <a:off x="4238896" y="3532776"/>
              <a:ext cx="1858512" cy="1798265"/>
            </a:xfrm>
            <a:custGeom>
              <a:gdLst>
                <a:gd name="T0" fmla="*/ 0 w 269"/>
                <a:gd name="T1" fmla="*/ 1619276478 h 270"/>
                <a:gd name="T2" fmla="*/ 0 w 269"/>
                <a:gd name="T3" fmla="*/ 1619276478 h 270"/>
                <a:gd name="T4" fmla="*/ 2147483646 w 269"/>
                <a:gd name="T5" fmla="*/ 2147483646 h 270"/>
                <a:gd name="T6" fmla="*/ 2147483646 w 269"/>
                <a:gd name="T7" fmla="*/ 2147483646 h 270"/>
                <a:gd name="T8" fmla="*/ 2147483646 w 269"/>
                <a:gd name="T9" fmla="*/ 0 h 270"/>
                <a:gd name="T10" fmla="*/ 0 w 269"/>
                <a:gd name="T11" fmla="*/ 1619276478 h 27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69" h="270">
                  <a:moveTo>
                    <a:pt x="0" y="114"/>
                  </a:moveTo>
                  <a:cubicBezTo>
                    <a:pt x="0" y="114"/>
                    <a:pt x="0" y="114"/>
                    <a:pt x="0" y="114"/>
                  </a:cubicBezTo>
                  <a:cubicBezTo>
                    <a:pt x="47" y="146"/>
                    <a:pt x="126" y="224"/>
                    <a:pt x="160" y="270"/>
                  </a:cubicBezTo>
                  <a:cubicBezTo>
                    <a:pt x="160" y="270"/>
                    <a:pt x="160" y="270"/>
                    <a:pt x="160" y="270"/>
                  </a:cubicBezTo>
                  <a:cubicBezTo>
                    <a:pt x="183" y="208"/>
                    <a:pt x="269" y="0"/>
                    <a:pt x="269" y="0"/>
                  </a:cubicBezTo>
                  <a:cubicBezTo>
                    <a:pt x="0" y="114"/>
                    <a:pt x="0" y="114"/>
                    <a:pt x="0" y="114"/>
                  </a:cubicBezTo>
                </a:path>
              </a:pathLst>
            </a:custGeom>
            <a:solidFill>
              <a:srgbClr val="FFFD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43" name="Oval 50"/>
            <p:cNvSpPr/>
            <p:nvPr/>
          </p:nvSpPr>
          <p:spPr bwMode="auto">
            <a:xfrm>
              <a:off x="5951984" y="3392506"/>
              <a:ext cx="290847" cy="280540"/>
            </a:xfrm>
            <a:prstGeom prst="ellipse">
              <a:avLst/>
            </a:prstGeom>
            <a:solidFill>
              <a:schemeClr val="accent4"/>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44" name="Freeform: Shape 51"/>
            <p:cNvSpPr/>
            <p:nvPr/>
          </p:nvSpPr>
          <p:spPr bwMode="auto">
            <a:xfrm>
              <a:off x="4238896" y="1782204"/>
              <a:ext cx="1864329" cy="3475896"/>
            </a:xfrm>
            <a:custGeom>
              <a:gdLst>
                <a:gd name="T0" fmla="*/ 1988585545 w 270"/>
                <a:gd name="T1" fmla="*/ 2147483646 h 522"/>
                <a:gd name="T2" fmla="*/ 2144834298 w 270"/>
                <a:gd name="T3" fmla="*/ 2147483646 h 522"/>
                <a:gd name="T4" fmla="*/ 2144834298 w 270"/>
                <a:gd name="T5" fmla="*/ 2147483646 h 522"/>
                <a:gd name="T6" fmla="*/ 2144834298 w 270"/>
                <a:gd name="T7" fmla="*/ 2147483646 h 522"/>
                <a:gd name="T8" fmla="*/ 1988585545 w 270"/>
                <a:gd name="T9" fmla="*/ 2147483646 h 522"/>
                <a:gd name="T10" fmla="*/ 369309067 w 270"/>
                <a:gd name="T11" fmla="*/ 2147483646 h 522"/>
                <a:gd name="T12" fmla="*/ 497148271 w 270"/>
                <a:gd name="T13" fmla="*/ 2147483646 h 522"/>
                <a:gd name="T14" fmla="*/ 454533947 w 270"/>
                <a:gd name="T15" fmla="*/ 2147483646 h 522"/>
                <a:gd name="T16" fmla="*/ 383513842 w 270"/>
                <a:gd name="T17" fmla="*/ 2147483646 h 522"/>
                <a:gd name="T18" fmla="*/ 383513842 w 270"/>
                <a:gd name="T19" fmla="*/ 2147483646 h 522"/>
                <a:gd name="T20" fmla="*/ 369309067 w 270"/>
                <a:gd name="T21" fmla="*/ 2147483646 h 522"/>
                <a:gd name="T22" fmla="*/ 14204775 w 270"/>
                <a:gd name="T23" fmla="*/ 2147483646 h 522"/>
                <a:gd name="T24" fmla="*/ 0 w 270"/>
                <a:gd name="T25" fmla="*/ 2147483646 h 522"/>
                <a:gd name="T26" fmla="*/ 0 w 270"/>
                <a:gd name="T27" fmla="*/ 2147483646 h 522"/>
                <a:gd name="T28" fmla="*/ 0 w 270"/>
                <a:gd name="T29" fmla="*/ 2147483646 h 522"/>
                <a:gd name="T30" fmla="*/ 14204775 w 270"/>
                <a:gd name="T31" fmla="*/ 2147483646 h 522"/>
                <a:gd name="T32" fmla="*/ 227268858 w 270"/>
                <a:gd name="T33" fmla="*/ 1959331718 h 522"/>
                <a:gd name="T34" fmla="*/ 142040209 w 270"/>
                <a:gd name="T35" fmla="*/ 2030325220 h 522"/>
                <a:gd name="T36" fmla="*/ 142040209 w 270"/>
                <a:gd name="T37" fmla="*/ 2030325220 h 522"/>
                <a:gd name="T38" fmla="*/ 227268858 w 270"/>
                <a:gd name="T39" fmla="*/ 1959331718 h 522"/>
                <a:gd name="T40" fmla="*/ 1590870697 w 270"/>
                <a:gd name="T41" fmla="*/ 653109317 h 522"/>
                <a:gd name="T42" fmla="*/ 767027684 w 270"/>
                <a:gd name="T43" fmla="*/ 1490795709 h 522"/>
                <a:gd name="T44" fmla="*/ 909067893 w 270"/>
                <a:gd name="T45" fmla="*/ 1363014189 h 522"/>
                <a:gd name="T46" fmla="*/ 909067893 w 270"/>
                <a:gd name="T47" fmla="*/ 1348816242 h 522"/>
                <a:gd name="T48" fmla="*/ 1434621944 w 270"/>
                <a:gd name="T49" fmla="*/ 837686392 h 522"/>
                <a:gd name="T50" fmla="*/ 1434621944 w 270"/>
                <a:gd name="T51" fmla="*/ 823488445 h 522"/>
                <a:gd name="T52" fmla="*/ 1590870697 w 270"/>
                <a:gd name="T53" fmla="*/ 653109317 h 522"/>
                <a:gd name="T54" fmla="*/ 1676095577 w 270"/>
                <a:gd name="T55" fmla="*/ 567921637 h 522"/>
                <a:gd name="T56" fmla="*/ 1605071703 w 270"/>
                <a:gd name="T57" fmla="*/ 638911370 h 522"/>
                <a:gd name="T58" fmla="*/ 1676095577 w 270"/>
                <a:gd name="T59" fmla="*/ 567921637 h 522"/>
                <a:gd name="T60" fmla="*/ 1676095577 w 270"/>
                <a:gd name="T61" fmla="*/ 567921637 h 522"/>
                <a:gd name="T62" fmla="*/ 2102219974 w 270"/>
                <a:gd name="T63" fmla="*/ 70989734 h 522"/>
                <a:gd name="T64" fmla="*/ 1803931011 w 270"/>
                <a:gd name="T65" fmla="*/ 425942169 h 522"/>
                <a:gd name="T66" fmla="*/ 2102219974 w 270"/>
                <a:gd name="T67" fmla="*/ 70989734 h 522"/>
                <a:gd name="T68" fmla="*/ 2102219974 w 270"/>
                <a:gd name="T69" fmla="*/ 70989734 h 522"/>
                <a:gd name="T70" fmla="*/ 2102219974 w 270"/>
                <a:gd name="T71" fmla="*/ 70989734 h 522"/>
                <a:gd name="T72" fmla="*/ 2147483646 w 270"/>
                <a:gd name="T73" fmla="*/ 0 h 522"/>
                <a:gd name="T74" fmla="*/ 2147483646 w 270"/>
                <a:gd name="T75" fmla="*/ 0 h 522"/>
                <a:gd name="T76" fmla="*/ 2147483646 w 270"/>
                <a:gd name="T77" fmla="*/ 0 h 522"/>
                <a:gd name="T78" fmla="*/ 2147483646 w 270"/>
                <a:gd name="T79" fmla="*/ 0 h 522"/>
                <a:gd name="T80" fmla="*/ 2147483646 w 270"/>
                <a:gd name="T81" fmla="*/ 0 h 522"/>
                <a:gd name="T82" fmla="*/ 2147483646 w 270"/>
                <a:gd name="T83" fmla="*/ 0 h 522"/>
                <a:gd name="T84" fmla="*/ 2147483646 w 270"/>
                <a:gd name="T85" fmla="*/ 0 h 522"/>
                <a:gd name="T86" fmla="*/ 2147483646 w 270"/>
                <a:gd name="T87" fmla="*/ 0 h 5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0" h="522">
                  <a:moveTo>
                    <a:pt x="140" y="508"/>
                  </a:moveTo>
                  <a:cubicBezTo>
                    <a:pt x="144" y="513"/>
                    <a:pt x="148" y="518"/>
                    <a:pt x="151" y="522"/>
                  </a:cubicBezTo>
                  <a:cubicBezTo>
                    <a:pt x="151" y="522"/>
                    <a:pt x="151" y="522"/>
                    <a:pt x="151" y="522"/>
                  </a:cubicBezTo>
                  <a:cubicBezTo>
                    <a:pt x="151" y="522"/>
                    <a:pt x="151" y="522"/>
                    <a:pt x="151" y="522"/>
                  </a:cubicBezTo>
                  <a:cubicBezTo>
                    <a:pt x="148" y="518"/>
                    <a:pt x="144" y="513"/>
                    <a:pt x="140" y="508"/>
                  </a:cubicBezTo>
                  <a:moveTo>
                    <a:pt x="26" y="397"/>
                  </a:moveTo>
                  <a:cubicBezTo>
                    <a:pt x="29" y="399"/>
                    <a:pt x="32" y="402"/>
                    <a:pt x="35" y="405"/>
                  </a:cubicBezTo>
                  <a:cubicBezTo>
                    <a:pt x="34" y="404"/>
                    <a:pt x="33" y="403"/>
                    <a:pt x="32" y="402"/>
                  </a:cubicBezTo>
                  <a:cubicBezTo>
                    <a:pt x="31" y="401"/>
                    <a:pt x="29" y="399"/>
                    <a:pt x="27" y="398"/>
                  </a:cubicBezTo>
                  <a:cubicBezTo>
                    <a:pt x="27" y="398"/>
                    <a:pt x="27" y="398"/>
                    <a:pt x="27" y="398"/>
                  </a:cubicBezTo>
                  <a:cubicBezTo>
                    <a:pt x="27" y="397"/>
                    <a:pt x="26" y="397"/>
                    <a:pt x="26" y="397"/>
                  </a:cubicBezTo>
                  <a:moveTo>
                    <a:pt x="1" y="361"/>
                  </a:moveTo>
                  <a:cubicBezTo>
                    <a:pt x="0" y="361"/>
                    <a:pt x="0" y="362"/>
                    <a:pt x="0" y="362"/>
                  </a:cubicBezTo>
                  <a:cubicBezTo>
                    <a:pt x="0" y="362"/>
                    <a:pt x="0" y="362"/>
                    <a:pt x="0" y="362"/>
                  </a:cubicBezTo>
                  <a:cubicBezTo>
                    <a:pt x="0" y="362"/>
                    <a:pt x="0" y="362"/>
                    <a:pt x="0" y="362"/>
                  </a:cubicBezTo>
                  <a:cubicBezTo>
                    <a:pt x="0" y="362"/>
                    <a:pt x="0" y="361"/>
                    <a:pt x="1" y="361"/>
                  </a:cubicBezTo>
                  <a:moveTo>
                    <a:pt x="16" y="138"/>
                  </a:moveTo>
                  <a:cubicBezTo>
                    <a:pt x="14" y="140"/>
                    <a:pt x="12" y="141"/>
                    <a:pt x="10" y="143"/>
                  </a:cubicBezTo>
                  <a:cubicBezTo>
                    <a:pt x="10" y="143"/>
                    <a:pt x="10" y="143"/>
                    <a:pt x="10" y="143"/>
                  </a:cubicBezTo>
                  <a:cubicBezTo>
                    <a:pt x="12" y="141"/>
                    <a:pt x="14" y="140"/>
                    <a:pt x="16" y="138"/>
                  </a:cubicBezTo>
                  <a:moveTo>
                    <a:pt x="112" y="46"/>
                  </a:moveTo>
                  <a:cubicBezTo>
                    <a:pt x="94" y="66"/>
                    <a:pt x="73" y="87"/>
                    <a:pt x="54" y="105"/>
                  </a:cubicBezTo>
                  <a:cubicBezTo>
                    <a:pt x="57" y="102"/>
                    <a:pt x="60" y="99"/>
                    <a:pt x="64" y="96"/>
                  </a:cubicBezTo>
                  <a:cubicBezTo>
                    <a:pt x="64" y="95"/>
                    <a:pt x="64" y="95"/>
                    <a:pt x="64" y="95"/>
                  </a:cubicBezTo>
                  <a:cubicBezTo>
                    <a:pt x="76" y="84"/>
                    <a:pt x="89" y="71"/>
                    <a:pt x="101" y="59"/>
                  </a:cubicBezTo>
                  <a:cubicBezTo>
                    <a:pt x="101" y="58"/>
                    <a:pt x="101" y="58"/>
                    <a:pt x="101" y="58"/>
                  </a:cubicBezTo>
                  <a:cubicBezTo>
                    <a:pt x="105" y="54"/>
                    <a:pt x="108" y="50"/>
                    <a:pt x="112" y="46"/>
                  </a:cubicBezTo>
                  <a:moveTo>
                    <a:pt x="118" y="40"/>
                  </a:moveTo>
                  <a:cubicBezTo>
                    <a:pt x="117" y="41"/>
                    <a:pt x="115" y="43"/>
                    <a:pt x="113" y="45"/>
                  </a:cubicBezTo>
                  <a:cubicBezTo>
                    <a:pt x="115" y="43"/>
                    <a:pt x="116" y="42"/>
                    <a:pt x="118" y="40"/>
                  </a:cubicBezTo>
                  <a:cubicBezTo>
                    <a:pt x="118" y="40"/>
                    <a:pt x="118" y="40"/>
                    <a:pt x="118" y="40"/>
                  </a:cubicBezTo>
                  <a:moveTo>
                    <a:pt x="148" y="5"/>
                  </a:moveTo>
                  <a:cubicBezTo>
                    <a:pt x="142" y="13"/>
                    <a:pt x="135" y="21"/>
                    <a:pt x="127" y="30"/>
                  </a:cubicBezTo>
                  <a:cubicBezTo>
                    <a:pt x="135" y="21"/>
                    <a:pt x="142" y="13"/>
                    <a:pt x="148" y="5"/>
                  </a:cubicBezTo>
                  <a:cubicBezTo>
                    <a:pt x="148" y="5"/>
                    <a:pt x="148" y="5"/>
                    <a:pt x="148" y="5"/>
                  </a:cubicBezTo>
                  <a:cubicBezTo>
                    <a:pt x="148" y="5"/>
                    <a:pt x="148" y="5"/>
                    <a:pt x="148" y="5"/>
                  </a:cubicBezTo>
                  <a:moveTo>
                    <a:pt x="270" y="0"/>
                  </a:moveTo>
                  <a:cubicBezTo>
                    <a:pt x="268" y="0"/>
                    <a:pt x="266" y="0"/>
                    <a:pt x="264" y="0"/>
                  </a:cubicBezTo>
                  <a:cubicBezTo>
                    <a:pt x="264" y="0"/>
                    <a:pt x="264" y="0"/>
                    <a:pt x="264" y="0"/>
                  </a:cubicBezTo>
                  <a:cubicBezTo>
                    <a:pt x="264" y="0"/>
                    <a:pt x="264" y="0"/>
                    <a:pt x="264" y="0"/>
                  </a:cubicBezTo>
                  <a:cubicBezTo>
                    <a:pt x="266" y="0"/>
                    <a:pt x="268" y="0"/>
                    <a:pt x="270" y="0"/>
                  </a:cubicBezTo>
                  <a:cubicBezTo>
                    <a:pt x="270" y="0"/>
                    <a:pt x="270" y="0"/>
                    <a:pt x="270" y="0"/>
                  </a:cubicBezTo>
                  <a:cubicBezTo>
                    <a:pt x="270" y="0"/>
                    <a:pt x="270" y="0"/>
                    <a:pt x="270" y="0"/>
                  </a:cubicBezTo>
                  <a:cubicBezTo>
                    <a:pt x="270" y="0"/>
                    <a:pt x="270" y="0"/>
                    <a:pt x="270" y="0"/>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45" name="Freeform: Shape 52"/>
            <p:cNvSpPr/>
            <p:nvPr/>
          </p:nvSpPr>
          <p:spPr bwMode="auto">
            <a:xfrm>
              <a:off x="4134191" y="1647545"/>
              <a:ext cx="1969034" cy="3764852"/>
            </a:xfrm>
            <a:custGeom>
              <a:gdLst>
                <a:gd name="T0" fmla="*/ 2147483646 w 285"/>
                <a:gd name="T1" fmla="*/ 2147483646 h 565"/>
                <a:gd name="T2" fmla="*/ 2147483646 w 285"/>
                <a:gd name="T3" fmla="*/ 2147483646 h 565"/>
                <a:gd name="T4" fmla="*/ 2147483646 w 285"/>
                <a:gd name="T5" fmla="*/ 2147483646 h 565"/>
                <a:gd name="T6" fmla="*/ 2147483646 w 285"/>
                <a:gd name="T7" fmla="*/ 2147483646 h 565"/>
                <a:gd name="T8" fmla="*/ 2147483646 w 285"/>
                <a:gd name="T9" fmla="*/ 2147483646 h 565"/>
                <a:gd name="T10" fmla="*/ 2147483646 w 285"/>
                <a:gd name="T11" fmla="*/ 2147483646 h 565"/>
                <a:gd name="T12" fmla="*/ 2147483646 w 285"/>
                <a:gd name="T13" fmla="*/ 2147483646 h 565"/>
                <a:gd name="T14" fmla="*/ 2147483646 w 285"/>
                <a:gd name="T15" fmla="*/ 2147483646 h 565"/>
                <a:gd name="T16" fmla="*/ 668362593 w 285"/>
                <a:gd name="T17" fmla="*/ 2147483646 h 565"/>
                <a:gd name="T18" fmla="*/ 2147483646 w 285"/>
                <a:gd name="T19" fmla="*/ 2147483646 h 565"/>
                <a:gd name="T20" fmla="*/ 2147483646 w 285"/>
                <a:gd name="T21" fmla="*/ 2147483646 h 565"/>
                <a:gd name="T22" fmla="*/ 668362593 w 285"/>
                <a:gd name="T23" fmla="*/ 2147483646 h 565"/>
                <a:gd name="T24" fmla="*/ 156425288 w 285"/>
                <a:gd name="T25" fmla="*/ 2147483646 h 565"/>
                <a:gd name="T26" fmla="*/ 156425288 w 285"/>
                <a:gd name="T27" fmla="*/ 2147483646 h 565"/>
                <a:gd name="T28" fmla="*/ 156425288 w 285"/>
                <a:gd name="T29" fmla="*/ 2147483646 h 565"/>
                <a:gd name="T30" fmla="*/ 355512018 w 285"/>
                <a:gd name="T31" fmla="*/ 2147483646 h 565"/>
                <a:gd name="T32" fmla="*/ 355512018 w 285"/>
                <a:gd name="T33" fmla="*/ 2147483646 h 565"/>
                <a:gd name="T34" fmla="*/ 597260189 w 285"/>
                <a:gd name="T35" fmla="*/ 2147483646 h 565"/>
                <a:gd name="T36" fmla="*/ 355512018 w 285"/>
                <a:gd name="T37" fmla="*/ 2147483646 h 565"/>
                <a:gd name="T38" fmla="*/ 0 w 285"/>
                <a:gd name="T39" fmla="*/ 2147483646 h 565"/>
                <a:gd name="T40" fmla="*/ 0 w 285"/>
                <a:gd name="T41" fmla="*/ 2147483646 h 565"/>
                <a:gd name="T42" fmla="*/ 0 w 285"/>
                <a:gd name="T43" fmla="*/ 2147483646 h 565"/>
                <a:gd name="T44" fmla="*/ 1720681935 w 285"/>
                <a:gd name="T45" fmla="*/ 2147483646 h 565"/>
                <a:gd name="T46" fmla="*/ 1692240974 w 285"/>
                <a:gd name="T47" fmla="*/ 2147483646 h 565"/>
                <a:gd name="T48" fmla="*/ 227527691 w 285"/>
                <a:gd name="T49" fmla="*/ 2147483646 h 565"/>
                <a:gd name="T50" fmla="*/ 213307210 w 285"/>
                <a:gd name="T51" fmla="*/ 2147483646 h 565"/>
                <a:gd name="T52" fmla="*/ 213307210 w 285"/>
                <a:gd name="T53" fmla="*/ 2147483646 h 565"/>
                <a:gd name="T54" fmla="*/ 99543365 w 285"/>
                <a:gd name="T55" fmla="*/ 2147483646 h 565"/>
                <a:gd name="T56" fmla="*/ 14220481 w 285"/>
                <a:gd name="T57" fmla="*/ 2147483646 h 565"/>
                <a:gd name="T58" fmla="*/ 170645768 w 285"/>
                <a:gd name="T59" fmla="*/ 2147483646 h 565"/>
                <a:gd name="T60" fmla="*/ 170645768 w 285"/>
                <a:gd name="T61" fmla="*/ 2147483646 h 565"/>
                <a:gd name="T62" fmla="*/ 170645768 w 285"/>
                <a:gd name="T63" fmla="*/ 2147483646 h 565"/>
                <a:gd name="T64" fmla="*/ 170645768 w 285"/>
                <a:gd name="T65" fmla="*/ 2147483646 h 565"/>
                <a:gd name="T66" fmla="*/ 2147483646 w 285"/>
                <a:gd name="T67" fmla="*/ 2147483646 h 565"/>
                <a:gd name="T68" fmla="*/ 2147483646 w 285"/>
                <a:gd name="T69" fmla="*/ 2147483646 h 565"/>
                <a:gd name="T70" fmla="*/ 2147483646 w 285"/>
                <a:gd name="T71" fmla="*/ 1734584494 h 565"/>
                <a:gd name="T72" fmla="*/ 2147483646 w 285"/>
                <a:gd name="T73" fmla="*/ 355449157 h 565"/>
                <a:gd name="T74" fmla="*/ 2019312030 w 285"/>
                <a:gd name="T75" fmla="*/ 710894543 h 565"/>
                <a:gd name="T76" fmla="*/ 1891327703 w 285"/>
                <a:gd name="T77" fmla="*/ 853074959 h 565"/>
                <a:gd name="T78" fmla="*/ 1806004819 w 285"/>
                <a:gd name="T79" fmla="*/ 938382455 h 565"/>
                <a:gd name="T80" fmla="*/ 1649579532 w 285"/>
                <a:gd name="T81" fmla="*/ 1123212849 h 565"/>
                <a:gd name="T82" fmla="*/ 1123421746 w 285"/>
                <a:gd name="T83" fmla="*/ 1649276998 h 565"/>
                <a:gd name="T84" fmla="*/ 440834902 w 285"/>
                <a:gd name="T85" fmla="*/ 2147483646 h 565"/>
                <a:gd name="T86" fmla="*/ 355512018 w 285"/>
                <a:gd name="T87" fmla="*/ 2147483646 h 565"/>
                <a:gd name="T88" fmla="*/ 2147483646 w 285"/>
                <a:gd name="T89" fmla="*/ 355449157 h 565"/>
                <a:gd name="T90" fmla="*/ 2147483646 w 285"/>
                <a:gd name="T91" fmla="*/ 213268740 h 565"/>
                <a:gd name="T92" fmla="*/ 2147483646 w 285"/>
                <a:gd name="T93" fmla="*/ 284357063 h 565"/>
                <a:gd name="T94" fmla="*/ 2147483646 w 285"/>
                <a:gd name="T95" fmla="*/ 284357063 h 565"/>
                <a:gd name="T96" fmla="*/ 2147483646 w 285"/>
                <a:gd name="T97" fmla="*/ 284357063 h 565"/>
                <a:gd name="T98" fmla="*/ 2147483646 w 285"/>
                <a:gd name="T99" fmla="*/ 213268740 h 565"/>
                <a:gd name="T100" fmla="*/ 2147483646 w 285"/>
                <a:gd name="T101" fmla="*/ 113742071 h 565"/>
                <a:gd name="T102" fmla="*/ 2147483646 w 285"/>
                <a:gd name="T103" fmla="*/ 113742071 h 565"/>
                <a:gd name="T104" fmla="*/ 2147483646 w 285"/>
                <a:gd name="T105" fmla="*/ 99526669 h 565"/>
                <a:gd name="T106" fmla="*/ 2147483646 w 285"/>
                <a:gd name="T107" fmla="*/ 99526669 h 565"/>
                <a:gd name="T108" fmla="*/ 2147483646 w 285"/>
                <a:gd name="T109" fmla="*/ 14219173 h 565"/>
                <a:gd name="T110" fmla="*/ 2147483646 w 285"/>
                <a:gd name="T111" fmla="*/ 0 h 565"/>
                <a:gd name="T112" fmla="*/ 2147483646 w 285"/>
                <a:gd name="T113" fmla="*/ 0 h 5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5" h="565">
                  <a:moveTo>
                    <a:pt x="175" y="565"/>
                  </a:moveTo>
                  <a:cubicBezTo>
                    <a:pt x="175" y="565"/>
                    <a:pt x="175" y="565"/>
                    <a:pt x="175" y="565"/>
                  </a:cubicBezTo>
                  <a:cubicBezTo>
                    <a:pt x="175" y="565"/>
                    <a:pt x="175" y="565"/>
                    <a:pt x="175" y="565"/>
                  </a:cubicBezTo>
                  <a:cubicBezTo>
                    <a:pt x="175" y="565"/>
                    <a:pt x="175" y="565"/>
                    <a:pt x="175" y="565"/>
                  </a:cubicBezTo>
                  <a:moveTo>
                    <a:pt x="186" y="558"/>
                  </a:moveTo>
                  <a:cubicBezTo>
                    <a:pt x="184" y="563"/>
                    <a:pt x="180" y="565"/>
                    <a:pt x="175" y="565"/>
                  </a:cubicBezTo>
                  <a:cubicBezTo>
                    <a:pt x="180" y="565"/>
                    <a:pt x="184" y="563"/>
                    <a:pt x="186" y="558"/>
                  </a:cubicBezTo>
                  <a:moveTo>
                    <a:pt x="186" y="558"/>
                  </a:moveTo>
                  <a:cubicBezTo>
                    <a:pt x="186" y="558"/>
                    <a:pt x="186" y="558"/>
                    <a:pt x="186" y="558"/>
                  </a:cubicBezTo>
                  <a:cubicBezTo>
                    <a:pt x="186" y="558"/>
                    <a:pt x="186" y="558"/>
                    <a:pt x="186" y="558"/>
                  </a:cubicBezTo>
                  <a:moveTo>
                    <a:pt x="285" y="545"/>
                  </a:moveTo>
                  <a:cubicBezTo>
                    <a:pt x="250" y="545"/>
                    <a:pt x="216" y="547"/>
                    <a:pt x="189" y="551"/>
                  </a:cubicBezTo>
                  <a:cubicBezTo>
                    <a:pt x="189" y="551"/>
                    <a:pt x="189" y="551"/>
                    <a:pt x="189" y="551"/>
                  </a:cubicBezTo>
                  <a:cubicBezTo>
                    <a:pt x="216" y="547"/>
                    <a:pt x="250" y="545"/>
                    <a:pt x="285" y="545"/>
                  </a:cubicBezTo>
                  <a:cubicBezTo>
                    <a:pt x="285" y="545"/>
                    <a:pt x="285" y="545"/>
                    <a:pt x="285" y="545"/>
                  </a:cubicBezTo>
                  <a:cubicBezTo>
                    <a:pt x="285" y="545"/>
                    <a:pt x="285" y="545"/>
                    <a:pt x="285" y="545"/>
                  </a:cubicBezTo>
                  <a:cubicBezTo>
                    <a:pt x="285" y="545"/>
                    <a:pt x="285" y="545"/>
                    <a:pt x="285" y="545"/>
                  </a:cubicBezTo>
                  <a:moveTo>
                    <a:pt x="47" y="422"/>
                  </a:moveTo>
                  <a:cubicBezTo>
                    <a:pt x="48" y="423"/>
                    <a:pt x="49" y="424"/>
                    <a:pt x="50" y="425"/>
                  </a:cubicBezTo>
                  <a:cubicBezTo>
                    <a:pt x="85" y="455"/>
                    <a:pt x="126" y="495"/>
                    <a:pt x="155" y="528"/>
                  </a:cubicBezTo>
                  <a:cubicBezTo>
                    <a:pt x="159" y="533"/>
                    <a:pt x="163" y="538"/>
                    <a:pt x="166" y="542"/>
                  </a:cubicBezTo>
                  <a:cubicBezTo>
                    <a:pt x="166" y="542"/>
                    <a:pt x="166" y="542"/>
                    <a:pt x="166" y="542"/>
                  </a:cubicBezTo>
                  <a:cubicBezTo>
                    <a:pt x="166" y="542"/>
                    <a:pt x="166" y="542"/>
                    <a:pt x="166" y="542"/>
                  </a:cubicBezTo>
                  <a:cubicBezTo>
                    <a:pt x="137" y="506"/>
                    <a:pt x="88" y="456"/>
                    <a:pt x="47" y="422"/>
                  </a:cubicBezTo>
                  <a:moveTo>
                    <a:pt x="11" y="409"/>
                  </a:moveTo>
                  <a:cubicBezTo>
                    <a:pt x="11" y="409"/>
                    <a:pt x="11" y="409"/>
                    <a:pt x="11" y="409"/>
                  </a:cubicBezTo>
                  <a:cubicBezTo>
                    <a:pt x="11" y="409"/>
                    <a:pt x="11" y="409"/>
                    <a:pt x="11" y="409"/>
                  </a:cubicBezTo>
                  <a:cubicBezTo>
                    <a:pt x="11" y="409"/>
                    <a:pt x="11" y="409"/>
                    <a:pt x="11" y="409"/>
                  </a:cubicBezTo>
                  <a:moveTo>
                    <a:pt x="16" y="408"/>
                  </a:moveTo>
                  <a:cubicBezTo>
                    <a:pt x="14" y="409"/>
                    <a:pt x="13" y="409"/>
                    <a:pt x="11" y="409"/>
                  </a:cubicBezTo>
                  <a:cubicBezTo>
                    <a:pt x="13" y="409"/>
                    <a:pt x="14" y="409"/>
                    <a:pt x="16" y="408"/>
                  </a:cubicBezTo>
                  <a:moveTo>
                    <a:pt x="25" y="404"/>
                  </a:moveTo>
                  <a:cubicBezTo>
                    <a:pt x="16" y="408"/>
                    <a:pt x="16" y="408"/>
                    <a:pt x="16" y="408"/>
                  </a:cubicBezTo>
                  <a:cubicBezTo>
                    <a:pt x="25" y="404"/>
                    <a:pt x="25" y="404"/>
                    <a:pt x="25" y="404"/>
                  </a:cubicBezTo>
                  <a:cubicBezTo>
                    <a:pt x="30" y="408"/>
                    <a:pt x="36" y="412"/>
                    <a:pt x="41" y="417"/>
                  </a:cubicBezTo>
                  <a:cubicBezTo>
                    <a:pt x="41" y="417"/>
                    <a:pt x="42" y="417"/>
                    <a:pt x="42" y="418"/>
                  </a:cubicBezTo>
                  <a:cubicBezTo>
                    <a:pt x="42" y="418"/>
                    <a:pt x="42" y="418"/>
                    <a:pt x="42" y="418"/>
                  </a:cubicBezTo>
                  <a:cubicBezTo>
                    <a:pt x="36" y="413"/>
                    <a:pt x="31" y="408"/>
                    <a:pt x="25" y="404"/>
                  </a:cubicBezTo>
                  <a:moveTo>
                    <a:pt x="0" y="401"/>
                  </a:moveTo>
                  <a:cubicBezTo>
                    <a:pt x="0" y="401"/>
                    <a:pt x="0" y="401"/>
                    <a:pt x="0" y="401"/>
                  </a:cubicBezTo>
                  <a:cubicBezTo>
                    <a:pt x="0" y="401"/>
                    <a:pt x="0" y="401"/>
                    <a:pt x="0" y="401"/>
                  </a:cubicBezTo>
                  <a:moveTo>
                    <a:pt x="0" y="401"/>
                  </a:moveTo>
                  <a:cubicBezTo>
                    <a:pt x="0" y="401"/>
                    <a:pt x="0" y="401"/>
                    <a:pt x="0" y="401"/>
                  </a:cubicBezTo>
                  <a:cubicBezTo>
                    <a:pt x="0" y="401"/>
                    <a:pt x="0" y="401"/>
                    <a:pt x="0" y="401"/>
                  </a:cubicBezTo>
                  <a:moveTo>
                    <a:pt x="119" y="214"/>
                  </a:moveTo>
                  <a:cubicBezTo>
                    <a:pt x="121" y="215"/>
                    <a:pt x="121" y="215"/>
                    <a:pt x="121" y="215"/>
                  </a:cubicBezTo>
                  <a:cubicBezTo>
                    <a:pt x="129" y="218"/>
                    <a:pt x="136" y="221"/>
                    <a:pt x="144" y="224"/>
                  </a:cubicBezTo>
                  <a:cubicBezTo>
                    <a:pt x="135" y="221"/>
                    <a:pt x="127" y="217"/>
                    <a:pt x="119" y="214"/>
                  </a:cubicBezTo>
                  <a:moveTo>
                    <a:pt x="7" y="181"/>
                  </a:moveTo>
                  <a:cubicBezTo>
                    <a:pt x="16" y="185"/>
                    <a:pt x="16" y="185"/>
                    <a:pt x="16" y="185"/>
                  </a:cubicBezTo>
                  <a:cubicBezTo>
                    <a:pt x="22" y="239"/>
                    <a:pt x="21" y="327"/>
                    <a:pt x="16" y="381"/>
                  </a:cubicBezTo>
                  <a:cubicBezTo>
                    <a:pt x="15" y="381"/>
                    <a:pt x="15" y="382"/>
                    <a:pt x="15" y="382"/>
                  </a:cubicBezTo>
                  <a:cubicBezTo>
                    <a:pt x="15" y="382"/>
                    <a:pt x="15" y="382"/>
                    <a:pt x="15" y="382"/>
                  </a:cubicBezTo>
                  <a:cubicBezTo>
                    <a:pt x="15" y="382"/>
                    <a:pt x="15" y="382"/>
                    <a:pt x="15" y="382"/>
                  </a:cubicBezTo>
                  <a:cubicBezTo>
                    <a:pt x="21" y="329"/>
                    <a:pt x="22" y="240"/>
                    <a:pt x="16" y="185"/>
                  </a:cubicBezTo>
                  <a:cubicBezTo>
                    <a:pt x="7" y="181"/>
                    <a:pt x="7" y="181"/>
                    <a:pt x="7" y="181"/>
                  </a:cubicBezTo>
                  <a:moveTo>
                    <a:pt x="1" y="165"/>
                  </a:moveTo>
                  <a:cubicBezTo>
                    <a:pt x="1" y="165"/>
                    <a:pt x="1" y="165"/>
                    <a:pt x="1" y="165"/>
                  </a:cubicBezTo>
                  <a:cubicBezTo>
                    <a:pt x="1" y="165"/>
                    <a:pt x="1" y="165"/>
                    <a:pt x="1" y="165"/>
                  </a:cubicBezTo>
                  <a:moveTo>
                    <a:pt x="12" y="158"/>
                  </a:moveTo>
                  <a:cubicBezTo>
                    <a:pt x="7" y="158"/>
                    <a:pt x="3" y="160"/>
                    <a:pt x="1" y="165"/>
                  </a:cubicBezTo>
                  <a:cubicBezTo>
                    <a:pt x="3" y="160"/>
                    <a:pt x="7" y="158"/>
                    <a:pt x="12" y="158"/>
                  </a:cubicBezTo>
                  <a:moveTo>
                    <a:pt x="12" y="158"/>
                  </a:moveTo>
                  <a:cubicBezTo>
                    <a:pt x="12" y="158"/>
                    <a:pt x="12" y="158"/>
                    <a:pt x="12" y="158"/>
                  </a:cubicBezTo>
                  <a:cubicBezTo>
                    <a:pt x="12" y="158"/>
                    <a:pt x="12" y="158"/>
                    <a:pt x="12" y="158"/>
                  </a:cubicBezTo>
                  <a:cubicBezTo>
                    <a:pt x="12" y="158"/>
                    <a:pt x="12" y="158"/>
                    <a:pt x="12" y="158"/>
                  </a:cubicBezTo>
                  <a:moveTo>
                    <a:pt x="216" y="120"/>
                  </a:moveTo>
                  <a:cubicBezTo>
                    <a:pt x="276" y="263"/>
                    <a:pt x="276" y="263"/>
                    <a:pt x="276" y="263"/>
                  </a:cubicBezTo>
                  <a:cubicBezTo>
                    <a:pt x="276" y="263"/>
                    <a:pt x="276" y="263"/>
                    <a:pt x="276" y="263"/>
                  </a:cubicBezTo>
                  <a:cubicBezTo>
                    <a:pt x="276" y="263"/>
                    <a:pt x="276" y="263"/>
                    <a:pt x="276" y="263"/>
                  </a:cubicBezTo>
                  <a:cubicBezTo>
                    <a:pt x="276" y="263"/>
                    <a:pt x="276" y="263"/>
                    <a:pt x="276" y="263"/>
                  </a:cubicBezTo>
                  <a:cubicBezTo>
                    <a:pt x="217" y="122"/>
                    <a:pt x="217" y="122"/>
                    <a:pt x="217" y="122"/>
                  </a:cubicBezTo>
                  <a:cubicBezTo>
                    <a:pt x="217" y="121"/>
                    <a:pt x="217" y="121"/>
                    <a:pt x="216" y="120"/>
                  </a:cubicBezTo>
                  <a:moveTo>
                    <a:pt x="163" y="25"/>
                  </a:moveTo>
                  <a:cubicBezTo>
                    <a:pt x="163" y="25"/>
                    <a:pt x="163" y="25"/>
                    <a:pt x="163" y="25"/>
                  </a:cubicBezTo>
                  <a:cubicBezTo>
                    <a:pt x="157" y="33"/>
                    <a:pt x="150" y="41"/>
                    <a:pt x="142" y="50"/>
                  </a:cubicBezTo>
                  <a:cubicBezTo>
                    <a:pt x="139" y="53"/>
                    <a:pt x="136" y="56"/>
                    <a:pt x="133" y="60"/>
                  </a:cubicBezTo>
                  <a:cubicBezTo>
                    <a:pt x="133" y="60"/>
                    <a:pt x="133" y="60"/>
                    <a:pt x="133" y="60"/>
                  </a:cubicBezTo>
                  <a:cubicBezTo>
                    <a:pt x="131" y="62"/>
                    <a:pt x="130" y="63"/>
                    <a:pt x="128" y="65"/>
                  </a:cubicBezTo>
                  <a:cubicBezTo>
                    <a:pt x="128" y="65"/>
                    <a:pt x="127" y="66"/>
                    <a:pt x="127" y="66"/>
                  </a:cubicBezTo>
                  <a:cubicBezTo>
                    <a:pt x="123" y="70"/>
                    <a:pt x="120" y="74"/>
                    <a:pt x="116" y="78"/>
                  </a:cubicBezTo>
                  <a:cubicBezTo>
                    <a:pt x="116" y="79"/>
                    <a:pt x="116" y="79"/>
                    <a:pt x="116" y="79"/>
                  </a:cubicBezTo>
                  <a:cubicBezTo>
                    <a:pt x="104" y="91"/>
                    <a:pt x="91" y="104"/>
                    <a:pt x="79" y="115"/>
                  </a:cubicBezTo>
                  <a:cubicBezTo>
                    <a:pt x="79" y="116"/>
                    <a:pt x="79" y="116"/>
                    <a:pt x="79" y="116"/>
                  </a:cubicBezTo>
                  <a:cubicBezTo>
                    <a:pt x="75" y="119"/>
                    <a:pt x="72" y="122"/>
                    <a:pt x="69" y="125"/>
                  </a:cubicBezTo>
                  <a:cubicBezTo>
                    <a:pt x="55" y="137"/>
                    <a:pt x="43" y="149"/>
                    <a:pt x="31" y="158"/>
                  </a:cubicBezTo>
                  <a:cubicBezTo>
                    <a:pt x="29" y="160"/>
                    <a:pt x="27" y="161"/>
                    <a:pt x="25" y="163"/>
                  </a:cubicBezTo>
                  <a:cubicBezTo>
                    <a:pt x="25" y="163"/>
                    <a:pt x="25" y="163"/>
                    <a:pt x="25" y="163"/>
                  </a:cubicBezTo>
                  <a:cubicBezTo>
                    <a:pt x="68" y="129"/>
                    <a:pt x="129" y="68"/>
                    <a:pt x="163" y="25"/>
                  </a:cubicBezTo>
                  <a:cubicBezTo>
                    <a:pt x="163" y="25"/>
                    <a:pt x="163" y="25"/>
                    <a:pt x="163" y="25"/>
                  </a:cubicBezTo>
                  <a:moveTo>
                    <a:pt x="182" y="8"/>
                  </a:moveTo>
                  <a:cubicBezTo>
                    <a:pt x="185" y="15"/>
                    <a:pt x="185" y="15"/>
                    <a:pt x="185" y="15"/>
                  </a:cubicBezTo>
                  <a:cubicBezTo>
                    <a:pt x="211" y="18"/>
                    <a:pt x="246" y="20"/>
                    <a:pt x="280" y="20"/>
                  </a:cubicBezTo>
                  <a:cubicBezTo>
                    <a:pt x="281" y="20"/>
                    <a:pt x="283" y="20"/>
                    <a:pt x="285" y="20"/>
                  </a:cubicBezTo>
                  <a:cubicBezTo>
                    <a:pt x="285" y="20"/>
                    <a:pt x="285" y="20"/>
                    <a:pt x="285" y="20"/>
                  </a:cubicBezTo>
                  <a:cubicBezTo>
                    <a:pt x="285" y="20"/>
                    <a:pt x="285" y="20"/>
                    <a:pt x="285" y="20"/>
                  </a:cubicBezTo>
                  <a:cubicBezTo>
                    <a:pt x="285" y="20"/>
                    <a:pt x="285" y="20"/>
                    <a:pt x="285" y="20"/>
                  </a:cubicBezTo>
                  <a:cubicBezTo>
                    <a:pt x="283" y="20"/>
                    <a:pt x="281" y="20"/>
                    <a:pt x="279" y="20"/>
                  </a:cubicBezTo>
                  <a:cubicBezTo>
                    <a:pt x="279" y="20"/>
                    <a:pt x="279" y="20"/>
                    <a:pt x="279" y="20"/>
                  </a:cubicBezTo>
                  <a:cubicBezTo>
                    <a:pt x="245" y="20"/>
                    <a:pt x="211" y="18"/>
                    <a:pt x="185" y="15"/>
                  </a:cubicBezTo>
                  <a:cubicBezTo>
                    <a:pt x="185" y="15"/>
                    <a:pt x="185" y="15"/>
                    <a:pt x="185" y="15"/>
                  </a:cubicBezTo>
                  <a:cubicBezTo>
                    <a:pt x="182" y="8"/>
                    <a:pt x="182" y="8"/>
                    <a:pt x="182" y="8"/>
                  </a:cubicBezTo>
                  <a:moveTo>
                    <a:pt x="182" y="8"/>
                  </a:moveTo>
                  <a:cubicBezTo>
                    <a:pt x="182" y="8"/>
                    <a:pt x="182" y="8"/>
                    <a:pt x="182" y="8"/>
                  </a:cubicBezTo>
                  <a:cubicBezTo>
                    <a:pt x="182" y="8"/>
                    <a:pt x="182" y="8"/>
                    <a:pt x="182" y="8"/>
                  </a:cubicBezTo>
                  <a:moveTo>
                    <a:pt x="182" y="7"/>
                  </a:moveTo>
                  <a:cubicBezTo>
                    <a:pt x="182" y="7"/>
                    <a:pt x="182" y="7"/>
                    <a:pt x="182" y="7"/>
                  </a:cubicBezTo>
                  <a:cubicBezTo>
                    <a:pt x="182" y="7"/>
                    <a:pt x="182" y="7"/>
                    <a:pt x="182" y="7"/>
                  </a:cubicBezTo>
                  <a:moveTo>
                    <a:pt x="171" y="0"/>
                  </a:moveTo>
                  <a:cubicBezTo>
                    <a:pt x="169" y="0"/>
                    <a:pt x="167" y="0"/>
                    <a:pt x="166" y="1"/>
                  </a:cubicBezTo>
                  <a:cubicBezTo>
                    <a:pt x="167" y="0"/>
                    <a:pt x="169" y="0"/>
                    <a:pt x="171" y="0"/>
                  </a:cubicBezTo>
                  <a:moveTo>
                    <a:pt x="171" y="0"/>
                  </a:moveTo>
                  <a:cubicBezTo>
                    <a:pt x="171" y="0"/>
                    <a:pt x="171" y="0"/>
                    <a:pt x="171" y="0"/>
                  </a:cubicBezTo>
                  <a:cubicBezTo>
                    <a:pt x="171" y="0"/>
                    <a:pt x="171" y="0"/>
                    <a:pt x="171" y="0"/>
                  </a:cubicBezTo>
                  <a:cubicBezTo>
                    <a:pt x="171" y="0"/>
                    <a:pt x="171" y="0"/>
                    <a:pt x="171" y="0"/>
                  </a:cubicBezTo>
                </a:path>
              </a:pathLst>
            </a:custGeom>
            <a:solidFill>
              <a:srgbClr val="1D1A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46" name="Freeform: Shape 53"/>
            <p:cNvSpPr/>
            <p:nvPr/>
          </p:nvSpPr>
          <p:spPr bwMode="auto">
            <a:xfrm>
              <a:off x="5227775" y="1647545"/>
              <a:ext cx="186142" cy="168324"/>
            </a:xfrm>
            <a:custGeom>
              <a:gdLst>
                <a:gd name="T0" fmla="*/ 184080385 w 27"/>
                <a:gd name="T1" fmla="*/ 0 h 25"/>
                <a:gd name="T2" fmla="*/ 184080385 w 27"/>
                <a:gd name="T3" fmla="*/ 0 h 25"/>
                <a:gd name="T4" fmla="*/ 184080385 w 27"/>
                <a:gd name="T5" fmla="*/ 0 h 25"/>
                <a:gd name="T6" fmla="*/ 113280237 w 27"/>
                <a:gd name="T7" fmla="*/ 14516100 h 25"/>
                <a:gd name="T8" fmla="*/ 113280237 w 27"/>
                <a:gd name="T9" fmla="*/ 14516100 h 25"/>
                <a:gd name="T10" fmla="*/ 113280237 w 27"/>
                <a:gd name="T11" fmla="*/ 14516100 h 25"/>
                <a:gd name="T12" fmla="*/ 113280237 w 27"/>
                <a:gd name="T13" fmla="*/ 14516100 h 25"/>
                <a:gd name="T14" fmla="*/ 0 w 27"/>
                <a:gd name="T15" fmla="*/ 174193200 h 25"/>
                <a:gd name="T16" fmla="*/ 14160030 w 27"/>
                <a:gd name="T17" fmla="*/ 246773700 h 25"/>
                <a:gd name="T18" fmla="*/ 70800148 w 27"/>
                <a:gd name="T19" fmla="*/ 362902500 h 25"/>
                <a:gd name="T20" fmla="*/ 70800148 w 27"/>
                <a:gd name="T21" fmla="*/ 362902500 h 25"/>
                <a:gd name="T22" fmla="*/ 70800148 w 27"/>
                <a:gd name="T23" fmla="*/ 362902500 h 25"/>
                <a:gd name="T24" fmla="*/ 70800148 w 27"/>
                <a:gd name="T25" fmla="*/ 362902500 h 25"/>
                <a:gd name="T26" fmla="*/ 184080385 w 27"/>
                <a:gd name="T27" fmla="*/ 203225400 h 25"/>
                <a:gd name="T28" fmla="*/ 184080385 w 27"/>
                <a:gd name="T29" fmla="*/ 188709300 h 25"/>
                <a:gd name="T30" fmla="*/ 184080385 w 27"/>
                <a:gd name="T31" fmla="*/ 188709300 h 25"/>
                <a:gd name="T32" fmla="*/ 184080385 w 27"/>
                <a:gd name="T33" fmla="*/ 188709300 h 25"/>
                <a:gd name="T34" fmla="*/ 198236652 w 27"/>
                <a:gd name="T35" fmla="*/ 188709300 h 25"/>
                <a:gd name="T36" fmla="*/ 198236652 w 27"/>
                <a:gd name="T37" fmla="*/ 188709300 h 25"/>
                <a:gd name="T38" fmla="*/ 198236652 w 27"/>
                <a:gd name="T39" fmla="*/ 203225400 h 25"/>
                <a:gd name="T40" fmla="*/ 382317037 w 27"/>
                <a:gd name="T41" fmla="*/ 217741500 h 25"/>
                <a:gd name="T42" fmla="*/ 339836948 w 27"/>
                <a:gd name="T43" fmla="*/ 116128800 h 25"/>
                <a:gd name="T44" fmla="*/ 339836948 w 27"/>
                <a:gd name="T45" fmla="*/ 116128800 h 25"/>
                <a:gd name="T46" fmla="*/ 339836948 w 27"/>
                <a:gd name="T47" fmla="*/ 116128800 h 25"/>
                <a:gd name="T48" fmla="*/ 339836948 w 27"/>
                <a:gd name="T49" fmla="*/ 116128800 h 25"/>
                <a:gd name="T50" fmla="*/ 339836948 w 27"/>
                <a:gd name="T51" fmla="*/ 101612700 h 25"/>
                <a:gd name="T52" fmla="*/ 339836948 w 27"/>
                <a:gd name="T53" fmla="*/ 101612700 h 25"/>
                <a:gd name="T54" fmla="*/ 339836948 w 27"/>
                <a:gd name="T55" fmla="*/ 101612700 h 25"/>
                <a:gd name="T56" fmla="*/ 339836948 w 27"/>
                <a:gd name="T57" fmla="*/ 101612700 h 25"/>
                <a:gd name="T58" fmla="*/ 184080385 w 27"/>
                <a:gd name="T59" fmla="*/ 0 h 25"/>
                <a:gd name="T60" fmla="*/ 184080385 w 27"/>
                <a:gd name="T61" fmla="*/ 0 h 25"/>
                <a:gd name="T62" fmla="*/ 184080385 w 27"/>
                <a:gd name="T63" fmla="*/ 0 h 25"/>
                <a:gd name="T64" fmla="*/ 184080385 w 27"/>
                <a:gd name="T65" fmla="*/ 0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25">
                  <a:moveTo>
                    <a:pt x="13" y="0"/>
                  </a:moveTo>
                  <a:cubicBezTo>
                    <a:pt x="13" y="0"/>
                    <a:pt x="13" y="0"/>
                    <a:pt x="13" y="0"/>
                  </a:cubicBezTo>
                  <a:cubicBezTo>
                    <a:pt x="13" y="0"/>
                    <a:pt x="13" y="0"/>
                    <a:pt x="13" y="0"/>
                  </a:cubicBezTo>
                  <a:cubicBezTo>
                    <a:pt x="11" y="0"/>
                    <a:pt x="9" y="0"/>
                    <a:pt x="8" y="1"/>
                  </a:cubicBezTo>
                  <a:cubicBezTo>
                    <a:pt x="8" y="1"/>
                    <a:pt x="8" y="1"/>
                    <a:pt x="8" y="1"/>
                  </a:cubicBezTo>
                  <a:cubicBezTo>
                    <a:pt x="8" y="1"/>
                    <a:pt x="8" y="1"/>
                    <a:pt x="8" y="1"/>
                  </a:cubicBezTo>
                  <a:cubicBezTo>
                    <a:pt x="8" y="1"/>
                    <a:pt x="8" y="1"/>
                    <a:pt x="8" y="1"/>
                  </a:cubicBezTo>
                  <a:cubicBezTo>
                    <a:pt x="3" y="3"/>
                    <a:pt x="0" y="8"/>
                    <a:pt x="0" y="12"/>
                  </a:cubicBezTo>
                  <a:cubicBezTo>
                    <a:pt x="0" y="14"/>
                    <a:pt x="1" y="16"/>
                    <a:pt x="1" y="17"/>
                  </a:cubicBezTo>
                  <a:cubicBezTo>
                    <a:pt x="5" y="25"/>
                    <a:pt x="5" y="25"/>
                    <a:pt x="5" y="25"/>
                  </a:cubicBezTo>
                  <a:cubicBezTo>
                    <a:pt x="5" y="25"/>
                    <a:pt x="5" y="25"/>
                    <a:pt x="5" y="25"/>
                  </a:cubicBezTo>
                  <a:cubicBezTo>
                    <a:pt x="5" y="25"/>
                    <a:pt x="5" y="25"/>
                    <a:pt x="5" y="25"/>
                  </a:cubicBezTo>
                  <a:cubicBezTo>
                    <a:pt x="5" y="25"/>
                    <a:pt x="5" y="25"/>
                    <a:pt x="5" y="25"/>
                  </a:cubicBezTo>
                  <a:cubicBezTo>
                    <a:pt x="8" y="21"/>
                    <a:pt x="11" y="17"/>
                    <a:pt x="13" y="14"/>
                  </a:cubicBezTo>
                  <a:cubicBezTo>
                    <a:pt x="13" y="14"/>
                    <a:pt x="13" y="13"/>
                    <a:pt x="13" y="13"/>
                  </a:cubicBezTo>
                  <a:cubicBezTo>
                    <a:pt x="13" y="13"/>
                    <a:pt x="13" y="13"/>
                    <a:pt x="13" y="13"/>
                  </a:cubicBezTo>
                  <a:cubicBezTo>
                    <a:pt x="13" y="13"/>
                    <a:pt x="13" y="13"/>
                    <a:pt x="13" y="13"/>
                  </a:cubicBezTo>
                  <a:cubicBezTo>
                    <a:pt x="13" y="13"/>
                    <a:pt x="13" y="13"/>
                    <a:pt x="14" y="13"/>
                  </a:cubicBezTo>
                  <a:cubicBezTo>
                    <a:pt x="14" y="13"/>
                    <a:pt x="14" y="13"/>
                    <a:pt x="14" y="13"/>
                  </a:cubicBezTo>
                  <a:cubicBezTo>
                    <a:pt x="14" y="14"/>
                    <a:pt x="14" y="14"/>
                    <a:pt x="14" y="14"/>
                  </a:cubicBezTo>
                  <a:cubicBezTo>
                    <a:pt x="18" y="14"/>
                    <a:pt x="23" y="15"/>
                    <a:pt x="27" y="15"/>
                  </a:cubicBezTo>
                  <a:cubicBezTo>
                    <a:pt x="24" y="8"/>
                    <a:pt x="24" y="8"/>
                    <a:pt x="24" y="8"/>
                  </a:cubicBezTo>
                  <a:cubicBezTo>
                    <a:pt x="24" y="8"/>
                    <a:pt x="24" y="8"/>
                    <a:pt x="24" y="8"/>
                  </a:cubicBezTo>
                  <a:cubicBezTo>
                    <a:pt x="24" y="8"/>
                    <a:pt x="24" y="8"/>
                    <a:pt x="24" y="8"/>
                  </a:cubicBezTo>
                  <a:cubicBezTo>
                    <a:pt x="24" y="8"/>
                    <a:pt x="24" y="8"/>
                    <a:pt x="24" y="8"/>
                  </a:cubicBezTo>
                  <a:cubicBezTo>
                    <a:pt x="24" y="8"/>
                    <a:pt x="24" y="7"/>
                    <a:pt x="24" y="7"/>
                  </a:cubicBezTo>
                  <a:cubicBezTo>
                    <a:pt x="24" y="7"/>
                    <a:pt x="24" y="7"/>
                    <a:pt x="24" y="7"/>
                  </a:cubicBezTo>
                  <a:cubicBezTo>
                    <a:pt x="24" y="7"/>
                    <a:pt x="24" y="7"/>
                    <a:pt x="24" y="7"/>
                  </a:cubicBezTo>
                  <a:cubicBezTo>
                    <a:pt x="24" y="7"/>
                    <a:pt x="24" y="7"/>
                    <a:pt x="24" y="7"/>
                  </a:cubicBezTo>
                  <a:cubicBezTo>
                    <a:pt x="22" y="3"/>
                    <a:pt x="17" y="0"/>
                    <a:pt x="13" y="0"/>
                  </a:cubicBezTo>
                  <a:cubicBezTo>
                    <a:pt x="13" y="0"/>
                    <a:pt x="13" y="0"/>
                    <a:pt x="13" y="0"/>
                  </a:cubicBezTo>
                  <a:cubicBezTo>
                    <a:pt x="13" y="0"/>
                    <a:pt x="13" y="0"/>
                    <a:pt x="13" y="0"/>
                  </a:cubicBezTo>
                  <a:cubicBezTo>
                    <a:pt x="13" y="0"/>
                    <a:pt x="13" y="0"/>
                    <a:pt x="13" y="0"/>
                  </a:cubicBezTo>
                </a:path>
              </a:pathLst>
            </a:custGeom>
            <a:solidFill>
              <a:srgbClr val="B37927"/>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47" name="Freeform: Shape 54"/>
            <p:cNvSpPr/>
            <p:nvPr/>
          </p:nvSpPr>
          <p:spPr bwMode="auto">
            <a:xfrm>
              <a:off x="5262677" y="5258100"/>
              <a:ext cx="177417" cy="154298"/>
            </a:xfrm>
            <a:custGeom>
              <a:gdLst>
                <a:gd name="T0" fmla="*/ 41617993 w 26"/>
                <a:gd name="T1" fmla="*/ 0 h 23"/>
                <a:gd name="T2" fmla="*/ 41617993 w 26"/>
                <a:gd name="T3" fmla="*/ 0 h 23"/>
                <a:gd name="T4" fmla="*/ 41617993 w 26"/>
                <a:gd name="T5" fmla="*/ 0 h 23"/>
                <a:gd name="T6" fmla="*/ 41617993 w 26"/>
                <a:gd name="T7" fmla="*/ 0 h 23"/>
                <a:gd name="T8" fmla="*/ 13873906 w 26"/>
                <a:gd name="T9" fmla="*/ 86466444 h 23"/>
                <a:gd name="T10" fmla="*/ 0 w 26"/>
                <a:gd name="T11" fmla="*/ 158522446 h 23"/>
                <a:gd name="T12" fmla="*/ 97106167 w 26"/>
                <a:gd name="T13" fmla="*/ 317048688 h 23"/>
                <a:gd name="T14" fmla="*/ 166464522 w 26"/>
                <a:gd name="T15" fmla="*/ 331459129 h 23"/>
                <a:gd name="T16" fmla="*/ 166464522 w 26"/>
                <a:gd name="T17" fmla="*/ 331459129 h 23"/>
                <a:gd name="T18" fmla="*/ 166464522 w 26"/>
                <a:gd name="T19" fmla="*/ 331459129 h 23"/>
                <a:gd name="T20" fmla="*/ 319058863 w 26"/>
                <a:gd name="T21" fmla="*/ 230578448 h 23"/>
                <a:gd name="T22" fmla="*/ 319058863 w 26"/>
                <a:gd name="T23" fmla="*/ 230578448 h 23"/>
                <a:gd name="T24" fmla="*/ 319058863 w 26"/>
                <a:gd name="T25" fmla="*/ 230578448 h 23"/>
                <a:gd name="T26" fmla="*/ 319058863 w 26"/>
                <a:gd name="T27" fmla="*/ 230578448 h 23"/>
                <a:gd name="T28" fmla="*/ 360676856 w 26"/>
                <a:gd name="T29" fmla="*/ 129701563 h 23"/>
                <a:gd name="T30" fmla="*/ 360676856 w 26"/>
                <a:gd name="T31" fmla="*/ 129701563 h 23"/>
                <a:gd name="T32" fmla="*/ 360676856 w 26"/>
                <a:gd name="T33" fmla="*/ 129701563 h 23"/>
                <a:gd name="T34" fmla="*/ 166464522 w 26"/>
                <a:gd name="T35" fmla="*/ 158522446 h 23"/>
                <a:gd name="T36" fmla="*/ 166464522 w 26"/>
                <a:gd name="T37" fmla="*/ 158522446 h 23"/>
                <a:gd name="T38" fmla="*/ 166464522 w 26"/>
                <a:gd name="T39" fmla="*/ 158522446 h 23"/>
                <a:gd name="T40" fmla="*/ 166464522 w 26"/>
                <a:gd name="T41" fmla="*/ 158522446 h 23"/>
                <a:gd name="T42" fmla="*/ 152594341 w 26"/>
                <a:gd name="T43" fmla="*/ 158522446 h 23"/>
                <a:gd name="T44" fmla="*/ 152594341 w 26"/>
                <a:gd name="T45" fmla="*/ 158522446 h 23"/>
                <a:gd name="T46" fmla="*/ 152594341 w 26"/>
                <a:gd name="T47" fmla="*/ 144112005 h 23"/>
                <a:gd name="T48" fmla="*/ 41617993 w 26"/>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 h="23">
                  <a:moveTo>
                    <a:pt x="3" y="0"/>
                  </a:moveTo>
                  <a:cubicBezTo>
                    <a:pt x="3" y="0"/>
                    <a:pt x="3" y="0"/>
                    <a:pt x="3" y="0"/>
                  </a:cubicBezTo>
                  <a:cubicBezTo>
                    <a:pt x="3" y="0"/>
                    <a:pt x="3" y="0"/>
                    <a:pt x="3" y="0"/>
                  </a:cubicBezTo>
                  <a:cubicBezTo>
                    <a:pt x="3" y="0"/>
                    <a:pt x="3" y="0"/>
                    <a:pt x="3" y="0"/>
                  </a:cubicBezTo>
                  <a:cubicBezTo>
                    <a:pt x="1" y="6"/>
                    <a:pt x="1" y="6"/>
                    <a:pt x="1" y="6"/>
                  </a:cubicBezTo>
                  <a:cubicBezTo>
                    <a:pt x="0" y="8"/>
                    <a:pt x="0" y="10"/>
                    <a:pt x="0" y="11"/>
                  </a:cubicBezTo>
                  <a:cubicBezTo>
                    <a:pt x="0" y="16"/>
                    <a:pt x="2" y="20"/>
                    <a:pt x="7" y="22"/>
                  </a:cubicBezTo>
                  <a:cubicBezTo>
                    <a:pt x="9" y="23"/>
                    <a:pt x="10" y="23"/>
                    <a:pt x="12" y="23"/>
                  </a:cubicBezTo>
                  <a:cubicBezTo>
                    <a:pt x="12" y="23"/>
                    <a:pt x="12" y="23"/>
                    <a:pt x="12" y="23"/>
                  </a:cubicBezTo>
                  <a:cubicBezTo>
                    <a:pt x="12" y="23"/>
                    <a:pt x="12" y="23"/>
                    <a:pt x="12" y="23"/>
                  </a:cubicBezTo>
                  <a:cubicBezTo>
                    <a:pt x="17" y="23"/>
                    <a:pt x="21" y="21"/>
                    <a:pt x="23" y="16"/>
                  </a:cubicBezTo>
                  <a:cubicBezTo>
                    <a:pt x="23" y="16"/>
                    <a:pt x="23" y="16"/>
                    <a:pt x="23" y="16"/>
                  </a:cubicBezTo>
                  <a:cubicBezTo>
                    <a:pt x="23" y="16"/>
                    <a:pt x="23" y="16"/>
                    <a:pt x="23" y="16"/>
                  </a:cubicBezTo>
                  <a:cubicBezTo>
                    <a:pt x="23" y="16"/>
                    <a:pt x="23" y="16"/>
                    <a:pt x="23" y="16"/>
                  </a:cubicBezTo>
                  <a:cubicBezTo>
                    <a:pt x="26" y="9"/>
                    <a:pt x="26" y="9"/>
                    <a:pt x="26" y="9"/>
                  </a:cubicBezTo>
                  <a:cubicBezTo>
                    <a:pt x="26" y="9"/>
                    <a:pt x="26" y="9"/>
                    <a:pt x="26" y="9"/>
                  </a:cubicBezTo>
                  <a:cubicBezTo>
                    <a:pt x="26" y="9"/>
                    <a:pt x="26" y="9"/>
                    <a:pt x="26" y="9"/>
                  </a:cubicBezTo>
                  <a:cubicBezTo>
                    <a:pt x="21" y="9"/>
                    <a:pt x="16" y="10"/>
                    <a:pt x="12" y="11"/>
                  </a:cubicBezTo>
                  <a:cubicBezTo>
                    <a:pt x="12" y="11"/>
                    <a:pt x="12" y="11"/>
                    <a:pt x="12" y="11"/>
                  </a:cubicBezTo>
                  <a:cubicBezTo>
                    <a:pt x="12" y="11"/>
                    <a:pt x="12" y="11"/>
                    <a:pt x="12" y="11"/>
                  </a:cubicBezTo>
                  <a:cubicBezTo>
                    <a:pt x="12" y="11"/>
                    <a:pt x="12" y="11"/>
                    <a:pt x="12" y="11"/>
                  </a:cubicBezTo>
                  <a:cubicBezTo>
                    <a:pt x="12" y="11"/>
                    <a:pt x="12" y="11"/>
                    <a:pt x="11" y="11"/>
                  </a:cubicBezTo>
                  <a:cubicBezTo>
                    <a:pt x="11" y="11"/>
                    <a:pt x="11" y="11"/>
                    <a:pt x="11" y="11"/>
                  </a:cubicBezTo>
                  <a:cubicBezTo>
                    <a:pt x="11" y="10"/>
                    <a:pt x="11" y="10"/>
                    <a:pt x="11" y="10"/>
                  </a:cubicBezTo>
                  <a:cubicBezTo>
                    <a:pt x="9" y="7"/>
                    <a:pt x="6" y="4"/>
                    <a:pt x="3" y="0"/>
                  </a:cubicBezTo>
                </a:path>
              </a:pathLst>
            </a:custGeom>
            <a:solidFill>
              <a:srgbClr val="B37927"/>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48" name="Freeform: Shape 55"/>
            <p:cNvSpPr/>
            <p:nvPr/>
          </p:nvSpPr>
          <p:spPr bwMode="auto">
            <a:xfrm>
              <a:off x="4128374" y="4124717"/>
              <a:ext cx="503166" cy="246876"/>
            </a:xfrm>
            <a:custGeom>
              <a:gdLst>
                <a:gd name="T0" fmla="*/ 1033233302 w 73"/>
                <a:gd name="T1" fmla="*/ 0 h 37"/>
                <a:gd name="T2" fmla="*/ 226463485 w 73"/>
                <a:gd name="T3" fmla="*/ 356393578 h 37"/>
                <a:gd name="T4" fmla="*/ 226463485 w 73"/>
                <a:gd name="T5" fmla="*/ 356393578 h 37"/>
                <a:gd name="T6" fmla="*/ 212306460 w 73"/>
                <a:gd name="T7" fmla="*/ 313626500 h 37"/>
                <a:gd name="T8" fmla="*/ 226463485 w 73"/>
                <a:gd name="T9" fmla="*/ 142558186 h 37"/>
                <a:gd name="T10" fmla="*/ 226463485 w 73"/>
                <a:gd name="T11" fmla="*/ 142558186 h 37"/>
                <a:gd name="T12" fmla="*/ 226463485 w 73"/>
                <a:gd name="T13" fmla="*/ 142558186 h 37"/>
                <a:gd name="T14" fmla="*/ 226463485 w 73"/>
                <a:gd name="T15" fmla="*/ 142558186 h 37"/>
                <a:gd name="T16" fmla="*/ 113229861 w 73"/>
                <a:gd name="T17" fmla="*/ 185325265 h 37"/>
                <a:gd name="T18" fmla="*/ 0 w 73"/>
                <a:gd name="T19" fmla="*/ 356393578 h 37"/>
                <a:gd name="T20" fmla="*/ 14153262 w 73"/>
                <a:gd name="T21" fmla="*/ 413417608 h 37"/>
                <a:gd name="T22" fmla="*/ 14153262 w 73"/>
                <a:gd name="T23" fmla="*/ 413417608 h 37"/>
                <a:gd name="T24" fmla="*/ 14153262 w 73"/>
                <a:gd name="T25" fmla="*/ 413417608 h 37"/>
                <a:gd name="T26" fmla="*/ 14153262 w 73"/>
                <a:gd name="T27" fmla="*/ 413417608 h 37"/>
                <a:gd name="T28" fmla="*/ 14153262 w 73"/>
                <a:gd name="T29" fmla="*/ 413417608 h 37"/>
                <a:gd name="T30" fmla="*/ 169846673 w 73"/>
                <a:gd name="T31" fmla="*/ 527461892 h 37"/>
                <a:gd name="T32" fmla="*/ 169846673 w 73"/>
                <a:gd name="T33" fmla="*/ 527461892 h 37"/>
                <a:gd name="T34" fmla="*/ 169846673 w 73"/>
                <a:gd name="T35" fmla="*/ 527461892 h 37"/>
                <a:gd name="T36" fmla="*/ 240616747 w 73"/>
                <a:gd name="T37" fmla="*/ 513204941 h 37"/>
                <a:gd name="T38" fmla="*/ 240616747 w 73"/>
                <a:gd name="T39" fmla="*/ 513204941 h 37"/>
                <a:gd name="T40" fmla="*/ 240616747 w 73"/>
                <a:gd name="T41" fmla="*/ 513204941 h 37"/>
                <a:gd name="T42" fmla="*/ 367999871 w 73"/>
                <a:gd name="T43" fmla="*/ 456184686 h 37"/>
                <a:gd name="T44" fmla="*/ 226463485 w 73"/>
                <a:gd name="T45" fmla="*/ 356393578 h 37"/>
                <a:gd name="T46" fmla="*/ 226463485 w 73"/>
                <a:gd name="T47" fmla="*/ 356393578 h 37"/>
                <a:gd name="T48" fmla="*/ 1033233302 w 73"/>
                <a:gd name="T49" fmla="*/ 14256951 h 37"/>
                <a:gd name="T50" fmla="*/ 1033233302 w 73"/>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3" h="37">
                  <a:moveTo>
                    <a:pt x="73" y="0"/>
                  </a:moveTo>
                  <a:cubicBezTo>
                    <a:pt x="49" y="10"/>
                    <a:pt x="29" y="19"/>
                    <a:pt x="16" y="25"/>
                  </a:cubicBezTo>
                  <a:cubicBezTo>
                    <a:pt x="16" y="25"/>
                    <a:pt x="16" y="25"/>
                    <a:pt x="16" y="25"/>
                  </a:cubicBezTo>
                  <a:cubicBezTo>
                    <a:pt x="16" y="25"/>
                    <a:pt x="15" y="24"/>
                    <a:pt x="15" y="22"/>
                  </a:cubicBezTo>
                  <a:cubicBezTo>
                    <a:pt x="16" y="18"/>
                    <a:pt x="16" y="14"/>
                    <a:pt x="16" y="10"/>
                  </a:cubicBezTo>
                  <a:cubicBezTo>
                    <a:pt x="16" y="10"/>
                    <a:pt x="16" y="10"/>
                    <a:pt x="16" y="10"/>
                  </a:cubicBezTo>
                  <a:cubicBezTo>
                    <a:pt x="16" y="10"/>
                    <a:pt x="16" y="10"/>
                    <a:pt x="16" y="10"/>
                  </a:cubicBezTo>
                  <a:cubicBezTo>
                    <a:pt x="16" y="10"/>
                    <a:pt x="16" y="10"/>
                    <a:pt x="16" y="10"/>
                  </a:cubicBezTo>
                  <a:cubicBezTo>
                    <a:pt x="8" y="13"/>
                    <a:pt x="8" y="13"/>
                    <a:pt x="8" y="13"/>
                  </a:cubicBezTo>
                  <a:cubicBezTo>
                    <a:pt x="3" y="15"/>
                    <a:pt x="0" y="20"/>
                    <a:pt x="0" y="25"/>
                  </a:cubicBezTo>
                  <a:cubicBezTo>
                    <a:pt x="0" y="26"/>
                    <a:pt x="0" y="28"/>
                    <a:pt x="1" y="29"/>
                  </a:cubicBezTo>
                  <a:cubicBezTo>
                    <a:pt x="1" y="29"/>
                    <a:pt x="1" y="29"/>
                    <a:pt x="1" y="29"/>
                  </a:cubicBezTo>
                  <a:cubicBezTo>
                    <a:pt x="1" y="29"/>
                    <a:pt x="1" y="29"/>
                    <a:pt x="1" y="29"/>
                  </a:cubicBezTo>
                  <a:cubicBezTo>
                    <a:pt x="1" y="29"/>
                    <a:pt x="1" y="29"/>
                    <a:pt x="1" y="29"/>
                  </a:cubicBezTo>
                  <a:cubicBezTo>
                    <a:pt x="1" y="29"/>
                    <a:pt x="1" y="29"/>
                    <a:pt x="1" y="29"/>
                  </a:cubicBezTo>
                  <a:cubicBezTo>
                    <a:pt x="3" y="34"/>
                    <a:pt x="7" y="37"/>
                    <a:pt x="12" y="37"/>
                  </a:cubicBezTo>
                  <a:cubicBezTo>
                    <a:pt x="12" y="37"/>
                    <a:pt x="12" y="37"/>
                    <a:pt x="12" y="37"/>
                  </a:cubicBezTo>
                  <a:cubicBezTo>
                    <a:pt x="12" y="37"/>
                    <a:pt x="12" y="37"/>
                    <a:pt x="12" y="37"/>
                  </a:cubicBezTo>
                  <a:cubicBezTo>
                    <a:pt x="14" y="37"/>
                    <a:pt x="15" y="37"/>
                    <a:pt x="17" y="36"/>
                  </a:cubicBezTo>
                  <a:cubicBezTo>
                    <a:pt x="17" y="36"/>
                    <a:pt x="17" y="36"/>
                    <a:pt x="17" y="36"/>
                  </a:cubicBezTo>
                  <a:cubicBezTo>
                    <a:pt x="17" y="36"/>
                    <a:pt x="17" y="36"/>
                    <a:pt x="17" y="36"/>
                  </a:cubicBezTo>
                  <a:cubicBezTo>
                    <a:pt x="26" y="32"/>
                    <a:pt x="26" y="32"/>
                    <a:pt x="26" y="32"/>
                  </a:cubicBezTo>
                  <a:cubicBezTo>
                    <a:pt x="23" y="30"/>
                    <a:pt x="19" y="27"/>
                    <a:pt x="16" y="25"/>
                  </a:cubicBezTo>
                  <a:cubicBezTo>
                    <a:pt x="16" y="25"/>
                    <a:pt x="16" y="25"/>
                    <a:pt x="16" y="25"/>
                  </a:cubicBezTo>
                  <a:cubicBezTo>
                    <a:pt x="73" y="1"/>
                    <a:pt x="73" y="1"/>
                    <a:pt x="73" y="1"/>
                  </a:cubicBezTo>
                  <a:cubicBezTo>
                    <a:pt x="73" y="0"/>
                    <a:pt x="73" y="0"/>
                    <a:pt x="73" y="0"/>
                  </a:cubicBezTo>
                </a:path>
              </a:pathLst>
            </a:custGeom>
            <a:solidFill>
              <a:srgbClr val="B37927"/>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49" name="Freeform: Shape 56"/>
            <p:cNvSpPr/>
            <p:nvPr/>
          </p:nvSpPr>
          <p:spPr bwMode="auto">
            <a:xfrm>
              <a:off x="4134191" y="2699572"/>
              <a:ext cx="174508" cy="179546"/>
            </a:xfrm>
            <a:custGeom>
              <a:gdLst>
                <a:gd name="T0" fmla="*/ 174193200 w 25"/>
                <a:gd name="T1" fmla="*/ 0 h 27"/>
                <a:gd name="T2" fmla="*/ 174193200 w 25"/>
                <a:gd name="T3" fmla="*/ 0 h 27"/>
                <a:gd name="T4" fmla="*/ 174193200 w 25"/>
                <a:gd name="T5" fmla="*/ 0 h 27"/>
                <a:gd name="T6" fmla="*/ 14516100 w 25"/>
                <a:gd name="T7" fmla="*/ 99120207 h 27"/>
                <a:gd name="T8" fmla="*/ 14516100 w 25"/>
                <a:gd name="T9" fmla="*/ 99120207 h 27"/>
                <a:gd name="T10" fmla="*/ 14516100 w 25"/>
                <a:gd name="T11" fmla="*/ 99120207 h 27"/>
                <a:gd name="T12" fmla="*/ 14516100 w 25"/>
                <a:gd name="T13" fmla="*/ 99120207 h 27"/>
                <a:gd name="T14" fmla="*/ 14516100 w 25"/>
                <a:gd name="T15" fmla="*/ 99120207 h 27"/>
                <a:gd name="T16" fmla="*/ 14516100 w 25"/>
                <a:gd name="T17" fmla="*/ 99120207 h 27"/>
                <a:gd name="T18" fmla="*/ 14516100 w 25"/>
                <a:gd name="T19" fmla="*/ 99120207 h 27"/>
                <a:gd name="T20" fmla="*/ 14516100 w 25"/>
                <a:gd name="T21" fmla="*/ 99120207 h 27"/>
                <a:gd name="T22" fmla="*/ 0 w 25"/>
                <a:gd name="T23" fmla="*/ 169920356 h 27"/>
                <a:gd name="T24" fmla="*/ 101612700 w 25"/>
                <a:gd name="T25" fmla="*/ 325676919 h 27"/>
                <a:gd name="T26" fmla="*/ 101612700 w 25"/>
                <a:gd name="T27" fmla="*/ 325676919 h 27"/>
                <a:gd name="T28" fmla="*/ 232257600 w 25"/>
                <a:gd name="T29" fmla="*/ 382317037 h 27"/>
                <a:gd name="T30" fmla="*/ 203225400 w 25"/>
                <a:gd name="T31" fmla="*/ 184080385 h 27"/>
                <a:gd name="T32" fmla="*/ 203225400 w 25"/>
                <a:gd name="T33" fmla="*/ 184080385 h 27"/>
                <a:gd name="T34" fmla="*/ 203225400 w 25"/>
                <a:gd name="T35" fmla="*/ 184080385 h 27"/>
                <a:gd name="T36" fmla="*/ 203225400 w 25"/>
                <a:gd name="T37" fmla="*/ 184080385 h 27"/>
                <a:gd name="T38" fmla="*/ 203225400 w 25"/>
                <a:gd name="T39" fmla="*/ 184080385 h 27"/>
                <a:gd name="T40" fmla="*/ 203225400 w 25"/>
                <a:gd name="T41" fmla="*/ 169920356 h 27"/>
                <a:gd name="T42" fmla="*/ 217741500 w 25"/>
                <a:gd name="T43" fmla="*/ 184080385 h 27"/>
                <a:gd name="T44" fmla="*/ 362902500 w 25"/>
                <a:gd name="T45" fmla="*/ 70800148 h 27"/>
                <a:gd name="T46" fmla="*/ 362902500 w 25"/>
                <a:gd name="T47" fmla="*/ 70800148 h 27"/>
                <a:gd name="T48" fmla="*/ 362902500 w 25"/>
                <a:gd name="T49" fmla="*/ 70800148 h 27"/>
                <a:gd name="T50" fmla="*/ 362902500 w 25"/>
                <a:gd name="T51" fmla="*/ 70800148 h 27"/>
                <a:gd name="T52" fmla="*/ 246773700 w 25"/>
                <a:gd name="T53" fmla="*/ 14160030 h 27"/>
                <a:gd name="T54" fmla="*/ 246773700 w 25"/>
                <a:gd name="T55" fmla="*/ 14160030 h 27"/>
                <a:gd name="T56" fmla="*/ 174193200 w 25"/>
                <a:gd name="T57" fmla="*/ 0 h 27"/>
                <a:gd name="T58" fmla="*/ 174193200 w 25"/>
                <a:gd name="T59" fmla="*/ 0 h 27"/>
                <a:gd name="T60" fmla="*/ 174193200 w 25"/>
                <a:gd name="T61" fmla="*/ 0 h 27"/>
                <a:gd name="T62" fmla="*/ 174193200 w 25"/>
                <a:gd name="T63" fmla="*/ 0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 h="27">
                  <a:moveTo>
                    <a:pt x="12" y="0"/>
                  </a:moveTo>
                  <a:cubicBezTo>
                    <a:pt x="12" y="0"/>
                    <a:pt x="12" y="0"/>
                    <a:pt x="12" y="0"/>
                  </a:cubicBezTo>
                  <a:cubicBezTo>
                    <a:pt x="12" y="0"/>
                    <a:pt x="12" y="0"/>
                    <a:pt x="12" y="0"/>
                  </a:cubicBezTo>
                  <a:cubicBezTo>
                    <a:pt x="7" y="0"/>
                    <a:pt x="3" y="2"/>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0" y="9"/>
                    <a:pt x="0" y="10"/>
                    <a:pt x="0" y="12"/>
                  </a:cubicBezTo>
                  <a:cubicBezTo>
                    <a:pt x="0" y="17"/>
                    <a:pt x="2" y="21"/>
                    <a:pt x="7" y="23"/>
                  </a:cubicBezTo>
                  <a:cubicBezTo>
                    <a:pt x="7" y="23"/>
                    <a:pt x="7" y="23"/>
                    <a:pt x="7" y="23"/>
                  </a:cubicBezTo>
                  <a:cubicBezTo>
                    <a:pt x="16" y="27"/>
                    <a:pt x="16" y="27"/>
                    <a:pt x="16" y="27"/>
                  </a:cubicBezTo>
                  <a:cubicBezTo>
                    <a:pt x="15" y="22"/>
                    <a:pt x="15" y="18"/>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2"/>
                    <a:pt x="14" y="12"/>
                    <a:pt x="14" y="12"/>
                  </a:cubicBezTo>
                  <a:cubicBezTo>
                    <a:pt x="15" y="13"/>
                    <a:pt x="15" y="13"/>
                    <a:pt x="15" y="13"/>
                  </a:cubicBezTo>
                  <a:cubicBezTo>
                    <a:pt x="18" y="10"/>
                    <a:pt x="22" y="8"/>
                    <a:pt x="25" y="5"/>
                  </a:cubicBezTo>
                  <a:cubicBezTo>
                    <a:pt x="25" y="5"/>
                    <a:pt x="25" y="5"/>
                    <a:pt x="25" y="5"/>
                  </a:cubicBezTo>
                  <a:cubicBezTo>
                    <a:pt x="25" y="5"/>
                    <a:pt x="25" y="5"/>
                    <a:pt x="25" y="5"/>
                  </a:cubicBezTo>
                  <a:cubicBezTo>
                    <a:pt x="25" y="5"/>
                    <a:pt x="25" y="5"/>
                    <a:pt x="25" y="5"/>
                  </a:cubicBezTo>
                  <a:cubicBezTo>
                    <a:pt x="17" y="1"/>
                    <a:pt x="17" y="1"/>
                    <a:pt x="17" y="1"/>
                  </a:cubicBezTo>
                  <a:cubicBezTo>
                    <a:pt x="17" y="1"/>
                    <a:pt x="17" y="1"/>
                    <a:pt x="17" y="1"/>
                  </a:cubicBezTo>
                  <a:cubicBezTo>
                    <a:pt x="15" y="0"/>
                    <a:pt x="14" y="0"/>
                    <a:pt x="12" y="0"/>
                  </a:cubicBezTo>
                  <a:cubicBezTo>
                    <a:pt x="12" y="0"/>
                    <a:pt x="12" y="0"/>
                    <a:pt x="12" y="0"/>
                  </a:cubicBezTo>
                  <a:cubicBezTo>
                    <a:pt x="12" y="0"/>
                    <a:pt x="12" y="0"/>
                    <a:pt x="12" y="0"/>
                  </a:cubicBezTo>
                  <a:cubicBezTo>
                    <a:pt x="12" y="0"/>
                    <a:pt x="12" y="0"/>
                    <a:pt x="12" y="0"/>
                  </a:cubicBezTo>
                </a:path>
              </a:pathLst>
            </a:custGeom>
            <a:solidFill>
              <a:srgbClr val="B37927"/>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50" name="Freeform: Shape 57"/>
            <p:cNvSpPr/>
            <p:nvPr/>
          </p:nvSpPr>
          <p:spPr bwMode="auto">
            <a:xfrm>
              <a:off x="4233079" y="2780928"/>
              <a:ext cx="1724723" cy="1512113"/>
            </a:xfrm>
            <a:custGeom>
              <a:gdLst>
                <a:gd name="T0" fmla="*/ 0 w 250"/>
                <a:gd name="T1" fmla="*/ 14207021 h 227"/>
                <a:gd name="T2" fmla="*/ 28358372 w 250"/>
                <a:gd name="T3" fmla="*/ 213131706 h 227"/>
                <a:gd name="T4" fmla="*/ 14181069 w 250"/>
                <a:gd name="T5" fmla="*/ 2147483646 h 227"/>
                <a:gd name="T6" fmla="*/ 0 w 250"/>
                <a:gd name="T7" fmla="*/ 2147483646 h 227"/>
                <a:gd name="T8" fmla="*/ 14181069 w 250"/>
                <a:gd name="T9" fmla="*/ 2147483646 h 227"/>
                <a:gd name="T10" fmla="*/ 14181069 w 250"/>
                <a:gd name="T11" fmla="*/ 2147483646 h 227"/>
                <a:gd name="T12" fmla="*/ 822404088 w 250"/>
                <a:gd name="T13" fmla="*/ 2147483646 h 227"/>
                <a:gd name="T14" fmla="*/ 822404088 w 250"/>
                <a:gd name="T15" fmla="*/ 2147483646 h 227"/>
                <a:gd name="T16" fmla="*/ 2147483646 w 250"/>
                <a:gd name="T17" fmla="*/ 1719249364 h 227"/>
                <a:gd name="T18" fmla="*/ 2147483646 w 250"/>
                <a:gd name="T19" fmla="*/ 1605581885 h 227"/>
                <a:gd name="T20" fmla="*/ 2147483646 w 250"/>
                <a:gd name="T21" fmla="*/ 1477703615 h 227"/>
                <a:gd name="T22" fmla="*/ 1488835246 w 250"/>
                <a:gd name="T23" fmla="*/ 625180559 h 227"/>
                <a:gd name="T24" fmla="*/ 1517193619 w 250"/>
                <a:gd name="T25" fmla="*/ 639391350 h 227"/>
                <a:gd name="T26" fmla="*/ 1488835246 w 250"/>
                <a:gd name="T27" fmla="*/ 625180559 h 227"/>
                <a:gd name="T28" fmla="*/ 0 w 250"/>
                <a:gd name="T29" fmla="*/ 14207021 h 227"/>
                <a:gd name="T30" fmla="*/ 0 w 250"/>
                <a:gd name="T31" fmla="*/ 0 h 227"/>
                <a:gd name="T32" fmla="*/ 0 w 250"/>
                <a:gd name="T33" fmla="*/ 14207021 h 227"/>
                <a:gd name="T34" fmla="*/ 0 w 250"/>
                <a:gd name="T35" fmla="*/ 14207021 h 227"/>
                <a:gd name="T36" fmla="*/ 14181069 w 250"/>
                <a:gd name="T37" fmla="*/ 14207021 h 227"/>
                <a:gd name="T38" fmla="*/ 0 w 250"/>
                <a:gd name="T39" fmla="*/ 0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0" h="226">
                  <a:moveTo>
                    <a:pt x="0" y="1"/>
                  </a:moveTo>
                  <a:cubicBezTo>
                    <a:pt x="1" y="6"/>
                    <a:pt x="1" y="10"/>
                    <a:pt x="2" y="15"/>
                  </a:cubicBezTo>
                  <a:cubicBezTo>
                    <a:pt x="8" y="70"/>
                    <a:pt x="7" y="159"/>
                    <a:pt x="1" y="212"/>
                  </a:cubicBezTo>
                  <a:cubicBezTo>
                    <a:pt x="1" y="216"/>
                    <a:pt x="1" y="220"/>
                    <a:pt x="0" y="224"/>
                  </a:cubicBezTo>
                  <a:cubicBezTo>
                    <a:pt x="0" y="226"/>
                    <a:pt x="1" y="227"/>
                    <a:pt x="1" y="227"/>
                  </a:cubicBezTo>
                  <a:cubicBezTo>
                    <a:pt x="1" y="227"/>
                    <a:pt x="1" y="227"/>
                    <a:pt x="1" y="227"/>
                  </a:cubicBezTo>
                  <a:cubicBezTo>
                    <a:pt x="14" y="221"/>
                    <a:pt x="34" y="212"/>
                    <a:pt x="58" y="202"/>
                  </a:cubicBezTo>
                  <a:cubicBezTo>
                    <a:pt x="58" y="202"/>
                    <a:pt x="58" y="202"/>
                    <a:pt x="58" y="202"/>
                  </a:cubicBezTo>
                  <a:cubicBezTo>
                    <a:pt x="122" y="175"/>
                    <a:pt x="211" y="137"/>
                    <a:pt x="250" y="121"/>
                  </a:cubicBezTo>
                  <a:cubicBezTo>
                    <a:pt x="249" y="118"/>
                    <a:pt x="249" y="116"/>
                    <a:pt x="249" y="113"/>
                  </a:cubicBezTo>
                  <a:cubicBezTo>
                    <a:pt x="249" y="110"/>
                    <a:pt x="249" y="107"/>
                    <a:pt x="250" y="104"/>
                  </a:cubicBezTo>
                  <a:cubicBezTo>
                    <a:pt x="105" y="44"/>
                    <a:pt x="105" y="44"/>
                    <a:pt x="105" y="44"/>
                  </a:cubicBezTo>
                  <a:cubicBezTo>
                    <a:pt x="106" y="44"/>
                    <a:pt x="107" y="45"/>
                    <a:pt x="107" y="45"/>
                  </a:cubicBezTo>
                  <a:cubicBezTo>
                    <a:pt x="105" y="44"/>
                    <a:pt x="105" y="44"/>
                    <a:pt x="105" y="44"/>
                  </a:cubicBezTo>
                  <a:cubicBezTo>
                    <a:pt x="62" y="26"/>
                    <a:pt x="22" y="10"/>
                    <a:pt x="0" y="1"/>
                  </a:cubicBezTo>
                  <a:moveTo>
                    <a:pt x="0" y="0"/>
                  </a:moveTo>
                  <a:cubicBezTo>
                    <a:pt x="0" y="1"/>
                    <a:pt x="0" y="1"/>
                    <a:pt x="0" y="1"/>
                  </a:cubicBezTo>
                  <a:cubicBezTo>
                    <a:pt x="0" y="1"/>
                    <a:pt x="0" y="1"/>
                    <a:pt x="0" y="1"/>
                  </a:cubicBezTo>
                  <a:cubicBezTo>
                    <a:pt x="0" y="1"/>
                    <a:pt x="1" y="1"/>
                    <a:pt x="1" y="1"/>
                  </a:cubicBezTo>
                  <a:cubicBezTo>
                    <a:pt x="0" y="0"/>
                    <a:pt x="0" y="0"/>
                    <a:pt x="0" y="0"/>
                  </a:cubicBezTo>
                </a:path>
              </a:pathLst>
            </a:custGeom>
            <a:solidFill>
              <a:srgbClr val="FB7A0B"/>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51" name="Freeform: Shape 58"/>
            <p:cNvSpPr/>
            <p:nvPr/>
          </p:nvSpPr>
          <p:spPr bwMode="auto">
            <a:xfrm>
              <a:off x="4233079" y="1734513"/>
              <a:ext cx="1809067" cy="1739350"/>
            </a:xfrm>
            <a:custGeom>
              <a:gdLst>
                <a:gd name="T0" fmla="*/ 2147483646 w 262"/>
                <a:gd name="T1" fmla="*/ 14220716 h 261"/>
                <a:gd name="T2" fmla="*/ 2116372123 w 262"/>
                <a:gd name="T3" fmla="*/ 170652357 h 261"/>
                <a:gd name="T4" fmla="*/ 156243047 w 262"/>
                <a:gd name="T5" fmla="*/ 2133148809 h 261"/>
                <a:gd name="T6" fmla="*/ 14204599 w 262"/>
                <a:gd name="T7" fmla="*/ 2147483646 h 261"/>
                <a:gd name="T8" fmla="*/ 0 w 262"/>
                <a:gd name="T9" fmla="*/ 2147483646 h 261"/>
                <a:gd name="T10" fmla="*/ 0 w 262"/>
                <a:gd name="T11" fmla="*/ 2147483646 h 261"/>
                <a:gd name="T12" fmla="*/ 0 w 262"/>
                <a:gd name="T13" fmla="*/ 2147483646 h 261"/>
                <a:gd name="T14" fmla="*/ 0 w 262"/>
                <a:gd name="T15" fmla="*/ 2147483646 h 261"/>
                <a:gd name="T16" fmla="*/ 1491403705 w 262"/>
                <a:gd name="T17" fmla="*/ 2147483646 h 261"/>
                <a:gd name="T18" fmla="*/ 1846499825 w 262"/>
                <a:gd name="T19" fmla="*/ 2147483646 h 261"/>
                <a:gd name="T20" fmla="*/ 2147483646 w 262"/>
                <a:gd name="T21" fmla="*/ 2147483646 h 261"/>
                <a:gd name="T22" fmla="*/ 2147483646 w 262"/>
                <a:gd name="T23" fmla="*/ 2147483646 h 261"/>
                <a:gd name="T24" fmla="*/ 2147483646 w 262"/>
                <a:gd name="T25" fmla="*/ 1521646729 h 261"/>
                <a:gd name="T26" fmla="*/ 2147483646 w 262"/>
                <a:gd name="T27" fmla="*/ 14220716 h 261"/>
                <a:gd name="T28" fmla="*/ 2147483646 w 262"/>
                <a:gd name="T29" fmla="*/ 0 h 261"/>
                <a:gd name="T30" fmla="*/ 2147483646 w 262"/>
                <a:gd name="T31" fmla="*/ 0 h 261"/>
                <a:gd name="T32" fmla="*/ 2147483646 w 262"/>
                <a:gd name="T33" fmla="*/ 0 h 261"/>
                <a:gd name="T34" fmla="*/ 2147483646 w 262"/>
                <a:gd name="T35" fmla="*/ 14220716 h 261"/>
                <a:gd name="T36" fmla="*/ 2147483646 w 262"/>
                <a:gd name="T37" fmla="*/ 0 h 2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2" h="261">
                  <a:moveTo>
                    <a:pt x="157" y="1"/>
                  </a:moveTo>
                  <a:cubicBezTo>
                    <a:pt x="155" y="4"/>
                    <a:pt x="152" y="8"/>
                    <a:pt x="149" y="12"/>
                  </a:cubicBezTo>
                  <a:cubicBezTo>
                    <a:pt x="115" y="55"/>
                    <a:pt x="54" y="116"/>
                    <a:pt x="11" y="150"/>
                  </a:cubicBezTo>
                  <a:cubicBezTo>
                    <a:pt x="8" y="153"/>
                    <a:pt x="4" y="155"/>
                    <a:pt x="1" y="158"/>
                  </a:cubicBezTo>
                  <a:cubicBezTo>
                    <a:pt x="1" y="158"/>
                    <a:pt x="0" y="158"/>
                    <a:pt x="0" y="158"/>
                  </a:cubicBezTo>
                  <a:cubicBezTo>
                    <a:pt x="0" y="158"/>
                    <a:pt x="0" y="158"/>
                    <a:pt x="0" y="158"/>
                  </a:cubicBezTo>
                  <a:cubicBezTo>
                    <a:pt x="0" y="158"/>
                    <a:pt x="0" y="158"/>
                    <a:pt x="0" y="158"/>
                  </a:cubicBezTo>
                  <a:cubicBezTo>
                    <a:pt x="0" y="158"/>
                    <a:pt x="0" y="158"/>
                    <a:pt x="0" y="158"/>
                  </a:cubicBezTo>
                  <a:cubicBezTo>
                    <a:pt x="22" y="167"/>
                    <a:pt x="62" y="183"/>
                    <a:pt x="105" y="201"/>
                  </a:cubicBezTo>
                  <a:cubicBezTo>
                    <a:pt x="113" y="204"/>
                    <a:pt x="121" y="208"/>
                    <a:pt x="130" y="211"/>
                  </a:cubicBezTo>
                  <a:cubicBezTo>
                    <a:pt x="177" y="231"/>
                    <a:pt x="225" y="251"/>
                    <a:pt x="250" y="261"/>
                  </a:cubicBezTo>
                  <a:cubicBezTo>
                    <a:pt x="252" y="256"/>
                    <a:pt x="256" y="252"/>
                    <a:pt x="262" y="250"/>
                  </a:cubicBezTo>
                  <a:cubicBezTo>
                    <a:pt x="202" y="107"/>
                    <a:pt x="202" y="107"/>
                    <a:pt x="202" y="107"/>
                  </a:cubicBezTo>
                  <a:cubicBezTo>
                    <a:pt x="184" y="63"/>
                    <a:pt x="167" y="23"/>
                    <a:pt x="157" y="1"/>
                  </a:cubicBezTo>
                  <a:moveTo>
                    <a:pt x="158" y="0"/>
                  </a:moveTo>
                  <a:cubicBezTo>
                    <a:pt x="158" y="0"/>
                    <a:pt x="158" y="0"/>
                    <a:pt x="158" y="0"/>
                  </a:cubicBezTo>
                  <a:cubicBezTo>
                    <a:pt x="157" y="0"/>
                    <a:pt x="157" y="0"/>
                    <a:pt x="157" y="0"/>
                  </a:cubicBezTo>
                  <a:cubicBezTo>
                    <a:pt x="158" y="0"/>
                    <a:pt x="158" y="0"/>
                    <a:pt x="158" y="1"/>
                  </a:cubicBezTo>
                  <a:cubicBezTo>
                    <a:pt x="158" y="0"/>
                    <a:pt x="158" y="0"/>
                    <a:pt x="158" y="0"/>
                  </a:cubicBezTo>
                </a:path>
              </a:pathLst>
            </a:custGeom>
            <a:solidFill>
              <a:srgbClr val="DE5B04"/>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52" name="Freeform: Shape 59"/>
            <p:cNvSpPr/>
            <p:nvPr/>
          </p:nvSpPr>
          <p:spPr bwMode="auto">
            <a:xfrm>
              <a:off x="5317938" y="1734513"/>
              <a:ext cx="785286" cy="1666410"/>
            </a:xfrm>
            <a:custGeom>
              <a:gdLst>
                <a:gd name="T0" fmla="*/ 0 w 114"/>
                <a:gd name="T1" fmla="*/ 0 h 250"/>
                <a:gd name="T2" fmla="*/ 0 w 114"/>
                <a:gd name="T3" fmla="*/ 0 h 250"/>
                <a:gd name="T4" fmla="*/ 0 w 114"/>
                <a:gd name="T5" fmla="*/ 14227607 h 250"/>
                <a:gd name="T6" fmla="*/ 636147178 w 114"/>
                <a:gd name="T7" fmla="*/ 1522312437 h 250"/>
                <a:gd name="T8" fmla="*/ 650284283 w 114"/>
                <a:gd name="T9" fmla="*/ 1550767650 h 250"/>
                <a:gd name="T10" fmla="*/ 636147178 w 114"/>
                <a:gd name="T11" fmla="*/ 1493860995 h 250"/>
                <a:gd name="T12" fmla="*/ 1484343414 w 114"/>
                <a:gd name="T13" fmla="*/ 2147483646 h 250"/>
                <a:gd name="T14" fmla="*/ 1484343414 w 114"/>
                <a:gd name="T15" fmla="*/ 2147483646 h 250"/>
                <a:gd name="T16" fmla="*/ 1484343414 w 114"/>
                <a:gd name="T17" fmla="*/ 2147483646 h 250"/>
                <a:gd name="T18" fmla="*/ 1597436497 w 114"/>
                <a:gd name="T19" fmla="*/ 2147483646 h 250"/>
                <a:gd name="T20" fmla="*/ 1611573602 w 114"/>
                <a:gd name="T21" fmla="*/ 2147483646 h 250"/>
                <a:gd name="T22" fmla="*/ 1611573602 w 114"/>
                <a:gd name="T23" fmla="*/ 99589476 h 250"/>
                <a:gd name="T24" fmla="*/ 1540891836 w 114"/>
                <a:gd name="T25" fmla="*/ 99589476 h 250"/>
                <a:gd name="T26" fmla="*/ 197911954 w 114"/>
                <a:gd name="T27" fmla="*/ 28455214 h 250"/>
                <a:gd name="T28" fmla="*/ 14137105 w 114"/>
                <a:gd name="T29" fmla="*/ 14227607 h 250"/>
                <a:gd name="T30" fmla="*/ 0 w 114"/>
                <a:gd name="T31" fmla="*/ 0 h 250"/>
                <a:gd name="T32" fmla="*/ 0 w 114"/>
                <a:gd name="T33" fmla="*/ 0 h 2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4" h="250">
                  <a:moveTo>
                    <a:pt x="0" y="0"/>
                  </a:moveTo>
                  <a:cubicBezTo>
                    <a:pt x="0" y="0"/>
                    <a:pt x="0" y="0"/>
                    <a:pt x="0" y="0"/>
                  </a:cubicBezTo>
                  <a:cubicBezTo>
                    <a:pt x="0" y="0"/>
                    <a:pt x="0" y="1"/>
                    <a:pt x="0" y="1"/>
                  </a:cubicBezTo>
                  <a:cubicBezTo>
                    <a:pt x="10" y="23"/>
                    <a:pt x="27" y="63"/>
                    <a:pt x="45" y="107"/>
                  </a:cubicBezTo>
                  <a:cubicBezTo>
                    <a:pt x="46" y="108"/>
                    <a:pt x="46" y="108"/>
                    <a:pt x="46" y="109"/>
                  </a:cubicBezTo>
                  <a:cubicBezTo>
                    <a:pt x="45" y="105"/>
                    <a:pt x="45" y="105"/>
                    <a:pt x="45" y="105"/>
                  </a:cubicBezTo>
                  <a:cubicBezTo>
                    <a:pt x="68" y="161"/>
                    <a:pt x="92" y="220"/>
                    <a:pt x="105" y="250"/>
                  </a:cubicBezTo>
                  <a:cubicBezTo>
                    <a:pt x="105" y="250"/>
                    <a:pt x="105" y="250"/>
                    <a:pt x="105" y="250"/>
                  </a:cubicBezTo>
                  <a:cubicBezTo>
                    <a:pt x="105" y="250"/>
                    <a:pt x="105" y="250"/>
                    <a:pt x="105" y="250"/>
                  </a:cubicBezTo>
                  <a:cubicBezTo>
                    <a:pt x="107" y="249"/>
                    <a:pt x="110" y="249"/>
                    <a:pt x="113" y="249"/>
                  </a:cubicBezTo>
                  <a:cubicBezTo>
                    <a:pt x="113" y="249"/>
                    <a:pt x="113" y="249"/>
                    <a:pt x="114" y="249"/>
                  </a:cubicBezTo>
                  <a:cubicBezTo>
                    <a:pt x="114" y="7"/>
                    <a:pt x="114" y="7"/>
                    <a:pt x="114" y="7"/>
                  </a:cubicBezTo>
                  <a:cubicBezTo>
                    <a:pt x="112" y="7"/>
                    <a:pt x="110" y="7"/>
                    <a:pt x="109" y="7"/>
                  </a:cubicBezTo>
                  <a:cubicBezTo>
                    <a:pt x="75" y="7"/>
                    <a:pt x="40" y="5"/>
                    <a:pt x="14" y="2"/>
                  </a:cubicBezTo>
                  <a:cubicBezTo>
                    <a:pt x="10" y="2"/>
                    <a:pt x="5" y="1"/>
                    <a:pt x="1" y="1"/>
                  </a:cubicBezTo>
                  <a:cubicBezTo>
                    <a:pt x="1" y="0"/>
                    <a:pt x="1" y="0"/>
                    <a:pt x="0" y="0"/>
                  </a:cubicBezTo>
                  <a:cubicBezTo>
                    <a:pt x="0" y="0"/>
                    <a:pt x="0" y="0"/>
                    <a:pt x="0" y="0"/>
                  </a:cubicBezTo>
                </a:path>
              </a:pathLst>
            </a:custGeom>
            <a:solidFill>
              <a:srgbClr val="FB7A0B"/>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53" name="Freeform: Shape 60"/>
            <p:cNvSpPr/>
            <p:nvPr/>
          </p:nvSpPr>
          <p:spPr bwMode="auto">
            <a:xfrm>
              <a:off x="5640777" y="3659020"/>
              <a:ext cx="395552" cy="945422"/>
            </a:xfrm>
            <a:custGeom>
              <a:gdLst>
                <a:gd name="T0" fmla="*/ 659953272 w 57"/>
                <a:gd name="T1" fmla="*/ 411631823 h 142"/>
                <a:gd name="T2" fmla="*/ 0 w 57"/>
                <a:gd name="T3" fmla="*/ 2018578593 h 142"/>
                <a:gd name="T4" fmla="*/ 14347881 w 57"/>
                <a:gd name="T5" fmla="*/ 2001382573 h 142"/>
                <a:gd name="T6" fmla="*/ 659953272 w 57"/>
                <a:gd name="T7" fmla="*/ 411631823 h 142"/>
                <a:gd name="T8" fmla="*/ 817768596 w 57"/>
                <a:gd name="T9" fmla="*/ 0 h 142"/>
                <a:gd name="T10" fmla="*/ 659953272 w 57"/>
                <a:gd name="T11" fmla="*/ 397439571 h 142"/>
                <a:gd name="T12" fmla="*/ 817768596 w 57"/>
                <a:gd name="T13" fmla="*/ 0 h 142"/>
                <a:gd name="T14" fmla="*/ 817768596 w 57"/>
                <a:gd name="T15" fmla="*/ 0 h 142"/>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142">
                  <a:moveTo>
                    <a:pt x="46" y="29"/>
                  </a:moveTo>
                  <a:cubicBezTo>
                    <a:pt x="33" y="60"/>
                    <a:pt x="16" y="102"/>
                    <a:pt x="0" y="142"/>
                  </a:cubicBezTo>
                  <a:cubicBezTo>
                    <a:pt x="1" y="141"/>
                    <a:pt x="1" y="141"/>
                    <a:pt x="1" y="141"/>
                  </a:cubicBezTo>
                  <a:cubicBezTo>
                    <a:pt x="16" y="101"/>
                    <a:pt x="33" y="60"/>
                    <a:pt x="46" y="29"/>
                  </a:cubicBezTo>
                  <a:moveTo>
                    <a:pt x="57" y="0"/>
                  </a:moveTo>
                  <a:cubicBezTo>
                    <a:pt x="46" y="28"/>
                    <a:pt x="46" y="28"/>
                    <a:pt x="46" y="28"/>
                  </a:cubicBezTo>
                  <a:cubicBezTo>
                    <a:pt x="57" y="0"/>
                    <a:pt x="57" y="0"/>
                    <a:pt x="57" y="0"/>
                  </a:cubicBezTo>
                  <a:cubicBezTo>
                    <a:pt x="57" y="0"/>
                    <a:pt x="57" y="0"/>
                    <a:pt x="57" y="0"/>
                  </a:cubicBezTo>
                </a:path>
              </a:pathLst>
            </a:custGeom>
            <a:solidFill>
              <a:srgbClr val="1D1A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54" name="Freeform: Shape 61"/>
            <p:cNvSpPr/>
            <p:nvPr/>
          </p:nvSpPr>
          <p:spPr bwMode="auto">
            <a:xfrm>
              <a:off x="5338297" y="3659020"/>
              <a:ext cx="764928" cy="1672021"/>
            </a:xfrm>
            <a:custGeom>
              <a:gdLst>
                <a:gd name="T0" fmla="*/ 0 w 111"/>
                <a:gd name="T1" fmla="*/ 2147483646 h 251"/>
                <a:gd name="T2" fmla="*/ 0 w 111"/>
                <a:gd name="T3" fmla="*/ 2147483646 h 251"/>
                <a:gd name="T4" fmla="*/ 0 w 111"/>
                <a:gd name="T5" fmla="*/ 2147483646 h 251"/>
                <a:gd name="T6" fmla="*/ 14146544 w 111"/>
                <a:gd name="T7" fmla="*/ 2147483646 h 251"/>
                <a:gd name="T8" fmla="*/ 0 w 111"/>
                <a:gd name="T9" fmla="*/ 2147483646 h 251"/>
                <a:gd name="T10" fmla="*/ 1428943885 w 111"/>
                <a:gd name="T11" fmla="*/ 0 h 251"/>
                <a:gd name="T12" fmla="*/ 1273316854 w 111"/>
                <a:gd name="T13" fmla="*/ 397861729 h 251"/>
                <a:gd name="T14" fmla="*/ 608361578 w 111"/>
                <a:gd name="T15" fmla="*/ 2046137959 h 251"/>
                <a:gd name="T16" fmla="*/ 636658427 w 111"/>
                <a:gd name="T17" fmla="*/ 2003512205 h 251"/>
                <a:gd name="T18" fmla="*/ 622511883 w 111"/>
                <a:gd name="T19" fmla="*/ 2018719533 h 251"/>
                <a:gd name="T20" fmla="*/ 14146544 w 111"/>
                <a:gd name="T21" fmla="*/ 2147483646 h 251"/>
                <a:gd name="T22" fmla="*/ 212220729 w 111"/>
                <a:gd name="T23" fmla="*/ 2147483646 h 251"/>
                <a:gd name="T24" fmla="*/ 1570424371 w 111"/>
                <a:gd name="T25" fmla="*/ 2147483646 h 251"/>
                <a:gd name="T26" fmla="*/ 1570424371 w 111"/>
                <a:gd name="T27" fmla="*/ 28418426 h 251"/>
                <a:gd name="T28" fmla="*/ 1556277827 w 111"/>
                <a:gd name="T29" fmla="*/ 28418426 h 251"/>
                <a:gd name="T30" fmla="*/ 1428943885 w 111"/>
                <a:gd name="T31" fmla="*/ 0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0" h="251">
                  <a:moveTo>
                    <a:pt x="0" y="250"/>
                  </a:moveTo>
                  <a:cubicBezTo>
                    <a:pt x="0" y="251"/>
                    <a:pt x="0" y="251"/>
                    <a:pt x="0" y="251"/>
                  </a:cubicBezTo>
                  <a:cubicBezTo>
                    <a:pt x="0" y="251"/>
                    <a:pt x="0" y="251"/>
                    <a:pt x="0" y="251"/>
                  </a:cubicBezTo>
                  <a:cubicBezTo>
                    <a:pt x="1" y="251"/>
                    <a:pt x="1" y="251"/>
                    <a:pt x="1" y="251"/>
                  </a:cubicBezTo>
                  <a:cubicBezTo>
                    <a:pt x="1" y="251"/>
                    <a:pt x="0" y="251"/>
                    <a:pt x="0" y="250"/>
                  </a:cubicBezTo>
                  <a:moveTo>
                    <a:pt x="101" y="0"/>
                  </a:moveTo>
                  <a:cubicBezTo>
                    <a:pt x="90" y="28"/>
                    <a:pt x="90" y="28"/>
                    <a:pt x="90" y="28"/>
                  </a:cubicBezTo>
                  <a:cubicBezTo>
                    <a:pt x="43" y="144"/>
                    <a:pt x="43" y="144"/>
                    <a:pt x="43" y="144"/>
                  </a:cubicBezTo>
                  <a:cubicBezTo>
                    <a:pt x="44" y="143"/>
                    <a:pt x="44" y="142"/>
                    <a:pt x="45" y="141"/>
                  </a:cubicBezTo>
                  <a:cubicBezTo>
                    <a:pt x="44" y="142"/>
                    <a:pt x="44" y="142"/>
                    <a:pt x="44" y="142"/>
                  </a:cubicBezTo>
                  <a:cubicBezTo>
                    <a:pt x="26" y="186"/>
                    <a:pt x="10" y="228"/>
                    <a:pt x="1" y="251"/>
                  </a:cubicBezTo>
                  <a:cubicBezTo>
                    <a:pt x="5" y="250"/>
                    <a:pt x="10" y="249"/>
                    <a:pt x="15" y="249"/>
                  </a:cubicBezTo>
                  <a:cubicBezTo>
                    <a:pt x="42" y="245"/>
                    <a:pt x="76" y="243"/>
                    <a:pt x="111" y="243"/>
                  </a:cubicBezTo>
                  <a:cubicBezTo>
                    <a:pt x="111" y="2"/>
                    <a:pt x="111" y="2"/>
                    <a:pt x="111" y="2"/>
                  </a:cubicBezTo>
                  <a:cubicBezTo>
                    <a:pt x="110" y="2"/>
                    <a:pt x="110" y="2"/>
                    <a:pt x="110" y="2"/>
                  </a:cubicBezTo>
                  <a:cubicBezTo>
                    <a:pt x="107" y="2"/>
                    <a:pt x="104" y="2"/>
                    <a:pt x="101" y="0"/>
                  </a:cubicBezTo>
                </a:path>
              </a:pathLst>
            </a:custGeom>
            <a:solidFill>
              <a:srgbClr val="FB7A0B"/>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55" name="Freeform: Shape 62"/>
            <p:cNvSpPr/>
            <p:nvPr/>
          </p:nvSpPr>
          <p:spPr bwMode="auto">
            <a:xfrm>
              <a:off x="4238896" y="3586079"/>
              <a:ext cx="1797433" cy="1744961"/>
            </a:xfrm>
            <a:custGeom>
              <a:gdLst>
                <a:gd name="T0" fmla="*/ 2147483646 w 260"/>
                <a:gd name="T1" fmla="*/ 0 h 262"/>
                <a:gd name="T2" fmla="*/ 811582974 w 260"/>
                <a:gd name="T3" fmla="*/ 1164713013 h 262"/>
                <a:gd name="T4" fmla="*/ 811582974 w 260"/>
                <a:gd name="T5" fmla="*/ 1164713013 h 262"/>
                <a:gd name="T6" fmla="*/ 0 w 260"/>
                <a:gd name="T7" fmla="*/ 1505608304 h 262"/>
                <a:gd name="T8" fmla="*/ 0 w 260"/>
                <a:gd name="T9" fmla="*/ 1505608304 h 262"/>
                <a:gd name="T10" fmla="*/ 142384169 w 260"/>
                <a:gd name="T11" fmla="*/ 1605032956 h 262"/>
                <a:gd name="T12" fmla="*/ 384434239 w 260"/>
                <a:gd name="T13" fmla="*/ 1803886029 h 262"/>
                <a:gd name="T14" fmla="*/ 455626323 w 260"/>
                <a:gd name="T15" fmla="*/ 1860704424 h 262"/>
                <a:gd name="T16" fmla="*/ 2147483646 w 260"/>
                <a:gd name="T17" fmla="*/ 2147483646 h 262"/>
                <a:gd name="T18" fmla="*/ 2147483646 w 260"/>
                <a:gd name="T19" fmla="*/ 2147483646 h 262"/>
                <a:gd name="T20" fmla="*/ 2147483646 w 260"/>
                <a:gd name="T21" fmla="*/ 2147483646 h 262"/>
                <a:gd name="T22" fmla="*/ 2147483646 w 260"/>
                <a:gd name="T23" fmla="*/ 2147483646 h 262"/>
                <a:gd name="T24" fmla="*/ 2147483646 w 260"/>
                <a:gd name="T25" fmla="*/ 2147483646 h 262"/>
                <a:gd name="T26" fmla="*/ 2147483646 w 260"/>
                <a:gd name="T27" fmla="*/ 2147483646 h 262"/>
                <a:gd name="T28" fmla="*/ 2147483646 w 260"/>
                <a:gd name="T29" fmla="*/ 2147483646 h 262"/>
                <a:gd name="T30" fmla="*/ 2147483646 w 260"/>
                <a:gd name="T31" fmla="*/ 568153792 h 262"/>
                <a:gd name="T32" fmla="*/ 2147483646 w 260"/>
                <a:gd name="T33" fmla="*/ 156243047 h 262"/>
                <a:gd name="T34" fmla="*/ 2147483646 w 260"/>
                <a:gd name="T35" fmla="*/ 0 h 2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0" h="262">
                  <a:moveTo>
                    <a:pt x="249" y="0"/>
                  </a:moveTo>
                  <a:cubicBezTo>
                    <a:pt x="57" y="82"/>
                    <a:pt x="57" y="82"/>
                    <a:pt x="57" y="82"/>
                  </a:cubicBezTo>
                  <a:cubicBezTo>
                    <a:pt x="57" y="82"/>
                    <a:pt x="57" y="82"/>
                    <a:pt x="57" y="82"/>
                  </a:cubicBezTo>
                  <a:cubicBezTo>
                    <a:pt x="0" y="106"/>
                    <a:pt x="0" y="106"/>
                    <a:pt x="0" y="106"/>
                  </a:cubicBezTo>
                  <a:cubicBezTo>
                    <a:pt x="0" y="106"/>
                    <a:pt x="0" y="106"/>
                    <a:pt x="0" y="106"/>
                  </a:cubicBezTo>
                  <a:cubicBezTo>
                    <a:pt x="3" y="108"/>
                    <a:pt x="7" y="111"/>
                    <a:pt x="10" y="113"/>
                  </a:cubicBezTo>
                  <a:cubicBezTo>
                    <a:pt x="16" y="117"/>
                    <a:pt x="21" y="122"/>
                    <a:pt x="27" y="127"/>
                  </a:cubicBezTo>
                  <a:cubicBezTo>
                    <a:pt x="29" y="128"/>
                    <a:pt x="31" y="130"/>
                    <a:pt x="32" y="131"/>
                  </a:cubicBezTo>
                  <a:cubicBezTo>
                    <a:pt x="73" y="165"/>
                    <a:pt x="122" y="215"/>
                    <a:pt x="151" y="251"/>
                  </a:cubicBezTo>
                  <a:cubicBezTo>
                    <a:pt x="154" y="255"/>
                    <a:pt x="157" y="258"/>
                    <a:pt x="159" y="261"/>
                  </a:cubicBezTo>
                  <a:cubicBezTo>
                    <a:pt x="159" y="262"/>
                    <a:pt x="160" y="262"/>
                    <a:pt x="160" y="262"/>
                  </a:cubicBezTo>
                  <a:cubicBezTo>
                    <a:pt x="160" y="262"/>
                    <a:pt x="160" y="262"/>
                    <a:pt x="160" y="262"/>
                  </a:cubicBezTo>
                  <a:cubicBezTo>
                    <a:pt x="160" y="262"/>
                    <a:pt x="160" y="262"/>
                    <a:pt x="160" y="262"/>
                  </a:cubicBezTo>
                  <a:cubicBezTo>
                    <a:pt x="160" y="262"/>
                    <a:pt x="160" y="262"/>
                    <a:pt x="160" y="262"/>
                  </a:cubicBezTo>
                  <a:cubicBezTo>
                    <a:pt x="169" y="239"/>
                    <a:pt x="185" y="197"/>
                    <a:pt x="203" y="153"/>
                  </a:cubicBezTo>
                  <a:cubicBezTo>
                    <a:pt x="219" y="113"/>
                    <a:pt x="236" y="71"/>
                    <a:pt x="249" y="40"/>
                  </a:cubicBezTo>
                  <a:cubicBezTo>
                    <a:pt x="253" y="29"/>
                    <a:pt x="257" y="19"/>
                    <a:pt x="260" y="11"/>
                  </a:cubicBezTo>
                  <a:cubicBezTo>
                    <a:pt x="255" y="9"/>
                    <a:pt x="251" y="5"/>
                    <a:pt x="249" y="0"/>
                  </a:cubicBezTo>
                </a:path>
              </a:pathLst>
            </a:custGeom>
            <a:solidFill>
              <a:srgbClr val="DE5B04"/>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56" name="Freeform: Shape 63"/>
            <p:cNvSpPr/>
            <p:nvPr/>
          </p:nvSpPr>
          <p:spPr bwMode="auto">
            <a:xfrm>
              <a:off x="5951984" y="3392506"/>
              <a:ext cx="151240" cy="280540"/>
            </a:xfrm>
            <a:custGeom>
              <a:gdLst>
                <a:gd name="T0" fmla="*/ 295671586 w 22"/>
                <a:gd name="T1" fmla="*/ 0 h 42"/>
                <a:gd name="T2" fmla="*/ 183035864 w 22"/>
                <a:gd name="T3" fmla="*/ 14287500 h 42"/>
                <a:gd name="T4" fmla="*/ 183035864 w 22"/>
                <a:gd name="T5" fmla="*/ 14287500 h 42"/>
                <a:gd name="T6" fmla="*/ 14078527 w 22"/>
                <a:gd name="T7" fmla="*/ 171438661 h 42"/>
                <a:gd name="T8" fmla="*/ 14078527 w 22"/>
                <a:gd name="T9" fmla="*/ 171438661 h 42"/>
                <a:gd name="T10" fmla="*/ 14078527 w 22"/>
                <a:gd name="T11" fmla="*/ 171438661 h 42"/>
                <a:gd name="T12" fmla="*/ 14078527 w 22"/>
                <a:gd name="T13" fmla="*/ 171438661 h 42"/>
                <a:gd name="T14" fmla="*/ 0 w 22"/>
                <a:gd name="T15" fmla="*/ 300018601 h 42"/>
                <a:gd name="T16" fmla="*/ 14078527 w 22"/>
                <a:gd name="T17" fmla="*/ 414311042 h 42"/>
                <a:gd name="T18" fmla="*/ 14078527 w 22"/>
                <a:gd name="T19" fmla="*/ 414311042 h 42"/>
                <a:gd name="T20" fmla="*/ 14078527 w 22"/>
                <a:gd name="T21" fmla="*/ 414311042 h 42"/>
                <a:gd name="T22" fmla="*/ 14078527 w 22"/>
                <a:gd name="T23" fmla="*/ 414311042 h 42"/>
                <a:gd name="T24" fmla="*/ 168953584 w 22"/>
                <a:gd name="T25" fmla="*/ 571462202 h 42"/>
                <a:gd name="T26" fmla="*/ 168953584 w 22"/>
                <a:gd name="T27" fmla="*/ 571462202 h 42"/>
                <a:gd name="T28" fmla="*/ 168953584 w 22"/>
                <a:gd name="T29" fmla="*/ 571462202 h 42"/>
                <a:gd name="T30" fmla="*/ 168953584 w 22"/>
                <a:gd name="T31" fmla="*/ 571462202 h 42"/>
                <a:gd name="T32" fmla="*/ 168953584 w 22"/>
                <a:gd name="T33" fmla="*/ 571462202 h 42"/>
                <a:gd name="T34" fmla="*/ 295671586 w 22"/>
                <a:gd name="T35" fmla="*/ 600037202 h 42"/>
                <a:gd name="T36" fmla="*/ 309750114 w 22"/>
                <a:gd name="T37" fmla="*/ 600037202 h 42"/>
                <a:gd name="T38" fmla="*/ 309750114 w 22"/>
                <a:gd name="T39" fmla="*/ 0 h 42"/>
                <a:gd name="T40" fmla="*/ 295671586 w 22"/>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42">
                  <a:moveTo>
                    <a:pt x="21" y="0"/>
                  </a:moveTo>
                  <a:cubicBezTo>
                    <a:pt x="18" y="0"/>
                    <a:pt x="15" y="0"/>
                    <a:pt x="13" y="1"/>
                  </a:cubicBezTo>
                  <a:cubicBezTo>
                    <a:pt x="13" y="1"/>
                    <a:pt x="13" y="1"/>
                    <a:pt x="13" y="1"/>
                  </a:cubicBezTo>
                  <a:cubicBezTo>
                    <a:pt x="7" y="3"/>
                    <a:pt x="3" y="7"/>
                    <a:pt x="1" y="12"/>
                  </a:cubicBezTo>
                  <a:cubicBezTo>
                    <a:pt x="1" y="12"/>
                    <a:pt x="1" y="12"/>
                    <a:pt x="1" y="12"/>
                  </a:cubicBezTo>
                  <a:cubicBezTo>
                    <a:pt x="1" y="12"/>
                    <a:pt x="1" y="12"/>
                    <a:pt x="1" y="12"/>
                  </a:cubicBezTo>
                  <a:cubicBezTo>
                    <a:pt x="1" y="12"/>
                    <a:pt x="1" y="12"/>
                    <a:pt x="1" y="12"/>
                  </a:cubicBezTo>
                  <a:cubicBezTo>
                    <a:pt x="0" y="15"/>
                    <a:pt x="0" y="18"/>
                    <a:pt x="0" y="21"/>
                  </a:cubicBezTo>
                  <a:cubicBezTo>
                    <a:pt x="0" y="24"/>
                    <a:pt x="0" y="26"/>
                    <a:pt x="1" y="29"/>
                  </a:cubicBezTo>
                  <a:cubicBezTo>
                    <a:pt x="1" y="29"/>
                    <a:pt x="1" y="29"/>
                    <a:pt x="1" y="29"/>
                  </a:cubicBezTo>
                  <a:cubicBezTo>
                    <a:pt x="1" y="29"/>
                    <a:pt x="1" y="29"/>
                    <a:pt x="1" y="29"/>
                  </a:cubicBezTo>
                  <a:cubicBezTo>
                    <a:pt x="1" y="29"/>
                    <a:pt x="1" y="29"/>
                    <a:pt x="1" y="29"/>
                  </a:cubicBezTo>
                  <a:cubicBezTo>
                    <a:pt x="3" y="34"/>
                    <a:pt x="7" y="38"/>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5" y="42"/>
                    <a:pt x="18" y="42"/>
                    <a:pt x="21" y="42"/>
                  </a:cubicBezTo>
                  <a:cubicBezTo>
                    <a:pt x="21" y="42"/>
                    <a:pt x="21" y="42"/>
                    <a:pt x="22" y="42"/>
                  </a:cubicBezTo>
                  <a:cubicBezTo>
                    <a:pt x="22" y="0"/>
                    <a:pt x="22" y="0"/>
                    <a:pt x="22" y="0"/>
                  </a:cubicBezTo>
                  <a:cubicBezTo>
                    <a:pt x="21" y="0"/>
                    <a:pt x="21" y="0"/>
                    <a:pt x="21" y="0"/>
                  </a:cubicBezTo>
                </a:path>
              </a:pathLst>
            </a:custGeom>
            <a:solidFill>
              <a:schemeClr val="accent4">
                <a:lumMod val="75000"/>
              </a:schemeClr>
            </a:solidFill>
            <a:ln>
              <a:noFill/>
            </a:ln>
          </p:spPr>
          <p:txBody>
            <a:bodyPr anchor="ctr"/>
            <a:lstStyle/>
            <a:p>
              <a:pPr algn="ctr"/>
              <a:endParaRPr sz="2130">
                <a:solidFill>
                  <a:schemeClr val="bg1">
                    <a:lumMod val="50000"/>
                  </a:schemeClr>
                </a:solidFill>
                <a:latin typeface="+mn-lt"/>
                <a:ea typeface="+mn-ea"/>
                <a:cs typeface="+mn-ea"/>
                <a:sym typeface="+mn-lt"/>
              </a:endParaRPr>
            </a:p>
          </p:txBody>
        </p:sp>
      </p:gr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nodeType="afterGroup">
                            <p:stCondLst>
                              <p:cond delay="1500"/>
                            </p:stCondLst>
                            <p:childTnLst>
                              <p:par>
                                <p:cTn id="16" presetID="22" presetClass="entr" presetSubtype="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par>
                          <p:cTn id="19" fill="hold" nodeType="afterGroup">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2" name="直接连接符 1"/>
          <p:cNvCxnSpPr/>
          <p:nvPr/>
        </p:nvCxnSpPr>
        <p:spPr>
          <a:xfrm>
            <a:off x="1528241" y="4622335"/>
            <a:ext cx="2401833" cy="0"/>
          </a:xfrm>
          <a:prstGeom prst="line">
            <a:avLst/>
          </a:prstGeom>
          <a:ln>
            <a:solidFill>
              <a:schemeClr val="bg1">
                <a:lumMod val="8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547758" y="3249202"/>
            <a:ext cx="3700639" cy="0"/>
          </a:xfrm>
          <a:prstGeom prst="line">
            <a:avLst/>
          </a:prstGeom>
          <a:ln>
            <a:solidFill>
              <a:schemeClr val="bg1">
                <a:lumMod val="8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6992619" y="3249202"/>
            <a:ext cx="3672344" cy="0"/>
          </a:xfrm>
          <a:prstGeom prst="line">
            <a:avLst/>
          </a:prstGeom>
          <a:ln>
            <a:solidFill>
              <a:schemeClr val="bg1">
                <a:lumMod val="8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340775" y="4622335"/>
            <a:ext cx="2353681" cy="0"/>
          </a:xfrm>
          <a:prstGeom prst="line">
            <a:avLst/>
          </a:prstGeom>
          <a:ln>
            <a:solidFill>
              <a:schemeClr val="bg1">
                <a:lumMod val="8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3978523" y="2456428"/>
            <a:ext cx="4263269" cy="3592226"/>
            <a:chOff x="2983996" y="1842798"/>
            <a:chExt cx="3198840" cy="2695339"/>
          </a:xfrm>
        </p:grpSpPr>
        <p:sp>
          <p:nvSpPr>
            <p:cNvPr id="7" name="菱形 6"/>
            <p:cNvSpPr/>
            <p:nvPr/>
          </p:nvSpPr>
          <p:spPr>
            <a:xfrm rot="5400000">
              <a:off x="5288251" y="3032476"/>
              <a:ext cx="894585" cy="894585"/>
            </a:xfrm>
            <a:prstGeom prst="diamond">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grpSp>
          <p:nvGrpSpPr>
            <p:cNvPr id="8" name="组合 7"/>
            <p:cNvGrpSpPr/>
            <p:nvPr/>
          </p:nvGrpSpPr>
          <p:grpSpPr>
            <a:xfrm>
              <a:off x="2983996" y="1842798"/>
              <a:ext cx="2863685" cy="2695339"/>
              <a:chOff x="2983996" y="1842798"/>
              <a:chExt cx="2863685" cy="2695339"/>
            </a:xfrm>
          </p:grpSpPr>
          <p:sp>
            <p:nvSpPr>
              <p:cNvPr id="9" name="菱形 8"/>
              <p:cNvSpPr/>
              <p:nvPr/>
            </p:nvSpPr>
            <p:spPr>
              <a:xfrm rot="5400000">
                <a:off x="4713660" y="2437637"/>
                <a:ext cx="894585" cy="894585"/>
              </a:xfrm>
              <a:prstGeom prst="diamond">
                <a:avLst/>
              </a:prstGeom>
              <a:solidFill>
                <a:srgbClr val="DE5B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10" name="菱形 9"/>
              <p:cNvSpPr/>
              <p:nvPr/>
            </p:nvSpPr>
            <p:spPr>
              <a:xfrm rot="5400000">
                <a:off x="4139069" y="1842798"/>
                <a:ext cx="894585" cy="894585"/>
              </a:xfrm>
              <a:prstGeom prst="diamond">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11" name="菱形 10"/>
              <p:cNvSpPr/>
              <p:nvPr/>
            </p:nvSpPr>
            <p:spPr>
              <a:xfrm rot="5400000" flipV="1">
                <a:off x="3558587" y="2427588"/>
                <a:ext cx="894585" cy="894585"/>
              </a:xfrm>
              <a:prstGeom prst="diamond">
                <a:avLst/>
              </a:prstGeom>
              <a:solidFill>
                <a:srgbClr val="DE5B0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12" name="菱形 11"/>
              <p:cNvSpPr/>
              <p:nvPr/>
            </p:nvSpPr>
            <p:spPr>
              <a:xfrm rot="5400000" flipV="1">
                <a:off x="2983996" y="3022428"/>
                <a:ext cx="894585" cy="894585"/>
              </a:xfrm>
              <a:prstGeom prst="diamond">
                <a:avLst/>
              </a:prstGeom>
              <a:solidFill>
                <a:srgbClr val="FB7A0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13" name="任意多边形: 形状 48"/>
              <p:cNvSpPr/>
              <p:nvPr/>
            </p:nvSpPr>
            <p:spPr bwMode="auto">
              <a:xfrm>
                <a:off x="4436231" y="2136855"/>
                <a:ext cx="304372" cy="302943"/>
              </a:xfrm>
              <a:custGeom>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grpSp>
            <p:nvGrpSpPr>
              <p:cNvPr id="14" name="组合 13"/>
              <p:cNvGrpSpPr/>
              <p:nvPr/>
            </p:nvGrpSpPr>
            <p:grpSpPr>
              <a:xfrm>
                <a:off x="3268513" y="3249213"/>
                <a:ext cx="329917" cy="393338"/>
                <a:chOff x="-11044238" y="1517650"/>
                <a:chExt cx="1800225" cy="2146300"/>
              </a:xfrm>
              <a:solidFill>
                <a:schemeClr val="bg1"/>
              </a:solidFill>
            </p:grpSpPr>
            <p:sp>
              <p:nvSpPr>
                <p:cNvPr id="23" name="任意多边形: 形状 58"/>
                <p:cNvSpPr/>
                <p:nvPr/>
              </p:nvSpPr>
              <p:spPr bwMode="auto">
                <a:xfrm>
                  <a:off x="-11012488" y="3044825"/>
                  <a:ext cx="577850" cy="619125"/>
                </a:xfrm>
                <a:custGeom>
                  <a:gdLst>
                    <a:gd name="T0" fmla="*/ 228 w 364"/>
                    <a:gd name="T1" fmla="*/ 206 h 390"/>
                    <a:gd name="T2" fmla="*/ 250 w 364"/>
                    <a:gd name="T3" fmla="*/ 186 h 390"/>
                    <a:gd name="T4" fmla="*/ 268 w 364"/>
                    <a:gd name="T5" fmla="*/ 160 h 390"/>
                    <a:gd name="T6" fmla="*/ 278 w 364"/>
                    <a:gd name="T7" fmla="*/ 130 h 390"/>
                    <a:gd name="T8" fmla="*/ 282 w 364"/>
                    <a:gd name="T9" fmla="*/ 100 h 390"/>
                    <a:gd name="T10" fmla="*/ 280 w 364"/>
                    <a:gd name="T11" fmla="*/ 80 h 390"/>
                    <a:gd name="T12" fmla="*/ 266 w 364"/>
                    <a:gd name="T13" fmla="*/ 44 h 390"/>
                    <a:gd name="T14" fmla="*/ 238 w 364"/>
                    <a:gd name="T15" fmla="*/ 18 h 390"/>
                    <a:gd name="T16" fmla="*/ 202 w 364"/>
                    <a:gd name="T17" fmla="*/ 2 h 390"/>
                    <a:gd name="T18" fmla="*/ 182 w 364"/>
                    <a:gd name="T19" fmla="*/ 0 h 390"/>
                    <a:gd name="T20" fmla="*/ 144 w 364"/>
                    <a:gd name="T21" fmla="*/ 8 h 390"/>
                    <a:gd name="T22" fmla="*/ 112 w 364"/>
                    <a:gd name="T23" fmla="*/ 30 h 390"/>
                    <a:gd name="T24" fmla="*/ 90 w 364"/>
                    <a:gd name="T25" fmla="*/ 62 h 390"/>
                    <a:gd name="T26" fmla="*/ 82 w 364"/>
                    <a:gd name="T27" fmla="*/ 100 h 390"/>
                    <a:gd name="T28" fmla="*/ 82 w 364"/>
                    <a:gd name="T29" fmla="*/ 116 h 390"/>
                    <a:gd name="T30" fmla="*/ 90 w 364"/>
                    <a:gd name="T31" fmla="*/ 146 h 390"/>
                    <a:gd name="T32" fmla="*/ 106 w 364"/>
                    <a:gd name="T33" fmla="*/ 174 h 390"/>
                    <a:gd name="T34" fmla="*/ 126 w 364"/>
                    <a:gd name="T35" fmla="*/ 196 h 390"/>
                    <a:gd name="T36" fmla="*/ 138 w 364"/>
                    <a:gd name="T37" fmla="*/ 206 h 390"/>
                    <a:gd name="T38" fmla="*/ 82 w 364"/>
                    <a:gd name="T39" fmla="*/ 228 h 390"/>
                    <a:gd name="T40" fmla="*/ 40 w 364"/>
                    <a:gd name="T41" fmla="*/ 264 h 390"/>
                    <a:gd name="T42" fmla="*/ 10 w 364"/>
                    <a:gd name="T43" fmla="*/ 304 h 390"/>
                    <a:gd name="T44" fmla="*/ 0 w 364"/>
                    <a:gd name="T45" fmla="*/ 336 h 390"/>
                    <a:gd name="T46" fmla="*/ 0 w 364"/>
                    <a:gd name="T47" fmla="*/ 344 h 390"/>
                    <a:gd name="T48" fmla="*/ 4 w 364"/>
                    <a:gd name="T49" fmla="*/ 356 h 390"/>
                    <a:gd name="T50" fmla="*/ 16 w 364"/>
                    <a:gd name="T51" fmla="*/ 364 h 390"/>
                    <a:gd name="T52" fmla="*/ 58 w 364"/>
                    <a:gd name="T53" fmla="*/ 378 h 390"/>
                    <a:gd name="T54" fmla="*/ 116 w 364"/>
                    <a:gd name="T55" fmla="*/ 388 h 390"/>
                    <a:gd name="T56" fmla="*/ 182 w 364"/>
                    <a:gd name="T57" fmla="*/ 390 h 390"/>
                    <a:gd name="T58" fmla="*/ 250 w 364"/>
                    <a:gd name="T59" fmla="*/ 388 h 390"/>
                    <a:gd name="T60" fmla="*/ 308 w 364"/>
                    <a:gd name="T61" fmla="*/ 378 h 390"/>
                    <a:gd name="T62" fmla="*/ 348 w 364"/>
                    <a:gd name="T63" fmla="*/ 364 h 390"/>
                    <a:gd name="T64" fmla="*/ 360 w 364"/>
                    <a:gd name="T65" fmla="*/ 356 h 390"/>
                    <a:gd name="T66" fmla="*/ 364 w 364"/>
                    <a:gd name="T67" fmla="*/ 344 h 390"/>
                    <a:gd name="T68" fmla="*/ 364 w 364"/>
                    <a:gd name="T69" fmla="*/ 336 h 390"/>
                    <a:gd name="T70" fmla="*/ 354 w 364"/>
                    <a:gd name="T71" fmla="*/ 304 h 390"/>
                    <a:gd name="T72" fmla="*/ 326 w 364"/>
                    <a:gd name="T73" fmla="*/ 264 h 390"/>
                    <a:gd name="T74" fmla="*/ 282 w 364"/>
                    <a:gd name="T75" fmla="*/ 228 h 390"/>
                    <a:gd name="T76" fmla="*/ 228 w 364"/>
                    <a:gd name="T77" fmla="*/ 206 h 3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 h="390">
                      <a:moveTo>
                        <a:pt x="228" y="206"/>
                      </a:moveTo>
                      <a:lnTo>
                        <a:pt x="228" y="206"/>
                      </a:lnTo>
                      <a:lnTo>
                        <a:pt x="238" y="196"/>
                      </a:lnTo>
                      <a:lnTo>
                        <a:pt x="250" y="186"/>
                      </a:lnTo>
                      <a:lnTo>
                        <a:pt x="260" y="174"/>
                      </a:lnTo>
                      <a:lnTo>
                        <a:pt x="268" y="160"/>
                      </a:lnTo>
                      <a:lnTo>
                        <a:pt x="274" y="146"/>
                      </a:lnTo>
                      <a:lnTo>
                        <a:pt x="278" y="130"/>
                      </a:lnTo>
                      <a:lnTo>
                        <a:pt x="282" y="116"/>
                      </a:lnTo>
                      <a:lnTo>
                        <a:pt x="282" y="100"/>
                      </a:lnTo>
                      <a:lnTo>
                        <a:pt x="282" y="100"/>
                      </a:lnTo>
                      <a:lnTo>
                        <a:pt x="280" y="80"/>
                      </a:lnTo>
                      <a:lnTo>
                        <a:pt x="274" y="62"/>
                      </a:lnTo>
                      <a:lnTo>
                        <a:pt x="266" y="44"/>
                      </a:lnTo>
                      <a:lnTo>
                        <a:pt x="254" y="30"/>
                      </a:lnTo>
                      <a:lnTo>
                        <a:pt x="238" y="18"/>
                      </a:lnTo>
                      <a:lnTo>
                        <a:pt x="222" y="8"/>
                      </a:lnTo>
                      <a:lnTo>
                        <a:pt x="202" y="2"/>
                      </a:lnTo>
                      <a:lnTo>
                        <a:pt x="182" y="0"/>
                      </a:lnTo>
                      <a:lnTo>
                        <a:pt x="182" y="0"/>
                      </a:lnTo>
                      <a:lnTo>
                        <a:pt x="162" y="2"/>
                      </a:lnTo>
                      <a:lnTo>
                        <a:pt x="144" y="8"/>
                      </a:lnTo>
                      <a:lnTo>
                        <a:pt x="126" y="18"/>
                      </a:lnTo>
                      <a:lnTo>
                        <a:pt x="112" y="30"/>
                      </a:lnTo>
                      <a:lnTo>
                        <a:pt x="98" y="44"/>
                      </a:lnTo>
                      <a:lnTo>
                        <a:pt x="90" y="62"/>
                      </a:lnTo>
                      <a:lnTo>
                        <a:pt x="84" y="80"/>
                      </a:lnTo>
                      <a:lnTo>
                        <a:pt x="82" y="100"/>
                      </a:lnTo>
                      <a:lnTo>
                        <a:pt x="82" y="100"/>
                      </a:lnTo>
                      <a:lnTo>
                        <a:pt x="82" y="116"/>
                      </a:lnTo>
                      <a:lnTo>
                        <a:pt x="86" y="130"/>
                      </a:lnTo>
                      <a:lnTo>
                        <a:pt x="90" y="146"/>
                      </a:lnTo>
                      <a:lnTo>
                        <a:pt x="98" y="160"/>
                      </a:lnTo>
                      <a:lnTo>
                        <a:pt x="106" y="174"/>
                      </a:lnTo>
                      <a:lnTo>
                        <a:pt x="114" y="186"/>
                      </a:lnTo>
                      <a:lnTo>
                        <a:pt x="126" y="196"/>
                      </a:lnTo>
                      <a:lnTo>
                        <a:pt x="138" y="206"/>
                      </a:lnTo>
                      <a:lnTo>
                        <a:pt x="138" y="206"/>
                      </a:lnTo>
                      <a:lnTo>
                        <a:pt x="108" y="216"/>
                      </a:lnTo>
                      <a:lnTo>
                        <a:pt x="82" y="228"/>
                      </a:lnTo>
                      <a:lnTo>
                        <a:pt x="60" y="246"/>
                      </a:lnTo>
                      <a:lnTo>
                        <a:pt x="40" y="264"/>
                      </a:lnTo>
                      <a:lnTo>
                        <a:pt x="22" y="284"/>
                      </a:lnTo>
                      <a:lnTo>
                        <a:pt x="10" y="304"/>
                      </a:lnTo>
                      <a:lnTo>
                        <a:pt x="2" y="326"/>
                      </a:lnTo>
                      <a:lnTo>
                        <a:pt x="0" y="336"/>
                      </a:lnTo>
                      <a:lnTo>
                        <a:pt x="0" y="344"/>
                      </a:lnTo>
                      <a:lnTo>
                        <a:pt x="0" y="344"/>
                      </a:lnTo>
                      <a:lnTo>
                        <a:pt x="2" y="350"/>
                      </a:lnTo>
                      <a:lnTo>
                        <a:pt x="4" y="356"/>
                      </a:lnTo>
                      <a:lnTo>
                        <a:pt x="10" y="360"/>
                      </a:lnTo>
                      <a:lnTo>
                        <a:pt x="16" y="364"/>
                      </a:lnTo>
                      <a:lnTo>
                        <a:pt x="34" y="372"/>
                      </a:lnTo>
                      <a:lnTo>
                        <a:pt x="58" y="378"/>
                      </a:lnTo>
                      <a:lnTo>
                        <a:pt x="84" y="384"/>
                      </a:lnTo>
                      <a:lnTo>
                        <a:pt x="116" y="388"/>
                      </a:lnTo>
                      <a:lnTo>
                        <a:pt x="148" y="390"/>
                      </a:lnTo>
                      <a:lnTo>
                        <a:pt x="182" y="390"/>
                      </a:lnTo>
                      <a:lnTo>
                        <a:pt x="216" y="390"/>
                      </a:lnTo>
                      <a:lnTo>
                        <a:pt x="250" y="388"/>
                      </a:lnTo>
                      <a:lnTo>
                        <a:pt x="280" y="384"/>
                      </a:lnTo>
                      <a:lnTo>
                        <a:pt x="308" y="378"/>
                      </a:lnTo>
                      <a:lnTo>
                        <a:pt x="330" y="372"/>
                      </a:lnTo>
                      <a:lnTo>
                        <a:pt x="348" y="364"/>
                      </a:lnTo>
                      <a:lnTo>
                        <a:pt x="356" y="360"/>
                      </a:lnTo>
                      <a:lnTo>
                        <a:pt x="360" y="356"/>
                      </a:lnTo>
                      <a:lnTo>
                        <a:pt x="364" y="350"/>
                      </a:lnTo>
                      <a:lnTo>
                        <a:pt x="364" y="344"/>
                      </a:lnTo>
                      <a:lnTo>
                        <a:pt x="364" y="344"/>
                      </a:lnTo>
                      <a:lnTo>
                        <a:pt x="364" y="336"/>
                      </a:lnTo>
                      <a:lnTo>
                        <a:pt x="362" y="326"/>
                      </a:lnTo>
                      <a:lnTo>
                        <a:pt x="354" y="304"/>
                      </a:lnTo>
                      <a:lnTo>
                        <a:pt x="342" y="284"/>
                      </a:lnTo>
                      <a:lnTo>
                        <a:pt x="326" y="264"/>
                      </a:lnTo>
                      <a:lnTo>
                        <a:pt x="306" y="246"/>
                      </a:lnTo>
                      <a:lnTo>
                        <a:pt x="282" y="228"/>
                      </a:lnTo>
                      <a:lnTo>
                        <a:pt x="256" y="216"/>
                      </a:lnTo>
                      <a:lnTo>
                        <a:pt x="228" y="206"/>
                      </a:lnTo>
                      <a:lnTo>
                        <a:pt x="228"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24" name="任意多边形: 形状 59"/>
                <p:cNvSpPr/>
                <p:nvPr/>
              </p:nvSpPr>
              <p:spPr bwMode="auto">
                <a:xfrm>
                  <a:off x="-10434638" y="3044825"/>
                  <a:ext cx="577850" cy="619125"/>
                </a:xfrm>
                <a:custGeom>
                  <a:gdLst>
                    <a:gd name="T0" fmla="*/ 228 w 364"/>
                    <a:gd name="T1" fmla="*/ 206 h 390"/>
                    <a:gd name="T2" fmla="*/ 250 w 364"/>
                    <a:gd name="T3" fmla="*/ 186 h 390"/>
                    <a:gd name="T4" fmla="*/ 268 w 364"/>
                    <a:gd name="T5" fmla="*/ 160 h 390"/>
                    <a:gd name="T6" fmla="*/ 278 w 364"/>
                    <a:gd name="T7" fmla="*/ 130 h 390"/>
                    <a:gd name="T8" fmla="*/ 282 w 364"/>
                    <a:gd name="T9" fmla="*/ 100 h 390"/>
                    <a:gd name="T10" fmla="*/ 280 w 364"/>
                    <a:gd name="T11" fmla="*/ 80 h 390"/>
                    <a:gd name="T12" fmla="*/ 266 w 364"/>
                    <a:gd name="T13" fmla="*/ 44 h 390"/>
                    <a:gd name="T14" fmla="*/ 238 w 364"/>
                    <a:gd name="T15" fmla="*/ 18 h 390"/>
                    <a:gd name="T16" fmla="*/ 202 w 364"/>
                    <a:gd name="T17" fmla="*/ 2 h 390"/>
                    <a:gd name="T18" fmla="*/ 182 w 364"/>
                    <a:gd name="T19" fmla="*/ 0 h 390"/>
                    <a:gd name="T20" fmla="*/ 144 w 364"/>
                    <a:gd name="T21" fmla="*/ 8 h 390"/>
                    <a:gd name="T22" fmla="*/ 112 w 364"/>
                    <a:gd name="T23" fmla="*/ 30 h 390"/>
                    <a:gd name="T24" fmla="*/ 90 w 364"/>
                    <a:gd name="T25" fmla="*/ 62 h 390"/>
                    <a:gd name="T26" fmla="*/ 82 w 364"/>
                    <a:gd name="T27" fmla="*/ 100 h 390"/>
                    <a:gd name="T28" fmla="*/ 82 w 364"/>
                    <a:gd name="T29" fmla="*/ 116 h 390"/>
                    <a:gd name="T30" fmla="*/ 90 w 364"/>
                    <a:gd name="T31" fmla="*/ 146 h 390"/>
                    <a:gd name="T32" fmla="*/ 106 w 364"/>
                    <a:gd name="T33" fmla="*/ 174 h 390"/>
                    <a:gd name="T34" fmla="*/ 126 w 364"/>
                    <a:gd name="T35" fmla="*/ 196 h 390"/>
                    <a:gd name="T36" fmla="*/ 138 w 364"/>
                    <a:gd name="T37" fmla="*/ 206 h 390"/>
                    <a:gd name="T38" fmla="*/ 82 w 364"/>
                    <a:gd name="T39" fmla="*/ 228 h 390"/>
                    <a:gd name="T40" fmla="*/ 40 w 364"/>
                    <a:gd name="T41" fmla="*/ 264 h 390"/>
                    <a:gd name="T42" fmla="*/ 10 w 364"/>
                    <a:gd name="T43" fmla="*/ 304 h 390"/>
                    <a:gd name="T44" fmla="*/ 0 w 364"/>
                    <a:gd name="T45" fmla="*/ 336 h 390"/>
                    <a:gd name="T46" fmla="*/ 0 w 364"/>
                    <a:gd name="T47" fmla="*/ 344 h 390"/>
                    <a:gd name="T48" fmla="*/ 4 w 364"/>
                    <a:gd name="T49" fmla="*/ 356 h 390"/>
                    <a:gd name="T50" fmla="*/ 16 w 364"/>
                    <a:gd name="T51" fmla="*/ 364 h 390"/>
                    <a:gd name="T52" fmla="*/ 58 w 364"/>
                    <a:gd name="T53" fmla="*/ 378 h 390"/>
                    <a:gd name="T54" fmla="*/ 116 w 364"/>
                    <a:gd name="T55" fmla="*/ 388 h 390"/>
                    <a:gd name="T56" fmla="*/ 182 w 364"/>
                    <a:gd name="T57" fmla="*/ 390 h 390"/>
                    <a:gd name="T58" fmla="*/ 250 w 364"/>
                    <a:gd name="T59" fmla="*/ 388 h 390"/>
                    <a:gd name="T60" fmla="*/ 308 w 364"/>
                    <a:gd name="T61" fmla="*/ 378 h 390"/>
                    <a:gd name="T62" fmla="*/ 348 w 364"/>
                    <a:gd name="T63" fmla="*/ 364 h 390"/>
                    <a:gd name="T64" fmla="*/ 360 w 364"/>
                    <a:gd name="T65" fmla="*/ 356 h 390"/>
                    <a:gd name="T66" fmla="*/ 364 w 364"/>
                    <a:gd name="T67" fmla="*/ 344 h 390"/>
                    <a:gd name="T68" fmla="*/ 364 w 364"/>
                    <a:gd name="T69" fmla="*/ 336 h 390"/>
                    <a:gd name="T70" fmla="*/ 354 w 364"/>
                    <a:gd name="T71" fmla="*/ 304 h 390"/>
                    <a:gd name="T72" fmla="*/ 326 w 364"/>
                    <a:gd name="T73" fmla="*/ 264 h 390"/>
                    <a:gd name="T74" fmla="*/ 282 w 364"/>
                    <a:gd name="T75" fmla="*/ 228 h 390"/>
                    <a:gd name="T76" fmla="*/ 228 w 364"/>
                    <a:gd name="T77" fmla="*/ 206 h 3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 h="390">
                      <a:moveTo>
                        <a:pt x="228" y="206"/>
                      </a:moveTo>
                      <a:lnTo>
                        <a:pt x="228" y="206"/>
                      </a:lnTo>
                      <a:lnTo>
                        <a:pt x="238" y="196"/>
                      </a:lnTo>
                      <a:lnTo>
                        <a:pt x="250" y="186"/>
                      </a:lnTo>
                      <a:lnTo>
                        <a:pt x="260" y="174"/>
                      </a:lnTo>
                      <a:lnTo>
                        <a:pt x="268" y="160"/>
                      </a:lnTo>
                      <a:lnTo>
                        <a:pt x="274" y="146"/>
                      </a:lnTo>
                      <a:lnTo>
                        <a:pt x="278" y="130"/>
                      </a:lnTo>
                      <a:lnTo>
                        <a:pt x="282" y="116"/>
                      </a:lnTo>
                      <a:lnTo>
                        <a:pt x="282" y="100"/>
                      </a:lnTo>
                      <a:lnTo>
                        <a:pt x="282" y="100"/>
                      </a:lnTo>
                      <a:lnTo>
                        <a:pt x="280" y="80"/>
                      </a:lnTo>
                      <a:lnTo>
                        <a:pt x="274" y="62"/>
                      </a:lnTo>
                      <a:lnTo>
                        <a:pt x="266" y="44"/>
                      </a:lnTo>
                      <a:lnTo>
                        <a:pt x="254" y="30"/>
                      </a:lnTo>
                      <a:lnTo>
                        <a:pt x="238" y="18"/>
                      </a:lnTo>
                      <a:lnTo>
                        <a:pt x="222" y="8"/>
                      </a:lnTo>
                      <a:lnTo>
                        <a:pt x="202" y="2"/>
                      </a:lnTo>
                      <a:lnTo>
                        <a:pt x="182" y="0"/>
                      </a:lnTo>
                      <a:lnTo>
                        <a:pt x="182" y="0"/>
                      </a:lnTo>
                      <a:lnTo>
                        <a:pt x="162" y="2"/>
                      </a:lnTo>
                      <a:lnTo>
                        <a:pt x="144" y="8"/>
                      </a:lnTo>
                      <a:lnTo>
                        <a:pt x="126" y="18"/>
                      </a:lnTo>
                      <a:lnTo>
                        <a:pt x="112" y="30"/>
                      </a:lnTo>
                      <a:lnTo>
                        <a:pt x="98" y="44"/>
                      </a:lnTo>
                      <a:lnTo>
                        <a:pt x="90" y="62"/>
                      </a:lnTo>
                      <a:lnTo>
                        <a:pt x="84" y="80"/>
                      </a:lnTo>
                      <a:lnTo>
                        <a:pt x="82" y="100"/>
                      </a:lnTo>
                      <a:lnTo>
                        <a:pt x="82" y="100"/>
                      </a:lnTo>
                      <a:lnTo>
                        <a:pt x="82" y="116"/>
                      </a:lnTo>
                      <a:lnTo>
                        <a:pt x="86" y="130"/>
                      </a:lnTo>
                      <a:lnTo>
                        <a:pt x="90" y="146"/>
                      </a:lnTo>
                      <a:lnTo>
                        <a:pt x="98" y="160"/>
                      </a:lnTo>
                      <a:lnTo>
                        <a:pt x="106" y="174"/>
                      </a:lnTo>
                      <a:lnTo>
                        <a:pt x="114" y="186"/>
                      </a:lnTo>
                      <a:lnTo>
                        <a:pt x="126" y="196"/>
                      </a:lnTo>
                      <a:lnTo>
                        <a:pt x="138" y="206"/>
                      </a:lnTo>
                      <a:lnTo>
                        <a:pt x="138" y="206"/>
                      </a:lnTo>
                      <a:lnTo>
                        <a:pt x="108" y="216"/>
                      </a:lnTo>
                      <a:lnTo>
                        <a:pt x="82" y="228"/>
                      </a:lnTo>
                      <a:lnTo>
                        <a:pt x="60" y="246"/>
                      </a:lnTo>
                      <a:lnTo>
                        <a:pt x="40" y="264"/>
                      </a:lnTo>
                      <a:lnTo>
                        <a:pt x="22" y="284"/>
                      </a:lnTo>
                      <a:lnTo>
                        <a:pt x="10" y="304"/>
                      </a:lnTo>
                      <a:lnTo>
                        <a:pt x="2" y="326"/>
                      </a:lnTo>
                      <a:lnTo>
                        <a:pt x="0" y="336"/>
                      </a:lnTo>
                      <a:lnTo>
                        <a:pt x="0" y="344"/>
                      </a:lnTo>
                      <a:lnTo>
                        <a:pt x="0" y="344"/>
                      </a:lnTo>
                      <a:lnTo>
                        <a:pt x="2" y="350"/>
                      </a:lnTo>
                      <a:lnTo>
                        <a:pt x="4" y="356"/>
                      </a:lnTo>
                      <a:lnTo>
                        <a:pt x="10" y="360"/>
                      </a:lnTo>
                      <a:lnTo>
                        <a:pt x="16" y="364"/>
                      </a:lnTo>
                      <a:lnTo>
                        <a:pt x="34" y="372"/>
                      </a:lnTo>
                      <a:lnTo>
                        <a:pt x="58" y="378"/>
                      </a:lnTo>
                      <a:lnTo>
                        <a:pt x="84" y="384"/>
                      </a:lnTo>
                      <a:lnTo>
                        <a:pt x="116" y="388"/>
                      </a:lnTo>
                      <a:lnTo>
                        <a:pt x="148" y="390"/>
                      </a:lnTo>
                      <a:lnTo>
                        <a:pt x="182" y="390"/>
                      </a:lnTo>
                      <a:lnTo>
                        <a:pt x="216" y="390"/>
                      </a:lnTo>
                      <a:lnTo>
                        <a:pt x="250" y="388"/>
                      </a:lnTo>
                      <a:lnTo>
                        <a:pt x="280" y="384"/>
                      </a:lnTo>
                      <a:lnTo>
                        <a:pt x="308" y="378"/>
                      </a:lnTo>
                      <a:lnTo>
                        <a:pt x="330" y="372"/>
                      </a:lnTo>
                      <a:lnTo>
                        <a:pt x="348" y="364"/>
                      </a:lnTo>
                      <a:lnTo>
                        <a:pt x="356" y="360"/>
                      </a:lnTo>
                      <a:lnTo>
                        <a:pt x="360" y="356"/>
                      </a:lnTo>
                      <a:lnTo>
                        <a:pt x="364" y="350"/>
                      </a:lnTo>
                      <a:lnTo>
                        <a:pt x="364" y="344"/>
                      </a:lnTo>
                      <a:lnTo>
                        <a:pt x="364" y="344"/>
                      </a:lnTo>
                      <a:lnTo>
                        <a:pt x="364" y="336"/>
                      </a:lnTo>
                      <a:lnTo>
                        <a:pt x="362" y="326"/>
                      </a:lnTo>
                      <a:lnTo>
                        <a:pt x="354" y="304"/>
                      </a:lnTo>
                      <a:lnTo>
                        <a:pt x="342" y="284"/>
                      </a:lnTo>
                      <a:lnTo>
                        <a:pt x="326" y="264"/>
                      </a:lnTo>
                      <a:lnTo>
                        <a:pt x="306" y="246"/>
                      </a:lnTo>
                      <a:lnTo>
                        <a:pt x="282" y="228"/>
                      </a:lnTo>
                      <a:lnTo>
                        <a:pt x="256" y="216"/>
                      </a:lnTo>
                      <a:lnTo>
                        <a:pt x="228" y="206"/>
                      </a:lnTo>
                      <a:lnTo>
                        <a:pt x="228"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25" name="任意多边形: 形状 60"/>
                <p:cNvSpPr/>
                <p:nvPr/>
              </p:nvSpPr>
              <p:spPr bwMode="auto">
                <a:xfrm>
                  <a:off x="-9856788" y="3044825"/>
                  <a:ext cx="577850" cy="619125"/>
                </a:xfrm>
                <a:custGeom>
                  <a:gdLst>
                    <a:gd name="T0" fmla="*/ 228 w 364"/>
                    <a:gd name="T1" fmla="*/ 206 h 390"/>
                    <a:gd name="T2" fmla="*/ 250 w 364"/>
                    <a:gd name="T3" fmla="*/ 186 h 390"/>
                    <a:gd name="T4" fmla="*/ 268 w 364"/>
                    <a:gd name="T5" fmla="*/ 160 h 390"/>
                    <a:gd name="T6" fmla="*/ 278 w 364"/>
                    <a:gd name="T7" fmla="*/ 130 h 390"/>
                    <a:gd name="T8" fmla="*/ 282 w 364"/>
                    <a:gd name="T9" fmla="*/ 100 h 390"/>
                    <a:gd name="T10" fmla="*/ 280 w 364"/>
                    <a:gd name="T11" fmla="*/ 80 h 390"/>
                    <a:gd name="T12" fmla="*/ 266 w 364"/>
                    <a:gd name="T13" fmla="*/ 44 h 390"/>
                    <a:gd name="T14" fmla="*/ 238 w 364"/>
                    <a:gd name="T15" fmla="*/ 18 h 390"/>
                    <a:gd name="T16" fmla="*/ 202 w 364"/>
                    <a:gd name="T17" fmla="*/ 2 h 390"/>
                    <a:gd name="T18" fmla="*/ 182 w 364"/>
                    <a:gd name="T19" fmla="*/ 0 h 390"/>
                    <a:gd name="T20" fmla="*/ 144 w 364"/>
                    <a:gd name="T21" fmla="*/ 8 h 390"/>
                    <a:gd name="T22" fmla="*/ 112 w 364"/>
                    <a:gd name="T23" fmla="*/ 30 h 390"/>
                    <a:gd name="T24" fmla="*/ 90 w 364"/>
                    <a:gd name="T25" fmla="*/ 62 h 390"/>
                    <a:gd name="T26" fmla="*/ 82 w 364"/>
                    <a:gd name="T27" fmla="*/ 100 h 390"/>
                    <a:gd name="T28" fmla="*/ 82 w 364"/>
                    <a:gd name="T29" fmla="*/ 116 h 390"/>
                    <a:gd name="T30" fmla="*/ 90 w 364"/>
                    <a:gd name="T31" fmla="*/ 146 h 390"/>
                    <a:gd name="T32" fmla="*/ 106 w 364"/>
                    <a:gd name="T33" fmla="*/ 174 h 390"/>
                    <a:gd name="T34" fmla="*/ 126 w 364"/>
                    <a:gd name="T35" fmla="*/ 196 h 390"/>
                    <a:gd name="T36" fmla="*/ 138 w 364"/>
                    <a:gd name="T37" fmla="*/ 206 h 390"/>
                    <a:gd name="T38" fmla="*/ 82 w 364"/>
                    <a:gd name="T39" fmla="*/ 228 h 390"/>
                    <a:gd name="T40" fmla="*/ 40 w 364"/>
                    <a:gd name="T41" fmla="*/ 264 h 390"/>
                    <a:gd name="T42" fmla="*/ 10 w 364"/>
                    <a:gd name="T43" fmla="*/ 304 h 390"/>
                    <a:gd name="T44" fmla="*/ 0 w 364"/>
                    <a:gd name="T45" fmla="*/ 336 h 390"/>
                    <a:gd name="T46" fmla="*/ 0 w 364"/>
                    <a:gd name="T47" fmla="*/ 344 h 390"/>
                    <a:gd name="T48" fmla="*/ 4 w 364"/>
                    <a:gd name="T49" fmla="*/ 356 h 390"/>
                    <a:gd name="T50" fmla="*/ 16 w 364"/>
                    <a:gd name="T51" fmla="*/ 364 h 390"/>
                    <a:gd name="T52" fmla="*/ 58 w 364"/>
                    <a:gd name="T53" fmla="*/ 378 h 390"/>
                    <a:gd name="T54" fmla="*/ 116 w 364"/>
                    <a:gd name="T55" fmla="*/ 388 h 390"/>
                    <a:gd name="T56" fmla="*/ 182 w 364"/>
                    <a:gd name="T57" fmla="*/ 390 h 390"/>
                    <a:gd name="T58" fmla="*/ 250 w 364"/>
                    <a:gd name="T59" fmla="*/ 388 h 390"/>
                    <a:gd name="T60" fmla="*/ 308 w 364"/>
                    <a:gd name="T61" fmla="*/ 378 h 390"/>
                    <a:gd name="T62" fmla="*/ 348 w 364"/>
                    <a:gd name="T63" fmla="*/ 364 h 390"/>
                    <a:gd name="T64" fmla="*/ 360 w 364"/>
                    <a:gd name="T65" fmla="*/ 356 h 390"/>
                    <a:gd name="T66" fmla="*/ 364 w 364"/>
                    <a:gd name="T67" fmla="*/ 344 h 390"/>
                    <a:gd name="T68" fmla="*/ 364 w 364"/>
                    <a:gd name="T69" fmla="*/ 336 h 390"/>
                    <a:gd name="T70" fmla="*/ 354 w 364"/>
                    <a:gd name="T71" fmla="*/ 304 h 390"/>
                    <a:gd name="T72" fmla="*/ 326 w 364"/>
                    <a:gd name="T73" fmla="*/ 264 h 390"/>
                    <a:gd name="T74" fmla="*/ 282 w 364"/>
                    <a:gd name="T75" fmla="*/ 228 h 390"/>
                    <a:gd name="T76" fmla="*/ 228 w 364"/>
                    <a:gd name="T77" fmla="*/ 206 h 3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 h="390">
                      <a:moveTo>
                        <a:pt x="228" y="206"/>
                      </a:moveTo>
                      <a:lnTo>
                        <a:pt x="228" y="206"/>
                      </a:lnTo>
                      <a:lnTo>
                        <a:pt x="240" y="196"/>
                      </a:lnTo>
                      <a:lnTo>
                        <a:pt x="250" y="186"/>
                      </a:lnTo>
                      <a:lnTo>
                        <a:pt x="260" y="174"/>
                      </a:lnTo>
                      <a:lnTo>
                        <a:pt x="268" y="160"/>
                      </a:lnTo>
                      <a:lnTo>
                        <a:pt x="274" y="146"/>
                      </a:lnTo>
                      <a:lnTo>
                        <a:pt x="278" y="130"/>
                      </a:lnTo>
                      <a:lnTo>
                        <a:pt x="282" y="116"/>
                      </a:lnTo>
                      <a:lnTo>
                        <a:pt x="282" y="100"/>
                      </a:lnTo>
                      <a:lnTo>
                        <a:pt x="282" y="100"/>
                      </a:lnTo>
                      <a:lnTo>
                        <a:pt x="280" y="80"/>
                      </a:lnTo>
                      <a:lnTo>
                        <a:pt x="274" y="62"/>
                      </a:lnTo>
                      <a:lnTo>
                        <a:pt x="266" y="44"/>
                      </a:lnTo>
                      <a:lnTo>
                        <a:pt x="254" y="30"/>
                      </a:lnTo>
                      <a:lnTo>
                        <a:pt x="238" y="18"/>
                      </a:lnTo>
                      <a:lnTo>
                        <a:pt x="222" y="8"/>
                      </a:lnTo>
                      <a:lnTo>
                        <a:pt x="202" y="2"/>
                      </a:lnTo>
                      <a:lnTo>
                        <a:pt x="182" y="0"/>
                      </a:lnTo>
                      <a:lnTo>
                        <a:pt x="182" y="0"/>
                      </a:lnTo>
                      <a:lnTo>
                        <a:pt x="162" y="2"/>
                      </a:lnTo>
                      <a:lnTo>
                        <a:pt x="144" y="8"/>
                      </a:lnTo>
                      <a:lnTo>
                        <a:pt x="126" y="18"/>
                      </a:lnTo>
                      <a:lnTo>
                        <a:pt x="112" y="30"/>
                      </a:lnTo>
                      <a:lnTo>
                        <a:pt x="98" y="44"/>
                      </a:lnTo>
                      <a:lnTo>
                        <a:pt x="90" y="62"/>
                      </a:lnTo>
                      <a:lnTo>
                        <a:pt x="84" y="80"/>
                      </a:lnTo>
                      <a:lnTo>
                        <a:pt x="82" y="100"/>
                      </a:lnTo>
                      <a:lnTo>
                        <a:pt x="82" y="100"/>
                      </a:lnTo>
                      <a:lnTo>
                        <a:pt x="82" y="116"/>
                      </a:lnTo>
                      <a:lnTo>
                        <a:pt x="86" y="130"/>
                      </a:lnTo>
                      <a:lnTo>
                        <a:pt x="90" y="146"/>
                      </a:lnTo>
                      <a:lnTo>
                        <a:pt x="98" y="160"/>
                      </a:lnTo>
                      <a:lnTo>
                        <a:pt x="106" y="174"/>
                      </a:lnTo>
                      <a:lnTo>
                        <a:pt x="114" y="186"/>
                      </a:lnTo>
                      <a:lnTo>
                        <a:pt x="126" y="196"/>
                      </a:lnTo>
                      <a:lnTo>
                        <a:pt x="138" y="206"/>
                      </a:lnTo>
                      <a:lnTo>
                        <a:pt x="138" y="206"/>
                      </a:lnTo>
                      <a:lnTo>
                        <a:pt x="108" y="216"/>
                      </a:lnTo>
                      <a:lnTo>
                        <a:pt x="82" y="228"/>
                      </a:lnTo>
                      <a:lnTo>
                        <a:pt x="60" y="246"/>
                      </a:lnTo>
                      <a:lnTo>
                        <a:pt x="40" y="264"/>
                      </a:lnTo>
                      <a:lnTo>
                        <a:pt x="22" y="284"/>
                      </a:lnTo>
                      <a:lnTo>
                        <a:pt x="10" y="304"/>
                      </a:lnTo>
                      <a:lnTo>
                        <a:pt x="2" y="326"/>
                      </a:lnTo>
                      <a:lnTo>
                        <a:pt x="0" y="336"/>
                      </a:lnTo>
                      <a:lnTo>
                        <a:pt x="0" y="344"/>
                      </a:lnTo>
                      <a:lnTo>
                        <a:pt x="0" y="344"/>
                      </a:lnTo>
                      <a:lnTo>
                        <a:pt x="2" y="350"/>
                      </a:lnTo>
                      <a:lnTo>
                        <a:pt x="4" y="356"/>
                      </a:lnTo>
                      <a:lnTo>
                        <a:pt x="10" y="360"/>
                      </a:lnTo>
                      <a:lnTo>
                        <a:pt x="16" y="364"/>
                      </a:lnTo>
                      <a:lnTo>
                        <a:pt x="34" y="372"/>
                      </a:lnTo>
                      <a:lnTo>
                        <a:pt x="58" y="378"/>
                      </a:lnTo>
                      <a:lnTo>
                        <a:pt x="84" y="384"/>
                      </a:lnTo>
                      <a:lnTo>
                        <a:pt x="116" y="388"/>
                      </a:lnTo>
                      <a:lnTo>
                        <a:pt x="148" y="390"/>
                      </a:lnTo>
                      <a:lnTo>
                        <a:pt x="182" y="390"/>
                      </a:lnTo>
                      <a:lnTo>
                        <a:pt x="216" y="390"/>
                      </a:lnTo>
                      <a:lnTo>
                        <a:pt x="250" y="388"/>
                      </a:lnTo>
                      <a:lnTo>
                        <a:pt x="280" y="384"/>
                      </a:lnTo>
                      <a:lnTo>
                        <a:pt x="308" y="378"/>
                      </a:lnTo>
                      <a:lnTo>
                        <a:pt x="330" y="372"/>
                      </a:lnTo>
                      <a:lnTo>
                        <a:pt x="348" y="364"/>
                      </a:lnTo>
                      <a:lnTo>
                        <a:pt x="356" y="360"/>
                      </a:lnTo>
                      <a:lnTo>
                        <a:pt x="360" y="356"/>
                      </a:lnTo>
                      <a:lnTo>
                        <a:pt x="364" y="350"/>
                      </a:lnTo>
                      <a:lnTo>
                        <a:pt x="364" y="344"/>
                      </a:lnTo>
                      <a:lnTo>
                        <a:pt x="364" y="344"/>
                      </a:lnTo>
                      <a:lnTo>
                        <a:pt x="364" y="336"/>
                      </a:lnTo>
                      <a:lnTo>
                        <a:pt x="362" y="326"/>
                      </a:lnTo>
                      <a:lnTo>
                        <a:pt x="354" y="304"/>
                      </a:lnTo>
                      <a:lnTo>
                        <a:pt x="342" y="284"/>
                      </a:lnTo>
                      <a:lnTo>
                        <a:pt x="326" y="264"/>
                      </a:lnTo>
                      <a:lnTo>
                        <a:pt x="306" y="246"/>
                      </a:lnTo>
                      <a:lnTo>
                        <a:pt x="282" y="228"/>
                      </a:lnTo>
                      <a:lnTo>
                        <a:pt x="256" y="216"/>
                      </a:lnTo>
                      <a:lnTo>
                        <a:pt x="228" y="206"/>
                      </a:lnTo>
                      <a:lnTo>
                        <a:pt x="228"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26" name="任意多边形: 形状 61"/>
                <p:cNvSpPr/>
                <p:nvPr/>
              </p:nvSpPr>
              <p:spPr bwMode="auto">
                <a:xfrm>
                  <a:off x="-11044238" y="1517650"/>
                  <a:ext cx="1800225" cy="1212850"/>
                </a:xfrm>
                <a:custGeom>
                  <a:gdLst>
                    <a:gd name="T0" fmla="*/ 134 w 1134"/>
                    <a:gd name="T1" fmla="*/ 0 h 764"/>
                    <a:gd name="T2" fmla="*/ 120 w 1134"/>
                    <a:gd name="T3" fmla="*/ 0 h 764"/>
                    <a:gd name="T4" fmla="*/ 94 w 1134"/>
                    <a:gd name="T5" fmla="*/ 6 h 764"/>
                    <a:gd name="T6" fmla="*/ 70 w 1134"/>
                    <a:gd name="T7" fmla="*/ 16 h 764"/>
                    <a:gd name="T8" fmla="*/ 48 w 1134"/>
                    <a:gd name="T9" fmla="*/ 30 h 764"/>
                    <a:gd name="T10" fmla="*/ 30 w 1134"/>
                    <a:gd name="T11" fmla="*/ 48 h 764"/>
                    <a:gd name="T12" fmla="*/ 16 w 1134"/>
                    <a:gd name="T13" fmla="*/ 70 h 764"/>
                    <a:gd name="T14" fmla="*/ 6 w 1134"/>
                    <a:gd name="T15" fmla="*/ 94 h 764"/>
                    <a:gd name="T16" fmla="*/ 0 w 1134"/>
                    <a:gd name="T17" fmla="*/ 120 h 764"/>
                    <a:gd name="T18" fmla="*/ 0 w 1134"/>
                    <a:gd name="T19" fmla="*/ 630 h 764"/>
                    <a:gd name="T20" fmla="*/ 0 w 1134"/>
                    <a:gd name="T21" fmla="*/ 644 h 764"/>
                    <a:gd name="T22" fmla="*/ 6 w 1134"/>
                    <a:gd name="T23" fmla="*/ 670 h 764"/>
                    <a:gd name="T24" fmla="*/ 16 w 1134"/>
                    <a:gd name="T25" fmla="*/ 694 h 764"/>
                    <a:gd name="T26" fmla="*/ 30 w 1134"/>
                    <a:gd name="T27" fmla="*/ 716 h 764"/>
                    <a:gd name="T28" fmla="*/ 48 w 1134"/>
                    <a:gd name="T29" fmla="*/ 734 h 764"/>
                    <a:gd name="T30" fmla="*/ 70 w 1134"/>
                    <a:gd name="T31" fmla="*/ 748 h 764"/>
                    <a:gd name="T32" fmla="*/ 94 w 1134"/>
                    <a:gd name="T33" fmla="*/ 758 h 764"/>
                    <a:gd name="T34" fmla="*/ 120 w 1134"/>
                    <a:gd name="T35" fmla="*/ 764 h 764"/>
                    <a:gd name="T36" fmla="*/ 252 w 1134"/>
                    <a:gd name="T37" fmla="*/ 764 h 764"/>
                    <a:gd name="T38" fmla="*/ 134 w 1134"/>
                    <a:gd name="T39" fmla="*/ 710 h 764"/>
                    <a:gd name="T40" fmla="*/ 118 w 1134"/>
                    <a:gd name="T41" fmla="*/ 710 h 764"/>
                    <a:gd name="T42" fmla="*/ 90 w 1134"/>
                    <a:gd name="T43" fmla="*/ 698 h 764"/>
                    <a:gd name="T44" fmla="*/ 68 w 1134"/>
                    <a:gd name="T45" fmla="*/ 676 h 764"/>
                    <a:gd name="T46" fmla="*/ 56 w 1134"/>
                    <a:gd name="T47" fmla="*/ 646 h 764"/>
                    <a:gd name="T48" fmla="*/ 54 w 1134"/>
                    <a:gd name="T49" fmla="*/ 134 h 764"/>
                    <a:gd name="T50" fmla="*/ 56 w 1134"/>
                    <a:gd name="T51" fmla="*/ 118 h 764"/>
                    <a:gd name="T52" fmla="*/ 68 w 1134"/>
                    <a:gd name="T53" fmla="*/ 90 h 764"/>
                    <a:gd name="T54" fmla="*/ 90 w 1134"/>
                    <a:gd name="T55" fmla="*/ 68 h 764"/>
                    <a:gd name="T56" fmla="*/ 118 w 1134"/>
                    <a:gd name="T57" fmla="*/ 56 h 764"/>
                    <a:gd name="T58" fmla="*/ 998 w 1134"/>
                    <a:gd name="T59" fmla="*/ 54 h 764"/>
                    <a:gd name="T60" fmla="*/ 1014 w 1134"/>
                    <a:gd name="T61" fmla="*/ 56 h 764"/>
                    <a:gd name="T62" fmla="*/ 1044 w 1134"/>
                    <a:gd name="T63" fmla="*/ 68 h 764"/>
                    <a:gd name="T64" fmla="*/ 1066 w 1134"/>
                    <a:gd name="T65" fmla="*/ 90 h 764"/>
                    <a:gd name="T66" fmla="*/ 1078 w 1134"/>
                    <a:gd name="T67" fmla="*/ 118 h 764"/>
                    <a:gd name="T68" fmla="*/ 1080 w 1134"/>
                    <a:gd name="T69" fmla="*/ 630 h 764"/>
                    <a:gd name="T70" fmla="*/ 1078 w 1134"/>
                    <a:gd name="T71" fmla="*/ 646 h 764"/>
                    <a:gd name="T72" fmla="*/ 1066 w 1134"/>
                    <a:gd name="T73" fmla="*/ 676 h 764"/>
                    <a:gd name="T74" fmla="*/ 1044 w 1134"/>
                    <a:gd name="T75" fmla="*/ 698 h 764"/>
                    <a:gd name="T76" fmla="*/ 1014 w 1134"/>
                    <a:gd name="T77" fmla="*/ 710 h 764"/>
                    <a:gd name="T78" fmla="*/ 536 w 1134"/>
                    <a:gd name="T79" fmla="*/ 710 h 764"/>
                    <a:gd name="T80" fmla="*/ 998 w 1134"/>
                    <a:gd name="T81" fmla="*/ 764 h 764"/>
                    <a:gd name="T82" fmla="*/ 1012 w 1134"/>
                    <a:gd name="T83" fmla="*/ 764 h 764"/>
                    <a:gd name="T84" fmla="*/ 1038 w 1134"/>
                    <a:gd name="T85" fmla="*/ 758 h 764"/>
                    <a:gd name="T86" fmla="*/ 1062 w 1134"/>
                    <a:gd name="T87" fmla="*/ 748 h 764"/>
                    <a:gd name="T88" fmla="*/ 1084 w 1134"/>
                    <a:gd name="T89" fmla="*/ 734 h 764"/>
                    <a:gd name="T90" fmla="*/ 1102 w 1134"/>
                    <a:gd name="T91" fmla="*/ 716 h 764"/>
                    <a:gd name="T92" fmla="*/ 1116 w 1134"/>
                    <a:gd name="T93" fmla="*/ 694 h 764"/>
                    <a:gd name="T94" fmla="*/ 1126 w 1134"/>
                    <a:gd name="T95" fmla="*/ 670 h 764"/>
                    <a:gd name="T96" fmla="*/ 1132 w 1134"/>
                    <a:gd name="T97" fmla="*/ 644 h 764"/>
                    <a:gd name="T98" fmla="*/ 1134 w 1134"/>
                    <a:gd name="T99" fmla="*/ 134 h 764"/>
                    <a:gd name="T100" fmla="*/ 1132 w 1134"/>
                    <a:gd name="T101" fmla="*/ 120 h 764"/>
                    <a:gd name="T102" fmla="*/ 1126 w 1134"/>
                    <a:gd name="T103" fmla="*/ 94 h 764"/>
                    <a:gd name="T104" fmla="*/ 1116 w 1134"/>
                    <a:gd name="T105" fmla="*/ 70 h 764"/>
                    <a:gd name="T106" fmla="*/ 1102 w 1134"/>
                    <a:gd name="T107" fmla="*/ 48 h 764"/>
                    <a:gd name="T108" fmla="*/ 1084 w 1134"/>
                    <a:gd name="T109" fmla="*/ 30 h 764"/>
                    <a:gd name="T110" fmla="*/ 1062 w 1134"/>
                    <a:gd name="T111" fmla="*/ 16 h 764"/>
                    <a:gd name="T112" fmla="*/ 1038 w 1134"/>
                    <a:gd name="T113" fmla="*/ 6 h 764"/>
                    <a:gd name="T114" fmla="*/ 1012 w 1134"/>
                    <a:gd name="T115" fmla="*/ 0 h 764"/>
                    <a:gd name="T116" fmla="*/ 998 w 1134"/>
                    <a:gd name="T117" fmla="*/ 0 h 7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4" h="764">
                      <a:moveTo>
                        <a:pt x="998" y="0"/>
                      </a:moveTo>
                      <a:lnTo>
                        <a:pt x="134" y="0"/>
                      </a:lnTo>
                      <a:lnTo>
                        <a:pt x="134" y="0"/>
                      </a:lnTo>
                      <a:lnTo>
                        <a:pt x="120" y="0"/>
                      </a:lnTo>
                      <a:lnTo>
                        <a:pt x="108" y="2"/>
                      </a:lnTo>
                      <a:lnTo>
                        <a:pt x="94" y="6"/>
                      </a:lnTo>
                      <a:lnTo>
                        <a:pt x="82" y="10"/>
                      </a:lnTo>
                      <a:lnTo>
                        <a:pt x="70" y="16"/>
                      </a:lnTo>
                      <a:lnTo>
                        <a:pt x="58" y="22"/>
                      </a:lnTo>
                      <a:lnTo>
                        <a:pt x="48" y="30"/>
                      </a:lnTo>
                      <a:lnTo>
                        <a:pt x="38" y="40"/>
                      </a:lnTo>
                      <a:lnTo>
                        <a:pt x="30" y="48"/>
                      </a:lnTo>
                      <a:lnTo>
                        <a:pt x="22" y="60"/>
                      </a:lnTo>
                      <a:lnTo>
                        <a:pt x="16" y="70"/>
                      </a:lnTo>
                      <a:lnTo>
                        <a:pt x="10" y="82"/>
                      </a:lnTo>
                      <a:lnTo>
                        <a:pt x="6" y="94"/>
                      </a:lnTo>
                      <a:lnTo>
                        <a:pt x="2" y="108"/>
                      </a:lnTo>
                      <a:lnTo>
                        <a:pt x="0" y="120"/>
                      </a:lnTo>
                      <a:lnTo>
                        <a:pt x="0" y="134"/>
                      </a:lnTo>
                      <a:lnTo>
                        <a:pt x="0" y="630"/>
                      </a:lnTo>
                      <a:lnTo>
                        <a:pt x="0" y="630"/>
                      </a:lnTo>
                      <a:lnTo>
                        <a:pt x="0" y="644"/>
                      </a:lnTo>
                      <a:lnTo>
                        <a:pt x="2" y="658"/>
                      </a:lnTo>
                      <a:lnTo>
                        <a:pt x="6" y="670"/>
                      </a:lnTo>
                      <a:lnTo>
                        <a:pt x="10" y="682"/>
                      </a:lnTo>
                      <a:lnTo>
                        <a:pt x="16" y="694"/>
                      </a:lnTo>
                      <a:lnTo>
                        <a:pt x="22" y="706"/>
                      </a:lnTo>
                      <a:lnTo>
                        <a:pt x="30" y="716"/>
                      </a:lnTo>
                      <a:lnTo>
                        <a:pt x="38" y="726"/>
                      </a:lnTo>
                      <a:lnTo>
                        <a:pt x="48" y="734"/>
                      </a:lnTo>
                      <a:lnTo>
                        <a:pt x="58" y="742"/>
                      </a:lnTo>
                      <a:lnTo>
                        <a:pt x="70" y="748"/>
                      </a:lnTo>
                      <a:lnTo>
                        <a:pt x="82" y="754"/>
                      </a:lnTo>
                      <a:lnTo>
                        <a:pt x="94" y="758"/>
                      </a:lnTo>
                      <a:lnTo>
                        <a:pt x="108" y="762"/>
                      </a:lnTo>
                      <a:lnTo>
                        <a:pt x="120" y="764"/>
                      </a:lnTo>
                      <a:lnTo>
                        <a:pt x="134" y="764"/>
                      </a:lnTo>
                      <a:lnTo>
                        <a:pt x="252" y="764"/>
                      </a:lnTo>
                      <a:lnTo>
                        <a:pt x="256" y="710"/>
                      </a:lnTo>
                      <a:lnTo>
                        <a:pt x="134" y="710"/>
                      </a:lnTo>
                      <a:lnTo>
                        <a:pt x="134" y="710"/>
                      </a:lnTo>
                      <a:lnTo>
                        <a:pt x="118" y="710"/>
                      </a:lnTo>
                      <a:lnTo>
                        <a:pt x="102" y="704"/>
                      </a:lnTo>
                      <a:lnTo>
                        <a:pt x="90" y="698"/>
                      </a:lnTo>
                      <a:lnTo>
                        <a:pt x="78" y="688"/>
                      </a:lnTo>
                      <a:lnTo>
                        <a:pt x="68" y="676"/>
                      </a:lnTo>
                      <a:lnTo>
                        <a:pt x="60" y="662"/>
                      </a:lnTo>
                      <a:lnTo>
                        <a:pt x="56" y="646"/>
                      </a:lnTo>
                      <a:lnTo>
                        <a:pt x="54" y="630"/>
                      </a:lnTo>
                      <a:lnTo>
                        <a:pt x="54" y="134"/>
                      </a:lnTo>
                      <a:lnTo>
                        <a:pt x="54" y="134"/>
                      </a:lnTo>
                      <a:lnTo>
                        <a:pt x="56" y="118"/>
                      </a:lnTo>
                      <a:lnTo>
                        <a:pt x="60" y="104"/>
                      </a:lnTo>
                      <a:lnTo>
                        <a:pt x="68" y="90"/>
                      </a:lnTo>
                      <a:lnTo>
                        <a:pt x="78" y="78"/>
                      </a:lnTo>
                      <a:lnTo>
                        <a:pt x="90" y="68"/>
                      </a:lnTo>
                      <a:lnTo>
                        <a:pt x="102" y="60"/>
                      </a:lnTo>
                      <a:lnTo>
                        <a:pt x="118" y="56"/>
                      </a:lnTo>
                      <a:lnTo>
                        <a:pt x="134" y="54"/>
                      </a:lnTo>
                      <a:lnTo>
                        <a:pt x="998" y="54"/>
                      </a:lnTo>
                      <a:lnTo>
                        <a:pt x="998" y="54"/>
                      </a:lnTo>
                      <a:lnTo>
                        <a:pt x="1014" y="56"/>
                      </a:lnTo>
                      <a:lnTo>
                        <a:pt x="1030" y="60"/>
                      </a:lnTo>
                      <a:lnTo>
                        <a:pt x="1044" y="68"/>
                      </a:lnTo>
                      <a:lnTo>
                        <a:pt x="1056" y="78"/>
                      </a:lnTo>
                      <a:lnTo>
                        <a:pt x="1066" y="90"/>
                      </a:lnTo>
                      <a:lnTo>
                        <a:pt x="1072" y="104"/>
                      </a:lnTo>
                      <a:lnTo>
                        <a:pt x="1078" y="118"/>
                      </a:lnTo>
                      <a:lnTo>
                        <a:pt x="1080" y="134"/>
                      </a:lnTo>
                      <a:lnTo>
                        <a:pt x="1080" y="630"/>
                      </a:lnTo>
                      <a:lnTo>
                        <a:pt x="1080" y="630"/>
                      </a:lnTo>
                      <a:lnTo>
                        <a:pt x="1078" y="646"/>
                      </a:lnTo>
                      <a:lnTo>
                        <a:pt x="1072" y="662"/>
                      </a:lnTo>
                      <a:lnTo>
                        <a:pt x="1066" y="676"/>
                      </a:lnTo>
                      <a:lnTo>
                        <a:pt x="1056" y="688"/>
                      </a:lnTo>
                      <a:lnTo>
                        <a:pt x="1044" y="698"/>
                      </a:lnTo>
                      <a:lnTo>
                        <a:pt x="1030" y="704"/>
                      </a:lnTo>
                      <a:lnTo>
                        <a:pt x="1014" y="710"/>
                      </a:lnTo>
                      <a:lnTo>
                        <a:pt x="998" y="710"/>
                      </a:lnTo>
                      <a:lnTo>
                        <a:pt x="536" y="710"/>
                      </a:lnTo>
                      <a:lnTo>
                        <a:pt x="540" y="764"/>
                      </a:lnTo>
                      <a:lnTo>
                        <a:pt x="998" y="764"/>
                      </a:lnTo>
                      <a:lnTo>
                        <a:pt x="998" y="764"/>
                      </a:lnTo>
                      <a:lnTo>
                        <a:pt x="1012" y="764"/>
                      </a:lnTo>
                      <a:lnTo>
                        <a:pt x="1026" y="762"/>
                      </a:lnTo>
                      <a:lnTo>
                        <a:pt x="1038" y="758"/>
                      </a:lnTo>
                      <a:lnTo>
                        <a:pt x="1050" y="754"/>
                      </a:lnTo>
                      <a:lnTo>
                        <a:pt x="1062" y="748"/>
                      </a:lnTo>
                      <a:lnTo>
                        <a:pt x="1074" y="742"/>
                      </a:lnTo>
                      <a:lnTo>
                        <a:pt x="1084" y="734"/>
                      </a:lnTo>
                      <a:lnTo>
                        <a:pt x="1094" y="726"/>
                      </a:lnTo>
                      <a:lnTo>
                        <a:pt x="1102" y="716"/>
                      </a:lnTo>
                      <a:lnTo>
                        <a:pt x="1110" y="706"/>
                      </a:lnTo>
                      <a:lnTo>
                        <a:pt x="1116" y="694"/>
                      </a:lnTo>
                      <a:lnTo>
                        <a:pt x="1122" y="682"/>
                      </a:lnTo>
                      <a:lnTo>
                        <a:pt x="1126" y="670"/>
                      </a:lnTo>
                      <a:lnTo>
                        <a:pt x="1130" y="658"/>
                      </a:lnTo>
                      <a:lnTo>
                        <a:pt x="1132" y="644"/>
                      </a:lnTo>
                      <a:lnTo>
                        <a:pt x="1134" y="630"/>
                      </a:lnTo>
                      <a:lnTo>
                        <a:pt x="1134" y="134"/>
                      </a:lnTo>
                      <a:lnTo>
                        <a:pt x="1134" y="134"/>
                      </a:lnTo>
                      <a:lnTo>
                        <a:pt x="1132" y="120"/>
                      </a:lnTo>
                      <a:lnTo>
                        <a:pt x="1130" y="108"/>
                      </a:lnTo>
                      <a:lnTo>
                        <a:pt x="1126" y="94"/>
                      </a:lnTo>
                      <a:lnTo>
                        <a:pt x="1122" y="82"/>
                      </a:lnTo>
                      <a:lnTo>
                        <a:pt x="1116" y="70"/>
                      </a:lnTo>
                      <a:lnTo>
                        <a:pt x="1110" y="60"/>
                      </a:lnTo>
                      <a:lnTo>
                        <a:pt x="1102" y="48"/>
                      </a:lnTo>
                      <a:lnTo>
                        <a:pt x="1094" y="40"/>
                      </a:lnTo>
                      <a:lnTo>
                        <a:pt x="1084" y="30"/>
                      </a:lnTo>
                      <a:lnTo>
                        <a:pt x="1074" y="22"/>
                      </a:lnTo>
                      <a:lnTo>
                        <a:pt x="1062" y="16"/>
                      </a:lnTo>
                      <a:lnTo>
                        <a:pt x="1050" y="10"/>
                      </a:lnTo>
                      <a:lnTo>
                        <a:pt x="1038" y="6"/>
                      </a:lnTo>
                      <a:lnTo>
                        <a:pt x="1026" y="2"/>
                      </a:lnTo>
                      <a:lnTo>
                        <a:pt x="1012" y="0"/>
                      </a:lnTo>
                      <a:lnTo>
                        <a:pt x="998" y="0"/>
                      </a:lnTo>
                      <a:lnTo>
                        <a:pt x="9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27" name="任意多边形: 形状 62"/>
                <p:cNvSpPr/>
                <p:nvPr/>
              </p:nvSpPr>
              <p:spPr bwMode="auto">
                <a:xfrm>
                  <a:off x="-10545763" y="1733550"/>
                  <a:ext cx="260350" cy="282575"/>
                </a:xfrm>
                <a:custGeom>
                  <a:gdLst>
                    <a:gd name="T0" fmla="*/ 164 w 164"/>
                    <a:gd name="T1" fmla="*/ 82 h 178"/>
                    <a:gd name="T2" fmla="*/ 164 w 164"/>
                    <a:gd name="T3" fmla="*/ 82 h 178"/>
                    <a:gd name="T4" fmla="*/ 162 w 164"/>
                    <a:gd name="T5" fmla="*/ 66 h 178"/>
                    <a:gd name="T6" fmla="*/ 158 w 164"/>
                    <a:gd name="T7" fmla="*/ 50 h 178"/>
                    <a:gd name="T8" fmla="*/ 150 w 164"/>
                    <a:gd name="T9" fmla="*/ 36 h 178"/>
                    <a:gd name="T10" fmla="*/ 140 w 164"/>
                    <a:gd name="T11" fmla="*/ 24 h 178"/>
                    <a:gd name="T12" fmla="*/ 128 w 164"/>
                    <a:gd name="T13" fmla="*/ 14 h 178"/>
                    <a:gd name="T14" fmla="*/ 114 w 164"/>
                    <a:gd name="T15" fmla="*/ 6 h 178"/>
                    <a:gd name="T16" fmla="*/ 98 w 164"/>
                    <a:gd name="T17" fmla="*/ 2 h 178"/>
                    <a:gd name="T18" fmla="*/ 82 w 164"/>
                    <a:gd name="T19" fmla="*/ 0 h 178"/>
                    <a:gd name="T20" fmla="*/ 82 w 164"/>
                    <a:gd name="T21" fmla="*/ 0 h 178"/>
                    <a:gd name="T22" fmla="*/ 66 w 164"/>
                    <a:gd name="T23" fmla="*/ 2 h 178"/>
                    <a:gd name="T24" fmla="*/ 50 w 164"/>
                    <a:gd name="T25" fmla="*/ 6 h 178"/>
                    <a:gd name="T26" fmla="*/ 36 w 164"/>
                    <a:gd name="T27" fmla="*/ 14 h 178"/>
                    <a:gd name="T28" fmla="*/ 24 w 164"/>
                    <a:gd name="T29" fmla="*/ 24 h 178"/>
                    <a:gd name="T30" fmla="*/ 14 w 164"/>
                    <a:gd name="T31" fmla="*/ 36 h 178"/>
                    <a:gd name="T32" fmla="*/ 8 w 164"/>
                    <a:gd name="T33" fmla="*/ 50 h 178"/>
                    <a:gd name="T34" fmla="*/ 2 w 164"/>
                    <a:gd name="T35" fmla="*/ 66 h 178"/>
                    <a:gd name="T36" fmla="*/ 0 w 164"/>
                    <a:gd name="T37" fmla="*/ 82 h 178"/>
                    <a:gd name="T38" fmla="*/ 0 w 164"/>
                    <a:gd name="T39" fmla="*/ 82 h 178"/>
                    <a:gd name="T40" fmla="*/ 2 w 164"/>
                    <a:gd name="T41" fmla="*/ 98 h 178"/>
                    <a:gd name="T42" fmla="*/ 8 w 164"/>
                    <a:gd name="T43" fmla="*/ 116 h 178"/>
                    <a:gd name="T44" fmla="*/ 14 w 164"/>
                    <a:gd name="T45" fmla="*/ 132 h 178"/>
                    <a:gd name="T46" fmla="*/ 24 w 164"/>
                    <a:gd name="T47" fmla="*/ 148 h 178"/>
                    <a:gd name="T48" fmla="*/ 36 w 164"/>
                    <a:gd name="T49" fmla="*/ 160 h 178"/>
                    <a:gd name="T50" fmla="*/ 50 w 164"/>
                    <a:gd name="T51" fmla="*/ 170 h 178"/>
                    <a:gd name="T52" fmla="*/ 66 w 164"/>
                    <a:gd name="T53" fmla="*/ 176 h 178"/>
                    <a:gd name="T54" fmla="*/ 82 w 164"/>
                    <a:gd name="T55" fmla="*/ 178 h 178"/>
                    <a:gd name="T56" fmla="*/ 82 w 164"/>
                    <a:gd name="T57" fmla="*/ 178 h 178"/>
                    <a:gd name="T58" fmla="*/ 98 w 164"/>
                    <a:gd name="T59" fmla="*/ 176 h 178"/>
                    <a:gd name="T60" fmla="*/ 114 w 164"/>
                    <a:gd name="T61" fmla="*/ 170 h 178"/>
                    <a:gd name="T62" fmla="*/ 128 w 164"/>
                    <a:gd name="T63" fmla="*/ 160 h 178"/>
                    <a:gd name="T64" fmla="*/ 140 w 164"/>
                    <a:gd name="T65" fmla="*/ 148 h 178"/>
                    <a:gd name="T66" fmla="*/ 150 w 164"/>
                    <a:gd name="T67" fmla="*/ 132 h 178"/>
                    <a:gd name="T68" fmla="*/ 158 w 164"/>
                    <a:gd name="T69" fmla="*/ 116 h 178"/>
                    <a:gd name="T70" fmla="*/ 162 w 164"/>
                    <a:gd name="T71" fmla="*/ 98 h 178"/>
                    <a:gd name="T72" fmla="*/ 164 w 164"/>
                    <a:gd name="T73" fmla="*/ 82 h 178"/>
                    <a:gd name="T74" fmla="*/ 164 w 164"/>
                    <a:gd name="T75" fmla="*/ 82 h 1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178">
                      <a:moveTo>
                        <a:pt x="164" y="82"/>
                      </a:moveTo>
                      <a:lnTo>
                        <a:pt x="164" y="82"/>
                      </a:lnTo>
                      <a:lnTo>
                        <a:pt x="162" y="66"/>
                      </a:lnTo>
                      <a:lnTo>
                        <a:pt x="158" y="50"/>
                      </a:lnTo>
                      <a:lnTo>
                        <a:pt x="150" y="36"/>
                      </a:lnTo>
                      <a:lnTo>
                        <a:pt x="140" y="24"/>
                      </a:lnTo>
                      <a:lnTo>
                        <a:pt x="128" y="14"/>
                      </a:lnTo>
                      <a:lnTo>
                        <a:pt x="114" y="6"/>
                      </a:lnTo>
                      <a:lnTo>
                        <a:pt x="98" y="2"/>
                      </a:lnTo>
                      <a:lnTo>
                        <a:pt x="82" y="0"/>
                      </a:lnTo>
                      <a:lnTo>
                        <a:pt x="82" y="0"/>
                      </a:lnTo>
                      <a:lnTo>
                        <a:pt x="66" y="2"/>
                      </a:lnTo>
                      <a:lnTo>
                        <a:pt x="50" y="6"/>
                      </a:lnTo>
                      <a:lnTo>
                        <a:pt x="36" y="14"/>
                      </a:lnTo>
                      <a:lnTo>
                        <a:pt x="24" y="24"/>
                      </a:lnTo>
                      <a:lnTo>
                        <a:pt x="14" y="36"/>
                      </a:lnTo>
                      <a:lnTo>
                        <a:pt x="8" y="50"/>
                      </a:lnTo>
                      <a:lnTo>
                        <a:pt x="2" y="66"/>
                      </a:lnTo>
                      <a:lnTo>
                        <a:pt x="0" y="82"/>
                      </a:lnTo>
                      <a:lnTo>
                        <a:pt x="0" y="82"/>
                      </a:lnTo>
                      <a:lnTo>
                        <a:pt x="2" y="98"/>
                      </a:lnTo>
                      <a:lnTo>
                        <a:pt x="8" y="116"/>
                      </a:lnTo>
                      <a:lnTo>
                        <a:pt x="14" y="132"/>
                      </a:lnTo>
                      <a:lnTo>
                        <a:pt x="24" y="148"/>
                      </a:lnTo>
                      <a:lnTo>
                        <a:pt x="36" y="160"/>
                      </a:lnTo>
                      <a:lnTo>
                        <a:pt x="50" y="170"/>
                      </a:lnTo>
                      <a:lnTo>
                        <a:pt x="66" y="176"/>
                      </a:lnTo>
                      <a:lnTo>
                        <a:pt x="82" y="178"/>
                      </a:lnTo>
                      <a:lnTo>
                        <a:pt x="82" y="178"/>
                      </a:lnTo>
                      <a:lnTo>
                        <a:pt x="98" y="176"/>
                      </a:lnTo>
                      <a:lnTo>
                        <a:pt x="114" y="170"/>
                      </a:lnTo>
                      <a:lnTo>
                        <a:pt x="128" y="160"/>
                      </a:lnTo>
                      <a:lnTo>
                        <a:pt x="140" y="148"/>
                      </a:lnTo>
                      <a:lnTo>
                        <a:pt x="150" y="132"/>
                      </a:lnTo>
                      <a:lnTo>
                        <a:pt x="158" y="116"/>
                      </a:lnTo>
                      <a:lnTo>
                        <a:pt x="162" y="98"/>
                      </a:lnTo>
                      <a:lnTo>
                        <a:pt x="164" y="82"/>
                      </a:lnTo>
                      <a:lnTo>
                        <a:pt x="164"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28" name="任意多边形: 形状 63"/>
                <p:cNvSpPr/>
                <p:nvPr/>
              </p:nvSpPr>
              <p:spPr bwMode="auto">
                <a:xfrm>
                  <a:off x="-10752138" y="2028825"/>
                  <a:ext cx="838200" cy="1047750"/>
                </a:xfrm>
                <a:custGeom>
                  <a:gdLst>
                    <a:gd name="T0" fmla="*/ 64 w 528"/>
                    <a:gd name="T1" fmla="*/ 32 h 660"/>
                    <a:gd name="T2" fmla="*/ 60 w 528"/>
                    <a:gd name="T3" fmla="*/ 36 h 660"/>
                    <a:gd name="T4" fmla="*/ 54 w 528"/>
                    <a:gd name="T5" fmla="*/ 48 h 660"/>
                    <a:gd name="T6" fmla="*/ 0 w 528"/>
                    <a:gd name="T7" fmla="*/ 282 h 660"/>
                    <a:gd name="T8" fmla="*/ 0 w 528"/>
                    <a:gd name="T9" fmla="*/ 296 h 660"/>
                    <a:gd name="T10" fmla="*/ 8 w 528"/>
                    <a:gd name="T11" fmla="*/ 312 h 660"/>
                    <a:gd name="T12" fmla="*/ 24 w 528"/>
                    <a:gd name="T13" fmla="*/ 322 h 660"/>
                    <a:gd name="T14" fmla="*/ 32 w 528"/>
                    <a:gd name="T15" fmla="*/ 322 h 660"/>
                    <a:gd name="T16" fmla="*/ 58 w 528"/>
                    <a:gd name="T17" fmla="*/ 306 h 660"/>
                    <a:gd name="T18" fmla="*/ 110 w 528"/>
                    <a:gd name="T19" fmla="*/ 82 h 660"/>
                    <a:gd name="T20" fmla="*/ 96 w 528"/>
                    <a:gd name="T21" fmla="*/ 618 h 660"/>
                    <a:gd name="T22" fmla="*/ 98 w 528"/>
                    <a:gd name="T23" fmla="*/ 634 h 660"/>
                    <a:gd name="T24" fmla="*/ 110 w 528"/>
                    <a:gd name="T25" fmla="*/ 652 h 660"/>
                    <a:gd name="T26" fmla="*/ 132 w 528"/>
                    <a:gd name="T27" fmla="*/ 660 h 660"/>
                    <a:gd name="T28" fmla="*/ 134 w 528"/>
                    <a:gd name="T29" fmla="*/ 660 h 660"/>
                    <a:gd name="T30" fmla="*/ 156 w 528"/>
                    <a:gd name="T31" fmla="*/ 654 h 660"/>
                    <a:gd name="T32" fmla="*/ 170 w 528"/>
                    <a:gd name="T33" fmla="*/ 638 h 660"/>
                    <a:gd name="T34" fmla="*/ 196 w 528"/>
                    <a:gd name="T35" fmla="*/ 336 h 660"/>
                    <a:gd name="T36" fmla="*/ 212 w 528"/>
                    <a:gd name="T37" fmla="*/ 340 h 660"/>
                    <a:gd name="T38" fmla="*/ 228 w 528"/>
                    <a:gd name="T39" fmla="*/ 336 h 660"/>
                    <a:gd name="T40" fmla="*/ 252 w 528"/>
                    <a:gd name="T41" fmla="*/ 632 h 660"/>
                    <a:gd name="T42" fmla="*/ 264 w 528"/>
                    <a:gd name="T43" fmla="*/ 650 h 660"/>
                    <a:gd name="T44" fmla="*/ 282 w 528"/>
                    <a:gd name="T45" fmla="*/ 660 h 660"/>
                    <a:gd name="T46" fmla="*/ 292 w 528"/>
                    <a:gd name="T47" fmla="*/ 660 h 660"/>
                    <a:gd name="T48" fmla="*/ 308 w 528"/>
                    <a:gd name="T49" fmla="*/ 656 h 660"/>
                    <a:gd name="T50" fmla="*/ 324 w 528"/>
                    <a:gd name="T51" fmla="*/ 640 h 660"/>
                    <a:gd name="T52" fmla="*/ 328 w 528"/>
                    <a:gd name="T53" fmla="*/ 618 h 660"/>
                    <a:gd name="T54" fmla="*/ 302 w 528"/>
                    <a:gd name="T55" fmla="*/ 80 h 660"/>
                    <a:gd name="T56" fmla="*/ 330 w 528"/>
                    <a:gd name="T57" fmla="*/ 88 h 660"/>
                    <a:gd name="T58" fmla="*/ 486 w 528"/>
                    <a:gd name="T59" fmla="*/ 140 h 660"/>
                    <a:gd name="T60" fmla="*/ 496 w 528"/>
                    <a:gd name="T61" fmla="*/ 142 h 660"/>
                    <a:gd name="T62" fmla="*/ 522 w 528"/>
                    <a:gd name="T63" fmla="*/ 128 h 660"/>
                    <a:gd name="T64" fmla="*/ 528 w 528"/>
                    <a:gd name="T65" fmla="*/ 112 h 660"/>
                    <a:gd name="T66" fmla="*/ 524 w 528"/>
                    <a:gd name="T67" fmla="*/ 94 h 660"/>
                    <a:gd name="T68" fmla="*/ 512 w 528"/>
                    <a:gd name="T69" fmla="*/ 82 h 660"/>
                    <a:gd name="T70" fmla="*/ 352 w 528"/>
                    <a:gd name="T71" fmla="*/ 26 h 660"/>
                    <a:gd name="T72" fmla="*/ 268 w 528"/>
                    <a:gd name="T73" fmla="*/ 4 h 660"/>
                    <a:gd name="T74" fmla="*/ 216 w 528"/>
                    <a:gd name="T75" fmla="*/ 16 h 660"/>
                    <a:gd name="T76" fmla="*/ 212 w 528"/>
                    <a:gd name="T77" fmla="*/ 230 h 660"/>
                    <a:gd name="T78" fmla="*/ 208 w 528"/>
                    <a:gd name="T79" fmla="*/ 16 h 660"/>
                    <a:gd name="T80" fmla="*/ 178 w 528"/>
                    <a:gd name="T81" fmla="*/ 2 h 660"/>
                    <a:gd name="T82" fmla="*/ 86 w 528"/>
                    <a:gd name="T83" fmla="*/ 22 h 660"/>
                    <a:gd name="T84" fmla="*/ 70 w 528"/>
                    <a:gd name="T85" fmla="*/ 30 h 6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8" h="660">
                      <a:moveTo>
                        <a:pt x="70" y="30"/>
                      </a:moveTo>
                      <a:lnTo>
                        <a:pt x="70" y="30"/>
                      </a:lnTo>
                      <a:lnTo>
                        <a:pt x="64" y="32"/>
                      </a:lnTo>
                      <a:lnTo>
                        <a:pt x="64" y="32"/>
                      </a:lnTo>
                      <a:lnTo>
                        <a:pt x="60" y="36"/>
                      </a:lnTo>
                      <a:lnTo>
                        <a:pt x="60" y="36"/>
                      </a:lnTo>
                      <a:lnTo>
                        <a:pt x="56" y="42"/>
                      </a:lnTo>
                      <a:lnTo>
                        <a:pt x="56" y="42"/>
                      </a:lnTo>
                      <a:lnTo>
                        <a:pt x="54" y="48"/>
                      </a:lnTo>
                      <a:lnTo>
                        <a:pt x="54" y="48"/>
                      </a:lnTo>
                      <a:lnTo>
                        <a:pt x="52" y="50"/>
                      </a:lnTo>
                      <a:lnTo>
                        <a:pt x="0" y="282"/>
                      </a:lnTo>
                      <a:lnTo>
                        <a:pt x="0" y="282"/>
                      </a:lnTo>
                      <a:lnTo>
                        <a:pt x="0" y="288"/>
                      </a:lnTo>
                      <a:lnTo>
                        <a:pt x="0" y="296"/>
                      </a:lnTo>
                      <a:lnTo>
                        <a:pt x="2" y="302"/>
                      </a:lnTo>
                      <a:lnTo>
                        <a:pt x="4" y="306"/>
                      </a:lnTo>
                      <a:lnTo>
                        <a:pt x="8" y="312"/>
                      </a:lnTo>
                      <a:lnTo>
                        <a:pt x="14" y="316"/>
                      </a:lnTo>
                      <a:lnTo>
                        <a:pt x="18" y="318"/>
                      </a:lnTo>
                      <a:lnTo>
                        <a:pt x="24" y="322"/>
                      </a:lnTo>
                      <a:lnTo>
                        <a:pt x="24" y="322"/>
                      </a:lnTo>
                      <a:lnTo>
                        <a:pt x="32" y="322"/>
                      </a:lnTo>
                      <a:lnTo>
                        <a:pt x="32" y="322"/>
                      </a:lnTo>
                      <a:lnTo>
                        <a:pt x="42" y="320"/>
                      </a:lnTo>
                      <a:lnTo>
                        <a:pt x="52" y="314"/>
                      </a:lnTo>
                      <a:lnTo>
                        <a:pt x="58" y="306"/>
                      </a:lnTo>
                      <a:lnTo>
                        <a:pt x="64" y="296"/>
                      </a:lnTo>
                      <a:lnTo>
                        <a:pt x="110" y="82"/>
                      </a:lnTo>
                      <a:lnTo>
                        <a:pt x="110" y="82"/>
                      </a:lnTo>
                      <a:lnTo>
                        <a:pt x="122" y="80"/>
                      </a:lnTo>
                      <a:lnTo>
                        <a:pt x="122" y="300"/>
                      </a:lnTo>
                      <a:lnTo>
                        <a:pt x="96" y="618"/>
                      </a:lnTo>
                      <a:lnTo>
                        <a:pt x="96" y="618"/>
                      </a:lnTo>
                      <a:lnTo>
                        <a:pt x="96" y="626"/>
                      </a:lnTo>
                      <a:lnTo>
                        <a:pt x="98" y="634"/>
                      </a:lnTo>
                      <a:lnTo>
                        <a:pt x="102" y="640"/>
                      </a:lnTo>
                      <a:lnTo>
                        <a:pt x="106" y="646"/>
                      </a:lnTo>
                      <a:lnTo>
                        <a:pt x="110" y="652"/>
                      </a:lnTo>
                      <a:lnTo>
                        <a:pt x="118" y="656"/>
                      </a:lnTo>
                      <a:lnTo>
                        <a:pt x="124" y="658"/>
                      </a:lnTo>
                      <a:lnTo>
                        <a:pt x="132" y="660"/>
                      </a:lnTo>
                      <a:lnTo>
                        <a:pt x="132" y="660"/>
                      </a:lnTo>
                      <a:lnTo>
                        <a:pt x="134" y="660"/>
                      </a:lnTo>
                      <a:lnTo>
                        <a:pt x="134" y="660"/>
                      </a:lnTo>
                      <a:lnTo>
                        <a:pt x="142" y="660"/>
                      </a:lnTo>
                      <a:lnTo>
                        <a:pt x="150" y="658"/>
                      </a:lnTo>
                      <a:lnTo>
                        <a:pt x="156" y="654"/>
                      </a:lnTo>
                      <a:lnTo>
                        <a:pt x="162" y="650"/>
                      </a:lnTo>
                      <a:lnTo>
                        <a:pt x="166" y="644"/>
                      </a:lnTo>
                      <a:lnTo>
                        <a:pt x="170" y="638"/>
                      </a:lnTo>
                      <a:lnTo>
                        <a:pt x="172" y="632"/>
                      </a:lnTo>
                      <a:lnTo>
                        <a:pt x="174" y="624"/>
                      </a:lnTo>
                      <a:lnTo>
                        <a:pt x="196" y="336"/>
                      </a:lnTo>
                      <a:lnTo>
                        <a:pt x="196" y="336"/>
                      </a:lnTo>
                      <a:lnTo>
                        <a:pt x="204" y="338"/>
                      </a:lnTo>
                      <a:lnTo>
                        <a:pt x="212" y="340"/>
                      </a:lnTo>
                      <a:lnTo>
                        <a:pt x="212" y="340"/>
                      </a:lnTo>
                      <a:lnTo>
                        <a:pt x="220" y="338"/>
                      </a:lnTo>
                      <a:lnTo>
                        <a:pt x="228" y="336"/>
                      </a:lnTo>
                      <a:lnTo>
                        <a:pt x="250" y="624"/>
                      </a:lnTo>
                      <a:lnTo>
                        <a:pt x="250" y="624"/>
                      </a:lnTo>
                      <a:lnTo>
                        <a:pt x="252" y="632"/>
                      </a:lnTo>
                      <a:lnTo>
                        <a:pt x="254" y="638"/>
                      </a:lnTo>
                      <a:lnTo>
                        <a:pt x="258" y="644"/>
                      </a:lnTo>
                      <a:lnTo>
                        <a:pt x="264" y="650"/>
                      </a:lnTo>
                      <a:lnTo>
                        <a:pt x="268" y="654"/>
                      </a:lnTo>
                      <a:lnTo>
                        <a:pt x="276" y="658"/>
                      </a:lnTo>
                      <a:lnTo>
                        <a:pt x="282" y="660"/>
                      </a:lnTo>
                      <a:lnTo>
                        <a:pt x="290" y="660"/>
                      </a:lnTo>
                      <a:lnTo>
                        <a:pt x="290" y="660"/>
                      </a:lnTo>
                      <a:lnTo>
                        <a:pt x="292" y="660"/>
                      </a:lnTo>
                      <a:lnTo>
                        <a:pt x="292" y="660"/>
                      </a:lnTo>
                      <a:lnTo>
                        <a:pt x="300" y="658"/>
                      </a:lnTo>
                      <a:lnTo>
                        <a:pt x="308" y="656"/>
                      </a:lnTo>
                      <a:lnTo>
                        <a:pt x="314" y="652"/>
                      </a:lnTo>
                      <a:lnTo>
                        <a:pt x="318" y="646"/>
                      </a:lnTo>
                      <a:lnTo>
                        <a:pt x="324" y="640"/>
                      </a:lnTo>
                      <a:lnTo>
                        <a:pt x="326" y="634"/>
                      </a:lnTo>
                      <a:lnTo>
                        <a:pt x="328" y="626"/>
                      </a:lnTo>
                      <a:lnTo>
                        <a:pt x="328" y="618"/>
                      </a:lnTo>
                      <a:lnTo>
                        <a:pt x="302" y="300"/>
                      </a:lnTo>
                      <a:lnTo>
                        <a:pt x="302" y="80"/>
                      </a:lnTo>
                      <a:lnTo>
                        <a:pt x="302" y="80"/>
                      </a:lnTo>
                      <a:lnTo>
                        <a:pt x="330" y="88"/>
                      </a:lnTo>
                      <a:lnTo>
                        <a:pt x="330" y="88"/>
                      </a:lnTo>
                      <a:lnTo>
                        <a:pt x="330" y="88"/>
                      </a:lnTo>
                      <a:lnTo>
                        <a:pt x="330" y="88"/>
                      </a:lnTo>
                      <a:lnTo>
                        <a:pt x="330" y="88"/>
                      </a:lnTo>
                      <a:lnTo>
                        <a:pt x="486" y="140"/>
                      </a:lnTo>
                      <a:lnTo>
                        <a:pt x="486" y="140"/>
                      </a:lnTo>
                      <a:lnTo>
                        <a:pt x="496" y="142"/>
                      </a:lnTo>
                      <a:lnTo>
                        <a:pt x="496" y="142"/>
                      </a:lnTo>
                      <a:lnTo>
                        <a:pt x="506" y="140"/>
                      </a:lnTo>
                      <a:lnTo>
                        <a:pt x="514" y="136"/>
                      </a:lnTo>
                      <a:lnTo>
                        <a:pt x="522" y="128"/>
                      </a:lnTo>
                      <a:lnTo>
                        <a:pt x="526" y="120"/>
                      </a:lnTo>
                      <a:lnTo>
                        <a:pt x="526" y="120"/>
                      </a:lnTo>
                      <a:lnTo>
                        <a:pt x="528" y="112"/>
                      </a:lnTo>
                      <a:lnTo>
                        <a:pt x="528" y="106"/>
                      </a:lnTo>
                      <a:lnTo>
                        <a:pt x="526" y="100"/>
                      </a:lnTo>
                      <a:lnTo>
                        <a:pt x="524" y="94"/>
                      </a:lnTo>
                      <a:lnTo>
                        <a:pt x="522" y="90"/>
                      </a:lnTo>
                      <a:lnTo>
                        <a:pt x="518" y="84"/>
                      </a:lnTo>
                      <a:lnTo>
                        <a:pt x="512" y="82"/>
                      </a:lnTo>
                      <a:lnTo>
                        <a:pt x="506" y="78"/>
                      </a:lnTo>
                      <a:lnTo>
                        <a:pt x="352" y="26"/>
                      </a:lnTo>
                      <a:lnTo>
                        <a:pt x="352" y="26"/>
                      </a:lnTo>
                      <a:lnTo>
                        <a:pt x="336" y="22"/>
                      </a:lnTo>
                      <a:lnTo>
                        <a:pt x="306" y="14"/>
                      </a:lnTo>
                      <a:lnTo>
                        <a:pt x="268" y="4"/>
                      </a:lnTo>
                      <a:lnTo>
                        <a:pt x="246" y="2"/>
                      </a:lnTo>
                      <a:lnTo>
                        <a:pt x="224" y="0"/>
                      </a:lnTo>
                      <a:lnTo>
                        <a:pt x="216" y="16"/>
                      </a:lnTo>
                      <a:lnTo>
                        <a:pt x="216" y="16"/>
                      </a:lnTo>
                      <a:lnTo>
                        <a:pt x="238" y="184"/>
                      </a:lnTo>
                      <a:lnTo>
                        <a:pt x="212" y="230"/>
                      </a:lnTo>
                      <a:lnTo>
                        <a:pt x="186" y="184"/>
                      </a:lnTo>
                      <a:lnTo>
                        <a:pt x="208" y="16"/>
                      </a:lnTo>
                      <a:lnTo>
                        <a:pt x="208" y="16"/>
                      </a:lnTo>
                      <a:lnTo>
                        <a:pt x="200" y="0"/>
                      </a:lnTo>
                      <a:lnTo>
                        <a:pt x="200" y="0"/>
                      </a:lnTo>
                      <a:lnTo>
                        <a:pt x="178" y="2"/>
                      </a:lnTo>
                      <a:lnTo>
                        <a:pt x="156" y="6"/>
                      </a:lnTo>
                      <a:lnTo>
                        <a:pt x="116" y="14"/>
                      </a:lnTo>
                      <a:lnTo>
                        <a:pt x="86" y="22"/>
                      </a:lnTo>
                      <a:lnTo>
                        <a:pt x="72" y="28"/>
                      </a:lnTo>
                      <a:lnTo>
                        <a:pt x="72" y="28"/>
                      </a:lnTo>
                      <a:lnTo>
                        <a:pt x="70" y="30"/>
                      </a:lnTo>
                      <a:lnTo>
                        <a:pt x="7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29" name="矩形 28"/>
                <p:cNvSpPr/>
                <p:nvPr/>
              </p:nvSpPr>
              <p:spPr bwMode="auto">
                <a:xfrm>
                  <a:off x="-9974263" y="2286000"/>
                  <a:ext cx="82550" cy="234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30" name="矩形 29"/>
                <p:cNvSpPr/>
                <p:nvPr/>
              </p:nvSpPr>
              <p:spPr bwMode="auto">
                <a:xfrm>
                  <a:off x="-9850438" y="2178050"/>
                  <a:ext cx="85725" cy="342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31" name="矩形 30"/>
                <p:cNvSpPr/>
                <p:nvPr/>
              </p:nvSpPr>
              <p:spPr bwMode="auto">
                <a:xfrm>
                  <a:off x="-9723438" y="2047875"/>
                  <a:ext cx="85725" cy="473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130">
                    <a:solidFill>
                      <a:schemeClr val="bg1">
                        <a:lumMod val="50000"/>
                      </a:schemeClr>
                    </a:solidFill>
                    <a:latin typeface="+mn-lt"/>
                    <a:ea typeface="+mn-ea"/>
                    <a:cs typeface="+mn-ea"/>
                    <a:sym typeface="+mn-lt"/>
                  </a:endParaRPr>
                </a:p>
              </p:txBody>
            </p:sp>
          </p:grpSp>
          <p:sp>
            <p:nvSpPr>
              <p:cNvPr id="15" name="任意多边形: 形状 50"/>
              <p:cNvSpPr/>
              <p:nvPr/>
            </p:nvSpPr>
            <p:spPr bwMode="auto">
              <a:xfrm>
                <a:off x="4931293" y="2755401"/>
                <a:ext cx="441503" cy="306204"/>
              </a:xfrm>
              <a:custGeom>
                <a:gdLst>
                  <a:gd name="T0" fmla="*/ 736 w 992"/>
                  <a:gd name="T1" fmla="*/ 102 h 688"/>
                  <a:gd name="T2" fmla="*/ 562 w 992"/>
                  <a:gd name="T3" fmla="*/ 8 h 688"/>
                  <a:gd name="T4" fmla="*/ 470 w 992"/>
                  <a:gd name="T5" fmla="*/ 26 h 688"/>
                  <a:gd name="T6" fmla="*/ 418 w 992"/>
                  <a:gd name="T7" fmla="*/ 38 h 688"/>
                  <a:gd name="T8" fmla="*/ 256 w 992"/>
                  <a:gd name="T9" fmla="*/ 128 h 688"/>
                  <a:gd name="T10" fmla="*/ 186 w 992"/>
                  <a:gd name="T11" fmla="*/ 436 h 688"/>
                  <a:gd name="T12" fmla="*/ 170 w 992"/>
                  <a:gd name="T13" fmla="*/ 502 h 688"/>
                  <a:gd name="T14" fmla="*/ 204 w 992"/>
                  <a:gd name="T15" fmla="*/ 534 h 688"/>
                  <a:gd name="T16" fmla="*/ 240 w 992"/>
                  <a:gd name="T17" fmla="*/ 540 h 688"/>
                  <a:gd name="T18" fmla="*/ 294 w 992"/>
                  <a:gd name="T19" fmla="*/ 588 h 688"/>
                  <a:gd name="T20" fmla="*/ 334 w 992"/>
                  <a:gd name="T21" fmla="*/ 610 h 688"/>
                  <a:gd name="T22" fmla="*/ 400 w 992"/>
                  <a:gd name="T23" fmla="*/ 640 h 688"/>
                  <a:gd name="T24" fmla="*/ 428 w 992"/>
                  <a:gd name="T25" fmla="*/ 674 h 688"/>
                  <a:gd name="T26" fmla="*/ 492 w 992"/>
                  <a:gd name="T27" fmla="*/ 684 h 688"/>
                  <a:gd name="T28" fmla="*/ 548 w 992"/>
                  <a:gd name="T29" fmla="*/ 602 h 688"/>
                  <a:gd name="T30" fmla="*/ 608 w 992"/>
                  <a:gd name="T31" fmla="*/ 604 h 688"/>
                  <a:gd name="T32" fmla="*/ 648 w 992"/>
                  <a:gd name="T33" fmla="*/ 566 h 688"/>
                  <a:gd name="T34" fmla="*/ 674 w 992"/>
                  <a:gd name="T35" fmla="*/ 542 h 688"/>
                  <a:gd name="T36" fmla="*/ 722 w 992"/>
                  <a:gd name="T37" fmla="*/ 536 h 688"/>
                  <a:gd name="T38" fmla="*/ 740 w 992"/>
                  <a:gd name="T39" fmla="*/ 488 h 688"/>
                  <a:gd name="T40" fmla="*/ 752 w 992"/>
                  <a:gd name="T41" fmla="*/ 470 h 688"/>
                  <a:gd name="T42" fmla="*/ 992 w 992"/>
                  <a:gd name="T43" fmla="*/ 402 h 688"/>
                  <a:gd name="T44" fmla="*/ 476 w 992"/>
                  <a:gd name="T45" fmla="*/ 670 h 688"/>
                  <a:gd name="T46" fmla="*/ 434 w 992"/>
                  <a:gd name="T47" fmla="*/ 656 h 688"/>
                  <a:gd name="T48" fmla="*/ 412 w 992"/>
                  <a:gd name="T49" fmla="*/ 622 h 688"/>
                  <a:gd name="T50" fmla="*/ 354 w 992"/>
                  <a:gd name="T51" fmla="*/ 606 h 688"/>
                  <a:gd name="T52" fmla="*/ 332 w 992"/>
                  <a:gd name="T53" fmla="*/ 568 h 688"/>
                  <a:gd name="T54" fmla="*/ 278 w 992"/>
                  <a:gd name="T55" fmla="*/ 562 h 688"/>
                  <a:gd name="T56" fmla="*/ 256 w 992"/>
                  <a:gd name="T57" fmla="*/ 514 h 688"/>
                  <a:gd name="T58" fmla="*/ 200 w 992"/>
                  <a:gd name="T59" fmla="*/ 512 h 688"/>
                  <a:gd name="T60" fmla="*/ 218 w 992"/>
                  <a:gd name="T61" fmla="*/ 422 h 688"/>
                  <a:gd name="T62" fmla="*/ 240 w 992"/>
                  <a:gd name="T63" fmla="*/ 410 h 688"/>
                  <a:gd name="T64" fmla="*/ 282 w 992"/>
                  <a:gd name="T65" fmla="*/ 438 h 688"/>
                  <a:gd name="T66" fmla="*/ 318 w 992"/>
                  <a:gd name="T67" fmla="*/ 416 h 688"/>
                  <a:gd name="T68" fmla="*/ 352 w 992"/>
                  <a:gd name="T69" fmla="*/ 410 h 688"/>
                  <a:gd name="T70" fmla="*/ 394 w 992"/>
                  <a:gd name="T71" fmla="*/ 450 h 688"/>
                  <a:gd name="T72" fmla="*/ 438 w 992"/>
                  <a:gd name="T73" fmla="*/ 434 h 688"/>
                  <a:gd name="T74" fmla="*/ 490 w 992"/>
                  <a:gd name="T75" fmla="*/ 464 h 688"/>
                  <a:gd name="T76" fmla="*/ 504 w 992"/>
                  <a:gd name="T77" fmla="*/ 488 h 688"/>
                  <a:gd name="T78" fmla="*/ 554 w 992"/>
                  <a:gd name="T79" fmla="*/ 506 h 688"/>
                  <a:gd name="T80" fmla="*/ 524 w 992"/>
                  <a:gd name="T81" fmla="*/ 608 h 688"/>
                  <a:gd name="T82" fmla="*/ 812 w 992"/>
                  <a:gd name="T83" fmla="*/ 406 h 688"/>
                  <a:gd name="T84" fmla="*/ 862 w 992"/>
                  <a:gd name="T85" fmla="*/ 370 h 688"/>
                  <a:gd name="T86" fmla="*/ 868 w 992"/>
                  <a:gd name="T87" fmla="*/ 324 h 688"/>
                  <a:gd name="T88" fmla="*/ 846 w 992"/>
                  <a:gd name="T89" fmla="*/ 294 h 688"/>
                  <a:gd name="T90" fmla="*/ 526 w 992"/>
                  <a:gd name="T91" fmla="*/ 152 h 688"/>
                  <a:gd name="T92" fmla="*/ 478 w 992"/>
                  <a:gd name="T93" fmla="*/ 284 h 688"/>
                  <a:gd name="T94" fmla="*/ 442 w 992"/>
                  <a:gd name="T95" fmla="*/ 296 h 688"/>
                  <a:gd name="T96" fmla="*/ 372 w 992"/>
                  <a:gd name="T97" fmla="*/ 252 h 688"/>
                  <a:gd name="T98" fmla="*/ 402 w 992"/>
                  <a:gd name="T99" fmla="*/ 102 h 688"/>
                  <a:gd name="T100" fmla="*/ 486 w 992"/>
                  <a:gd name="T101" fmla="*/ 38 h 688"/>
                  <a:gd name="T102" fmla="*/ 570 w 992"/>
                  <a:gd name="T103" fmla="*/ 34 h 688"/>
                  <a:gd name="T104" fmla="*/ 736 w 992"/>
                  <a:gd name="T105" fmla="*/ 120 h 688"/>
                  <a:gd name="T106" fmla="*/ 810 w 992"/>
                  <a:gd name="T107" fmla="*/ 436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2" h="688">
                    <a:moveTo>
                      <a:pt x="990" y="388"/>
                    </a:moveTo>
                    <a:lnTo>
                      <a:pt x="938" y="70"/>
                    </a:lnTo>
                    <a:lnTo>
                      <a:pt x="936" y="52"/>
                    </a:lnTo>
                    <a:lnTo>
                      <a:pt x="916" y="56"/>
                    </a:lnTo>
                    <a:lnTo>
                      <a:pt x="736" y="102"/>
                    </a:lnTo>
                    <a:lnTo>
                      <a:pt x="736" y="102"/>
                    </a:lnTo>
                    <a:lnTo>
                      <a:pt x="728" y="100"/>
                    </a:lnTo>
                    <a:lnTo>
                      <a:pt x="716" y="96"/>
                    </a:lnTo>
                    <a:lnTo>
                      <a:pt x="684" y="80"/>
                    </a:lnTo>
                    <a:lnTo>
                      <a:pt x="618" y="42"/>
                    </a:lnTo>
                    <a:lnTo>
                      <a:pt x="618" y="42"/>
                    </a:lnTo>
                    <a:lnTo>
                      <a:pt x="562" y="8"/>
                    </a:lnTo>
                    <a:lnTo>
                      <a:pt x="546" y="2"/>
                    </a:lnTo>
                    <a:lnTo>
                      <a:pt x="536" y="0"/>
                    </a:lnTo>
                    <a:lnTo>
                      <a:pt x="536" y="0"/>
                    </a:lnTo>
                    <a:lnTo>
                      <a:pt x="520" y="4"/>
                    </a:lnTo>
                    <a:lnTo>
                      <a:pt x="496" y="12"/>
                    </a:lnTo>
                    <a:lnTo>
                      <a:pt x="470" y="26"/>
                    </a:lnTo>
                    <a:lnTo>
                      <a:pt x="440" y="44"/>
                    </a:lnTo>
                    <a:lnTo>
                      <a:pt x="440" y="44"/>
                    </a:lnTo>
                    <a:lnTo>
                      <a:pt x="432" y="38"/>
                    </a:lnTo>
                    <a:lnTo>
                      <a:pt x="426" y="36"/>
                    </a:lnTo>
                    <a:lnTo>
                      <a:pt x="426" y="36"/>
                    </a:lnTo>
                    <a:lnTo>
                      <a:pt x="418" y="38"/>
                    </a:lnTo>
                    <a:lnTo>
                      <a:pt x="408" y="42"/>
                    </a:lnTo>
                    <a:lnTo>
                      <a:pt x="386" y="54"/>
                    </a:lnTo>
                    <a:lnTo>
                      <a:pt x="334" y="86"/>
                    </a:lnTo>
                    <a:lnTo>
                      <a:pt x="284" y="116"/>
                    </a:lnTo>
                    <a:lnTo>
                      <a:pt x="264" y="126"/>
                    </a:lnTo>
                    <a:lnTo>
                      <a:pt x="256" y="128"/>
                    </a:lnTo>
                    <a:lnTo>
                      <a:pt x="252" y="128"/>
                    </a:lnTo>
                    <a:lnTo>
                      <a:pt x="252" y="128"/>
                    </a:lnTo>
                    <a:lnTo>
                      <a:pt x="48" y="76"/>
                    </a:lnTo>
                    <a:lnTo>
                      <a:pt x="0" y="386"/>
                    </a:lnTo>
                    <a:lnTo>
                      <a:pt x="0" y="386"/>
                    </a:lnTo>
                    <a:lnTo>
                      <a:pt x="186" y="436"/>
                    </a:lnTo>
                    <a:lnTo>
                      <a:pt x="170" y="460"/>
                    </a:lnTo>
                    <a:lnTo>
                      <a:pt x="170" y="460"/>
                    </a:lnTo>
                    <a:lnTo>
                      <a:pt x="166" y="470"/>
                    </a:lnTo>
                    <a:lnTo>
                      <a:pt x="164" y="480"/>
                    </a:lnTo>
                    <a:lnTo>
                      <a:pt x="164" y="490"/>
                    </a:lnTo>
                    <a:lnTo>
                      <a:pt x="170" y="502"/>
                    </a:lnTo>
                    <a:lnTo>
                      <a:pt x="170" y="502"/>
                    </a:lnTo>
                    <a:lnTo>
                      <a:pt x="174" y="510"/>
                    </a:lnTo>
                    <a:lnTo>
                      <a:pt x="180" y="518"/>
                    </a:lnTo>
                    <a:lnTo>
                      <a:pt x="188" y="524"/>
                    </a:lnTo>
                    <a:lnTo>
                      <a:pt x="196" y="530"/>
                    </a:lnTo>
                    <a:lnTo>
                      <a:pt x="204" y="534"/>
                    </a:lnTo>
                    <a:lnTo>
                      <a:pt x="214" y="538"/>
                    </a:lnTo>
                    <a:lnTo>
                      <a:pt x="222" y="540"/>
                    </a:lnTo>
                    <a:lnTo>
                      <a:pt x="232" y="540"/>
                    </a:lnTo>
                    <a:lnTo>
                      <a:pt x="232" y="540"/>
                    </a:lnTo>
                    <a:lnTo>
                      <a:pt x="240" y="540"/>
                    </a:lnTo>
                    <a:lnTo>
                      <a:pt x="240" y="540"/>
                    </a:lnTo>
                    <a:lnTo>
                      <a:pt x="242" y="550"/>
                    </a:lnTo>
                    <a:lnTo>
                      <a:pt x="248" y="558"/>
                    </a:lnTo>
                    <a:lnTo>
                      <a:pt x="248" y="558"/>
                    </a:lnTo>
                    <a:lnTo>
                      <a:pt x="262" y="572"/>
                    </a:lnTo>
                    <a:lnTo>
                      <a:pt x="276" y="582"/>
                    </a:lnTo>
                    <a:lnTo>
                      <a:pt x="294" y="588"/>
                    </a:lnTo>
                    <a:lnTo>
                      <a:pt x="312" y="590"/>
                    </a:lnTo>
                    <a:lnTo>
                      <a:pt x="312" y="590"/>
                    </a:lnTo>
                    <a:lnTo>
                      <a:pt x="322" y="590"/>
                    </a:lnTo>
                    <a:lnTo>
                      <a:pt x="322" y="590"/>
                    </a:lnTo>
                    <a:lnTo>
                      <a:pt x="328" y="600"/>
                    </a:lnTo>
                    <a:lnTo>
                      <a:pt x="334" y="610"/>
                    </a:lnTo>
                    <a:lnTo>
                      <a:pt x="334" y="610"/>
                    </a:lnTo>
                    <a:lnTo>
                      <a:pt x="348" y="624"/>
                    </a:lnTo>
                    <a:lnTo>
                      <a:pt x="364" y="632"/>
                    </a:lnTo>
                    <a:lnTo>
                      <a:pt x="382" y="638"/>
                    </a:lnTo>
                    <a:lnTo>
                      <a:pt x="400" y="640"/>
                    </a:lnTo>
                    <a:lnTo>
                      <a:pt x="400" y="640"/>
                    </a:lnTo>
                    <a:lnTo>
                      <a:pt x="406" y="640"/>
                    </a:lnTo>
                    <a:lnTo>
                      <a:pt x="406" y="640"/>
                    </a:lnTo>
                    <a:lnTo>
                      <a:pt x="410" y="652"/>
                    </a:lnTo>
                    <a:lnTo>
                      <a:pt x="418" y="662"/>
                    </a:lnTo>
                    <a:lnTo>
                      <a:pt x="418" y="662"/>
                    </a:lnTo>
                    <a:lnTo>
                      <a:pt x="428" y="674"/>
                    </a:lnTo>
                    <a:lnTo>
                      <a:pt x="440" y="682"/>
                    </a:lnTo>
                    <a:lnTo>
                      <a:pt x="456" y="686"/>
                    </a:lnTo>
                    <a:lnTo>
                      <a:pt x="470" y="688"/>
                    </a:lnTo>
                    <a:lnTo>
                      <a:pt x="470" y="688"/>
                    </a:lnTo>
                    <a:lnTo>
                      <a:pt x="482" y="688"/>
                    </a:lnTo>
                    <a:lnTo>
                      <a:pt x="492" y="684"/>
                    </a:lnTo>
                    <a:lnTo>
                      <a:pt x="500" y="678"/>
                    </a:lnTo>
                    <a:lnTo>
                      <a:pt x="508" y="670"/>
                    </a:lnTo>
                    <a:lnTo>
                      <a:pt x="508" y="670"/>
                    </a:lnTo>
                    <a:lnTo>
                      <a:pt x="524" y="642"/>
                    </a:lnTo>
                    <a:lnTo>
                      <a:pt x="548" y="602"/>
                    </a:lnTo>
                    <a:lnTo>
                      <a:pt x="548" y="602"/>
                    </a:lnTo>
                    <a:lnTo>
                      <a:pt x="558" y="586"/>
                    </a:lnTo>
                    <a:lnTo>
                      <a:pt x="558" y="586"/>
                    </a:lnTo>
                    <a:lnTo>
                      <a:pt x="592" y="600"/>
                    </a:lnTo>
                    <a:lnTo>
                      <a:pt x="592" y="600"/>
                    </a:lnTo>
                    <a:lnTo>
                      <a:pt x="600" y="602"/>
                    </a:lnTo>
                    <a:lnTo>
                      <a:pt x="608" y="604"/>
                    </a:lnTo>
                    <a:lnTo>
                      <a:pt x="616" y="602"/>
                    </a:lnTo>
                    <a:lnTo>
                      <a:pt x="622" y="600"/>
                    </a:lnTo>
                    <a:lnTo>
                      <a:pt x="628" y="596"/>
                    </a:lnTo>
                    <a:lnTo>
                      <a:pt x="634" y="592"/>
                    </a:lnTo>
                    <a:lnTo>
                      <a:pt x="642" y="580"/>
                    </a:lnTo>
                    <a:lnTo>
                      <a:pt x="648" y="566"/>
                    </a:lnTo>
                    <a:lnTo>
                      <a:pt x="650" y="552"/>
                    </a:lnTo>
                    <a:lnTo>
                      <a:pt x="648" y="540"/>
                    </a:lnTo>
                    <a:lnTo>
                      <a:pt x="644" y="534"/>
                    </a:lnTo>
                    <a:lnTo>
                      <a:pt x="642" y="530"/>
                    </a:lnTo>
                    <a:lnTo>
                      <a:pt x="674" y="542"/>
                    </a:lnTo>
                    <a:lnTo>
                      <a:pt x="674" y="542"/>
                    </a:lnTo>
                    <a:lnTo>
                      <a:pt x="682" y="544"/>
                    </a:lnTo>
                    <a:lnTo>
                      <a:pt x="692" y="546"/>
                    </a:lnTo>
                    <a:lnTo>
                      <a:pt x="700" y="546"/>
                    </a:lnTo>
                    <a:lnTo>
                      <a:pt x="708" y="544"/>
                    </a:lnTo>
                    <a:lnTo>
                      <a:pt x="714" y="540"/>
                    </a:lnTo>
                    <a:lnTo>
                      <a:pt x="722" y="536"/>
                    </a:lnTo>
                    <a:lnTo>
                      <a:pt x="732" y="526"/>
                    </a:lnTo>
                    <a:lnTo>
                      <a:pt x="736" y="518"/>
                    </a:lnTo>
                    <a:lnTo>
                      <a:pt x="740" y="512"/>
                    </a:lnTo>
                    <a:lnTo>
                      <a:pt x="740" y="504"/>
                    </a:lnTo>
                    <a:lnTo>
                      <a:pt x="740" y="496"/>
                    </a:lnTo>
                    <a:lnTo>
                      <a:pt x="740" y="488"/>
                    </a:lnTo>
                    <a:lnTo>
                      <a:pt x="738" y="480"/>
                    </a:lnTo>
                    <a:lnTo>
                      <a:pt x="732" y="474"/>
                    </a:lnTo>
                    <a:lnTo>
                      <a:pt x="726" y="466"/>
                    </a:lnTo>
                    <a:lnTo>
                      <a:pt x="726" y="466"/>
                    </a:lnTo>
                    <a:lnTo>
                      <a:pt x="740" y="470"/>
                    </a:lnTo>
                    <a:lnTo>
                      <a:pt x="752" y="470"/>
                    </a:lnTo>
                    <a:lnTo>
                      <a:pt x="764" y="468"/>
                    </a:lnTo>
                    <a:lnTo>
                      <a:pt x="774" y="462"/>
                    </a:lnTo>
                    <a:lnTo>
                      <a:pt x="774" y="462"/>
                    </a:lnTo>
                    <a:lnTo>
                      <a:pt x="816" y="452"/>
                    </a:lnTo>
                    <a:lnTo>
                      <a:pt x="978" y="408"/>
                    </a:lnTo>
                    <a:lnTo>
                      <a:pt x="992" y="402"/>
                    </a:lnTo>
                    <a:lnTo>
                      <a:pt x="990" y="388"/>
                    </a:lnTo>
                    <a:close/>
                    <a:moveTo>
                      <a:pt x="492" y="660"/>
                    </a:moveTo>
                    <a:lnTo>
                      <a:pt x="492" y="660"/>
                    </a:lnTo>
                    <a:lnTo>
                      <a:pt x="488" y="664"/>
                    </a:lnTo>
                    <a:lnTo>
                      <a:pt x="482" y="668"/>
                    </a:lnTo>
                    <a:lnTo>
                      <a:pt x="476" y="670"/>
                    </a:lnTo>
                    <a:lnTo>
                      <a:pt x="470" y="670"/>
                    </a:lnTo>
                    <a:lnTo>
                      <a:pt x="470" y="670"/>
                    </a:lnTo>
                    <a:lnTo>
                      <a:pt x="460" y="670"/>
                    </a:lnTo>
                    <a:lnTo>
                      <a:pt x="452" y="666"/>
                    </a:lnTo>
                    <a:lnTo>
                      <a:pt x="442" y="662"/>
                    </a:lnTo>
                    <a:lnTo>
                      <a:pt x="434" y="656"/>
                    </a:lnTo>
                    <a:lnTo>
                      <a:pt x="428" y="648"/>
                    </a:lnTo>
                    <a:lnTo>
                      <a:pt x="424" y="638"/>
                    </a:lnTo>
                    <a:lnTo>
                      <a:pt x="422" y="628"/>
                    </a:lnTo>
                    <a:lnTo>
                      <a:pt x="424" y="616"/>
                    </a:lnTo>
                    <a:lnTo>
                      <a:pt x="424" y="616"/>
                    </a:lnTo>
                    <a:lnTo>
                      <a:pt x="412" y="622"/>
                    </a:lnTo>
                    <a:lnTo>
                      <a:pt x="400" y="622"/>
                    </a:lnTo>
                    <a:lnTo>
                      <a:pt x="400" y="622"/>
                    </a:lnTo>
                    <a:lnTo>
                      <a:pt x="388" y="622"/>
                    </a:lnTo>
                    <a:lnTo>
                      <a:pt x="376" y="618"/>
                    </a:lnTo>
                    <a:lnTo>
                      <a:pt x="364" y="612"/>
                    </a:lnTo>
                    <a:lnTo>
                      <a:pt x="354" y="606"/>
                    </a:lnTo>
                    <a:lnTo>
                      <a:pt x="346" y="596"/>
                    </a:lnTo>
                    <a:lnTo>
                      <a:pt x="340" y="586"/>
                    </a:lnTo>
                    <a:lnTo>
                      <a:pt x="338" y="576"/>
                    </a:lnTo>
                    <a:lnTo>
                      <a:pt x="338" y="564"/>
                    </a:lnTo>
                    <a:lnTo>
                      <a:pt x="338" y="564"/>
                    </a:lnTo>
                    <a:lnTo>
                      <a:pt x="332" y="568"/>
                    </a:lnTo>
                    <a:lnTo>
                      <a:pt x="326" y="570"/>
                    </a:lnTo>
                    <a:lnTo>
                      <a:pt x="312" y="572"/>
                    </a:lnTo>
                    <a:lnTo>
                      <a:pt x="312" y="572"/>
                    </a:lnTo>
                    <a:lnTo>
                      <a:pt x="302" y="570"/>
                    </a:lnTo>
                    <a:lnTo>
                      <a:pt x="290" y="568"/>
                    </a:lnTo>
                    <a:lnTo>
                      <a:pt x="278" y="562"/>
                    </a:lnTo>
                    <a:lnTo>
                      <a:pt x="270" y="554"/>
                    </a:lnTo>
                    <a:lnTo>
                      <a:pt x="262" y="546"/>
                    </a:lnTo>
                    <a:lnTo>
                      <a:pt x="256" y="536"/>
                    </a:lnTo>
                    <a:lnTo>
                      <a:pt x="254" y="526"/>
                    </a:lnTo>
                    <a:lnTo>
                      <a:pt x="256" y="514"/>
                    </a:lnTo>
                    <a:lnTo>
                      <a:pt x="256" y="514"/>
                    </a:lnTo>
                    <a:lnTo>
                      <a:pt x="244" y="520"/>
                    </a:lnTo>
                    <a:lnTo>
                      <a:pt x="232" y="522"/>
                    </a:lnTo>
                    <a:lnTo>
                      <a:pt x="232" y="522"/>
                    </a:lnTo>
                    <a:lnTo>
                      <a:pt x="222" y="522"/>
                    </a:lnTo>
                    <a:lnTo>
                      <a:pt x="210" y="518"/>
                    </a:lnTo>
                    <a:lnTo>
                      <a:pt x="200" y="512"/>
                    </a:lnTo>
                    <a:lnTo>
                      <a:pt x="192" y="504"/>
                    </a:lnTo>
                    <a:lnTo>
                      <a:pt x="186" y="496"/>
                    </a:lnTo>
                    <a:lnTo>
                      <a:pt x="182" y="486"/>
                    </a:lnTo>
                    <a:lnTo>
                      <a:pt x="182" y="478"/>
                    </a:lnTo>
                    <a:lnTo>
                      <a:pt x="184" y="470"/>
                    </a:lnTo>
                    <a:lnTo>
                      <a:pt x="218" y="422"/>
                    </a:lnTo>
                    <a:lnTo>
                      <a:pt x="218" y="422"/>
                    </a:lnTo>
                    <a:lnTo>
                      <a:pt x="222" y="416"/>
                    </a:lnTo>
                    <a:lnTo>
                      <a:pt x="228" y="412"/>
                    </a:lnTo>
                    <a:lnTo>
                      <a:pt x="234" y="410"/>
                    </a:lnTo>
                    <a:lnTo>
                      <a:pt x="240" y="410"/>
                    </a:lnTo>
                    <a:lnTo>
                      <a:pt x="240" y="410"/>
                    </a:lnTo>
                    <a:lnTo>
                      <a:pt x="248" y="412"/>
                    </a:lnTo>
                    <a:lnTo>
                      <a:pt x="256" y="414"/>
                    </a:lnTo>
                    <a:lnTo>
                      <a:pt x="264" y="418"/>
                    </a:lnTo>
                    <a:lnTo>
                      <a:pt x="272" y="424"/>
                    </a:lnTo>
                    <a:lnTo>
                      <a:pt x="278" y="432"/>
                    </a:lnTo>
                    <a:lnTo>
                      <a:pt x="282" y="438"/>
                    </a:lnTo>
                    <a:lnTo>
                      <a:pt x="286" y="446"/>
                    </a:lnTo>
                    <a:lnTo>
                      <a:pt x="286" y="454"/>
                    </a:lnTo>
                    <a:lnTo>
                      <a:pt x="286" y="454"/>
                    </a:lnTo>
                    <a:lnTo>
                      <a:pt x="296" y="438"/>
                    </a:lnTo>
                    <a:lnTo>
                      <a:pt x="308" y="424"/>
                    </a:lnTo>
                    <a:lnTo>
                      <a:pt x="318" y="416"/>
                    </a:lnTo>
                    <a:lnTo>
                      <a:pt x="324" y="412"/>
                    </a:lnTo>
                    <a:lnTo>
                      <a:pt x="332" y="410"/>
                    </a:lnTo>
                    <a:lnTo>
                      <a:pt x="332" y="410"/>
                    </a:lnTo>
                    <a:lnTo>
                      <a:pt x="340" y="410"/>
                    </a:lnTo>
                    <a:lnTo>
                      <a:pt x="340" y="410"/>
                    </a:lnTo>
                    <a:lnTo>
                      <a:pt x="352" y="410"/>
                    </a:lnTo>
                    <a:lnTo>
                      <a:pt x="362" y="414"/>
                    </a:lnTo>
                    <a:lnTo>
                      <a:pt x="372" y="420"/>
                    </a:lnTo>
                    <a:lnTo>
                      <a:pt x="380" y="426"/>
                    </a:lnTo>
                    <a:lnTo>
                      <a:pt x="386" y="434"/>
                    </a:lnTo>
                    <a:lnTo>
                      <a:pt x="392" y="442"/>
                    </a:lnTo>
                    <a:lnTo>
                      <a:pt x="394" y="450"/>
                    </a:lnTo>
                    <a:lnTo>
                      <a:pt x="396" y="460"/>
                    </a:lnTo>
                    <a:lnTo>
                      <a:pt x="396" y="460"/>
                    </a:lnTo>
                    <a:lnTo>
                      <a:pt x="404" y="448"/>
                    </a:lnTo>
                    <a:lnTo>
                      <a:pt x="414" y="440"/>
                    </a:lnTo>
                    <a:lnTo>
                      <a:pt x="426" y="434"/>
                    </a:lnTo>
                    <a:lnTo>
                      <a:pt x="438" y="434"/>
                    </a:lnTo>
                    <a:lnTo>
                      <a:pt x="438" y="434"/>
                    </a:lnTo>
                    <a:lnTo>
                      <a:pt x="450" y="434"/>
                    </a:lnTo>
                    <a:lnTo>
                      <a:pt x="462" y="440"/>
                    </a:lnTo>
                    <a:lnTo>
                      <a:pt x="472" y="446"/>
                    </a:lnTo>
                    <a:lnTo>
                      <a:pt x="482" y="454"/>
                    </a:lnTo>
                    <a:lnTo>
                      <a:pt x="490" y="464"/>
                    </a:lnTo>
                    <a:lnTo>
                      <a:pt x="494" y="474"/>
                    </a:lnTo>
                    <a:lnTo>
                      <a:pt x="496" y="484"/>
                    </a:lnTo>
                    <a:lnTo>
                      <a:pt x="494" y="494"/>
                    </a:lnTo>
                    <a:lnTo>
                      <a:pt x="494" y="494"/>
                    </a:lnTo>
                    <a:lnTo>
                      <a:pt x="498" y="490"/>
                    </a:lnTo>
                    <a:lnTo>
                      <a:pt x="504" y="488"/>
                    </a:lnTo>
                    <a:lnTo>
                      <a:pt x="516" y="486"/>
                    </a:lnTo>
                    <a:lnTo>
                      <a:pt x="516" y="486"/>
                    </a:lnTo>
                    <a:lnTo>
                      <a:pt x="526" y="488"/>
                    </a:lnTo>
                    <a:lnTo>
                      <a:pt x="538" y="492"/>
                    </a:lnTo>
                    <a:lnTo>
                      <a:pt x="546" y="498"/>
                    </a:lnTo>
                    <a:lnTo>
                      <a:pt x="554" y="506"/>
                    </a:lnTo>
                    <a:lnTo>
                      <a:pt x="560" y="516"/>
                    </a:lnTo>
                    <a:lnTo>
                      <a:pt x="562" y="526"/>
                    </a:lnTo>
                    <a:lnTo>
                      <a:pt x="562" y="538"/>
                    </a:lnTo>
                    <a:lnTo>
                      <a:pt x="556" y="552"/>
                    </a:lnTo>
                    <a:lnTo>
                      <a:pt x="556" y="552"/>
                    </a:lnTo>
                    <a:lnTo>
                      <a:pt x="524" y="608"/>
                    </a:lnTo>
                    <a:lnTo>
                      <a:pt x="492" y="660"/>
                    </a:lnTo>
                    <a:lnTo>
                      <a:pt x="492" y="660"/>
                    </a:lnTo>
                    <a:close/>
                    <a:moveTo>
                      <a:pt x="810" y="436"/>
                    </a:moveTo>
                    <a:lnTo>
                      <a:pt x="810" y="436"/>
                    </a:lnTo>
                    <a:lnTo>
                      <a:pt x="814" y="420"/>
                    </a:lnTo>
                    <a:lnTo>
                      <a:pt x="812" y="406"/>
                    </a:lnTo>
                    <a:lnTo>
                      <a:pt x="812" y="406"/>
                    </a:lnTo>
                    <a:lnTo>
                      <a:pt x="822" y="404"/>
                    </a:lnTo>
                    <a:lnTo>
                      <a:pt x="830" y="402"/>
                    </a:lnTo>
                    <a:lnTo>
                      <a:pt x="846" y="392"/>
                    </a:lnTo>
                    <a:lnTo>
                      <a:pt x="858" y="378"/>
                    </a:lnTo>
                    <a:lnTo>
                      <a:pt x="862" y="370"/>
                    </a:lnTo>
                    <a:lnTo>
                      <a:pt x="866" y="360"/>
                    </a:lnTo>
                    <a:lnTo>
                      <a:pt x="866" y="360"/>
                    </a:lnTo>
                    <a:lnTo>
                      <a:pt x="868" y="352"/>
                    </a:lnTo>
                    <a:lnTo>
                      <a:pt x="870" y="342"/>
                    </a:lnTo>
                    <a:lnTo>
                      <a:pt x="870" y="334"/>
                    </a:lnTo>
                    <a:lnTo>
                      <a:pt x="868" y="324"/>
                    </a:lnTo>
                    <a:lnTo>
                      <a:pt x="864" y="316"/>
                    </a:lnTo>
                    <a:lnTo>
                      <a:pt x="860" y="308"/>
                    </a:lnTo>
                    <a:lnTo>
                      <a:pt x="854" y="302"/>
                    </a:lnTo>
                    <a:lnTo>
                      <a:pt x="848" y="296"/>
                    </a:lnTo>
                    <a:lnTo>
                      <a:pt x="846" y="294"/>
                    </a:lnTo>
                    <a:lnTo>
                      <a:pt x="846" y="294"/>
                    </a:lnTo>
                    <a:lnTo>
                      <a:pt x="762" y="246"/>
                    </a:lnTo>
                    <a:lnTo>
                      <a:pt x="676" y="196"/>
                    </a:lnTo>
                    <a:lnTo>
                      <a:pt x="582" y="140"/>
                    </a:lnTo>
                    <a:lnTo>
                      <a:pt x="546" y="140"/>
                    </a:lnTo>
                    <a:lnTo>
                      <a:pt x="546" y="140"/>
                    </a:lnTo>
                    <a:lnTo>
                      <a:pt x="526" y="152"/>
                    </a:lnTo>
                    <a:lnTo>
                      <a:pt x="516" y="160"/>
                    </a:lnTo>
                    <a:lnTo>
                      <a:pt x="512" y="164"/>
                    </a:lnTo>
                    <a:lnTo>
                      <a:pt x="510" y="168"/>
                    </a:lnTo>
                    <a:lnTo>
                      <a:pt x="510" y="168"/>
                    </a:lnTo>
                    <a:lnTo>
                      <a:pt x="478" y="284"/>
                    </a:lnTo>
                    <a:lnTo>
                      <a:pt x="478" y="284"/>
                    </a:lnTo>
                    <a:lnTo>
                      <a:pt x="476" y="290"/>
                    </a:lnTo>
                    <a:lnTo>
                      <a:pt x="470" y="294"/>
                    </a:lnTo>
                    <a:lnTo>
                      <a:pt x="464" y="296"/>
                    </a:lnTo>
                    <a:lnTo>
                      <a:pt x="456" y="296"/>
                    </a:lnTo>
                    <a:lnTo>
                      <a:pt x="456" y="296"/>
                    </a:lnTo>
                    <a:lnTo>
                      <a:pt x="442" y="296"/>
                    </a:lnTo>
                    <a:lnTo>
                      <a:pt x="428" y="292"/>
                    </a:lnTo>
                    <a:lnTo>
                      <a:pt x="414" y="286"/>
                    </a:lnTo>
                    <a:lnTo>
                      <a:pt x="400" y="280"/>
                    </a:lnTo>
                    <a:lnTo>
                      <a:pt x="388" y="270"/>
                    </a:lnTo>
                    <a:lnTo>
                      <a:pt x="378" y="262"/>
                    </a:lnTo>
                    <a:lnTo>
                      <a:pt x="372" y="252"/>
                    </a:lnTo>
                    <a:lnTo>
                      <a:pt x="372" y="248"/>
                    </a:lnTo>
                    <a:lnTo>
                      <a:pt x="372" y="242"/>
                    </a:lnTo>
                    <a:lnTo>
                      <a:pt x="372" y="242"/>
                    </a:lnTo>
                    <a:lnTo>
                      <a:pt x="386" y="168"/>
                    </a:lnTo>
                    <a:lnTo>
                      <a:pt x="402" y="102"/>
                    </a:lnTo>
                    <a:lnTo>
                      <a:pt x="402" y="102"/>
                    </a:lnTo>
                    <a:lnTo>
                      <a:pt x="404" y="98"/>
                    </a:lnTo>
                    <a:lnTo>
                      <a:pt x="408" y="92"/>
                    </a:lnTo>
                    <a:lnTo>
                      <a:pt x="422" y="80"/>
                    </a:lnTo>
                    <a:lnTo>
                      <a:pt x="442" y="66"/>
                    </a:lnTo>
                    <a:lnTo>
                      <a:pt x="464" y="52"/>
                    </a:lnTo>
                    <a:lnTo>
                      <a:pt x="486" y="38"/>
                    </a:lnTo>
                    <a:lnTo>
                      <a:pt x="506" y="28"/>
                    </a:lnTo>
                    <a:lnTo>
                      <a:pt x="524" y="20"/>
                    </a:lnTo>
                    <a:lnTo>
                      <a:pt x="536" y="18"/>
                    </a:lnTo>
                    <a:lnTo>
                      <a:pt x="536" y="18"/>
                    </a:lnTo>
                    <a:lnTo>
                      <a:pt x="548" y="22"/>
                    </a:lnTo>
                    <a:lnTo>
                      <a:pt x="570" y="34"/>
                    </a:lnTo>
                    <a:lnTo>
                      <a:pt x="630" y="68"/>
                    </a:lnTo>
                    <a:lnTo>
                      <a:pt x="662" y="88"/>
                    </a:lnTo>
                    <a:lnTo>
                      <a:pt x="692" y="104"/>
                    </a:lnTo>
                    <a:lnTo>
                      <a:pt x="718" y="116"/>
                    </a:lnTo>
                    <a:lnTo>
                      <a:pt x="728" y="118"/>
                    </a:lnTo>
                    <a:lnTo>
                      <a:pt x="736" y="120"/>
                    </a:lnTo>
                    <a:lnTo>
                      <a:pt x="736" y="120"/>
                    </a:lnTo>
                    <a:lnTo>
                      <a:pt x="740" y="120"/>
                    </a:lnTo>
                    <a:lnTo>
                      <a:pt x="740" y="120"/>
                    </a:lnTo>
                    <a:lnTo>
                      <a:pt x="922" y="74"/>
                    </a:lnTo>
                    <a:lnTo>
                      <a:pt x="972" y="390"/>
                    </a:lnTo>
                    <a:lnTo>
                      <a:pt x="810" y="436"/>
                    </a:lnTo>
                    <a:close/>
                  </a:path>
                </a:pathLst>
              </a:custGeom>
              <a:solidFill>
                <a:schemeClr val="bg1"/>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16" name="任意多边形: 形状 51"/>
              <p:cNvSpPr/>
              <p:nvPr/>
            </p:nvSpPr>
            <p:spPr bwMode="auto">
              <a:xfrm>
                <a:off x="5605897" y="3416737"/>
                <a:ext cx="241784" cy="190141"/>
              </a:xfrm>
              <a:custGeom>
                <a:gdLst>
                  <a:gd name="connsiteX0" fmla="*/ 105569 w 327025"/>
                  <a:gd name="connsiteY0" fmla="*/ 131762 h 257175"/>
                  <a:gd name="connsiteX1" fmla="*/ 69978 w 327025"/>
                  <a:gd name="connsiteY1" fmla="*/ 136948 h 257175"/>
                  <a:gd name="connsiteX2" fmla="*/ 40977 w 327025"/>
                  <a:gd name="connsiteY2" fmla="*/ 152506 h 257175"/>
                  <a:gd name="connsiteX3" fmla="*/ 31750 w 327025"/>
                  <a:gd name="connsiteY3" fmla="*/ 170656 h 257175"/>
                  <a:gd name="connsiteX4" fmla="*/ 105569 w 327025"/>
                  <a:gd name="connsiteY4" fmla="*/ 209550 h 257175"/>
                  <a:gd name="connsiteX5" fmla="*/ 153024 w 327025"/>
                  <a:gd name="connsiteY5" fmla="*/ 199178 h 257175"/>
                  <a:gd name="connsiteX6" fmla="*/ 179388 w 327025"/>
                  <a:gd name="connsiteY6" fmla="*/ 170656 h 257175"/>
                  <a:gd name="connsiteX7" fmla="*/ 178070 w 327025"/>
                  <a:gd name="connsiteY7" fmla="*/ 169360 h 257175"/>
                  <a:gd name="connsiteX8" fmla="*/ 105569 w 327025"/>
                  <a:gd name="connsiteY8" fmla="*/ 131762 h 257175"/>
                  <a:gd name="connsiteX9" fmla="*/ 105434 w 327025"/>
                  <a:gd name="connsiteY9" fmla="*/ 100012 h 257175"/>
                  <a:gd name="connsiteX10" fmla="*/ 209550 w 327025"/>
                  <a:gd name="connsiteY10" fmla="*/ 165497 h 257175"/>
                  <a:gd name="connsiteX11" fmla="*/ 209550 w 327025"/>
                  <a:gd name="connsiteY11" fmla="*/ 170735 h 257175"/>
                  <a:gd name="connsiteX12" fmla="*/ 201843 w 327025"/>
                  <a:gd name="connsiteY12" fmla="*/ 198239 h 257175"/>
                  <a:gd name="connsiteX13" fmla="*/ 105434 w 327025"/>
                  <a:gd name="connsiteY13" fmla="*/ 240149 h 257175"/>
                  <a:gd name="connsiteX14" fmla="*/ 56671 w 327025"/>
                  <a:gd name="connsiteY14" fmla="*/ 232291 h 257175"/>
                  <a:gd name="connsiteX15" fmla="*/ 5272 w 327025"/>
                  <a:gd name="connsiteY15" fmla="*/ 257175 h 257175"/>
                  <a:gd name="connsiteX16" fmla="*/ 15815 w 327025"/>
                  <a:gd name="connsiteY16" fmla="*/ 207407 h 257175"/>
                  <a:gd name="connsiteX17" fmla="*/ 0 w 327025"/>
                  <a:gd name="connsiteY17" fmla="*/ 170735 h 257175"/>
                  <a:gd name="connsiteX18" fmla="*/ 23723 w 327025"/>
                  <a:gd name="connsiteY18" fmla="*/ 126206 h 257175"/>
                  <a:gd name="connsiteX19" fmla="*/ 51399 w 327025"/>
                  <a:gd name="connsiteY19" fmla="*/ 110489 h 257175"/>
                  <a:gd name="connsiteX20" fmla="*/ 105434 w 327025"/>
                  <a:gd name="connsiteY20" fmla="*/ 100012 h 257175"/>
                  <a:gd name="connsiteX21" fmla="*/ 173038 w 327025"/>
                  <a:gd name="connsiteY21" fmla="*/ 0 h 257175"/>
                  <a:gd name="connsiteX22" fmla="*/ 327025 w 327025"/>
                  <a:gd name="connsiteY22" fmla="*/ 99597 h 257175"/>
                  <a:gd name="connsiteX23" fmla="*/ 220418 w 327025"/>
                  <a:gd name="connsiteY23" fmla="*/ 195263 h 257175"/>
                  <a:gd name="connsiteX24" fmla="*/ 225683 w 327025"/>
                  <a:gd name="connsiteY24" fmla="*/ 170364 h 257175"/>
                  <a:gd name="connsiteX25" fmla="*/ 225683 w 327025"/>
                  <a:gd name="connsiteY25" fmla="*/ 161190 h 257175"/>
                  <a:gd name="connsiteX26" fmla="*/ 295438 w 327025"/>
                  <a:gd name="connsiteY26" fmla="*/ 99597 h 257175"/>
                  <a:gd name="connsiteX27" fmla="*/ 173038 w 327025"/>
                  <a:gd name="connsiteY27" fmla="*/ 31452 h 257175"/>
                  <a:gd name="connsiteX28" fmla="*/ 50637 w 327025"/>
                  <a:gd name="connsiteY28" fmla="*/ 93045 h 257175"/>
                  <a:gd name="connsiteX29" fmla="*/ 20366 w 327025"/>
                  <a:gd name="connsiteY29" fmla="*/ 108771 h 257175"/>
                  <a:gd name="connsiteX30" fmla="*/ 19050 w 327025"/>
                  <a:gd name="connsiteY30" fmla="*/ 99597 h 257175"/>
                  <a:gd name="connsiteX31" fmla="*/ 173038 w 327025"/>
                  <a:gd name="connsiteY31" fmla="*/ 0 h 2571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7025" h="257175">
                    <a:moveTo>
                      <a:pt x="105569" y="131762"/>
                    </a:moveTo>
                    <a:cubicBezTo>
                      <a:pt x="91069" y="131762"/>
                      <a:pt x="79205" y="134355"/>
                      <a:pt x="69978" y="136948"/>
                    </a:cubicBezTo>
                    <a:cubicBezTo>
                      <a:pt x="56796" y="140837"/>
                      <a:pt x="47568" y="146023"/>
                      <a:pt x="40977" y="152506"/>
                    </a:cubicBezTo>
                    <a:cubicBezTo>
                      <a:pt x="34386" y="158988"/>
                      <a:pt x="31750" y="164174"/>
                      <a:pt x="31750" y="170656"/>
                    </a:cubicBezTo>
                    <a:cubicBezTo>
                      <a:pt x="31750" y="188807"/>
                      <a:pt x="62069" y="209550"/>
                      <a:pt x="105569" y="209550"/>
                    </a:cubicBezTo>
                    <a:cubicBezTo>
                      <a:pt x="124024" y="209550"/>
                      <a:pt x="139842" y="204364"/>
                      <a:pt x="153024" y="199178"/>
                    </a:cubicBezTo>
                    <a:cubicBezTo>
                      <a:pt x="168842" y="191400"/>
                      <a:pt x="179388" y="181028"/>
                      <a:pt x="179388" y="170656"/>
                    </a:cubicBezTo>
                    <a:cubicBezTo>
                      <a:pt x="179388" y="169360"/>
                      <a:pt x="178070" y="169360"/>
                      <a:pt x="178070" y="169360"/>
                    </a:cubicBezTo>
                    <a:cubicBezTo>
                      <a:pt x="176752" y="151209"/>
                      <a:pt x="147751" y="131762"/>
                      <a:pt x="105569" y="131762"/>
                    </a:cubicBezTo>
                    <a:close/>
                    <a:moveTo>
                      <a:pt x="105434" y="100012"/>
                    </a:moveTo>
                    <a:cubicBezTo>
                      <a:pt x="162105" y="100012"/>
                      <a:pt x="205596" y="128825"/>
                      <a:pt x="209550" y="165497"/>
                    </a:cubicBezTo>
                    <a:cubicBezTo>
                      <a:pt x="209550" y="166806"/>
                      <a:pt x="209550" y="169426"/>
                      <a:pt x="209550" y="170735"/>
                    </a:cubicBezTo>
                    <a:cubicBezTo>
                      <a:pt x="209550" y="179903"/>
                      <a:pt x="206914" y="190381"/>
                      <a:pt x="201843" y="198239"/>
                    </a:cubicBezTo>
                    <a:cubicBezTo>
                      <a:pt x="185827" y="223123"/>
                      <a:pt x="148926" y="240149"/>
                      <a:pt x="105434" y="240149"/>
                    </a:cubicBezTo>
                    <a:cubicBezTo>
                      <a:pt x="86983" y="240149"/>
                      <a:pt x="71168" y="237530"/>
                      <a:pt x="56671" y="232291"/>
                    </a:cubicBezTo>
                    <a:cubicBezTo>
                      <a:pt x="56671" y="232291"/>
                      <a:pt x="56671" y="232291"/>
                      <a:pt x="5272" y="257175"/>
                    </a:cubicBezTo>
                    <a:cubicBezTo>
                      <a:pt x="5272" y="257175"/>
                      <a:pt x="5272" y="257175"/>
                      <a:pt x="15815" y="207407"/>
                    </a:cubicBezTo>
                    <a:cubicBezTo>
                      <a:pt x="5272" y="196929"/>
                      <a:pt x="0" y="183832"/>
                      <a:pt x="0" y="170735"/>
                    </a:cubicBezTo>
                    <a:cubicBezTo>
                      <a:pt x="0" y="153709"/>
                      <a:pt x="9225" y="137993"/>
                      <a:pt x="23723" y="126206"/>
                    </a:cubicBezTo>
                    <a:cubicBezTo>
                      <a:pt x="31630" y="119657"/>
                      <a:pt x="40856" y="114418"/>
                      <a:pt x="51399" y="110489"/>
                    </a:cubicBezTo>
                    <a:cubicBezTo>
                      <a:pt x="67214" y="103941"/>
                      <a:pt x="85665" y="100012"/>
                      <a:pt x="105434" y="100012"/>
                    </a:cubicBezTo>
                    <a:close/>
                    <a:moveTo>
                      <a:pt x="173038" y="0"/>
                    </a:moveTo>
                    <a:cubicBezTo>
                      <a:pt x="258586" y="0"/>
                      <a:pt x="327025" y="43246"/>
                      <a:pt x="327025" y="99597"/>
                    </a:cubicBezTo>
                    <a:cubicBezTo>
                      <a:pt x="327025" y="145465"/>
                      <a:pt x="282277" y="182158"/>
                      <a:pt x="220418" y="195263"/>
                    </a:cubicBezTo>
                    <a:cubicBezTo>
                      <a:pt x="224367" y="187400"/>
                      <a:pt x="225683" y="178227"/>
                      <a:pt x="225683" y="170364"/>
                    </a:cubicBezTo>
                    <a:cubicBezTo>
                      <a:pt x="225683" y="167743"/>
                      <a:pt x="225683" y="165122"/>
                      <a:pt x="225683" y="161190"/>
                    </a:cubicBezTo>
                    <a:cubicBezTo>
                      <a:pt x="266483" y="150706"/>
                      <a:pt x="295438" y="127117"/>
                      <a:pt x="295438" y="99597"/>
                    </a:cubicBezTo>
                    <a:cubicBezTo>
                      <a:pt x="295438" y="62903"/>
                      <a:pt x="238844" y="31452"/>
                      <a:pt x="173038" y="31452"/>
                    </a:cubicBezTo>
                    <a:cubicBezTo>
                      <a:pt x="109863" y="31452"/>
                      <a:pt x="57218" y="58972"/>
                      <a:pt x="50637" y="93045"/>
                    </a:cubicBezTo>
                    <a:cubicBezTo>
                      <a:pt x="38792" y="96976"/>
                      <a:pt x="28263" y="102218"/>
                      <a:pt x="20366" y="108771"/>
                    </a:cubicBezTo>
                    <a:cubicBezTo>
                      <a:pt x="19050" y="106150"/>
                      <a:pt x="19050" y="103529"/>
                      <a:pt x="19050" y="99597"/>
                    </a:cubicBezTo>
                    <a:cubicBezTo>
                      <a:pt x="19050" y="43246"/>
                      <a:pt x="86173" y="0"/>
                      <a:pt x="17303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17" name="矩形 16"/>
              <p:cNvSpPr/>
              <p:nvPr/>
            </p:nvSpPr>
            <p:spPr>
              <a:xfrm>
                <a:off x="3613022" y="3828844"/>
                <a:ext cx="1986539" cy="300082"/>
              </a:xfrm>
              <a:prstGeom prst="rect">
                <a:avLst/>
              </a:prstGeom>
            </p:spPr>
            <p:txBody>
              <a:bodyPr wrap="none">
                <a:normAutofit lnSpcReduction="10000"/>
              </a:bodyPr>
              <a:lstStyle/>
              <a:p>
                <a:pPr algn="ctr">
                  <a:buClr>
                    <a:srgbClr val="E24848"/>
                  </a:buClr>
                </a:pPr>
                <a:r>
                  <a:rPr lang="zh-CN" altLang="en-US" sz="2130" b="1" noProof="1">
                    <a:solidFill>
                      <a:schemeClr val="bg1">
                        <a:lumMod val="50000"/>
                      </a:schemeClr>
                    </a:solidFill>
                    <a:latin typeface="+mn-lt"/>
                    <a:ea typeface="+mn-ea"/>
                    <a:cs typeface="+mn-ea"/>
                    <a:sym typeface="+mn-lt"/>
                  </a:rPr>
                  <a:t>标题文本预设</a:t>
                </a:r>
                <a:endParaRPr lang="zh-CN" altLang="en-US" sz="2130" b="1" noProof="1">
                  <a:solidFill>
                    <a:schemeClr val="bg1">
                      <a:lumMod val="50000"/>
                    </a:schemeClr>
                  </a:solidFill>
                  <a:latin typeface="+mn-lt"/>
                  <a:ea typeface="+mn-ea"/>
                  <a:cs typeface="+mn-ea"/>
                  <a:sym typeface="+mn-lt"/>
                </a:endParaRPr>
              </a:p>
            </p:txBody>
          </p:sp>
          <p:sp>
            <p:nvSpPr>
              <p:cNvPr id="18" name="任意多边形: 形状 53"/>
              <p:cNvSpPr/>
              <p:nvPr/>
            </p:nvSpPr>
            <p:spPr bwMode="auto">
              <a:xfrm>
                <a:off x="4478435" y="3306487"/>
                <a:ext cx="287542" cy="287542"/>
              </a:xfrm>
              <a:custGeom>
                <a:gdLst>
                  <a:gd name="connsiteX0" fmla="*/ 169070 w 338138"/>
                  <a:gd name="connsiteY0" fmla="*/ 261938 h 338138"/>
                  <a:gd name="connsiteX1" fmla="*/ 174626 w 338138"/>
                  <a:gd name="connsiteY1" fmla="*/ 267230 h 338138"/>
                  <a:gd name="connsiteX2" fmla="*/ 174626 w 338138"/>
                  <a:gd name="connsiteY2" fmla="*/ 288396 h 338138"/>
                  <a:gd name="connsiteX3" fmla="*/ 169070 w 338138"/>
                  <a:gd name="connsiteY3" fmla="*/ 293688 h 338138"/>
                  <a:gd name="connsiteX4" fmla="*/ 163513 w 338138"/>
                  <a:gd name="connsiteY4" fmla="*/ 288396 h 338138"/>
                  <a:gd name="connsiteX5" fmla="*/ 163513 w 338138"/>
                  <a:gd name="connsiteY5" fmla="*/ 267230 h 338138"/>
                  <a:gd name="connsiteX6" fmla="*/ 169070 w 338138"/>
                  <a:gd name="connsiteY6" fmla="*/ 261938 h 338138"/>
                  <a:gd name="connsiteX7" fmla="*/ 267230 w 338138"/>
                  <a:gd name="connsiteY7" fmla="*/ 163513 h 338138"/>
                  <a:gd name="connsiteX8" fmla="*/ 288396 w 338138"/>
                  <a:gd name="connsiteY8" fmla="*/ 163513 h 338138"/>
                  <a:gd name="connsiteX9" fmla="*/ 293688 w 338138"/>
                  <a:gd name="connsiteY9" fmla="*/ 169070 h 338138"/>
                  <a:gd name="connsiteX10" fmla="*/ 288396 w 338138"/>
                  <a:gd name="connsiteY10" fmla="*/ 174626 h 338138"/>
                  <a:gd name="connsiteX11" fmla="*/ 267230 w 338138"/>
                  <a:gd name="connsiteY11" fmla="*/ 174626 h 338138"/>
                  <a:gd name="connsiteX12" fmla="*/ 261938 w 338138"/>
                  <a:gd name="connsiteY12" fmla="*/ 169070 h 338138"/>
                  <a:gd name="connsiteX13" fmla="*/ 267230 w 338138"/>
                  <a:gd name="connsiteY13" fmla="*/ 163513 h 338138"/>
                  <a:gd name="connsiteX14" fmla="*/ 49742 w 338138"/>
                  <a:gd name="connsiteY14" fmla="*/ 163513 h 338138"/>
                  <a:gd name="connsiteX15" fmla="*/ 70908 w 338138"/>
                  <a:gd name="connsiteY15" fmla="*/ 163513 h 338138"/>
                  <a:gd name="connsiteX16" fmla="*/ 76200 w 338138"/>
                  <a:gd name="connsiteY16" fmla="*/ 169070 h 338138"/>
                  <a:gd name="connsiteX17" fmla="*/ 70908 w 338138"/>
                  <a:gd name="connsiteY17" fmla="*/ 174626 h 338138"/>
                  <a:gd name="connsiteX18" fmla="*/ 49742 w 338138"/>
                  <a:gd name="connsiteY18" fmla="*/ 174626 h 338138"/>
                  <a:gd name="connsiteX19" fmla="*/ 44450 w 338138"/>
                  <a:gd name="connsiteY19" fmla="*/ 169070 h 338138"/>
                  <a:gd name="connsiteX20" fmla="*/ 49742 w 338138"/>
                  <a:gd name="connsiteY20" fmla="*/ 163513 h 338138"/>
                  <a:gd name="connsiteX21" fmla="*/ 169070 w 338138"/>
                  <a:gd name="connsiteY21" fmla="*/ 160338 h 338138"/>
                  <a:gd name="connsiteX22" fmla="*/ 160338 w 338138"/>
                  <a:gd name="connsiteY22" fmla="*/ 169070 h 338138"/>
                  <a:gd name="connsiteX23" fmla="*/ 162833 w 338138"/>
                  <a:gd name="connsiteY23" fmla="*/ 175306 h 338138"/>
                  <a:gd name="connsiteX24" fmla="*/ 169070 w 338138"/>
                  <a:gd name="connsiteY24" fmla="*/ 177801 h 338138"/>
                  <a:gd name="connsiteX25" fmla="*/ 177801 w 338138"/>
                  <a:gd name="connsiteY25" fmla="*/ 169070 h 338138"/>
                  <a:gd name="connsiteX26" fmla="*/ 169070 w 338138"/>
                  <a:gd name="connsiteY26" fmla="*/ 160338 h 338138"/>
                  <a:gd name="connsiteX27" fmla="*/ 121070 w 338138"/>
                  <a:gd name="connsiteY27" fmla="*/ 115888 h 338138"/>
                  <a:gd name="connsiteX28" fmla="*/ 114300 w 338138"/>
                  <a:gd name="connsiteY28" fmla="*/ 122425 h 338138"/>
                  <a:gd name="connsiteX29" fmla="*/ 152214 w 338138"/>
                  <a:gd name="connsiteY29" fmla="*/ 160338 h 338138"/>
                  <a:gd name="connsiteX30" fmla="*/ 160338 w 338138"/>
                  <a:gd name="connsiteY30" fmla="*/ 152494 h 338138"/>
                  <a:gd name="connsiteX31" fmla="*/ 121070 w 338138"/>
                  <a:gd name="connsiteY31" fmla="*/ 115888 h 338138"/>
                  <a:gd name="connsiteX32" fmla="*/ 239184 w 338138"/>
                  <a:gd name="connsiteY32" fmla="*/ 77788 h 338138"/>
                  <a:gd name="connsiteX33" fmla="*/ 243153 w 338138"/>
                  <a:gd name="connsiteY33" fmla="*/ 80434 h 338138"/>
                  <a:gd name="connsiteX34" fmla="*/ 257705 w 338138"/>
                  <a:gd name="connsiteY34" fmla="*/ 94986 h 338138"/>
                  <a:gd name="connsiteX35" fmla="*/ 257705 w 338138"/>
                  <a:gd name="connsiteY35" fmla="*/ 102924 h 338138"/>
                  <a:gd name="connsiteX36" fmla="*/ 188913 w 338138"/>
                  <a:gd name="connsiteY36" fmla="*/ 173038 h 338138"/>
                  <a:gd name="connsiteX37" fmla="*/ 169069 w 338138"/>
                  <a:gd name="connsiteY37" fmla="*/ 188913 h 338138"/>
                  <a:gd name="connsiteX38" fmla="*/ 159809 w 338138"/>
                  <a:gd name="connsiteY38" fmla="*/ 186268 h 338138"/>
                  <a:gd name="connsiteX39" fmla="*/ 102923 w 338138"/>
                  <a:gd name="connsiteY39" fmla="*/ 243153 h 338138"/>
                  <a:gd name="connsiteX40" fmla="*/ 98955 w 338138"/>
                  <a:gd name="connsiteY40" fmla="*/ 244476 h 338138"/>
                  <a:gd name="connsiteX41" fmla="*/ 94986 w 338138"/>
                  <a:gd name="connsiteY41" fmla="*/ 243153 h 338138"/>
                  <a:gd name="connsiteX42" fmla="*/ 94986 w 338138"/>
                  <a:gd name="connsiteY42" fmla="*/ 235216 h 338138"/>
                  <a:gd name="connsiteX43" fmla="*/ 151872 w 338138"/>
                  <a:gd name="connsiteY43" fmla="*/ 178330 h 338138"/>
                  <a:gd name="connsiteX44" fmla="*/ 149226 w 338138"/>
                  <a:gd name="connsiteY44" fmla="*/ 173038 h 338138"/>
                  <a:gd name="connsiteX45" fmla="*/ 102923 w 338138"/>
                  <a:gd name="connsiteY45" fmla="*/ 125413 h 338138"/>
                  <a:gd name="connsiteX46" fmla="*/ 102923 w 338138"/>
                  <a:gd name="connsiteY46" fmla="*/ 117476 h 338138"/>
                  <a:gd name="connsiteX47" fmla="*/ 117476 w 338138"/>
                  <a:gd name="connsiteY47" fmla="*/ 102924 h 338138"/>
                  <a:gd name="connsiteX48" fmla="*/ 125413 w 338138"/>
                  <a:gd name="connsiteY48" fmla="*/ 102924 h 338138"/>
                  <a:gd name="connsiteX49" fmla="*/ 173038 w 338138"/>
                  <a:gd name="connsiteY49" fmla="*/ 149226 h 338138"/>
                  <a:gd name="connsiteX50" fmla="*/ 186267 w 338138"/>
                  <a:gd name="connsiteY50" fmla="*/ 159809 h 338138"/>
                  <a:gd name="connsiteX51" fmla="*/ 247122 w 338138"/>
                  <a:gd name="connsiteY51" fmla="*/ 98955 h 338138"/>
                  <a:gd name="connsiteX52" fmla="*/ 239184 w 338138"/>
                  <a:gd name="connsiteY52" fmla="*/ 91017 h 338138"/>
                  <a:gd name="connsiteX53" fmla="*/ 187590 w 338138"/>
                  <a:gd name="connsiteY53" fmla="*/ 142611 h 338138"/>
                  <a:gd name="connsiteX54" fmla="*/ 180976 w 338138"/>
                  <a:gd name="connsiteY54" fmla="*/ 142611 h 338138"/>
                  <a:gd name="connsiteX55" fmla="*/ 180976 w 338138"/>
                  <a:gd name="connsiteY55" fmla="*/ 134674 h 338138"/>
                  <a:gd name="connsiteX56" fmla="*/ 235216 w 338138"/>
                  <a:gd name="connsiteY56" fmla="*/ 80434 h 338138"/>
                  <a:gd name="connsiteX57" fmla="*/ 239184 w 338138"/>
                  <a:gd name="connsiteY57" fmla="*/ 77788 h 338138"/>
                  <a:gd name="connsiteX58" fmla="*/ 169070 w 338138"/>
                  <a:gd name="connsiteY58" fmla="*/ 44450 h 338138"/>
                  <a:gd name="connsiteX59" fmla="*/ 174626 w 338138"/>
                  <a:gd name="connsiteY59" fmla="*/ 49742 h 338138"/>
                  <a:gd name="connsiteX60" fmla="*/ 174626 w 338138"/>
                  <a:gd name="connsiteY60" fmla="*/ 70908 h 338138"/>
                  <a:gd name="connsiteX61" fmla="*/ 169070 w 338138"/>
                  <a:gd name="connsiteY61" fmla="*/ 76200 h 338138"/>
                  <a:gd name="connsiteX62" fmla="*/ 163513 w 338138"/>
                  <a:gd name="connsiteY62" fmla="*/ 70908 h 338138"/>
                  <a:gd name="connsiteX63" fmla="*/ 163513 w 338138"/>
                  <a:gd name="connsiteY63" fmla="*/ 49742 h 338138"/>
                  <a:gd name="connsiteX64" fmla="*/ 169070 w 338138"/>
                  <a:gd name="connsiteY64" fmla="*/ 44450 h 338138"/>
                  <a:gd name="connsiteX65" fmla="*/ 168276 w 338138"/>
                  <a:gd name="connsiteY65" fmla="*/ 22225 h 338138"/>
                  <a:gd name="connsiteX66" fmla="*/ 315913 w 338138"/>
                  <a:gd name="connsiteY66" fmla="*/ 169069 h 338138"/>
                  <a:gd name="connsiteX67" fmla="*/ 280322 w 338138"/>
                  <a:gd name="connsiteY67" fmla="*/ 264780 h 338138"/>
                  <a:gd name="connsiteX68" fmla="*/ 272413 w 338138"/>
                  <a:gd name="connsiteY68" fmla="*/ 264780 h 338138"/>
                  <a:gd name="connsiteX69" fmla="*/ 271094 w 338138"/>
                  <a:gd name="connsiteY69" fmla="*/ 256913 h 338138"/>
                  <a:gd name="connsiteX70" fmla="*/ 304049 w 338138"/>
                  <a:gd name="connsiteY70" fmla="*/ 169069 h 338138"/>
                  <a:gd name="connsiteX71" fmla="*/ 168276 w 338138"/>
                  <a:gd name="connsiteY71" fmla="*/ 34025 h 338138"/>
                  <a:gd name="connsiteX72" fmla="*/ 32502 w 338138"/>
                  <a:gd name="connsiteY72" fmla="*/ 169069 h 338138"/>
                  <a:gd name="connsiteX73" fmla="*/ 168276 w 338138"/>
                  <a:gd name="connsiteY73" fmla="*/ 304113 h 338138"/>
                  <a:gd name="connsiteX74" fmla="*/ 256594 w 338138"/>
                  <a:gd name="connsiteY74" fmla="*/ 271335 h 338138"/>
                  <a:gd name="connsiteX75" fmla="*/ 264504 w 338138"/>
                  <a:gd name="connsiteY75" fmla="*/ 272647 h 338138"/>
                  <a:gd name="connsiteX76" fmla="*/ 264504 w 338138"/>
                  <a:gd name="connsiteY76" fmla="*/ 280513 h 338138"/>
                  <a:gd name="connsiteX77" fmla="*/ 168276 w 338138"/>
                  <a:gd name="connsiteY77" fmla="*/ 315913 h 338138"/>
                  <a:gd name="connsiteX78" fmla="*/ 20638 w 338138"/>
                  <a:gd name="connsiteY78" fmla="*/ 169069 h 338138"/>
                  <a:gd name="connsiteX79" fmla="*/ 168276 w 338138"/>
                  <a:gd name="connsiteY79" fmla="*/ 22225 h 338138"/>
                  <a:gd name="connsiteX80" fmla="*/ 169070 w 338138"/>
                  <a:gd name="connsiteY80" fmla="*/ 11113 h 338138"/>
                  <a:gd name="connsiteX81" fmla="*/ 11113 w 338138"/>
                  <a:gd name="connsiteY81" fmla="*/ 169070 h 338138"/>
                  <a:gd name="connsiteX82" fmla="*/ 169070 w 338138"/>
                  <a:gd name="connsiteY82" fmla="*/ 327027 h 338138"/>
                  <a:gd name="connsiteX83" fmla="*/ 327027 w 338138"/>
                  <a:gd name="connsiteY83" fmla="*/ 169070 h 338138"/>
                  <a:gd name="connsiteX84" fmla="*/ 169070 w 338138"/>
                  <a:gd name="connsiteY84" fmla="*/ 11113 h 338138"/>
                  <a:gd name="connsiteX85" fmla="*/ 169069 w 338138"/>
                  <a:gd name="connsiteY85" fmla="*/ 0 h 338138"/>
                  <a:gd name="connsiteX86" fmla="*/ 289267 w 338138"/>
                  <a:gd name="connsiteY86" fmla="*/ 48872 h 338138"/>
                  <a:gd name="connsiteX87" fmla="*/ 338138 w 338138"/>
                  <a:gd name="connsiteY87" fmla="*/ 169069 h 338138"/>
                  <a:gd name="connsiteX88" fmla="*/ 289267 w 338138"/>
                  <a:gd name="connsiteY88" fmla="*/ 289267 h 338138"/>
                  <a:gd name="connsiteX89" fmla="*/ 169069 w 338138"/>
                  <a:gd name="connsiteY89" fmla="*/ 338138 h 338138"/>
                  <a:gd name="connsiteX90" fmla="*/ 48872 w 338138"/>
                  <a:gd name="connsiteY90" fmla="*/ 289267 h 338138"/>
                  <a:gd name="connsiteX91" fmla="*/ 0 w 338138"/>
                  <a:gd name="connsiteY91" fmla="*/ 169069 h 338138"/>
                  <a:gd name="connsiteX92" fmla="*/ 48872 w 338138"/>
                  <a:gd name="connsiteY92" fmla="*/ 48872 h 338138"/>
                  <a:gd name="connsiteX93" fmla="*/ 169069 w 338138"/>
                  <a:gd name="connsiteY93"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38138" h="338138">
                    <a:moveTo>
                      <a:pt x="169070" y="261938"/>
                    </a:moveTo>
                    <a:cubicBezTo>
                      <a:pt x="171848" y="261938"/>
                      <a:pt x="174626" y="264584"/>
                      <a:pt x="174626" y="267230"/>
                    </a:cubicBezTo>
                    <a:cubicBezTo>
                      <a:pt x="174626" y="267230"/>
                      <a:pt x="174626" y="267230"/>
                      <a:pt x="174626" y="288396"/>
                    </a:cubicBezTo>
                    <a:cubicBezTo>
                      <a:pt x="174626" y="291042"/>
                      <a:pt x="171848" y="293688"/>
                      <a:pt x="169070" y="293688"/>
                    </a:cubicBezTo>
                    <a:cubicBezTo>
                      <a:pt x="166291" y="293688"/>
                      <a:pt x="163513" y="291042"/>
                      <a:pt x="163513" y="288396"/>
                    </a:cubicBezTo>
                    <a:cubicBezTo>
                      <a:pt x="163513" y="288396"/>
                      <a:pt x="163513" y="288396"/>
                      <a:pt x="163513" y="267230"/>
                    </a:cubicBezTo>
                    <a:cubicBezTo>
                      <a:pt x="163513" y="264584"/>
                      <a:pt x="166291" y="261938"/>
                      <a:pt x="169070" y="261938"/>
                    </a:cubicBezTo>
                    <a:close/>
                    <a:moveTo>
                      <a:pt x="267230" y="163513"/>
                    </a:moveTo>
                    <a:cubicBezTo>
                      <a:pt x="267230" y="163513"/>
                      <a:pt x="267230" y="163513"/>
                      <a:pt x="288396" y="163513"/>
                    </a:cubicBezTo>
                    <a:cubicBezTo>
                      <a:pt x="291042" y="163513"/>
                      <a:pt x="293688" y="166291"/>
                      <a:pt x="293688" y="169070"/>
                    </a:cubicBezTo>
                    <a:cubicBezTo>
                      <a:pt x="293688" y="171848"/>
                      <a:pt x="291042" y="174626"/>
                      <a:pt x="288396" y="174626"/>
                    </a:cubicBezTo>
                    <a:cubicBezTo>
                      <a:pt x="288396" y="174626"/>
                      <a:pt x="288396" y="174626"/>
                      <a:pt x="267230" y="174626"/>
                    </a:cubicBezTo>
                    <a:cubicBezTo>
                      <a:pt x="264584" y="174626"/>
                      <a:pt x="261938" y="171848"/>
                      <a:pt x="261938" y="169070"/>
                    </a:cubicBezTo>
                    <a:cubicBezTo>
                      <a:pt x="261938" y="166291"/>
                      <a:pt x="264584" y="163513"/>
                      <a:pt x="267230" y="163513"/>
                    </a:cubicBezTo>
                    <a:close/>
                    <a:moveTo>
                      <a:pt x="49742" y="163513"/>
                    </a:moveTo>
                    <a:lnTo>
                      <a:pt x="70908" y="163513"/>
                    </a:lnTo>
                    <a:cubicBezTo>
                      <a:pt x="73554" y="163513"/>
                      <a:pt x="76200" y="166291"/>
                      <a:pt x="76200" y="169070"/>
                    </a:cubicBezTo>
                    <a:cubicBezTo>
                      <a:pt x="76200" y="171848"/>
                      <a:pt x="73554" y="174626"/>
                      <a:pt x="70908" y="174626"/>
                    </a:cubicBezTo>
                    <a:cubicBezTo>
                      <a:pt x="70908" y="174626"/>
                      <a:pt x="70908" y="174626"/>
                      <a:pt x="49742" y="174626"/>
                    </a:cubicBezTo>
                    <a:cubicBezTo>
                      <a:pt x="47096" y="174626"/>
                      <a:pt x="44450" y="171848"/>
                      <a:pt x="44450" y="169070"/>
                    </a:cubicBezTo>
                    <a:cubicBezTo>
                      <a:pt x="44450" y="166291"/>
                      <a:pt x="47096" y="163513"/>
                      <a:pt x="49742" y="163513"/>
                    </a:cubicBezTo>
                    <a:close/>
                    <a:moveTo>
                      <a:pt x="169070" y="160338"/>
                    </a:moveTo>
                    <a:cubicBezTo>
                      <a:pt x="164080" y="160338"/>
                      <a:pt x="160338" y="164080"/>
                      <a:pt x="160338" y="169070"/>
                    </a:cubicBezTo>
                    <a:cubicBezTo>
                      <a:pt x="160338" y="171564"/>
                      <a:pt x="161585" y="174059"/>
                      <a:pt x="162833" y="175306"/>
                    </a:cubicBezTo>
                    <a:cubicBezTo>
                      <a:pt x="164080" y="176554"/>
                      <a:pt x="166575" y="177801"/>
                      <a:pt x="169070" y="177801"/>
                    </a:cubicBezTo>
                    <a:cubicBezTo>
                      <a:pt x="174059" y="177801"/>
                      <a:pt x="177801" y="174059"/>
                      <a:pt x="177801" y="169070"/>
                    </a:cubicBezTo>
                    <a:cubicBezTo>
                      <a:pt x="177801" y="164080"/>
                      <a:pt x="174059" y="160338"/>
                      <a:pt x="169070" y="160338"/>
                    </a:cubicBezTo>
                    <a:close/>
                    <a:moveTo>
                      <a:pt x="121070" y="115888"/>
                    </a:moveTo>
                    <a:lnTo>
                      <a:pt x="114300" y="122425"/>
                    </a:lnTo>
                    <a:cubicBezTo>
                      <a:pt x="114300" y="122425"/>
                      <a:pt x="114300" y="122425"/>
                      <a:pt x="152214" y="160338"/>
                    </a:cubicBezTo>
                    <a:cubicBezTo>
                      <a:pt x="153568" y="156416"/>
                      <a:pt x="156276" y="153801"/>
                      <a:pt x="160338" y="152494"/>
                    </a:cubicBezTo>
                    <a:cubicBezTo>
                      <a:pt x="160338" y="152494"/>
                      <a:pt x="160338" y="152494"/>
                      <a:pt x="121070" y="115888"/>
                    </a:cubicBezTo>
                    <a:close/>
                    <a:moveTo>
                      <a:pt x="239184" y="77788"/>
                    </a:moveTo>
                    <a:cubicBezTo>
                      <a:pt x="240507" y="77788"/>
                      <a:pt x="241830" y="79111"/>
                      <a:pt x="243153" y="80434"/>
                    </a:cubicBezTo>
                    <a:cubicBezTo>
                      <a:pt x="243153" y="80434"/>
                      <a:pt x="243153" y="80434"/>
                      <a:pt x="257705" y="94986"/>
                    </a:cubicBezTo>
                    <a:cubicBezTo>
                      <a:pt x="260351" y="97632"/>
                      <a:pt x="260351" y="100278"/>
                      <a:pt x="257705" y="102924"/>
                    </a:cubicBezTo>
                    <a:cubicBezTo>
                      <a:pt x="257705" y="102924"/>
                      <a:pt x="257705" y="102924"/>
                      <a:pt x="188913" y="173038"/>
                    </a:cubicBezTo>
                    <a:cubicBezTo>
                      <a:pt x="187590" y="182299"/>
                      <a:pt x="178330" y="188913"/>
                      <a:pt x="169069" y="188913"/>
                    </a:cubicBezTo>
                    <a:cubicBezTo>
                      <a:pt x="165101" y="188913"/>
                      <a:pt x="162455" y="187591"/>
                      <a:pt x="159809" y="186268"/>
                    </a:cubicBezTo>
                    <a:cubicBezTo>
                      <a:pt x="159809" y="186268"/>
                      <a:pt x="159809" y="186268"/>
                      <a:pt x="102923" y="243153"/>
                    </a:cubicBezTo>
                    <a:cubicBezTo>
                      <a:pt x="101601" y="244476"/>
                      <a:pt x="100278" y="244476"/>
                      <a:pt x="98955" y="244476"/>
                    </a:cubicBezTo>
                    <a:cubicBezTo>
                      <a:pt x="97632" y="244476"/>
                      <a:pt x="96309" y="244476"/>
                      <a:pt x="94986" y="243153"/>
                    </a:cubicBezTo>
                    <a:cubicBezTo>
                      <a:pt x="93663" y="240507"/>
                      <a:pt x="93663" y="237862"/>
                      <a:pt x="94986" y="235216"/>
                    </a:cubicBezTo>
                    <a:cubicBezTo>
                      <a:pt x="94986" y="235216"/>
                      <a:pt x="94986" y="235216"/>
                      <a:pt x="151872" y="178330"/>
                    </a:cubicBezTo>
                    <a:cubicBezTo>
                      <a:pt x="150549" y="177007"/>
                      <a:pt x="150549" y="174361"/>
                      <a:pt x="149226" y="173038"/>
                    </a:cubicBezTo>
                    <a:cubicBezTo>
                      <a:pt x="149226" y="173038"/>
                      <a:pt x="149226" y="173038"/>
                      <a:pt x="102923" y="125413"/>
                    </a:cubicBezTo>
                    <a:cubicBezTo>
                      <a:pt x="100278" y="124090"/>
                      <a:pt x="100278" y="120122"/>
                      <a:pt x="102923" y="117476"/>
                    </a:cubicBezTo>
                    <a:cubicBezTo>
                      <a:pt x="102923" y="117476"/>
                      <a:pt x="102923" y="117476"/>
                      <a:pt x="117476" y="102924"/>
                    </a:cubicBezTo>
                    <a:cubicBezTo>
                      <a:pt x="120121" y="100278"/>
                      <a:pt x="124090" y="100278"/>
                      <a:pt x="125413" y="102924"/>
                    </a:cubicBezTo>
                    <a:cubicBezTo>
                      <a:pt x="125413" y="102924"/>
                      <a:pt x="125413" y="102924"/>
                      <a:pt x="173038" y="149226"/>
                    </a:cubicBezTo>
                    <a:cubicBezTo>
                      <a:pt x="178330" y="150549"/>
                      <a:pt x="183622" y="154518"/>
                      <a:pt x="186267" y="159809"/>
                    </a:cubicBezTo>
                    <a:cubicBezTo>
                      <a:pt x="186267" y="159809"/>
                      <a:pt x="186267" y="159809"/>
                      <a:pt x="247122" y="98955"/>
                    </a:cubicBezTo>
                    <a:cubicBezTo>
                      <a:pt x="247122" y="98955"/>
                      <a:pt x="247122" y="98955"/>
                      <a:pt x="239184" y="91017"/>
                    </a:cubicBezTo>
                    <a:cubicBezTo>
                      <a:pt x="239184" y="91017"/>
                      <a:pt x="239184" y="91017"/>
                      <a:pt x="187590" y="142611"/>
                    </a:cubicBezTo>
                    <a:cubicBezTo>
                      <a:pt x="186267" y="143934"/>
                      <a:pt x="182299" y="143934"/>
                      <a:pt x="180976" y="142611"/>
                    </a:cubicBezTo>
                    <a:cubicBezTo>
                      <a:pt x="178330" y="139965"/>
                      <a:pt x="178330" y="137320"/>
                      <a:pt x="180976" y="134674"/>
                    </a:cubicBezTo>
                    <a:cubicBezTo>
                      <a:pt x="180976" y="134674"/>
                      <a:pt x="180976" y="134674"/>
                      <a:pt x="235216" y="80434"/>
                    </a:cubicBezTo>
                    <a:cubicBezTo>
                      <a:pt x="236538" y="79111"/>
                      <a:pt x="237861" y="77788"/>
                      <a:pt x="239184" y="77788"/>
                    </a:cubicBezTo>
                    <a:close/>
                    <a:moveTo>
                      <a:pt x="169070" y="44450"/>
                    </a:moveTo>
                    <a:cubicBezTo>
                      <a:pt x="171848" y="44450"/>
                      <a:pt x="174626" y="47096"/>
                      <a:pt x="174626" y="49742"/>
                    </a:cubicBezTo>
                    <a:cubicBezTo>
                      <a:pt x="174626" y="49742"/>
                      <a:pt x="174626" y="49742"/>
                      <a:pt x="174626" y="70908"/>
                    </a:cubicBezTo>
                    <a:cubicBezTo>
                      <a:pt x="174626" y="73554"/>
                      <a:pt x="171848" y="76200"/>
                      <a:pt x="169070" y="76200"/>
                    </a:cubicBezTo>
                    <a:cubicBezTo>
                      <a:pt x="166291" y="76200"/>
                      <a:pt x="163513" y="73554"/>
                      <a:pt x="163513" y="70908"/>
                    </a:cubicBezTo>
                    <a:cubicBezTo>
                      <a:pt x="163513" y="70908"/>
                      <a:pt x="163513" y="70908"/>
                      <a:pt x="163513" y="49742"/>
                    </a:cubicBezTo>
                    <a:cubicBezTo>
                      <a:pt x="163513" y="47096"/>
                      <a:pt x="166291" y="44450"/>
                      <a:pt x="169070" y="44450"/>
                    </a:cubicBezTo>
                    <a:close/>
                    <a:moveTo>
                      <a:pt x="168276" y="22225"/>
                    </a:moveTo>
                    <a:cubicBezTo>
                      <a:pt x="250003" y="22225"/>
                      <a:pt x="315913" y="87780"/>
                      <a:pt x="315913" y="169069"/>
                    </a:cubicBezTo>
                    <a:cubicBezTo>
                      <a:pt x="315913" y="204469"/>
                      <a:pt x="302731" y="237247"/>
                      <a:pt x="280322" y="264780"/>
                    </a:cubicBezTo>
                    <a:cubicBezTo>
                      <a:pt x="277685" y="266091"/>
                      <a:pt x="275049" y="267402"/>
                      <a:pt x="272413" y="264780"/>
                    </a:cubicBezTo>
                    <a:cubicBezTo>
                      <a:pt x="269776" y="263469"/>
                      <a:pt x="269776" y="259536"/>
                      <a:pt x="271094" y="256913"/>
                    </a:cubicBezTo>
                    <a:cubicBezTo>
                      <a:pt x="293504" y="233313"/>
                      <a:pt x="304049" y="201847"/>
                      <a:pt x="304049" y="169069"/>
                    </a:cubicBezTo>
                    <a:cubicBezTo>
                      <a:pt x="304049" y="94336"/>
                      <a:pt x="243412" y="34025"/>
                      <a:pt x="168276" y="34025"/>
                    </a:cubicBezTo>
                    <a:cubicBezTo>
                      <a:pt x="93139" y="34025"/>
                      <a:pt x="32502" y="94336"/>
                      <a:pt x="32502" y="169069"/>
                    </a:cubicBezTo>
                    <a:cubicBezTo>
                      <a:pt x="32502" y="243802"/>
                      <a:pt x="93139" y="304113"/>
                      <a:pt x="168276" y="304113"/>
                    </a:cubicBezTo>
                    <a:cubicBezTo>
                      <a:pt x="201230" y="304113"/>
                      <a:pt x="232867" y="293624"/>
                      <a:pt x="256594" y="271335"/>
                    </a:cubicBezTo>
                    <a:cubicBezTo>
                      <a:pt x="259231" y="270024"/>
                      <a:pt x="263185" y="270024"/>
                      <a:pt x="264504" y="272647"/>
                    </a:cubicBezTo>
                    <a:cubicBezTo>
                      <a:pt x="267140" y="275269"/>
                      <a:pt x="265822" y="277891"/>
                      <a:pt x="264504" y="280513"/>
                    </a:cubicBezTo>
                    <a:cubicBezTo>
                      <a:pt x="236821" y="302802"/>
                      <a:pt x="203867" y="315913"/>
                      <a:pt x="168276" y="315913"/>
                    </a:cubicBezTo>
                    <a:cubicBezTo>
                      <a:pt x="86548" y="315913"/>
                      <a:pt x="20638" y="250358"/>
                      <a:pt x="20638" y="169069"/>
                    </a:cubicBezTo>
                    <a:cubicBezTo>
                      <a:pt x="20638" y="87780"/>
                      <a:pt x="86548" y="22225"/>
                      <a:pt x="168276" y="22225"/>
                    </a:cubicBezTo>
                    <a:close/>
                    <a:moveTo>
                      <a:pt x="169070" y="11113"/>
                    </a:moveTo>
                    <a:cubicBezTo>
                      <a:pt x="81833" y="11113"/>
                      <a:pt x="11113" y="81833"/>
                      <a:pt x="11113" y="169070"/>
                    </a:cubicBezTo>
                    <a:cubicBezTo>
                      <a:pt x="11113" y="256307"/>
                      <a:pt x="81833" y="327027"/>
                      <a:pt x="169070" y="327027"/>
                    </a:cubicBezTo>
                    <a:cubicBezTo>
                      <a:pt x="256307" y="327027"/>
                      <a:pt x="327027" y="256307"/>
                      <a:pt x="327027" y="169070"/>
                    </a:cubicBezTo>
                    <a:cubicBezTo>
                      <a:pt x="327027" y="81833"/>
                      <a:pt x="256307" y="11113"/>
                      <a:pt x="169070" y="11113"/>
                    </a:cubicBezTo>
                    <a:close/>
                    <a:moveTo>
                      <a:pt x="169069" y="0"/>
                    </a:moveTo>
                    <a:cubicBezTo>
                      <a:pt x="213978" y="0"/>
                      <a:pt x="256245" y="17171"/>
                      <a:pt x="289267" y="48872"/>
                    </a:cubicBezTo>
                    <a:cubicBezTo>
                      <a:pt x="320967" y="81893"/>
                      <a:pt x="338138" y="124160"/>
                      <a:pt x="338138" y="169069"/>
                    </a:cubicBezTo>
                    <a:cubicBezTo>
                      <a:pt x="338138" y="213978"/>
                      <a:pt x="320967" y="256245"/>
                      <a:pt x="289267" y="289267"/>
                    </a:cubicBezTo>
                    <a:cubicBezTo>
                      <a:pt x="256245" y="320967"/>
                      <a:pt x="213978" y="338138"/>
                      <a:pt x="169069" y="338138"/>
                    </a:cubicBezTo>
                    <a:cubicBezTo>
                      <a:pt x="124160" y="338138"/>
                      <a:pt x="81893" y="320967"/>
                      <a:pt x="48872" y="289267"/>
                    </a:cubicBezTo>
                    <a:cubicBezTo>
                      <a:pt x="17171" y="256245"/>
                      <a:pt x="0" y="213978"/>
                      <a:pt x="0" y="169069"/>
                    </a:cubicBezTo>
                    <a:cubicBezTo>
                      <a:pt x="0" y="124160"/>
                      <a:pt x="17171" y="81893"/>
                      <a:pt x="48872" y="48872"/>
                    </a:cubicBezTo>
                    <a:cubicBezTo>
                      <a:pt x="81893" y="17171"/>
                      <a:pt x="124160" y="0"/>
                      <a:pt x="169069" y="0"/>
                    </a:cubicBezTo>
                    <a:close/>
                  </a:path>
                </a:pathLst>
              </a:custGeom>
              <a:solidFill>
                <a:srgbClr val="DE5B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19" name="矩形 18"/>
              <p:cNvSpPr/>
              <p:nvPr/>
            </p:nvSpPr>
            <p:spPr>
              <a:xfrm>
                <a:off x="3407582" y="4136489"/>
                <a:ext cx="2319208" cy="401648"/>
              </a:xfrm>
              <a:prstGeom prst="rect">
                <a:avLst/>
              </a:prstGeom>
            </p:spPr>
            <p:txBody>
              <a:bodyPr wrap="square">
                <a:noAutofit/>
              </a:bodyPr>
              <a:lstStyle/>
              <a:p>
                <a:pPr algn="ctr">
                  <a:lnSpc>
                    <a:spcPct val="120000"/>
                  </a:lnSpc>
                  <a:buClr>
                    <a:srgbClr val="E24848"/>
                  </a:buClr>
                </a:pPr>
                <a:r>
                  <a:rPr lang="zh-CN" altLang="en-US" sz="1200" noProof="1">
                    <a:solidFill>
                      <a:schemeClr val="bg1">
                        <a:lumMod val="50000"/>
                      </a:schemeClr>
                    </a:solidFill>
                    <a:latin typeface="+mn-lt"/>
                    <a:ea typeface="+mn-ea"/>
                    <a:cs typeface="+mn-ea"/>
                    <a:sym typeface="+mn-lt"/>
                  </a:rPr>
                  <a:t>此部分内容作为文字排版占位显示</a:t>
                </a:r>
                <a:br>
                  <a:rPr lang="zh-CN" altLang="en-US" sz="1200" noProof="1">
                    <a:solidFill>
                      <a:schemeClr val="bg1">
                        <a:lumMod val="50000"/>
                      </a:schemeClr>
                    </a:solidFill>
                    <a:latin typeface="+mn-lt"/>
                    <a:ea typeface="+mn-ea"/>
                    <a:cs typeface="+mn-ea"/>
                    <a:sym typeface="+mn-lt"/>
                  </a:rPr>
                </a:br>
                <a:r>
                  <a:rPr lang="zh-CN" altLang="en-US" sz="1200" noProof="1">
                    <a:solidFill>
                      <a:schemeClr val="bg1">
                        <a:lumMod val="50000"/>
                      </a:schemeClr>
                    </a:solidFill>
                    <a:latin typeface="+mn-lt"/>
                    <a:ea typeface="+mn-ea"/>
                    <a:cs typeface="+mn-ea"/>
                    <a:sym typeface="+mn-lt"/>
                  </a:rPr>
                  <a:t>（建议使用主题字体）</a:t>
                </a:r>
                <a:endParaRPr lang="zh-CN" altLang="en-US" sz="1200" noProof="1">
                  <a:solidFill>
                    <a:schemeClr val="bg1">
                      <a:lumMod val="50000"/>
                    </a:schemeClr>
                  </a:solidFill>
                  <a:latin typeface="+mn-lt"/>
                  <a:ea typeface="+mn-ea"/>
                  <a:cs typeface="+mn-ea"/>
                  <a:sym typeface="+mn-lt"/>
                </a:endParaRPr>
              </a:p>
            </p:txBody>
          </p:sp>
          <p:grpSp>
            <p:nvGrpSpPr>
              <p:cNvPr id="20" name="组合 19"/>
              <p:cNvGrpSpPr/>
              <p:nvPr/>
            </p:nvGrpSpPr>
            <p:grpSpPr>
              <a:xfrm>
                <a:off x="3847384" y="2790931"/>
                <a:ext cx="219985" cy="185976"/>
                <a:chOff x="8739188" y="3612536"/>
                <a:chExt cx="192262" cy="162540"/>
              </a:xfrm>
              <a:solidFill>
                <a:schemeClr val="bg1"/>
              </a:solidFill>
            </p:grpSpPr>
            <p:sp>
              <p:nvSpPr>
                <p:cNvPr id="21" name="任意多边形: 形状 56"/>
                <p:cNvSpPr/>
                <p:nvPr/>
              </p:nvSpPr>
              <p:spPr bwMode="auto">
                <a:xfrm>
                  <a:off x="8739188" y="3722688"/>
                  <a:ext cx="76200" cy="52388"/>
                </a:xfrm>
                <a:custGeom>
                  <a:gdLst>
                    <a:gd name="T0" fmla="*/ 237 w 241"/>
                    <a:gd name="T1" fmla="*/ 80 h 166"/>
                    <a:gd name="T2" fmla="*/ 162 w 241"/>
                    <a:gd name="T3" fmla="*/ 5 h 166"/>
                    <a:gd name="T4" fmla="*/ 159 w 241"/>
                    <a:gd name="T5" fmla="*/ 2 h 166"/>
                    <a:gd name="T6" fmla="*/ 157 w 241"/>
                    <a:gd name="T7" fmla="*/ 1 h 166"/>
                    <a:gd name="T8" fmla="*/ 154 w 241"/>
                    <a:gd name="T9" fmla="*/ 0 h 166"/>
                    <a:gd name="T10" fmla="*/ 150 w 241"/>
                    <a:gd name="T11" fmla="*/ 0 h 166"/>
                    <a:gd name="T12" fmla="*/ 148 w 241"/>
                    <a:gd name="T13" fmla="*/ 0 h 166"/>
                    <a:gd name="T14" fmla="*/ 145 w 241"/>
                    <a:gd name="T15" fmla="*/ 1 h 166"/>
                    <a:gd name="T16" fmla="*/ 143 w 241"/>
                    <a:gd name="T17" fmla="*/ 2 h 166"/>
                    <a:gd name="T18" fmla="*/ 140 w 241"/>
                    <a:gd name="T19" fmla="*/ 5 h 166"/>
                    <a:gd name="T20" fmla="*/ 5 w 241"/>
                    <a:gd name="T21" fmla="*/ 140 h 166"/>
                    <a:gd name="T22" fmla="*/ 3 w 241"/>
                    <a:gd name="T23" fmla="*/ 144 h 166"/>
                    <a:gd name="T24" fmla="*/ 0 w 241"/>
                    <a:gd name="T25" fmla="*/ 148 h 166"/>
                    <a:gd name="T26" fmla="*/ 0 w 241"/>
                    <a:gd name="T27" fmla="*/ 153 h 166"/>
                    <a:gd name="T28" fmla="*/ 1 w 241"/>
                    <a:gd name="T29" fmla="*/ 156 h 166"/>
                    <a:gd name="T30" fmla="*/ 4 w 241"/>
                    <a:gd name="T31" fmla="*/ 160 h 166"/>
                    <a:gd name="T32" fmla="*/ 7 w 241"/>
                    <a:gd name="T33" fmla="*/ 163 h 166"/>
                    <a:gd name="T34" fmla="*/ 12 w 241"/>
                    <a:gd name="T35" fmla="*/ 165 h 166"/>
                    <a:gd name="T36" fmla="*/ 15 w 241"/>
                    <a:gd name="T37" fmla="*/ 166 h 166"/>
                    <a:gd name="T38" fmla="*/ 166 w 241"/>
                    <a:gd name="T39" fmla="*/ 166 h 166"/>
                    <a:gd name="T40" fmla="*/ 172 w 241"/>
                    <a:gd name="T41" fmla="*/ 165 h 166"/>
                    <a:gd name="T42" fmla="*/ 176 w 241"/>
                    <a:gd name="T43" fmla="*/ 162 h 166"/>
                    <a:gd name="T44" fmla="*/ 237 w 241"/>
                    <a:gd name="T45" fmla="*/ 101 h 166"/>
                    <a:gd name="T46" fmla="*/ 239 w 241"/>
                    <a:gd name="T47" fmla="*/ 98 h 166"/>
                    <a:gd name="T48" fmla="*/ 241 w 241"/>
                    <a:gd name="T49" fmla="*/ 96 h 166"/>
                    <a:gd name="T50" fmla="*/ 241 w 241"/>
                    <a:gd name="T51" fmla="*/ 94 h 166"/>
                    <a:gd name="T52" fmla="*/ 241 w 241"/>
                    <a:gd name="T53" fmla="*/ 90 h 166"/>
                    <a:gd name="T54" fmla="*/ 241 w 241"/>
                    <a:gd name="T55" fmla="*/ 87 h 166"/>
                    <a:gd name="T56" fmla="*/ 241 w 241"/>
                    <a:gd name="T57" fmla="*/ 85 h 166"/>
                    <a:gd name="T58" fmla="*/ 239 w 241"/>
                    <a:gd name="T59" fmla="*/ 83 h 166"/>
                    <a:gd name="T60" fmla="*/ 237 w 241"/>
                    <a:gd name="T61" fmla="*/ 8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1" h="166">
                      <a:moveTo>
                        <a:pt x="237" y="80"/>
                      </a:moveTo>
                      <a:lnTo>
                        <a:pt x="162" y="5"/>
                      </a:lnTo>
                      <a:lnTo>
                        <a:pt x="159" y="2"/>
                      </a:lnTo>
                      <a:lnTo>
                        <a:pt x="157" y="1"/>
                      </a:lnTo>
                      <a:lnTo>
                        <a:pt x="154" y="0"/>
                      </a:lnTo>
                      <a:lnTo>
                        <a:pt x="150" y="0"/>
                      </a:lnTo>
                      <a:lnTo>
                        <a:pt x="148" y="0"/>
                      </a:lnTo>
                      <a:lnTo>
                        <a:pt x="145" y="1"/>
                      </a:lnTo>
                      <a:lnTo>
                        <a:pt x="143" y="2"/>
                      </a:lnTo>
                      <a:lnTo>
                        <a:pt x="140" y="5"/>
                      </a:lnTo>
                      <a:lnTo>
                        <a:pt x="5" y="140"/>
                      </a:lnTo>
                      <a:lnTo>
                        <a:pt x="3" y="144"/>
                      </a:lnTo>
                      <a:lnTo>
                        <a:pt x="0" y="148"/>
                      </a:lnTo>
                      <a:lnTo>
                        <a:pt x="0" y="153"/>
                      </a:lnTo>
                      <a:lnTo>
                        <a:pt x="1" y="156"/>
                      </a:lnTo>
                      <a:lnTo>
                        <a:pt x="4" y="160"/>
                      </a:lnTo>
                      <a:lnTo>
                        <a:pt x="7" y="163"/>
                      </a:lnTo>
                      <a:lnTo>
                        <a:pt x="12" y="165"/>
                      </a:lnTo>
                      <a:lnTo>
                        <a:pt x="15" y="166"/>
                      </a:lnTo>
                      <a:lnTo>
                        <a:pt x="166" y="166"/>
                      </a:lnTo>
                      <a:lnTo>
                        <a:pt x="172" y="165"/>
                      </a:lnTo>
                      <a:lnTo>
                        <a:pt x="176" y="162"/>
                      </a:lnTo>
                      <a:lnTo>
                        <a:pt x="237" y="101"/>
                      </a:lnTo>
                      <a:lnTo>
                        <a:pt x="239" y="98"/>
                      </a:lnTo>
                      <a:lnTo>
                        <a:pt x="241" y="96"/>
                      </a:lnTo>
                      <a:lnTo>
                        <a:pt x="241" y="94"/>
                      </a:lnTo>
                      <a:lnTo>
                        <a:pt x="241" y="90"/>
                      </a:lnTo>
                      <a:lnTo>
                        <a:pt x="241" y="87"/>
                      </a:lnTo>
                      <a:lnTo>
                        <a:pt x="241" y="85"/>
                      </a:lnTo>
                      <a:lnTo>
                        <a:pt x="239" y="83"/>
                      </a:lnTo>
                      <a:lnTo>
                        <a:pt x="237"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22" name="任意多边形: 形状 57"/>
                <p:cNvSpPr/>
                <p:nvPr/>
              </p:nvSpPr>
              <p:spPr bwMode="auto">
                <a:xfrm>
                  <a:off x="8806037" y="3612536"/>
                  <a:ext cx="125413" cy="123825"/>
                </a:xfrm>
                <a:custGeom>
                  <a:gdLst>
                    <a:gd name="T0" fmla="*/ 42 w 393"/>
                    <a:gd name="T1" fmla="*/ 146 h 392"/>
                    <a:gd name="T2" fmla="*/ 38 w 393"/>
                    <a:gd name="T3" fmla="*/ 157 h 392"/>
                    <a:gd name="T4" fmla="*/ 25 w 393"/>
                    <a:gd name="T5" fmla="*/ 176 h 392"/>
                    <a:gd name="T6" fmla="*/ 9 w 393"/>
                    <a:gd name="T7" fmla="*/ 195 h 392"/>
                    <a:gd name="T8" fmla="*/ 7 w 393"/>
                    <a:gd name="T9" fmla="*/ 200 h 392"/>
                    <a:gd name="T10" fmla="*/ 7 w 393"/>
                    <a:gd name="T11" fmla="*/ 206 h 392"/>
                    <a:gd name="T12" fmla="*/ 9 w 393"/>
                    <a:gd name="T13" fmla="*/ 211 h 392"/>
                    <a:gd name="T14" fmla="*/ 176 w 393"/>
                    <a:gd name="T15" fmla="*/ 381 h 392"/>
                    <a:gd name="T16" fmla="*/ 182 w 393"/>
                    <a:gd name="T17" fmla="*/ 384 h 392"/>
                    <a:gd name="T18" fmla="*/ 188 w 393"/>
                    <a:gd name="T19" fmla="*/ 385 h 392"/>
                    <a:gd name="T20" fmla="*/ 191 w 393"/>
                    <a:gd name="T21" fmla="*/ 385 h 392"/>
                    <a:gd name="T22" fmla="*/ 195 w 393"/>
                    <a:gd name="T23" fmla="*/ 383 h 392"/>
                    <a:gd name="T24" fmla="*/ 214 w 393"/>
                    <a:gd name="T25" fmla="*/ 367 h 392"/>
                    <a:gd name="T26" fmla="*/ 233 w 393"/>
                    <a:gd name="T27" fmla="*/ 354 h 392"/>
                    <a:gd name="T28" fmla="*/ 243 w 393"/>
                    <a:gd name="T29" fmla="*/ 350 h 392"/>
                    <a:gd name="T30" fmla="*/ 254 w 393"/>
                    <a:gd name="T31" fmla="*/ 350 h 392"/>
                    <a:gd name="T32" fmla="*/ 266 w 393"/>
                    <a:gd name="T33" fmla="*/ 354 h 392"/>
                    <a:gd name="T34" fmla="*/ 287 w 393"/>
                    <a:gd name="T35" fmla="*/ 369 h 392"/>
                    <a:gd name="T36" fmla="*/ 311 w 393"/>
                    <a:gd name="T37" fmla="*/ 391 h 392"/>
                    <a:gd name="T38" fmla="*/ 322 w 393"/>
                    <a:gd name="T39" fmla="*/ 391 h 392"/>
                    <a:gd name="T40" fmla="*/ 389 w 393"/>
                    <a:gd name="T41" fmla="*/ 328 h 392"/>
                    <a:gd name="T42" fmla="*/ 392 w 393"/>
                    <a:gd name="T43" fmla="*/ 322 h 392"/>
                    <a:gd name="T44" fmla="*/ 393 w 393"/>
                    <a:gd name="T45" fmla="*/ 316 h 392"/>
                    <a:gd name="T46" fmla="*/ 392 w 393"/>
                    <a:gd name="T47" fmla="*/ 311 h 392"/>
                    <a:gd name="T48" fmla="*/ 389 w 393"/>
                    <a:gd name="T49" fmla="*/ 306 h 392"/>
                    <a:gd name="T50" fmla="*/ 86 w 393"/>
                    <a:gd name="T51" fmla="*/ 2 h 392"/>
                    <a:gd name="T52" fmla="*/ 80 w 393"/>
                    <a:gd name="T53" fmla="*/ 0 h 392"/>
                    <a:gd name="T54" fmla="*/ 71 w 393"/>
                    <a:gd name="T55" fmla="*/ 1 h 392"/>
                    <a:gd name="T56" fmla="*/ 5 w 393"/>
                    <a:gd name="T57" fmla="*/ 64 h 392"/>
                    <a:gd name="T58" fmla="*/ 1 w 393"/>
                    <a:gd name="T59" fmla="*/ 69 h 392"/>
                    <a:gd name="T60" fmla="*/ 0 w 393"/>
                    <a:gd name="T61" fmla="*/ 76 h 392"/>
                    <a:gd name="T62" fmla="*/ 1 w 393"/>
                    <a:gd name="T63" fmla="*/ 81 h 392"/>
                    <a:gd name="T64" fmla="*/ 5 w 393"/>
                    <a:gd name="T65" fmla="*/ 86 h 392"/>
                    <a:gd name="T66" fmla="*/ 33 w 393"/>
                    <a:gd name="T67" fmla="*/ 118 h 392"/>
                    <a:gd name="T68" fmla="*/ 40 w 393"/>
                    <a:gd name="T69" fmla="*/ 130 h 392"/>
                    <a:gd name="T70" fmla="*/ 42 w 393"/>
                    <a:gd name="T71" fmla="*/ 140 h 3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3" h="392">
                      <a:moveTo>
                        <a:pt x="42" y="140"/>
                      </a:moveTo>
                      <a:lnTo>
                        <a:pt x="42" y="146"/>
                      </a:lnTo>
                      <a:lnTo>
                        <a:pt x="41" y="151"/>
                      </a:lnTo>
                      <a:lnTo>
                        <a:pt x="38" y="157"/>
                      </a:lnTo>
                      <a:lnTo>
                        <a:pt x="35" y="163"/>
                      </a:lnTo>
                      <a:lnTo>
                        <a:pt x="25" y="176"/>
                      </a:lnTo>
                      <a:lnTo>
                        <a:pt x="10" y="193"/>
                      </a:lnTo>
                      <a:lnTo>
                        <a:pt x="9" y="195"/>
                      </a:lnTo>
                      <a:lnTo>
                        <a:pt x="7" y="198"/>
                      </a:lnTo>
                      <a:lnTo>
                        <a:pt x="7" y="200"/>
                      </a:lnTo>
                      <a:lnTo>
                        <a:pt x="6" y="203"/>
                      </a:lnTo>
                      <a:lnTo>
                        <a:pt x="7" y="206"/>
                      </a:lnTo>
                      <a:lnTo>
                        <a:pt x="7" y="209"/>
                      </a:lnTo>
                      <a:lnTo>
                        <a:pt x="9" y="211"/>
                      </a:lnTo>
                      <a:lnTo>
                        <a:pt x="10" y="214"/>
                      </a:lnTo>
                      <a:lnTo>
                        <a:pt x="176" y="381"/>
                      </a:lnTo>
                      <a:lnTo>
                        <a:pt x="180" y="383"/>
                      </a:lnTo>
                      <a:lnTo>
                        <a:pt x="182" y="384"/>
                      </a:lnTo>
                      <a:lnTo>
                        <a:pt x="184" y="385"/>
                      </a:lnTo>
                      <a:lnTo>
                        <a:pt x="188" y="385"/>
                      </a:lnTo>
                      <a:lnTo>
                        <a:pt x="188" y="385"/>
                      </a:lnTo>
                      <a:lnTo>
                        <a:pt x="191" y="385"/>
                      </a:lnTo>
                      <a:lnTo>
                        <a:pt x="193" y="384"/>
                      </a:lnTo>
                      <a:lnTo>
                        <a:pt x="195" y="383"/>
                      </a:lnTo>
                      <a:lnTo>
                        <a:pt x="198" y="381"/>
                      </a:lnTo>
                      <a:lnTo>
                        <a:pt x="214" y="367"/>
                      </a:lnTo>
                      <a:lnTo>
                        <a:pt x="227" y="357"/>
                      </a:lnTo>
                      <a:lnTo>
                        <a:pt x="233" y="354"/>
                      </a:lnTo>
                      <a:lnTo>
                        <a:pt x="238" y="351"/>
                      </a:lnTo>
                      <a:lnTo>
                        <a:pt x="243" y="350"/>
                      </a:lnTo>
                      <a:lnTo>
                        <a:pt x="249" y="349"/>
                      </a:lnTo>
                      <a:lnTo>
                        <a:pt x="254" y="350"/>
                      </a:lnTo>
                      <a:lnTo>
                        <a:pt x="260" y="351"/>
                      </a:lnTo>
                      <a:lnTo>
                        <a:pt x="266" y="354"/>
                      </a:lnTo>
                      <a:lnTo>
                        <a:pt x="272" y="358"/>
                      </a:lnTo>
                      <a:lnTo>
                        <a:pt x="287" y="369"/>
                      </a:lnTo>
                      <a:lnTo>
                        <a:pt x="305" y="387"/>
                      </a:lnTo>
                      <a:lnTo>
                        <a:pt x="311" y="391"/>
                      </a:lnTo>
                      <a:lnTo>
                        <a:pt x="316" y="392"/>
                      </a:lnTo>
                      <a:lnTo>
                        <a:pt x="322" y="391"/>
                      </a:lnTo>
                      <a:lnTo>
                        <a:pt x="326" y="387"/>
                      </a:lnTo>
                      <a:lnTo>
                        <a:pt x="389" y="328"/>
                      </a:lnTo>
                      <a:lnTo>
                        <a:pt x="391" y="325"/>
                      </a:lnTo>
                      <a:lnTo>
                        <a:pt x="392" y="322"/>
                      </a:lnTo>
                      <a:lnTo>
                        <a:pt x="393" y="320"/>
                      </a:lnTo>
                      <a:lnTo>
                        <a:pt x="393" y="316"/>
                      </a:lnTo>
                      <a:lnTo>
                        <a:pt x="393" y="313"/>
                      </a:lnTo>
                      <a:lnTo>
                        <a:pt x="392" y="311"/>
                      </a:lnTo>
                      <a:lnTo>
                        <a:pt x="391" y="308"/>
                      </a:lnTo>
                      <a:lnTo>
                        <a:pt x="389" y="306"/>
                      </a:lnTo>
                      <a:lnTo>
                        <a:pt x="88" y="5"/>
                      </a:lnTo>
                      <a:lnTo>
                        <a:pt x="86" y="2"/>
                      </a:lnTo>
                      <a:lnTo>
                        <a:pt x="83" y="1"/>
                      </a:lnTo>
                      <a:lnTo>
                        <a:pt x="80" y="0"/>
                      </a:lnTo>
                      <a:lnTo>
                        <a:pt x="77" y="0"/>
                      </a:lnTo>
                      <a:lnTo>
                        <a:pt x="71" y="1"/>
                      </a:lnTo>
                      <a:lnTo>
                        <a:pt x="67" y="5"/>
                      </a:lnTo>
                      <a:lnTo>
                        <a:pt x="5" y="64"/>
                      </a:lnTo>
                      <a:lnTo>
                        <a:pt x="2" y="67"/>
                      </a:lnTo>
                      <a:lnTo>
                        <a:pt x="1" y="69"/>
                      </a:lnTo>
                      <a:lnTo>
                        <a:pt x="0" y="72"/>
                      </a:lnTo>
                      <a:lnTo>
                        <a:pt x="0" y="76"/>
                      </a:lnTo>
                      <a:lnTo>
                        <a:pt x="0" y="78"/>
                      </a:lnTo>
                      <a:lnTo>
                        <a:pt x="1" y="81"/>
                      </a:lnTo>
                      <a:lnTo>
                        <a:pt x="2" y="84"/>
                      </a:lnTo>
                      <a:lnTo>
                        <a:pt x="5" y="86"/>
                      </a:lnTo>
                      <a:lnTo>
                        <a:pt x="20" y="104"/>
                      </a:lnTo>
                      <a:lnTo>
                        <a:pt x="33" y="118"/>
                      </a:lnTo>
                      <a:lnTo>
                        <a:pt x="36" y="124"/>
                      </a:lnTo>
                      <a:lnTo>
                        <a:pt x="40" y="130"/>
                      </a:lnTo>
                      <a:lnTo>
                        <a:pt x="41" y="136"/>
                      </a:lnTo>
                      <a:lnTo>
                        <a:pt x="42" y="140"/>
                      </a:lnTo>
                      <a:lnTo>
                        <a:pt x="42"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grpSp>
        </p:grpSp>
      </p:grpSp>
      <p:sp>
        <p:nvSpPr>
          <p:cNvPr id="32" name="文本框 173"/>
          <p:cNvSpPr txBox="1"/>
          <p:nvPr/>
        </p:nvSpPr>
        <p:spPr>
          <a:xfrm>
            <a:off x="1495431" y="2886226"/>
            <a:ext cx="2519186" cy="369172"/>
          </a:xfrm>
          <a:prstGeom prst="rect">
            <a:avLst/>
          </a:prstGeom>
          <a:noFill/>
        </p:spPr>
        <p:txBody>
          <a:bodyPr wrap="none">
            <a:normAutofit lnSpcReduction="10000"/>
          </a:bodyPr>
          <a:lstStyle/>
          <a:p>
            <a:r>
              <a:rPr lang="zh-CN" altLang="en-US" sz="1865" b="1">
                <a:solidFill>
                  <a:schemeClr val="bg1">
                    <a:lumMod val="50000"/>
                  </a:schemeClr>
                </a:solidFill>
                <a:latin typeface="+mn-lt"/>
                <a:ea typeface="+mn-ea"/>
                <a:cs typeface="+mn-ea"/>
                <a:sym typeface="+mn-lt"/>
              </a:rPr>
              <a:t>标题文本预设</a:t>
            </a:r>
            <a:endParaRPr lang="zh-CN" altLang="en-US" sz="1865" b="1">
              <a:solidFill>
                <a:schemeClr val="bg1">
                  <a:lumMod val="50000"/>
                </a:schemeClr>
              </a:solidFill>
              <a:latin typeface="+mn-lt"/>
              <a:ea typeface="+mn-ea"/>
              <a:cs typeface="+mn-ea"/>
              <a:sym typeface="+mn-lt"/>
            </a:endParaRPr>
          </a:p>
        </p:txBody>
      </p:sp>
      <p:sp>
        <p:nvSpPr>
          <p:cNvPr id="33" name="文本框 174"/>
          <p:cNvSpPr txBox="1"/>
          <p:nvPr/>
        </p:nvSpPr>
        <p:spPr>
          <a:xfrm>
            <a:off x="1495431" y="3255398"/>
            <a:ext cx="2519186" cy="498381"/>
          </a:xfrm>
          <a:prstGeom prst="rect">
            <a:avLst/>
          </a:prstGeom>
          <a:noFill/>
        </p:spPr>
        <p:txBody>
          <a:bodyPr wrap="square">
            <a:normAutofit/>
          </a:bodyPr>
          <a:lstStyle/>
          <a:p>
            <a:pPr>
              <a:lnSpc>
                <a:spcPct val="13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endParaRPr lang="zh-CN" altLang="en-US" sz="935">
              <a:solidFill>
                <a:schemeClr val="bg1">
                  <a:lumMod val="50000"/>
                </a:schemeClr>
              </a:solidFill>
              <a:latin typeface="+mn-lt"/>
              <a:ea typeface="+mn-ea"/>
              <a:cs typeface="+mn-ea"/>
              <a:sym typeface="+mn-lt"/>
            </a:endParaRPr>
          </a:p>
        </p:txBody>
      </p:sp>
      <p:sp>
        <p:nvSpPr>
          <p:cNvPr id="34" name="文本框 175"/>
          <p:cNvSpPr txBox="1"/>
          <p:nvPr/>
        </p:nvSpPr>
        <p:spPr>
          <a:xfrm>
            <a:off x="1495431" y="4230122"/>
            <a:ext cx="2519186" cy="369172"/>
          </a:xfrm>
          <a:prstGeom prst="rect">
            <a:avLst/>
          </a:prstGeom>
          <a:noFill/>
        </p:spPr>
        <p:txBody>
          <a:bodyPr wrap="none">
            <a:normAutofit lnSpcReduction="10000"/>
          </a:bodyPr>
          <a:lstStyle/>
          <a:p>
            <a:r>
              <a:rPr lang="zh-CN" altLang="en-US" sz="1865" b="1">
                <a:solidFill>
                  <a:schemeClr val="bg1">
                    <a:lumMod val="50000"/>
                  </a:schemeClr>
                </a:solidFill>
                <a:latin typeface="+mn-lt"/>
                <a:ea typeface="+mn-ea"/>
                <a:cs typeface="+mn-ea"/>
                <a:sym typeface="+mn-lt"/>
              </a:rPr>
              <a:t>标题文本预设</a:t>
            </a:r>
            <a:endParaRPr lang="zh-CN" altLang="en-US" sz="1865" b="1">
              <a:solidFill>
                <a:schemeClr val="bg1">
                  <a:lumMod val="50000"/>
                </a:schemeClr>
              </a:solidFill>
              <a:latin typeface="+mn-lt"/>
              <a:ea typeface="+mn-ea"/>
              <a:cs typeface="+mn-ea"/>
              <a:sym typeface="+mn-lt"/>
            </a:endParaRPr>
          </a:p>
        </p:txBody>
      </p:sp>
      <p:sp>
        <p:nvSpPr>
          <p:cNvPr id="35" name="文本框 176"/>
          <p:cNvSpPr txBox="1"/>
          <p:nvPr/>
        </p:nvSpPr>
        <p:spPr>
          <a:xfrm>
            <a:off x="1495431" y="4599294"/>
            <a:ext cx="2519186" cy="498381"/>
          </a:xfrm>
          <a:prstGeom prst="rect">
            <a:avLst/>
          </a:prstGeom>
          <a:noFill/>
        </p:spPr>
        <p:txBody>
          <a:bodyPr wrap="square">
            <a:normAutofit/>
          </a:bodyPr>
          <a:lstStyle/>
          <a:p>
            <a:pPr>
              <a:lnSpc>
                <a:spcPct val="13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endParaRPr lang="zh-CN" altLang="en-US" sz="935">
              <a:solidFill>
                <a:schemeClr val="bg1">
                  <a:lumMod val="50000"/>
                </a:schemeClr>
              </a:solidFill>
              <a:latin typeface="+mn-lt"/>
              <a:ea typeface="+mn-ea"/>
              <a:cs typeface="+mn-ea"/>
              <a:sym typeface="+mn-lt"/>
            </a:endParaRPr>
          </a:p>
        </p:txBody>
      </p:sp>
      <p:sp>
        <p:nvSpPr>
          <p:cNvPr id="36" name="文本框 177"/>
          <p:cNvSpPr txBox="1"/>
          <p:nvPr/>
        </p:nvSpPr>
        <p:spPr>
          <a:xfrm>
            <a:off x="8145776" y="2886226"/>
            <a:ext cx="2519186" cy="369172"/>
          </a:xfrm>
          <a:prstGeom prst="rect">
            <a:avLst/>
          </a:prstGeom>
          <a:noFill/>
        </p:spPr>
        <p:txBody>
          <a:bodyPr wrap="none">
            <a:normAutofit lnSpcReduction="10000"/>
          </a:bodyPr>
          <a:lstStyle/>
          <a:p>
            <a:pPr algn="r"/>
            <a:r>
              <a:rPr lang="zh-CN" altLang="en-US" sz="1865" b="1">
                <a:solidFill>
                  <a:schemeClr val="bg1">
                    <a:lumMod val="50000"/>
                  </a:schemeClr>
                </a:solidFill>
                <a:latin typeface="+mn-lt"/>
                <a:ea typeface="+mn-ea"/>
                <a:cs typeface="+mn-ea"/>
                <a:sym typeface="+mn-lt"/>
              </a:rPr>
              <a:t>标题文本预设</a:t>
            </a:r>
            <a:endParaRPr lang="zh-CN" altLang="en-US" sz="1865" b="1">
              <a:solidFill>
                <a:schemeClr val="bg1">
                  <a:lumMod val="50000"/>
                </a:schemeClr>
              </a:solidFill>
              <a:latin typeface="+mn-lt"/>
              <a:ea typeface="+mn-ea"/>
              <a:cs typeface="+mn-ea"/>
              <a:sym typeface="+mn-lt"/>
            </a:endParaRPr>
          </a:p>
        </p:txBody>
      </p:sp>
      <p:sp>
        <p:nvSpPr>
          <p:cNvPr id="37" name="文本框 178"/>
          <p:cNvSpPr txBox="1"/>
          <p:nvPr/>
        </p:nvSpPr>
        <p:spPr>
          <a:xfrm>
            <a:off x="8145776" y="3255397"/>
            <a:ext cx="2519186" cy="480885"/>
          </a:xfrm>
          <a:prstGeom prst="rect">
            <a:avLst/>
          </a:prstGeom>
          <a:noFill/>
        </p:spPr>
        <p:txBody>
          <a:bodyPr wrap="square">
            <a:noAutofit/>
          </a:bodyPr>
          <a:lstStyle/>
          <a:p>
            <a:pPr algn="r">
              <a:lnSpc>
                <a:spcPct val="13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endParaRPr lang="zh-CN" altLang="en-US" sz="935">
              <a:solidFill>
                <a:schemeClr val="bg1">
                  <a:lumMod val="50000"/>
                </a:schemeClr>
              </a:solidFill>
              <a:latin typeface="+mn-lt"/>
              <a:ea typeface="+mn-ea"/>
              <a:cs typeface="+mn-ea"/>
              <a:sym typeface="+mn-lt"/>
            </a:endParaRPr>
          </a:p>
        </p:txBody>
      </p:sp>
      <p:sp>
        <p:nvSpPr>
          <p:cNvPr id="38" name="文本框 179"/>
          <p:cNvSpPr txBox="1"/>
          <p:nvPr/>
        </p:nvSpPr>
        <p:spPr>
          <a:xfrm>
            <a:off x="8145776" y="4230122"/>
            <a:ext cx="2519186" cy="369172"/>
          </a:xfrm>
          <a:prstGeom prst="rect">
            <a:avLst/>
          </a:prstGeom>
          <a:noFill/>
        </p:spPr>
        <p:txBody>
          <a:bodyPr wrap="none">
            <a:normAutofit lnSpcReduction="10000"/>
          </a:bodyPr>
          <a:lstStyle/>
          <a:p>
            <a:pPr algn="r"/>
            <a:r>
              <a:rPr lang="zh-CN" altLang="en-US" sz="1865" b="1">
                <a:solidFill>
                  <a:schemeClr val="bg1">
                    <a:lumMod val="50000"/>
                  </a:schemeClr>
                </a:solidFill>
                <a:latin typeface="+mn-lt"/>
                <a:ea typeface="+mn-ea"/>
                <a:cs typeface="+mn-ea"/>
                <a:sym typeface="+mn-lt"/>
              </a:rPr>
              <a:t>标题文本预设</a:t>
            </a:r>
            <a:endParaRPr lang="zh-CN" altLang="en-US" sz="1865" b="1">
              <a:solidFill>
                <a:schemeClr val="bg1">
                  <a:lumMod val="50000"/>
                </a:schemeClr>
              </a:solidFill>
              <a:latin typeface="+mn-lt"/>
              <a:ea typeface="+mn-ea"/>
              <a:cs typeface="+mn-ea"/>
              <a:sym typeface="+mn-lt"/>
            </a:endParaRPr>
          </a:p>
        </p:txBody>
      </p:sp>
      <p:sp>
        <p:nvSpPr>
          <p:cNvPr id="39" name="文本框 180"/>
          <p:cNvSpPr txBox="1"/>
          <p:nvPr/>
        </p:nvSpPr>
        <p:spPr>
          <a:xfrm>
            <a:off x="8145776" y="4599294"/>
            <a:ext cx="2519186" cy="480885"/>
          </a:xfrm>
          <a:prstGeom prst="rect">
            <a:avLst/>
          </a:prstGeom>
          <a:noFill/>
        </p:spPr>
        <p:txBody>
          <a:bodyPr wrap="square">
            <a:noAutofit/>
          </a:bodyPr>
          <a:lstStyle/>
          <a:p>
            <a:pPr algn="r">
              <a:lnSpc>
                <a:spcPct val="13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endParaRPr lang="zh-CN" altLang="en-US" sz="935">
              <a:solidFill>
                <a:schemeClr val="bg1">
                  <a:lumMod val="50000"/>
                </a:schemeClr>
              </a:solidFill>
              <a:latin typeface="+mn-lt"/>
              <a:ea typeface="+mn-ea"/>
              <a:cs typeface="+mn-ea"/>
              <a:sym typeface="+mn-lt"/>
            </a:endParaRPr>
          </a:p>
        </p:txBody>
      </p:sp>
      <p:sp>
        <p:nvSpPr>
          <p:cNvPr id="40" name="文本框 181"/>
          <p:cNvSpPr txBox="1"/>
          <p:nvPr/>
        </p:nvSpPr>
        <p:spPr>
          <a:xfrm>
            <a:off x="4834004" y="1464685"/>
            <a:ext cx="2519186" cy="369172"/>
          </a:xfrm>
          <a:prstGeom prst="rect">
            <a:avLst/>
          </a:prstGeom>
          <a:noFill/>
        </p:spPr>
        <p:txBody>
          <a:bodyPr wrap="none">
            <a:normAutofit lnSpcReduction="10000"/>
          </a:bodyPr>
          <a:lstStyle/>
          <a:p>
            <a:pPr algn="ctr"/>
            <a:r>
              <a:rPr lang="zh-CN" altLang="en-US" sz="1865" b="1">
                <a:solidFill>
                  <a:schemeClr val="bg1">
                    <a:lumMod val="50000"/>
                  </a:schemeClr>
                </a:solidFill>
                <a:latin typeface="+mn-lt"/>
                <a:ea typeface="+mn-ea"/>
                <a:cs typeface="+mn-ea"/>
                <a:sym typeface="+mn-lt"/>
              </a:rPr>
              <a:t>标题文本预设</a:t>
            </a:r>
            <a:endParaRPr lang="zh-CN" altLang="en-US" sz="1865" b="1">
              <a:solidFill>
                <a:schemeClr val="bg1">
                  <a:lumMod val="50000"/>
                </a:schemeClr>
              </a:solidFill>
              <a:latin typeface="+mn-lt"/>
              <a:ea typeface="+mn-ea"/>
              <a:cs typeface="+mn-ea"/>
              <a:sym typeface="+mn-lt"/>
            </a:endParaRPr>
          </a:p>
        </p:txBody>
      </p:sp>
      <p:sp>
        <p:nvSpPr>
          <p:cNvPr id="41" name="文本框 182"/>
          <p:cNvSpPr txBox="1"/>
          <p:nvPr/>
        </p:nvSpPr>
        <p:spPr>
          <a:xfrm>
            <a:off x="4834004" y="1833857"/>
            <a:ext cx="2519186" cy="480885"/>
          </a:xfrm>
          <a:prstGeom prst="rect">
            <a:avLst/>
          </a:prstGeom>
          <a:noFill/>
        </p:spPr>
        <p:txBody>
          <a:bodyPr wrap="square">
            <a:noAutofit/>
          </a:bodyPr>
          <a:lstStyle/>
          <a:p>
            <a:pPr algn="ctr">
              <a:lnSpc>
                <a:spcPct val="13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endParaRPr lang="zh-CN" altLang="en-US" sz="935">
              <a:solidFill>
                <a:schemeClr val="bg1">
                  <a:lumMod val="50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1000" fill="hold"/>
                                        <p:tgtEl>
                                          <p:spTgt spid="34"/>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1000"/>
                                        <p:tgtEl>
                                          <p:spTgt spid="38"/>
                                        </p:tgtEl>
                                      </p:cBhvr>
                                    </p:animEffect>
                                    <p:anim calcmode="lin" valueType="num">
                                      <p:cBhvr>
                                        <p:cTn id="64" dur="1000" fill="hold"/>
                                        <p:tgtEl>
                                          <p:spTgt spid="38"/>
                                        </p:tgtEl>
                                        <p:attrNameLst>
                                          <p:attrName>ppt_x</p:attrName>
                                        </p:attrNameLst>
                                      </p:cBhvr>
                                      <p:tavLst>
                                        <p:tav tm="0">
                                          <p:val>
                                            <p:strVal val="#ppt_x"/>
                                          </p:val>
                                        </p:tav>
                                        <p:tav tm="100000">
                                          <p:val>
                                            <p:strVal val="#ppt_x"/>
                                          </p:val>
                                        </p:tav>
                                      </p:tavLst>
                                    </p:anim>
                                    <p:anim calcmode="lin" valueType="num">
                                      <p:cBhvr>
                                        <p:cTn id="65" dur="1000" fill="hold"/>
                                        <p:tgtEl>
                                          <p:spTgt spid="38"/>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2000"/>
                            </p:stCondLst>
                            <p:childTnLst>
                              <p:par>
                                <p:cTn id="72" presetID="47"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1000"/>
                                        <p:tgtEl>
                                          <p:spTgt spid="40"/>
                                        </p:tgtEl>
                                      </p:cBhvr>
                                    </p:animEffect>
                                    <p:anim calcmode="lin" valueType="num">
                                      <p:cBhvr>
                                        <p:cTn id="75" dur="1000" fill="hold"/>
                                        <p:tgtEl>
                                          <p:spTgt spid="40"/>
                                        </p:tgtEl>
                                        <p:attrNameLst>
                                          <p:attrName>ppt_x</p:attrName>
                                        </p:attrNameLst>
                                      </p:cBhvr>
                                      <p:tavLst>
                                        <p:tav tm="0">
                                          <p:val>
                                            <p:strVal val="#ppt_x"/>
                                          </p:val>
                                        </p:tav>
                                        <p:tav tm="100000">
                                          <p:val>
                                            <p:strVal val="#ppt_x"/>
                                          </p:val>
                                        </p:tav>
                                      </p:tavLst>
                                    </p:anim>
                                    <p:anim calcmode="lin" valueType="num">
                                      <p:cBhvr>
                                        <p:cTn id="76" dur="1000" fill="hold"/>
                                        <p:tgtEl>
                                          <p:spTgt spid="40"/>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3504838" y="3141094"/>
            <a:ext cx="5324540" cy="1230658"/>
          </a:xfrm>
          <a:prstGeom prst="rect">
            <a:avLst/>
          </a:prstGeom>
        </p:spPr>
        <p:txBody>
          <a:bodyPr wrap="square" lIns="0" tIns="0" rIns="0" bIns="0">
            <a:spAutoFit/>
          </a:bodyPr>
          <a:lstStyle/>
          <a:p>
            <a:pPr algn="ctr" eaLnBrk="1" hangingPunct="1">
              <a:defRPr/>
            </a:pPr>
            <a:r>
              <a:rPr lang="zh-CN" altLang="en-US" sz="7995" b="1" noProof="1">
                <a:solidFill>
                  <a:schemeClr val="bg1"/>
                </a:solidFill>
                <a:latin typeface="+mn-lt"/>
                <a:ea typeface="+mn-ea"/>
                <a:cs typeface="+mn-ea"/>
                <a:sym typeface="+mn-lt"/>
              </a:rPr>
              <a:t>请输入标题</a:t>
            </a:r>
            <a:endParaRPr lang="zh-CN" altLang="en-US" sz="7995" b="1" noProof="1">
              <a:solidFill>
                <a:schemeClr val="bg1"/>
              </a:solidFill>
              <a:latin typeface="+mn-lt"/>
              <a:ea typeface="+mn-ea"/>
              <a:cs typeface="+mn-ea"/>
              <a:sym typeface="+mn-lt"/>
            </a:endParaRPr>
          </a:p>
        </p:txBody>
      </p:sp>
      <p:sp>
        <p:nvSpPr>
          <p:cNvPr id="15" name="TextBox 11"/>
          <p:cNvSpPr txBox="1"/>
          <p:nvPr/>
        </p:nvSpPr>
        <p:spPr>
          <a:xfrm>
            <a:off x="4272589" y="4484661"/>
            <a:ext cx="3743974" cy="276999"/>
          </a:xfrm>
          <a:prstGeom prst="rect">
            <a:avLst/>
          </a:prstGeom>
          <a:noFill/>
        </p:spPr>
        <p:txBody>
          <a:bodyPr wrap="none">
            <a:spAutoFit/>
          </a:bodyPr>
          <a:lstStyle/>
          <a:p>
            <a:pPr marL="172085" lvl="1" indent="-172085">
              <a:buFont typeface="Arial" panose="020b0604020202020204" pitchFamily="34" charset="0"/>
              <a:buChar char="•"/>
              <a:defRPr/>
            </a:pPr>
            <a:r>
              <a:rPr lang="zh-CN" altLang="en-US" sz="1200" noProof="1">
                <a:solidFill>
                  <a:schemeClr val="bg1"/>
                </a:solidFill>
                <a:latin typeface="+mn-lt"/>
                <a:ea typeface="+mn-ea"/>
                <a:cs typeface="+mn-ea"/>
                <a:sym typeface="+mn-lt"/>
              </a:rPr>
              <a:t>添加相关标题文字添加相关标题文字相关标题文字</a:t>
            </a:r>
            <a:endParaRPr lang="zh-CN" altLang="en-US" sz="1200" noProof="1">
              <a:solidFill>
                <a:schemeClr val="bg1"/>
              </a:solidFill>
              <a:latin typeface="+mn-lt"/>
              <a:ea typeface="+mn-ea"/>
              <a:cs typeface="+mn-ea"/>
              <a:sym typeface="+mn-lt"/>
            </a:endParaRPr>
          </a:p>
        </p:txBody>
      </p:sp>
      <p:sp>
        <p:nvSpPr>
          <p:cNvPr id="17" name="TextBox 11"/>
          <p:cNvSpPr txBox="1"/>
          <p:nvPr/>
        </p:nvSpPr>
        <p:spPr>
          <a:xfrm>
            <a:off x="4272589" y="4802048"/>
            <a:ext cx="3743974" cy="276999"/>
          </a:xfrm>
          <a:prstGeom prst="rect">
            <a:avLst/>
          </a:prstGeom>
          <a:noFill/>
        </p:spPr>
        <p:txBody>
          <a:bodyPr wrap="none">
            <a:spAutoFit/>
          </a:bodyPr>
          <a:lstStyle/>
          <a:p>
            <a:pPr marL="172085" lvl="1" indent="-172085">
              <a:buFont typeface="Arial" panose="020b0604020202020204" pitchFamily="34" charset="0"/>
              <a:buChar char="•"/>
              <a:defRPr/>
            </a:pPr>
            <a:r>
              <a:rPr lang="zh-CN" altLang="en-US" sz="1200" noProof="1">
                <a:solidFill>
                  <a:schemeClr val="bg1"/>
                </a:solidFill>
                <a:latin typeface="+mn-lt"/>
                <a:ea typeface="+mn-ea"/>
                <a:cs typeface="+mn-ea"/>
                <a:sym typeface="+mn-lt"/>
              </a:rPr>
              <a:t>添加相关标题文字添加相关标题文字相关标题文字</a:t>
            </a:r>
            <a:endParaRPr lang="zh-CN" altLang="en-US" sz="1200" noProof="1">
              <a:solidFill>
                <a:schemeClr val="bg1"/>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childTnLst>
                          </p:cTn>
                        </p:par>
                        <p:par>
                          <p:cTn id="14" fill="hold" nodeType="afterGroup">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p:tgtEl>
                                          <p:spTgt spid="17"/>
                                        </p:tgtEl>
                                        <p:attrNameLst>
                                          <p:attrName>ppt_x</p:attrName>
                                        </p:attrNameLst>
                                      </p:cBhvr>
                                      <p:tavLst>
                                        <p:tav tm="0">
                                          <p:val>
                                            <p:strVal val="#ppt_x-#ppt_w*1.125000"/>
                                          </p:val>
                                        </p:tav>
                                        <p:tav tm="100000">
                                          <p:val>
                                            <p:strVal val="#ppt_x"/>
                                          </p:val>
                                        </p:tav>
                                      </p:tavLst>
                                    </p:anim>
                                    <p:animEffect transition="in" filter="wipe(righ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组合 10"/>
          <p:cNvGrpSpPr/>
          <p:nvPr/>
        </p:nvGrpSpPr>
        <p:grpSpPr>
          <a:xfrm>
            <a:off x="918107" y="1908869"/>
            <a:ext cx="2152649" cy="3313680"/>
            <a:chOff x="915988" y="1758950"/>
            <a:chExt cx="2152650" cy="3314520"/>
          </a:xfrm>
        </p:grpSpPr>
        <p:sp>
          <p:nvSpPr>
            <p:cNvPr id="12" name="椭圆 11"/>
            <p:cNvSpPr/>
            <p:nvPr/>
          </p:nvSpPr>
          <p:spPr>
            <a:xfrm>
              <a:off x="915988" y="1758950"/>
              <a:ext cx="2152650" cy="2153196"/>
            </a:xfrm>
            <a:prstGeom prst="ellipse">
              <a:avLst/>
            </a:prstGeom>
            <a:solidFill>
              <a:srgbClr val="FB7A0B"/>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sym typeface="+mn-lt"/>
              </a:endParaRPr>
            </a:p>
          </p:txBody>
        </p:sp>
        <p:sp>
          <p:nvSpPr>
            <p:cNvPr id="13" name="下箭头 12"/>
            <p:cNvSpPr/>
            <p:nvPr/>
          </p:nvSpPr>
          <p:spPr>
            <a:xfrm>
              <a:off x="1491722" y="3268516"/>
              <a:ext cx="1001183" cy="1285143"/>
            </a:xfrm>
            <a:prstGeom prst="downArrow">
              <a:avLst>
                <a:gd name="adj1" fmla="val 50000"/>
                <a:gd name="adj2" fmla="val 54152"/>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15" name="文本框 3"/>
            <p:cNvSpPr txBox="1">
              <a:spLocks noChangeArrowheads="1"/>
            </p:cNvSpPr>
            <p:nvPr/>
          </p:nvSpPr>
          <p:spPr bwMode="auto">
            <a:xfrm>
              <a:off x="915988" y="2054225"/>
              <a:ext cx="2152650" cy="7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40%</a:t>
              </a:r>
              <a:endParaRPr lang="zh-CN" altLang="en-US" sz="4000">
                <a:solidFill>
                  <a:srgbClr val="FFFFFF"/>
                </a:solidFill>
                <a:latin typeface="+mn-lt"/>
                <a:ea typeface="+mn-ea"/>
                <a:cs typeface="+mn-ea"/>
                <a:sym typeface="+mn-lt"/>
              </a:endParaRPr>
            </a:p>
          </p:txBody>
        </p:sp>
        <p:sp>
          <p:nvSpPr>
            <p:cNvPr id="16" name="文本框 46"/>
            <p:cNvSpPr txBox="1">
              <a:spLocks noChangeArrowheads="1"/>
            </p:cNvSpPr>
            <p:nvPr/>
          </p:nvSpPr>
          <p:spPr bwMode="auto">
            <a:xfrm>
              <a:off x="915988" y="2784476"/>
              <a:ext cx="2152650"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lt"/>
                  <a:ea typeface="+mn-ea"/>
                  <a:cs typeface="+mn-ea"/>
                  <a:sym typeface="+mn-lt"/>
                </a:rPr>
                <a:t>标题文字</a:t>
              </a:r>
              <a:endParaRPr lang="zh-CN" altLang="en-US" sz="2400">
                <a:solidFill>
                  <a:srgbClr val="FFFFFF"/>
                </a:solidFill>
                <a:latin typeface="+mn-lt"/>
                <a:ea typeface="+mn-ea"/>
                <a:cs typeface="+mn-ea"/>
                <a:sym typeface="+mn-lt"/>
              </a:endParaRPr>
            </a:p>
          </p:txBody>
        </p:sp>
        <p:sp>
          <p:nvSpPr>
            <p:cNvPr id="17" name="文本框 50"/>
            <p:cNvSpPr txBox="1">
              <a:spLocks noChangeArrowheads="1"/>
            </p:cNvSpPr>
            <p:nvPr/>
          </p:nvSpPr>
          <p:spPr bwMode="auto">
            <a:xfrm>
              <a:off x="915988" y="4611688"/>
              <a:ext cx="2152650"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969696"/>
                  </a:solidFill>
                  <a:latin typeface="+mn-lt"/>
                  <a:ea typeface="+mn-ea"/>
                  <a:cs typeface="+mn-ea"/>
                  <a:sym typeface="+mn-lt"/>
                </a:rPr>
                <a:t>标题文字内容</a:t>
              </a:r>
              <a:endParaRPr lang="zh-CN" altLang="en-US" sz="2400">
                <a:solidFill>
                  <a:srgbClr val="969696"/>
                </a:solidFill>
                <a:latin typeface="+mn-lt"/>
                <a:ea typeface="+mn-ea"/>
                <a:cs typeface="+mn-ea"/>
                <a:sym typeface="+mn-lt"/>
              </a:endParaRPr>
            </a:p>
          </p:txBody>
        </p:sp>
      </p:grpSp>
      <p:grpSp>
        <p:nvGrpSpPr>
          <p:cNvPr id="18" name="组合 17"/>
          <p:cNvGrpSpPr/>
          <p:nvPr/>
        </p:nvGrpSpPr>
        <p:grpSpPr>
          <a:xfrm>
            <a:off x="3593574" y="1908869"/>
            <a:ext cx="2152649" cy="3313680"/>
            <a:chOff x="3590925" y="1758950"/>
            <a:chExt cx="2152650" cy="3314520"/>
          </a:xfrm>
        </p:grpSpPr>
        <p:sp>
          <p:nvSpPr>
            <p:cNvPr id="19" name="椭圆 18"/>
            <p:cNvSpPr/>
            <p:nvPr/>
          </p:nvSpPr>
          <p:spPr>
            <a:xfrm>
              <a:off x="3590925" y="1758950"/>
              <a:ext cx="2152650" cy="2153196"/>
            </a:xfrm>
            <a:prstGeom prst="ellipse">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sym typeface="+mn-lt"/>
              </a:endParaRPr>
            </a:p>
          </p:txBody>
        </p:sp>
        <p:sp>
          <p:nvSpPr>
            <p:cNvPr id="20" name="下箭头 19"/>
            <p:cNvSpPr/>
            <p:nvPr/>
          </p:nvSpPr>
          <p:spPr>
            <a:xfrm>
              <a:off x="4166659" y="3268516"/>
              <a:ext cx="1003300" cy="1285143"/>
            </a:xfrm>
            <a:prstGeom prst="downArrow">
              <a:avLst>
                <a:gd name="adj1" fmla="val 50000"/>
                <a:gd name="adj2" fmla="val 54152"/>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21" name="文本框 39"/>
            <p:cNvSpPr txBox="1">
              <a:spLocks noChangeArrowheads="1"/>
            </p:cNvSpPr>
            <p:nvPr/>
          </p:nvSpPr>
          <p:spPr bwMode="auto">
            <a:xfrm>
              <a:off x="3590925" y="2054225"/>
              <a:ext cx="2152650" cy="7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40%</a:t>
              </a:r>
              <a:endParaRPr lang="zh-CN" altLang="en-US" sz="4000">
                <a:solidFill>
                  <a:srgbClr val="FFFFFF"/>
                </a:solidFill>
                <a:latin typeface="+mn-lt"/>
                <a:ea typeface="+mn-ea"/>
                <a:cs typeface="+mn-ea"/>
                <a:sym typeface="+mn-lt"/>
              </a:endParaRPr>
            </a:p>
          </p:txBody>
        </p:sp>
        <p:sp>
          <p:nvSpPr>
            <p:cNvPr id="22" name="文本框 47"/>
            <p:cNvSpPr txBox="1">
              <a:spLocks noChangeArrowheads="1"/>
            </p:cNvSpPr>
            <p:nvPr/>
          </p:nvSpPr>
          <p:spPr bwMode="auto">
            <a:xfrm>
              <a:off x="3590925" y="2806701"/>
              <a:ext cx="2152650"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lt"/>
                  <a:ea typeface="+mn-ea"/>
                  <a:cs typeface="+mn-ea"/>
                  <a:sym typeface="+mn-lt"/>
                </a:rPr>
                <a:t>标题文字</a:t>
              </a:r>
              <a:endParaRPr lang="zh-CN" altLang="en-US" sz="2400">
                <a:solidFill>
                  <a:srgbClr val="FFFFFF"/>
                </a:solidFill>
                <a:latin typeface="+mn-lt"/>
                <a:ea typeface="+mn-ea"/>
                <a:cs typeface="+mn-ea"/>
                <a:sym typeface="+mn-lt"/>
              </a:endParaRPr>
            </a:p>
          </p:txBody>
        </p:sp>
        <p:sp>
          <p:nvSpPr>
            <p:cNvPr id="23" name="文本框 51"/>
            <p:cNvSpPr txBox="1">
              <a:spLocks noChangeArrowheads="1"/>
            </p:cNvSpPr>
            <p:nvPr/>
          </p:nvSpPr>
          <p:spPr bwMode="auto">
            <a:xfrm>
              <a:off x="3590925" y="4611688"/>
              <a:ext cx="2152650"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969696"/>
                  </a:solidFill>
                  <a:latin typeface="+mn-lt"/>
                  <a:ea typeface="+mn-ea"/>
                  <a:cs typeface="+mn-ea"/>
                  <a:sym typeface="+mn-lt"/>
                </a:rPr>
                <a:t>标题文字内容</a:t>
              </a:r>
              <a:endParaRPr lang="zh-CN" altLang="en-US" sz="2400">
                <a:solidFill>
                  <a:srgbClr val="969696"/>
                </a:solidFill>
                <a:latin typeface="+mn-lt"/>
                <a:ea typeface="+mn-ea"/>
                <a:cs typeface="+mn-ea"/>
                <a:sym typeface="+mn-lt"/>
              </a:endParaRPr>
            </a:p>
          </p:txBody>
        </p:sp>
      </p:grpSp>
      <p:grpSp>
        <p:nvGrpSpPr>
          <p:cNvPr id="24" name="组合 23"/>
          <p:cNvGrpSpPr/>
          <p:nvPr/>
        </p:nvGrpSpPr>
        <p:grpSpPr>
          <a:xfrm>
            <a:off x="6266921" y="1908869"/>
            <a:ext cx="2159000" cy="3313680"/>
            <a:chOff x="6265863" y="1758950"/>
            <a:chExt cx="2157414" cy="3314520"/>
          </a:xfrm>
        </p:grpSpPr>
        <p:sp>
          <p:nvSpPr>
            <p:cNvPr id="25" name="椭圆 24"/>
            <p:cNvSpPr/>
            <p:nvPr/>
          </p:nvSpPr>
          <p:spPr>
            <a:xfrm>
              <a:off x="6265863" y="1758950"/>
              <a:ext cx="2153184" cy="2153196"/>
            </a:xfrm>
            <a:prstGeom prst="ellipse">
              <a:avLst/>
            </a:prstGeom>
            <a:solidFill>
              <a:srgbClr val="FB7A0B"/>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sym typeface="+mn-lt"/>
              </a:endParaRPr>
            </a:p>
          </p:txBody>
        </p:sp>
        <p:sp>
          <p:nvSpPr>
            <p:cNvPr id="26" name="下箭头 25"/>
            <p:cNvSpPr/>
            <p:nvPr/>
          </p:nvSpPr>
          <p:spPr>
            <a:xfrm>
              <a:off x="6841173" y="3268516"/>
              <a:ext cx="1002563" cy="1285143"/>
            </a:xfrm>
            <a:prstGeom prst="downArrow">
              <a:avLst>
                <a:gd name="adj1" fmla="val 50000"/>
                <a:gd name="adj2" fmla="val 54152"/>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27" name="文本框 40"/>
            <p:cNvSpPr txBox="1">
              <a:spLocks noChangeArrowheads="1"/>
            </p:cNvSpPr>
            <p:nvPr/>
          </p:nvSpPr>
          <p:spPr bwMode="auto">
            <a:xfrm>
              <a:off x="6265863" y="2054225"/>
              <a:ext cx="2154236" cy="7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40%</a:t>
              </a:r>
              <a:endParaRPr lang="zh-CN" altLang="en-US" sz="4000">
                <a:solidFill>
                  <a:srgbClr val="FFFFFF"/>
                </a:solidFill>
                <a:latin typeface="+mn-lt"/>
                <a:ea typeface="+mn-ea"/>
                <a:cs typeface="+mn-ea"/>
                <a:sym typeface="+mn-lt"/>
              </a:endParaRPr>
            </a:p>
          </p:txBody>
        </p:sp>
        <p:sp>
          <p:nvSpPr>
            <p:cNvPr id="28" name="文本框 48"/>
            <p:cNvSpPr txBox="1">
              <a:spLocks noChangeArrowheads="1"/>
            </p:cNvSpPr>
            <p:nvPr/>
          </p:nvSpPr>
          <p:spPr bwMode="auto">
            <a:xfrm>
              <a:off x="6270626" y="2806701"/>
              <a:ext cx="2152651"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lt"/>
                  <a:ea typeface="+mn-ea"/>
                  <a:cs typeface="+mn-ea"/>
                  <a:sym typeface="+mn-lt"/>
                </a:rPr>
                <a:t>标题文字</a:t>
              </a:r>
              <a:endParaRPr lang="zh-CN" altLang="en-US" sz="2400">
                <a:solidFill>
                  <a:srgbClr val="FFFFFF"/>
                </a:solidFill>
                <a:latin typeface="+mn-lt"/>
                <a:ea typeface="+mn-ea"/>
                <a:cs typeface="+mn-ea"/>
                <a:sym typeface="+mn-lt"/>
              </a:endParaRPr>
            </a:p>
          </p:txBody>
        </p:sp>
        <p:sp>
          <p:nvSpPr>
            <p:cNvPr id="29" name="文本框 52"/>
            <p:cNvSpPr txBox="1">
              <a:spLocks noChangeArrowheads="1"/>
            </p:cNvSpPr>
            <p:nvPr/>
          </p:nvSpPr>
          <p:spPr bwMode="auto">
            <a:xfrm>
              <a:off x="6265863" y="4611688"/>
              <a:ext cx="2154236"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969696"/>
                  </a:solidFill>
                  <a:latin typeface="+mn-lt"/>
                  <a:ea typeface="+mn-ea"/>
                  <a:cs typeface="+mn-ea"/>
                  <a:sym typeface="+mn-lt"/>
                </a:rPr>
                <a:t>标题文字内容</a:t>
              </a:r>
              <a:endParaRPr lang="zh-CN" altLang="en-US" sz="2400">
                <a:solidFill>
                  <a:srgbClr val="969696"/>
                </a:solidFill>
                <a:latin typeface="+mn-lt"/>
                <a:ea typeface="+mn-ea"/>
                <a:cs typeface="+mn-ea"/>
                <a:sym typeface="+mn-lt"/>
              </a:endParaRPr>
            </a:p>
          </p:txBody>
        </p:sp>
      </p:grpSp>
      <p:grpSp>
        <p:nvGrpSpPr>
          <p:cNvPr id="30" name="组合 29"/>
          <p:cNvGrpSpPr/>
          <p:nvPr/>
        </p:nvGrpSpPr>
        <p:grpSpPr>
          <a:xfrm>
            <a:off x="8944506" y="1908869"/>
            <a:ext cx="2156883" cy="3313680"/>
            <a:chOff x="8942388" y="1758950"/>
            <a:chExt cx="2157412" cy="3314520"/>
          </a:xfrm>
        </p:grpSpPr>
        <p:sp>
          <p:nvSpPr>
            <p:cNvPr id="31" name="椭圆 30"/>
            <p:cNvSpPr/>
            <p:nvPr/>
          </p:nvSpPr>
          <p:spPr>
            <a:xfrm>
              <a:off x="8942388" y="1758950"/>
              <a:ext cx="2153178" cy="2153196"/>
            </a:xfrm>
            <a:prstGeom prst="ellipse">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sym typeface="+mn-lt"/>
              </a:endParaRPr>
            </a:p>
          </p:txBody>
        </p:sp>
        <p:sp>
          <p:nvSpPr>
            <p:cNvPr id="32" name="下箭头 31"/>
            <p:cNvSpPr/>
            <p:nvPr/>
          </p:nvSpPr>
          <p:spPr>
            <a:xfrm>
              <a:off x="9518263" y="3268516"/>
              <a:ext cx="1001428" cy="1285143"/>
            </a:xfrm>
            <a:prstGeom prst="downArrow">
              <a:avLst>
                <a:gd name="adj1" fmla="val 50000"/>
                <a:gd name="adj2" fmla="val 54152"/>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33" name="文本框 41"/>
            <p:cNvSpPr txBox="1">
              <a:spLocks noChangeArrowheads="1"/>
            </p:cNvSpPr>
            <p:nvPr/>
          </p:nvSpPr>
          <p:spPr bwMode="auto">
            <a:xfrm>
              <a:off x="8942388" y="2054225"/>
              <a:ext cx="2152651" cy="7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40%</a:t>
              </a:r>
              <a:endParaRPr lang="zh-CN" altLang="en-US" sz="4000">
                <a:solidFill>
                  <a:srgbClr val="FFFFFF"/>
                </a:solidFill>
                <a:latin typeface="+mn-lt"/>
                <a:ea typeface="+mn-ea"/>
                <a:cs typeface="+mn-ea"/>
                <a:sym typeface="+mn-lt"/>
              </a:endParaRPr>
            </a:p>
          </p:txBody>
        </p:sp>
        <p:sp>
          <p:nvSpPr>
            <p:cNvPr id="34" name="文本框 49"/>
            <p:cNvSpPr txBox="1">
              <a:spLocks noChangeArrowheads="1"/>
            </p:cNvSpPr>
            <p:nvPr/>
          </p:nvSpPr>
          <p:spPr bwMode="auto">
            <a:xfrm>
              <a:off x="8945563" y="2806701"/>
              <a:ext cx="2154237"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lt"/>
                  <a:ea typeface="+mn-ea"/>
                  <a:cs typeface="+mn-ea"/>
                  <a:sym typeface="+mn-lt"/>
                </a:rPr>
                <a:t>标题文字</a:t>
              </a:r>
              <a:endParaRPr lang="zh-CN" altLang="en-US" sz="2400">
                <a:solidFill>
                  <a:srgbClr val="FFFFFF"/>
                </a:solidFill>
                <a:latin typeface="+mn-lt"/>
                <a:ea typeface="+mn-ea"/>
                <a:cs typeface="+mn-ea"/>
                <a:sym typeface="+mn-lt"/>
              </a:endParaRPr>
            </a:p>
          </p:txBody>
        </p:sp>
        <p:sp>
          <p:nvSpPr>
            <p:cNvPr id="35" name="文本框 53"/>
            <p:cNvSpPr txBox="1">
              <a:spLocks noChangeArrowheads="1"/>
            </p:cNvSpPr>
            <p:nvPr/>
          </p:nvSpPr>
          <p:spPr bwMode="auto">
            <a:xfrm>
              <a:off x="8942388" y="4611688"/>
              <a:ext cx="2152651"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969696"/>
                  </a:solidFill>
                  <a:latin typeface="+mn-lt"/>
                  <a:ea typeface="+mn-ea"/>
                  <a:cs typeface="+mn-ea"/>
                  <a:sym typeface="+mn-lt"/>
                </a:rPr>
                <a:t>标题文字内容</a:t>
              </a:r>
              <a:endParaRPr lang="zh-CN" altLang="en-US" sz="2400">
                <a:solidFill>
                  <a:srgbClr val="969696"/>
                </a:solidFill>
                <a:latin typeface="+mn-lt"/>
                <a:ea typeface="+mn-ea"/>
                <a:cs typeface="+mn-ea"/>
                <a:sym typeface="+mn-lt"/>
              </a:endParaRPr>
            </a:p>
          </p:txBody>
        </p:sp>
      </p:gr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7"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0" name="Group 7"/>
          <p:cNvGrpSpPr/>
          <p:nvPr/>
        </p:nvGrpSpPr>
        <p:grpSpPr>
          <a:xfrm>
            <a:off x="7057400" y="2515866"/>
            <a:ext cx="1682231" cy="1682750"/>
            <a:chOff x="7488377" y="2179487"/>
            <a:chExt cx="2319338" cy="2319337"/>
          </a:xfrm>
          <a:solidFill>
            <a:srgbClr val="FB7A0B"/>
          </a:solidFill>
        </p:grpSpPr>
        <p:sp>
          <p:nvSpPr>
            <p:cNvPr id="21" name="Freeform 240"/>
            <p:cNvSpPr>
              <a:spLocks noEditPoints="1"/>
            </p:cNvSpPr>
            <p:nvPr/>
          </p:nvSpPr>
          <p:spPr bwMode="auto">
            <a:xfrm>
              <a:off x="7488377" y="2179487"/>
              <a:ext cx="2319338" cy="2319337"/>
            </a:xfrm>
            <a:custGeom>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pFill/>
            <a:ln>
              <a:noFill/>
            </a:ln>
          </p:spPr>
          <p:txBody>
            <a:bodyPr/>
            <a:lstStyle/>
            <a:p>
              <a:pPr>
                <a:defRPr/>
              </a:pPr>
              <a:endParaRPr lang="id-ID" sz="2400">
                <a:latin typeface="+mn-lt"/>
                <a:ea typeface="+mn-ea"/>
                <a:cs typeface="+mn-ea"/>
                <a:sym typeface="+mn-lt"/>
              </a:endParaRPr>
            </a:p>
          </p:txBody>
        </p:sp>
        <p:sp>
          <p:nvSpPr>
            <p:cNvPr id="22" name="Freeform 247"/>
            <p:cNvSpPr>
              <a:spLocks noEditPoints="1"/>
            </p:cNvSpPr>
            <p:nvPr/>
          </p:nvSpPr>
          <p:spPr bwMode="auto">
            <a:xfrm>
              <a:off x="8332927" y="3025625"/>
              <a:ext cx="630238" cy="628650"/>
            </a:xfrm>
            <a:custGeom>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grpFill/>
            <a:ln>
              <a:noFill/>
            </a:ln>
          </p:spPr>
          <p:txBody>
            <a:bodyPr/>
            <a:lstStyle/>
            <a:p>
              <a:pPr>
                <a:defRPr/>
              </a:pPr>
              <a:endParaRPr lang="id-ID" sz="2400">
                <a:latin typeface="+mn-lt"/>
                <a:ea typeface="+mn-ea"/>
                <a:cs typeface="+mn-ea"/>
                <a:sym typeface="+mn-lt"/>
              </a:endParaRPr>
            </a:p>
          </p:txBody>
        </p:sp>
      </p:grpSp>
      <p:grpSp>
        <p:nvGrpSpPr>
          <p:cNvPr id="23" name="Group 10"/>
          <p:cNvGrpSpPr/>
          <p:nvPr/>
        </p:nvGrpSpPr>
        <p:grpSpPr>
          <a:xfrm>
            <a:off x="8803916" y="2802368"/>
            <a:ext cx="2254727" cy="2255424"/>
            <a:chOff x="9367977" y="3165325"/>
            <a:chExt cx="2667000" cy="2667000"/>
          </a:xfrm>
          <a:solidFill>
            <a:srgbClr val="FB7A0B"/>
          </a:solidFill>
        </p:grpSpPr>
        <p:sp>
          <p:nvSpPr>
            <p:cNvPr id="24" name="Freeform 239"/>
            <p:cNvSpPr>
              <a:spLocks noEditPoints="1"/>
            </p:cNvSpPr>
            <p:nvPr/>
          </p:nvSpPr>
          <p:spPr bwMode="auto">
            <a:xfrm>
              <a:off x="9367977" y="3165325"/>
              <a:ext cx="2667000" cy="2667000"/>
            </a:xfrm>
            <a:custGeom>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grpFill/>
            <a:ln>
              <a:noFill/>
            </a:ln>
          </p:spPr>
          <p:txBody>
            <a:bodyPr/>
            <a:lstStyle/>
            <a:p>
              <a:pPr>
                <a:defRPr/>
              </a:pPr>
              <a:endParaRPr lang="id-ID" sz="2400">
                <a:latin typeface="+mn-lt"/>
                <a:ea typeface="+mn-ea"/>
                <a:cs typeface="+mn-ea"/>
                <a:sym typeface="+mn-lt"/>
              </a:endParaRPr>
            </a:p>
          </p:txBody>
        </p:sp>
        <p:sp>
          <p:nvSpPr>
            <p:cNvPr id="25" name="Freeform 248"/>
            <p:cNvSpPr>
              <a:spLocks noEditPoints="1"/>
            </p:cNvSpPr>
            <p:nvPr/>
          </p:nvSpPr>
          <p:spPr bwMode="auto">
            <a:xfrm>
              <a:off x="10353815" y="4136875"/>
              <a:ext cx="722313" cy="725487"/>
            </a:xfrm>
            <a:custGeom>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grpFill/>
            <a:ln>
              <a:noFill/>
            </a:ln>
          </p:spPr>
          <p:txBody>
            <a:bodyPr/>
            <a:lstStyle/>
            <a:p>
              <a:pPr>
                <a:defRPr/>
              </a:pPr>
              <a:endParaRPr lang="id-ID" sz="2400">
                <a:latin typeface="+mn-lt"/>
                <a:ea typeface="+mn-ea"/>
                <a:cs typeface="+mn-ea"/>
                <a:sym typeface="+mn-lt"/>
              </a:endParaRPr>
            </a:p>
          </p:txBody>
        </p:sp>
      </p:grpSp>
      <p:grpSp>
        <p:nvGrpSpPr>
          <p:cNvPr id="26" name="Group 13"/>
          <p:cNvGrpSpPr/>
          <p:nvPr/>
        </p:nvGrpSpPr>
        <p:grpSpPr>
          <a:xfrm>
            <a:off x="9112861" y="1414289"/>
            <a:ext cx="1151774" cy="1152128"/>
            <a:chOff x="9418777" y="1417488"/>
            <a:chExt cx="1682750" cy="1682750"/>
          </a:xfrm>
          <a:solidFill>
            <a:srgbClr val="E46C0A"/>
          </a:solidFill>
        </p:grpSpPr>
        <p:sp>
          <p:nvSpPr>
            <p:cNvPr id="27" name="Freeform 241"/>
            <p:cNvSpPr>
              <a:spLocks noEditPoints="1"/>
            </p:cNvSpPr>
            <p:nvPr/>
          </p:nvSpPr>
          <p:spPr bwMode="auto">
            <a:xfrm>
              <a:off x="9418777" y="1417488"/>
              <a:ext cx="1682750" cy="1682750"/>
            </a:xfrm>
            <a:custGeom>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pFill/>
            <a:ln>
              <a:noFill/>
            </a:ln>
          </p:spPr>
          <p:txBody>
            <a:bodyPr/>
            <a:lstStyle/>
            <a:p>
              <a:pPr>
                <a:defRPr/>
              </a:pPr>
              <a:endParaRPr lang="id-ID" sz="2400">
                <a:latin typeface="+mn-lt"/>
                <a:ea typeface="+mn-ea"/>
                <a:cs typeface="+mn-ea"/>
                <a:sym typeface="+mn-lt"/>
              </a:endParaRPr>
            </a:p>
          </p:txBody>
        </p:sp>
        <p:sp>
          <p:nvSpPr>
            <p:cNvPr id="28" name="Freeform 249"/>
            <p:cNvSpPr>
              <a:spLocks noEditPoints="1"/>
            </p:cNvSpPr>
            <p:nvPr/>
          </p:nvSpPr>
          <p:spPr bwMode="auto">
            <a:xfrm>
              <a:off x="10033140" y="2033437"/>
              <a:ext cx="457200" cy="457200"/>
            </a:xfrm>
            <a:custGeom>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grpFill/>
            <a:ln>
              <a:noFill/>
            </a:ln>
          </p:spPr>
          <p:txBody>
            <a:bodyPr/>
            <a:lstStyle/>
            <a:p>
              <a:pPr>
                <a:defRPr/>
              </a:pPr>
              <a:endParaRPr lang="id-ID" sz="2400">
                <a:latin typeface="+mn-lt"/>
                <a:ea typeface="+mn-ea"/>
                <a:cs typeface="+mn-ea"/>
                <a:sym typeface="+mn-lt"/>
              </a:endParaRPr>
            </a:p>
          </p:txBody>
        </p:sp>
      </p:grpSp>
      <p:grpSp>
        <p:nvGrpSpPr>
          <p:cNvPr id="29" name="Group 16"/>
          <p:cNvGrpSpPr/>
          <p:nvPr/>
        </p:nvGrpSpPr>
        <p:grpSpPr>
          <a:xfrm>
            <a:off x="7988221" y="4622196"/>
            <a:ext cx="1056486" cy="1055638"/>
            <a:chOff x="8266030" y="4782316"/>
            <a:chExt cx="1430338" cy="1428750"/>
          </a:xfrm>
          <a:solidFill>
            <a:srgbClr val="E46C0A"/>
          </a:solidFill>
        </p:grpSpPr>
        <p:sp>
          <p:nvSpPr>
            <p:cNvPr id="30" name="Freeform 242"/>
            <p:cNvSpPr>
              <a:spLocks noEditPoints="1"/>
            </p:cNvSpPr>
            <p:nvPr/>
          </p:nvSpPr>
          <p:spPr bwMode="auto">
            <a:xfrm>
              <a:off x="8266030" y="4782316"/>
              <a:ext cx="1430338" cy="1428750"/>
            </a:xfrm>
            <a:custGeom>
              <a:gdLst>
                <a:gd name="T0" fmla="*/ 1013 w 1135"/>
                <a:gd name="T1" fmla="*/ 544 h 1134"/>
                <a:gd name="T2" fmla="*/ 1135 w 1135"/>
                <a:gd name="T3" fmla="*/ 472 h 1134"/>
                <a:gd name="T4" fmla="*/ 1107 w 1135"/>
                <a:gd name="T5" fmla="*/ 367 h 1134"/>
                <a:gd name="T6" fmla="*/ 965 w 1135"/>
                <a:gd name="T7" fmla="*/ 366 h 1134"/>
                <a:gd name="T8" fmla="*/ 866 w 1135"/>
                <a:gd name="T9" fmla="*/ 237 h 1134"/>
                <a:gd name="T10" fmla="*/ 901 w 1135"/>
                <a:gd name="T11" fmla="*/ 99 h 1134"/>
                <a:gd name="T12" fmla="*/ 808 w 1135"/>
                <a:gd name="T13" fmla="*/ 45 h 1134"/>
                <a:gd name="T14" fmla="*/ 706 w 1135"/>
                <a:gd name="T15" fmla="*/ 144 h 1134"/>
                <a:gd name="T16" fmla="*/ 544 w 1135"/>
                <a:gd name="T17" fmla="*/ 123 h 1134"/>
                <a:gd name="T18" fmla="*/ 472 w 1135"/>
                <a:gd name="T19" fmla="*/ 0 h 1134"/>
                <a:gd name="T20" fmla="*/ 367 w 1135"/>
                <a:gd name="T21" fmla="*/ 28 h 1134"/>
                <a:gd name="T22" fmla="*/ 365 w 1135"/>
                <a:gd name="T23" fmla="*/ 170 h 1134"/>
                <a:gd name="T24" fmla="*/ 237 w 1135"/>
                <a:gd name="T25" fmla="*/ 269 h 1134"/>
                <a:gd name="T26" fmla="*/ 99 w 1135"/>
                <a:gd name="T27" fmla="*/ 234 h 1134"/>
                <a:gd name="T28" fmla="*/ 45 w 1135"/>
                <a:gd name="T29" fmla="*/ 327 h 1134"/>
                <a:gd name="T30" fmla="*/ 144 w 1135"/>
                <a:gd name="T31" fmla="*/ 429 h 1134"/>
                <a:gd name="T32" fmla="*/ 123 w 1135"/>
                <a:gd name="T33" fmla="*/ 590 h 1134"/>
                <a:gd name="T34" fmla="*/ 0 w 1135"/>
                <a:gd name="T35" fmla="*/ 663 h 1134"/>
                <a:gd name="T36" fmla="*/ 28 w 1135"/>
                <a:gd name="T37" fmla="*/ 767 h 1134"/>
                <a:gd name="T38" fmla="*/ 171 w 1135"/>
                <a:gd name="T39" fmla="*/ 769 h 1134"/>
                <a:gd name="T40" fmla="*/ 269 w 1135"/>
                <a:gd name="T41" fmla="*/ 898 h 1134"/>
                <a:gd name="T42" fmla="*/ 234 w 1135"/>
                <a:gd name="T43" fmla="*/ 1036 h 1134"/>
                <a:gd name="T44" fmla="*/ 328 w 1135"/>
                <a:gd name="T45" fmla="*/ 1090 h 1134"/>
                <a:gd name="T46" fmla="*/ 429 w 1135"/>
                <a:gd name="T47" fmla="*/ 991 h 1134"/>
                <a:gd name="T48" fmla="*/ 591 w 1135"/>
                <a:gd name="T49" fmla="*/ 1012 h 1134"/>
                <a:gd name="T50" fmla="*/ 664 w 1135"/>
                <a:gd name="T51" fmla="*/ 1134 h 1134"/>
                <a:gd name="T52" fmla="*/ 768 w 1135"/>
                <a:gd name="T53" fmla="*/ 1106 h 1134"/>
                <a:gd name="T54" fmla="*/ 770 w 1135"/>
                <a:gd name="T55" fmla="*/ 964 h 1134"/>
                <a:gd name="T56" fmla="*/ 899 w 1135"/>
                <a:gd name="T57" fmla="*/ 865 h 1134"/>
                <a:gd name="T58" fmla="*/ 1036 w 1135"/>
                <a:gd name="T59" fmla="*/ 900 h 1134"/>
                <a:gd name="T60" fmla="*/ 1090 w 1135"/>
                <a:gd name="T61" fmla="*/ 807 h 1134"/>
                <a:gd name="T62" fmla="*/ 992 w 1135"/>
                <a:gd name="T63" fmla="*/ 705 h 1134"/>
                <a:gd name="T64" fmla="*/ 1013 w 1135"/>
                <a:gd name="T65" fmla="*/ 544 h 1134"/>
                <a:gd name="T66" fmla="*/ 593 w 1135"/>
                <a:gd name="T67" fmla="*/ 879 h 1134"/>
                <a:gd name="T68" fmla="*/ 256 w 1135"/>
                <a:gd name="T69" fmla="*/ 593 h 1134"/>
                <a:gd name="T70" fmla="*/ 543 w 1135"/>
                <a:gd name="T71" fmla="*/ 256 h 1134"/>
                <a:gd name="T72" fmla="*/ 879 w 1135"/>
                <a:gd name="T73" fmla="*/ 542 h 1134"/>
                <a:gd name="T74" fmla="*/ 593 w 1135"/>
                <a:gd name="T75" fmla="*/ 879 h 1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grpFill/>
            <a:ln>
              <a:noFill/>
            </a:ln>
          </p:spPr>
          <p:txBody>
            <a:bodyPr/>
            <a:lstStyle/>
            <a:p>
              <a:pPr>
                <a:defRPr/>
              </a:pPr>
              <a:endParaRPr lang="id-ID" sz="2400">
                <a:latin typeface="+mn-lt"/>
                <a:ea typeface="+mn-ea"/>
                <a:cs typeface="+mn-ea"/>
                <a:sym typeface="+mn-lt"/>
              </a:endParaRPr>
            </a:p>
          </p:txBody>
        </p:sp>
        <p:sp>
          <p:nvSpPr>
            <p:cNvPr id="31" name="Freeform 250"/>
            <p:cNvSpPr>
              <a:spLocks noEditPoints="1"/>
            </p:cNvSpPr>
            <p:nvPr/>
          </p:nvSpPr>
          <p:spPr bwMode="auto">
            <a:xfrm>
              <a:off x="8764505" y="5282379"/>
              <a:ext cx="431800" cy="433387"/>
            </a:xfrm>
            <a:custGeom>
              <a:gdLst>
                <a:gd name="T0" fmla="*/ 171 w 343"/>
                <a:gd name="T1" fmla="*/ 343 h 343"/>
                <a:gd name="T2" fmla="*/ 0 w 343"/>
                <a:gd name="T3" fmla="*/ 171 h 343"/>
                <a:gd name="T4" fmla="*/ 171 w 343"/>
                <a:gd name="T5" fmla="*/ 0 h 343"/>
                <a:gd name="T6" fmla="*/ 343 w 343"/>
                <a:gd name="T7" fmla="*/ 171 h 343"/>
                <a:gd name="T8" fmla="*/ 171 w 343"/>
                <a:gd name="T9" fmla="*/ 343 h 343"/>
                <a:gd name="T10" fmla="*/ 171 w 343"/>
                <a:gd name="T11" fmla="*/ 100 h 343"/>
                <a:gd name="T12" fmla="*/ 100 w 343"/>
                <a:gd name="T13" fmla="*/ 171 h 343"/>
                <a:gd name="T14" fmla="*/ 171 w 343"/>
                <a:gd name="T15" fmla="*/ 243 h 343"/>
                <a:gd name="T16" fmla="*/ 243 w 343"/>
                <a:gd name="T17" fmla="*/ 171 h 343"/>
                <a:gd name="T18" fmla="*/ 171 w 343"/>
                <a:gd name="T19" fmla="*/ 100 h 3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3">
                  <a:moveTo>
                    <a:pt x="171" y="343"/>
                  </a:moveTo>
                  <a:cubicBezTo>
                    <a:pt x="77" y="343"/>
                    <a:pt x="0" y="266"/>
                    <a:pt x="0" y="171"/>
                  </a:cubicBezTo>
                  <a:cubicBezTo>
                    <a:pt x="0" y="77"/>
                    <a:pt x="77" y="0"/>
                    <a:pt x="171" y="0"/>
                  </a:cubicBezTo>
                  <a:cubicBezTo>
                    <a:pt x="266" y="0"/>
                    <a:pt x="343" y="77"/>
                    <a:pt x="343" y="171"/>
                  </a:cubicBezTo>
                  <a:cubicBezTo>
                    <a:pt x="343" y="266"/>
                    <a:pt x="266" y="343"/>
                    <a:pt x="171" y="343"/>
                  </a:cubicBezTo>
                  <a:close/>
                  <a:moveTo>
                    <a:pt x="171" y="100"/>
                  </a:moveTo>
                  <a:cubicBezTo>
                    <a:pt x="132" y="100"/>
                    <a:pt x="100" y="132"/>
                    <a:pt x="100" y="171"/>
                  </a:cubicBezTo>
                  <a:cubicBezTo>
                    <a:pt x="100" y="211"/>
                    <a:pt x="132" y="243"/>
                    <a:pt x="171" y="243"/>
                  </a:cubicBezTo>
                  <a:cubicBezTo>
                    <a:pt x="211" y="243"/>
                    <a:pt x="243" y="211"/>
                    <a:pt x="243" y="171"/>
                  </a:cubicBezTo>
                  <a:cubicBezTo>
                    <a:pt x="243" y="132"/>
                    <a:pt x="211" y="100"/>
                    <a:pt x="171" y="100"/>
                  </a:cubicBezTo>
                  <a:close/>
                </a:path>
              </a:pathLst>
            </a:custGeom>
            <a:grpFill/>
            <a:ln>
              <a:noFill/>
            </a:ln>
          </p:spPr>
          <p:txBody>
            <a:bodyPr/>
            <a:lstStyle/>
            <a:p>
              <a:pPr>
                <a:defRPr/>
              </a:pPr>
              <a:endParaRPr lang="id-ID" sz="2400">
                <a:latin typeface="+mn-lt"/>
                <a:ea typeface="+mn-ea"/>
                <a:cs typeface="+mn-ea"/>
                <a:sym typeface="+mn-lt"/>
              </a:endParaRPr>
            </a:p>
          </p:txBody>
        </p:sp>
      </p:grpSp>
      <p:sp>
        <p:nvSpPr>
          <p:cNvPr id="32" name="Text Placeholder 32"/>
          <p:cNvSpPr txBox="1"/>
          <p:nvPr/>
        </p:nvSpPr>
        <p:spPr bwMode="auto">
          <a:xfrm>
            <a:off x="1776094" y="3220468"/>
            <a:ext cx="172825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065">
              <a:solidFill>
                <a:schemeClr val="tx1">
                  <a:lumMod val="50000"/>
                  <a:lumOff val="50000"/>
                </a:schemeClr>
              </a:solidFill>
              <a:latin typeface="+mn-lt"/>
              <a:ea typeface="+mn-ea"/>
              <a:cs typeface="+mn-ea"/>
              <a:sym typeface="+mn-lt"/>
            </a:endParaRPr>
          </a:p>
          <a:p>
            <a:r>
              <a:rPr lang="zh-CN" altLang="en-US" sz="1065">
                <a:solidFill>
                  <a:schemeClr val="tx1">
                    <a:lumMod val="50000"/>
                    <a:lumOff val="50000"/>
                  </a:schemeClr>
                </a:solidFill>
                <a:latin typeface="+mn-lt"/>
                <a:ea typeface="+mn-ea"/>
                <a:cs typeface="+mn-ea"/>
                <a:sym typeface="+mn-lt"/>
              </a:rPr>
              <a:t>所有文字都可以随意更改成您的文字内容</a:t>
            </a:r>
            <a:endParaRPr lang="en-US" altLang="zh-CN" sz="1065">
              <a:solidFill>
                <a:schemeClr val="tx1">
                  <a:lumMod val="50000"/>
                  <a:lumOff val="50000"/>
                </a:schemeClr>
              </a:solidFill>
              <a:latin typeface="+mn-lt"/>
              <a:ea typeface="+mn-ea"/>
              <a:cs typeface="+mn-ea"/>
              <a:sym typeface="+mn-lt"/>
            </a:endParaRPr>
          </a:p>
        </p:txBody>
      </p:sp>
      <p:sp>
        <p:nvSpPr>
          <p:cNvPr id="33" name="Text Placeholder 33"/>
          <p:cNvSpPr txBox="1"/>
          <p:nvPr/>
        </p:nvSpPr>
        <p:spPr bwMode="auto">
          <a:xfrm>
            <a:off x="1776092" y="2987107"/>
            <a:ext cx="1563206"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330">
              <a:defRPr>
                <a:solidFill>
                  <a:schemeClr val="tx1"/>
                </a:solidFill>
                <a:latin typeface="Calibri" panose="020f0502020204030204" pitchFamily="34" charset="0"/>
                <a:ea typeface="MS PGothic" panose="020b0600070205080204" pitchFamily="34" charset="-128"/>
              </a:defRPr>
            </a:lvl1pPr>
            <a:lvl2pPr marL="742950" indent="-285750" defTabSz="608330">
              <a:defRPr>
                <a:solidFill>
                  <a:schemeClr val="tx1"/>
                </a:solidFill>
                <a:latin typeface="Calibri" panose="020f0502020204030204" pitchFamily="34" charset="0"/>
                <a:ea typeface="MS PGothic" panose="020b0600070205080204" pitchFamily="34" charset="-128"/>
              </a:defRPr>
            </a:lvl2pPr>
            <a:lvl3pPr marL="1143000" indent="-228600" defTabSz="608330">
              <a:defRPr>
                <a:solidFill>
                  <a:schemeClr val="tx1"/>
                </a:solidFill>
                <a:latin typeface="Calibri" panose="020f0502020204030204" pitchFamily="34" charset="0"/>
                <a:ea typeface="MS PGothic" panose="020b0600070205080204" pitchFamily="34" charset="-128"/>
              </a:defRPr>
            </a:lvl3pPr>
            <a:lvl4pPr marL="1600200" indent="-228600" defTabSz="608330">
              <a:defRPr>
                <a:solidFill>
                  <a:schemeClr val="tx1"/>
                </a:solidFill>
                <a:latin typeface="Calibri" panose="020f0502020204030204" pitchFamily="34" charset="0"/>
                <a:ea typeface="MS PGothic" panose="020b0600070205080204" pitchFamily="34" charset="-128"/>
              </a:defRPr>
            </a:lvl4pPr>
            <a:lvl5pPr marL="2057400" indent="-228600" defTabSz="608330">
              <a:defRPr>
                <a:solidFill>
                  <a:schemeClr val="tx1"/>
                </a:solidFill>
                <a:latin typeface="Calibri" panose="020f0502020204030204" pitchFamily="34" charset="0"/>
                <a:ea typeface="MS PGothic" panose="020b0600070205080204" pitchFamily="34" charset="-128"/>
              </a:defRPr>
            </a:lvl5pPr>
            <a:lvl6pPr marL="25146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08965">
              <a:defRPr/>
            </a:pPr>
            <a:r>
              <a:rPr lang="zh-CN" altLang="en-US" sz="1465">
                <a:solidFill>
                  <a:schemeClr val="tx1">
                    <a:lumMod val="75000"/>
                    <a:lumOff val="25000"/>
                  </a:schemeClr>
                </a:solidFill>
                <a:latin typeface="+mn-lt"/>
                <a:ea typeface="+mn-ea"/>
                <a:cs typeface="+mn-ea"/>
                <a:sym typeface="+mn-lt"/>
              </a:rPr>
              <a:t>点击输入标题</a:t>
            </a:r>
            <a:endParaRPr lang="en-AU" altLang="zh-CN" sz="1465">
              <a:solidFill>
                <a:schemeClr val="tx1">
                  <a:lumMod val="75000"/>
                  <a:lumOff val="25000"/>
                </a:schemeClr>
              </a:solidFill>
              <a:latin typeface="+mn-lt"/>
              <a:ea typeface="+mn-ea"/>
              <a:cs typeface="+mn-ea"/>
              <a:sym typeface="+mn-lt"/>
            </a:endParaRPr>
          </a:p>
        </p:txBody>
      </p:sp>
      <p:sp>
        <p:nvSpPr>
          <p:cNvPr id="35" name="Text Placeholder 32"/>
          <p:cNvSpPr txBox="1"/>
          <p:nvPr/>
        </p:nvSpPr>
        <p:spPr bwMode="auto">
          <a:xfrm>
            <a:off x="1776095" y="4163444"/>
            <a:ext cx="175047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065">
              <a:solidFill>
                <a:schemeClr val="tx1">
                  <a:lumMod val="50000"/>
                  <a:lumOff val="50000"/>
                </a:schemeClr>
              </a:solidFill>
              <a:latin typeface="+mn-lt"/>
              <a:ea typeface="+mn-ea"/>
              <a:cs typeface="+mn-ea"/>
              <a:sym typeface="+mn-lt"/>
            </a:endParaRPr>
          </a:p>
          <a:p>
            <a:r>
              <a:rPr lang="zh-CN" altLang="en-US" sz="1065">
                <a:solidFill>
                  <a:schemeClr val="tx1">
                    <a:lumMod val="50000"/>
                    <a:lumOff val="50000"/>
                  </a:schemeClr>
                </a:solidFill>
                <a:latin typeface="+mn-lt"/>
                <a:ea typeface="+mn-ea"/>
                <a:cs typeface="+mn-ea"/>
                <a:sym typeface="+mn-lt"/>
              </a:rPr>
              <a:t>所有文字都可以随意更改成您的文字内容</a:t>
            </a:r>
            <a:endParaRPr lang="en-US" altLang="zh-CN" sz="1065">
              <a:solidFill>
                <a:schemeClr val="tx1">
                  <a:lumMod val="50000"/>
                  <a:lumOff val="50000"/>
                </a:schemeClr>
              </a:solidFill>
              <a:latin typeface="+mn-lt"/>
              <a:ea typeface="+mn-ea"/>
              <a:cs typeface="+mn-ea"/>
              <a:sym typeface="+mn-lt"/>
            </a:endParaRPr>
          </a:p>
        </p:txBody>
      </p:sp>
      <p:sp>
        <p:nvSpPr>
          <p:cNvPr id="52" name="Text Placeholder 33"/>
          <p:cNvSpPr txBox="1"/>
          <p:nvPr/>
        </p:nvSpPr>
        <p:spPr>
          <a:xfrm>
            <a:off x="1776092" y="3930082"/>
            <a:ext cx="1563206" cy="31908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08965">
              <a:buNone/>
              <a:defRPr/>
            </a:pPr>
            <a:r>
              <a:rPr lang="zh-CN" altLang="en-US" sz="1465">
                <a:solidFill>
                  <a:schemeClr val="tx1">
                    <a:lumMod val="75000"/>
                    <a:lumOff val="25000"/>
                  </a:schemeClr>
                </a:solidFill>
                <a:latin typeface="+mn-lt"/>
                <a:cs typeface="+mn-ea"/>
                <a:sym typeface="+mn-lt"/>
              </a:rPr>
              <a:t>点击输入标题</a:t>
            </a:r>
            <a:endParaRPr lang="en-AU" altLang="zh-CN" sz="1465">
              <a:solidFill>
                <a:schemeClr val="tx1">
                  <a:lumMod val="75000"/>
                  <a:lumOff val="25000"/>
                </a:schemeClr>
              </a:solidFill>
              <a:latin typeface="+mn-lt"/>
              <a:cs typeface="+mn-ea"/>
              <a:sym typeface="+mn-lt"/>
            </a:endParaRPr>
          </a:p>
        </p:txBody>
      </p:sp>
      <p:sp>
        <p:nvSpPr>
          <p:cNvPr id="53" name="Text Placeholder 32"/>
          <p:cNvSpPr txBox="1"/>
          <p:nvPr/>
        </p:nvSpPr>
        <p:spPr bwMode="auto">
          <a:xfrm>
            <a:off x="4524797" y="3220468"/>
            <a:ext cx="176475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065">
              <a:solidFill>
                <a:schemeClr val="tx1">
                  <a:lumMod val="50000"/>
                  <a:lumOff val="50000"/>
                </a:schemeClr>
              </a:solidFill>
              <a:latin typeface="+mn-lt"/>
              <a:ea typeface="+mn-ea"/>
              <a:cs typeface="+mn-ea"/>
              <a:sym typeface="+mn-lt"/>
            </a:endParaRPr>
          </a:p>
          <a:p>
            <a:r>
              <a:rPr lang="zh-CN" altLang="en-US" sz="1065">
                <a:solidFill>
                  <a:schemeClr val="tx1">
                    <a:lumMod val="50000"/>
                    <a:lumOff val="50000"/>
                  </a:schemeClr>
                </a:solidFill>
                <a:latin typeface="+mn-lt"/>
                <a:ea typeface="+mn-ea"/>
                <a:cs typeface="+mn-ea"/>
                <a:sym typeface="+mn-lt"/>
              </a:rPr>
              <a:t>所有文字都可以随意更改成您的文字内容</a:t>
            </a:r>
            <a:endParaRPr lang="en-US" altLang="zh-CN" sz="1065">
              <a:solidFill>
                <a:schemeClr val="tx1">
                  <a:lumMod val="50000"/>
                  <a:lumOff val="50000"/>
                </a:schemeClr>
              </a:solidFill>
              <a:latin typeface="+mn-lt"/>
              <a:ea typeface="+mn-ea"/>
              <a:cs typeface="+mn-ea"/>
              <a:sym typeface="+mn-lt"/>
            </a:endParaRPr>
          </a:p>
        </p:txBody>
      </p:sp>
      <p:sp>
        <p:nvSpPr>
          <p:cNvPr id="54" name="Text Placeholder 33"/>
          <p:cNvSpPr txBox="1"/>
          <p:nvPr/>
        </p:nvSpPr>
        <p:spPr bwMode="auto">
          <a:xfrm>
            <a:off x="4524795" y="2987107"/>
            <a:ext cx="1563206"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330">
              <a:defRPr>
                <a:solidFill>
                  <a:schemeClr val="tx1"/>
                </a:solidFill>
                <a:latin typeface="Calibri" panose="020f0502020204030204" pitchFamily="34" charset="0"/>
                <a:ea typeface="MS PGothic" panose="020b0600070205080204" pitchFamily="34" charset="-128"/>
              </a:defRPr>
            </a:lvl1pPr>
            <a:lvl2pPr marL="742950" indent="-285750" defTabSz="608330">
              <a:defRPr>
                <a:solidFill>
                  <a:schemeClr val="tx1"/>
                </a:solidFill>
                <a:latin typeface="Calibri" panose="020f0502020204030204" pitchFamily="34" charset="0"/>
                <a:ea typeface="MS PGothic" panose="020b0600070205080204" pitchFamily="34" charset="-128"/>
              </a:defRPr>
            </a:lvl2pPr>
            <a:lvl3pPr marL="1143000" indent="-228600" defTabSz="608330">
              <a:defRPr>
                <a:solidFill>
                  <a:schemeClr val="tx1"/>
                </a:solidFill>
                <a:latin typeface="Calibri" panose="020f0502020204030204" pitchFamily="34" charset="0"/>
                <a:ea typeface="MS PGothic" panose="020b0600070205080204" pitchFamily="34" charset="-128"/>
              </a:defRPr>
            </a:lvl3pPr>
            <a:lvl4pPr marL="1600200" indent="-228600" defTabSz="608330">
              <a:defRPr>
                <a:solidFill>
                  <a:schemeClr val="tx1"/>
                </a:solidFill>
                <a:latin typeface="Calibri" panose="020f0502020204030204" pitchFamily="34" charset="0"/>
                <a:ea typeface="MS PGothic" panose="020b0600070205080204" pitchFamily="34" charset="-128"/>
              </a:defRPr>
            </a:lvl4pPr>
            <a:lvl5pPr marL="2057400" indent="-228600" defTabSz="608330">
              <a:defRPr>
                <a:solidFill>
                  <a:schemeClr val="tx1"/>
                </a:solidFill>
                <a:latin typeface="Calibri" panose="020f0502020204030204" pitchFamily="34" charset="0"/>
                <a:ea typeface="MS PGothic" panose="020b0600070205080204" pitchFamily="34" charset="-128"/>
              </a:defRPr>
            </a:lvl5pPr>
            <a:lvl6pPr marL="25146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08965">
              <a:defRPr/>
            </a:pPr>
            <a:r>
              <a:rPr lang="zh-CN" altLang="en-US" sz="1465">
                <a:solidFill>
                  <a:schemeClr val="tx1">
                    <a:lumMod val="75000"/>
                    <a:lumOff val="25000"/>
                  </a:schemeClr>
                </a:solidFill>
                <a:latin typeface="+mn-lt"/>
                <a:ea typeface="+mn-ea"/>
                <a:cs typeface="+mn-ea"/>
                <a:sym typeface="+mn-lt"/>
              </a:rPr>
              <a:t>点击输入标题</a:t>
            </a:r>
            <a:endParaRPr lang="en-AU" altLang="zh-CN" sz="1465">
              <a:solidFill>
                <a:schemeClr val="tx1">
                  <a:lumMod val="75000"/>
                  <a:lumOff val="25000"/>
                </a:schemeClr>
              </a:solidFill>
              <a:latin typeface="+mn-lt"/>
              <a:ea typeface="+mn-ea"/>
              <a:cs typeface="+mn-ea"/>
              <a:sym typeface="+mn-lt"/>
            </a:endParaRPr>
          </a:p>
        </p:txBody>
      </p:sp>
      <p:sp>
        <p:nvSpPr>
          <p:cNvPr id="55" name="Text Placeholder 32"/>
          <p:cNvSpPr txBox="1"/>
          <p:nvPr/>
        </p:nvSpPr>
        <p:spPr bwMode="auto">
          <a:xfrm>
            <a:off x="4524797" y="4163444"/>
            <a:ext cx="176475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065">
              <a:solidFill>
                <a:schemeClr val="tx1">
                  <a:lumMod val="50000"/>
                  <a:lumOff val="50000"/>
                </a:schemeClr>
              </a:solidFill>
              <a:latin typeface="+mn-lt"/>
              <a:ea typeface="+mn-ea"/>
              <a:cs typeface="+mn-ea"/>
              <a:sym typeface="+mn-lt"/>
            </a:endParaRPr>
          </a:p>
          <a:p>
            <a:r>
              <a:rPr lang="zh-CN" altLang="en-US" sz="1065">
                <a:solidFill>
                  <a:schemeClr val="tx1">
                    <a:lumMod val="50000"/>
                    <a:lumOff val="50000"/>
                  </a:schemeClr>
                </a:solidFill>
                <a:latin typeface="+mn-lt"/>
                <a:ea typeface="+mn-ea"/>
                <a:cs typeface="+mn-ea"/>
                <a:sym typeface="+mn-lt"/>
              </a:rPr>
              <a:t>所有文字都可以随意更改成您的文字内容</a:t>
            </a:r>
            <a:endParaRPr lang="en-US" altLang="zh-CN" sz="1065">
              <a:solidFill>
                <a:schemeClr val="tx1">
                  <a:lumMod val="50000"/>
                  <a:lumOff val="50000"/>
                </a:schemeClr>
              </a:solidFill>
              <a:latin typeface="+mn-lt"/>
              <a:ea typeface="+mn-ea"/>
              <a:cs typeface="+mn-ea"/>
              <a:sym typeface="+mn-lt"/>
            </a:endParaRPr>
          </a:p>
        </p:txBody>
      </p:sp>
      <p:sp>
        <p:nvSpPr>
          <p:cNvPr id="56" name="Text Placeholder 33"/>
          <p:cNvSpPr txBox="1"/>
          <p:nvPr/>
        </p:nvSpPr>
        <p:spPr>
          <a:xfrm>
            <a:off x="4524795" y="3930082"/>
            <a:ext cx="1563206" cy="31908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08965">
              <a:buNone/>
              <a:defRPr/>
            </a:pPr>
            <a:r>
              <a:rPr lang="zh-CN" altLang="en-US" sz="1465">
                <a:solidFill>
                  <a:schemeClr val="tx1">
                    <a:lumMod val="75000"/>
                    <a:lumOff val="25000"/>
                  </a:schemeClr>
                </a:solidFill>
                <a:latin typeface="+mn-lt"/>
                <a:cs typeface="+mn-ea"/>
                <a:sym typeface="+mn-lt"/>
              </a:rPr>
              <a:t>点击输入标题</a:t>
            </a:r>
            <a:endParaRPr lang="en-AU" altLang="zh-CN" sz="1465">
              <a:solidFill>
                <a:schemeClr val="tx1">
                  <a:lumMod val="75000"/>
                  <a:lumOff val="25000"/>
                </a:schemeClr>
              </a:solidFill>
              <a:latin typeface="+mn-lt"/>
              <a:cs typeface="+mn-ea"/>
              <a:sym typeface="+mn-lt"/>
            </a:endParaRPr>
          </a:p>
        </p:txBody>
      </p:sp>
      <p:grpSp>
        <p:nvGrpSpPr>
          <p:cNvPr id="57" name="Group 19"/>
          <p:cNvGrpSpPr/>
          <p:nvPr/>
        </p:nvGrpSpPr>
        <p:grpSpPr>
          <a:xfrm>
            <a:off x="1068288" y="2993456"/>
            <a:ext cx="550693" cy="552449"/>
            <a:chOff x="729881" y="3037332"/>
            <a:chExt cx="551992" cy="551992"/>
          </a:xfrm>
        </p:grpSpPr>
        <p:sp>
          <p:nvSpPr>
            <p:cNvPr id="58" name="Oval 55"/>
            <p:cNvSpPr>
              <a:spLocks noChangeAspect="1"/>
            </p:cNvSpPr>
            <p:nvPr/>
          </p:nvSpPr>
          <p:spPr>
            <a:xfrm>
              <a:off x="729881" y="3037332"/>
              <a:ext cx="551992" cy="551992"/>
            </a:xfrm>
            <a:prstGeom prst="ellipse">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a:solidFill>
                  <a:srgbClr val="FFFFFF"/>
                </a:solidFill>
                <a:latin typeface="+mn-lt"/>
                <a:ea typeface="+mn-ea"/>
                <a:cs typeface="+mn-ea"/>
                <a:sym typeface="+mn-lt"/>
              </a:endParaRPr>
            </a:p>
          </p:txBody>
        </p:sp>
        <p:sp>
          <p:nvSpPr>
            <p:cNvPr id="59" name="Freeform 96"/>
            <p:cNvSpPr>
              <a:spLocks noChangeArrowheads="1"/>
            </p:cNvSpPr>
            <p:nvPr/>
          </p:nvSpPr>
          <p:spPr bwMode="auto">
            <a:xfrm>
              <a:off x="863478" y="3193464"/>
              <a:ext cx="298016" cy="261093"/>
            </a:xfrm>
            <a:custGeom>
              <a:gdLst>
                <a:gd name="T0" fmla="*/ 265036 w 497"/>
                <a:gd name="T1" fmla="*/ 0 h 435"/>
                <a:gd name="T2" fmla="*/ 265036 w 497"/>
                <a:gd name="T3" fmla="*/ 0 h 435"/>
                <a:gd name="T4" fmla="*/ 31780 w 497"/>
                <a:gd name="T5" fmla="*/ 0 h 435"/>
                <a:gd name="T6" fmla="*/ 0 w 497"/>
                <a:gd name="T7" fmla="*/ 26409 h 435"/>
                <a:gd name="T8" fmla="*/ 0 w 497"/>
                <a:gd name="T9" fmla="*/ 191468 h 435"/>
                <a:gd name="T10" fmla="*/ 26384 w 497"/>
                <a:gd name="T11" fmla="*/ 228681 h 435"/>
                <a:gd name="T12" fmla="*/ 95941 w 497"/>
                <a:gd name="T13" fmla="*/ 239485 h 435"/>
                <a:gd name="T14" fmla="*/ 73754 w 497"/>
                <a:gd name="T15" fmla="*/ 260493 h 435"/>
                <a:gd name="T16" fmla="*/ 223062 w 497"/>
                <a:gd name="T17" fmla="*/ 260493 h 435"/>
                <a:gd name="T18" fmla="*/ 201476 w 497"/>
                <a:gd name="T19" fmla="*/ 239485 h 435"/>
                <a:gd name="T20" fmla="*/ 270433 w 497"/>
                <a:gd name="T21" fmla="*/ 228681 h 435"/>
                <a:gd name="T22" fmla="*/ 297416 w 497"/>
                <a:gd name="T23" fmla="*/ 191468 h 435"/>
                <a:gd name="T24" fmla="*/ 297416 w 497"/>
                <a:gd name="T25" fmla="*/ 26409 h 435"/>
                <a:gd name="T26" fmla="*/ 265036 w 497"/>
                <a:gd name="T27" fmla="*/ 0 h 435"/>
                <a:gd name="T28" fmla="*/ 265036 w 497"/>
                <a:gd name="T29" fmla="*/ 191468 h 435"/>
                <a:gd name="T30" fmla="*/ 265036 w 497"/>
                <a:gd name="T31" fmla="*/ 191468 h 435"/>
                <a:gd name="T32" fmla="*/ 31780 w 497"/>
                <a:gd name="T33" fmla="*/ 191468 h 435"/>
                <a:gd name="T34" fmla="*/ 31780 w 497"/>
                <a:gd name="T35" fmla="*/ 26409 h 435"/>
                <a:gd name="T36" fmla="*/ 265036 w 497"/>
                <a:gd name="T37" fmla="*/ 26409 h 435"/>
                <a:gd name="T38" fmla="*/ 265036 w 497"/>
                <a:gd name="T39" fmla="*/ 191468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latin typeface="+mn-lt"/>
                <a:ea typeface="+mn-ea"/>
                <a:cs typeface="+mn-ea"/>
                <a:sym typeface="+mn-lt"/>
              </a:endParaRPr>
            </a:p>
          </p:txBody>
        </p:sp>
      </p:grpSp>
      <p:grpSp>
        <p:nvGrpSpPr>
          <p:cNvPr id="60" name="Group 20"/>
          <p:cNvGrpSpPr/>
          <p:nvPr/>
        </p:nvGrpSpPr>
        <p:grpSpPr>
          <a:xfrm>
            <a:off x="3826510" y="3029969"/>
            <a:ext cx="552280" cy="552449"/>
            <a:chOff x="3480075" y="3037332"/>
            <a:chExt cx="551992" cy="551992"/>
          </a:xfrm>
        </p:grpSpPr>
        <p:sp>
          <p:nvSpPr>
            <p:cNvPr id="61" name="Oval 61"/>
            <p:cNvSpPr>
              <a:spLocks noChangeAspect="1"/>
            </p:cNvSpPr>
            <p:nvPr/>
          </p:nvSpPr>
          <p:spPr>
            <a:xfrm>
              <a:off x="3480075" y="3037332"/>
              <a:ext cx="551992" cy="551992"/>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a:solidFill>
                  <a:srgbClr val="FFFFFF"/>
                </a:solidFill>
                <a:latin typeface="+mn-lt"/>
                <a:ea typeface="+mn-ea"/>
                <a:cs typeface="+mn-ea"/>
                <a:sym typeface="+mn-lt"/>
              </a:endParaRPr>
            </a:p>
          </p:txBody>
        </p:sp>
        <p:sp>
          <p:nvSpPr>
            <p:cNvPr id="62" name="Freeform 29"/>
            <p:cNvSpPr>
              <a:spLocks noChangeArrowheads="1"/>
            </p:cNvSpPr>
            <p:nvPr/>
          </p:nvSpPr>
          <p:spPr bwMode="auto">
            <a:xfrm>
              <a:off x="3623496" y="3174870"/>
              <a:ext cx="266367" cy="276915"/>
            </a:xfrm>
            <a:custGeom>
              <a:gdLst>
                <a:gd name="T0" fmla="*/ 148782 w 444"/>
                <a:gd name="T1" fmla="*/ 201992 h 462"/>
                <a:gd name="T2" fmla="*/ 148782 w 444"/>
                <a:gd name="T3" fmla="*/ 201992 h 462"/>
                <a:gd name="T4" fmla="*/ 191976 w 444"/>
                <a:gd name="T5" fmla="*/ 154041 h 462"/>
                <a:gd name="T6" fmla="*/ 265767 w 444"/>
                <a:gd name="T7" fmla="*/ 42556 h 462"/>
                <a:gd name="T8" fmla="*/ 255568 w 444"/>
                <a:gd name="T9" fmla="*/ 31767 h 462"/>
                <a:gd name="T10" fmla="*/ 207574 w 444"/>
                <a:gd name="T11" fmla="*/ 31767 h 462"/>
                <a:gd name="T12" fmla="*/ 133184 w 444"/>
                <a:gd name="T13" fmla="*/ 0 h 462"/>
                <a:gd name="T14" fmla="*/ 58793 w 444"/>
                <a:gd name="T15" fmla="*/ 31767 h 462"/>
                <a:gd name="T16" fmla="*/ 10799 w 444"/>
                <a:gd name="T17" fmla="*/ 31767 h 462"/>
                <a:gd name="T18" fmla="*/ 0 w 444"/>
                <a:gd name="T19" fmla="*/ 42556 h 462"/>
                <a:gd name="T20" fmla="*/ 74391 w 444"/>
                <a:gd name="T21" fmla="*/ 154041 h 462"/>
                <a:gd name="T22" fmla="*/ 116986 w 444"/>
                <a:gd name="T23" fmla="*/ 201992 h 462"/>
                <a:gd name="T24" fmla="*/ 116986 w 444"/>
                <a:gd name="T25" fmla="*/ 222971 h 462"/>
                <a:gd name="T26" fmla="*/ 64192 w 444"/>
                <a:gd name="T27" fmla="*/ 249343 h 462"/>
                <a:gd name="T28" fmla="*/ 133184 w 444"/>
                <a:gd name="T29" fmla="*/ 276316 h 462"/>
                <a:gd name="T30" fmla="*/ 196776 w 444"/>
                <a:gd name="T31" fmla="*/ 249343 h 462"/>
                <a:gd name="T32" fmla="*/ 148782 w 444"/>
                <a:gd name="T33" fmla="*/ 222971 h 462"/>
                <a:gd name="T34" fmla="*/ 148782 w 444"/>
                <a:gd name="T35" fmla="*/ 201992 h 462"/>
                <a:gd name="T36" fmla="*/ 191976 w 444"/>
                <a:gd name="T37" fmla="*/ 127069 h 462"/>
                <a:gd name="T38" fmla="*/ 191976 w 444"/>
                <a:gd name="T39" fmla="*/ 127069 h 462"/>
                <a:gd name="T40" fmla="*/ 207574 w 444"/>
                <a:gd name="T41" fmla="*/ 53345 h 462"/>
                <a:gd name="T42" fmla="*/ 244770 w 444"/>
                <a:gd name="T43" fmla="*/ 53345 h 462"/>
                <a:gd name="T44" fmla="*/ 191976 w 444"/>
                <a:gd name="T45" fmla="*/ 127069 h 462"/>
                <a:gd name="T46" fmla="*/ 133184 w 444"/>
                <a:gd name="T47" fmla="*/ 21578 h 462"/>
                <a:gd name="T48" fmla="*/ 133184 w 444"/>
                <a:gd name="T49" fmla="*/ 21578 h 462"/>
                <a:gd name="T50" fmla="*/ 191976 w 444"/>
                <a:gd name="T51" fmla="*/ 42556 h 462"/>
                <a:gd name="T52" fmla="*/ 133184 w 444"/>
                <a:gd name="T53" fmla="*/ 68929 h 462"/>
                <a:gd name="T54" fmla="*/ 74391 w 444"/>
                <a:gd name="T55" fmla="*/ 42556 h 462"/>
                <a:gd name="T56" fmla="*/ 133184 w 444"/>
                <a:gd name="T57" fmla="*/ 21578 h 462"/>
                <a:gd name="T58" fmla="*/ 21597 w 444"/>
                <a:gd name="T59" fmla="*/ 53345 h 462"/>
                <a:gd name="T60" fmla="*/ 21597 w 444"/>
                <a:gd name="T61" fmla="*/ 53345 h 462"/>
                <a:gd name="T62" fmla="*/ 58793 w 444"/>
                <a:gd name="T63" fmla="*/ 53345 h 462"/>
                <a:gd name="T64" fmla="*/ 74391 w 444"/>
                <a:gd name="T65" fmla="*/ 127069 h 462"/>
                <a:gd name="T66" fmla="*/ 21597 w 444"/>
                <a:gd name="T67" fmla="*/ 53345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3"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latin typeface="+mn-lt"/>
                <a:ea typeface="+mn-ea"/>
                <a:cs typeface="+mn-ea"/>
                <a:sym typeface="+mn-lt"/>
              </a:endParaRPr>
            </a:p>
          </p:txBody>
        </p:sp>
      </p:grpSp>
      <p:grpSp>
        <p:nvGrpSpPr>
          <p:cNvPr id="63" name="Group 23"/>
          <p:cNvGrpSpPr/>
          <p:nvPr/>
        </p:nvGrpSpPr>
        <p:grpSpPr>
          <a:xfrm>
            <a:off x="1068288" y="3936432"/>
            <a:ext cx="550693" cy="552449"/>
            <a:chOff x="729881" y="3980449"/>
            <a:chExt cx="551992" cy="551992"/>
          </a:xfrm>
        </p:grpSpPr>
        <p:sp>
          <p:nvSpPr>
            <p:cNvPr id="64" name="Oval 58"/>
            <p:cNvSpPr>
              <a:spLocks noChangeAspect="1"/>
            </p:cNvSpPr>
            <p:nvPr/>
          </p:nvSpPr>
          <p:spPr>
            <a:xfrm>
              <a:off x="729881" y="3980449"/>
              <a:ext cx="551992" cy="551992"/>
            </a:xfrm>
            <a:prstGeom prst="ellipse">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a:solidFill>
                  <a:srgbClr val="F33745"/>
                </a:solidFill>
                <a:latin typeface="+mn-lt"/>
                <a:ea typeface="+mn-ea"/>
                <a:cs typeface="+mn-ea"/>
                <a:sym typeface="+mn-lt"/>
              </a:endParaRPr>
            </a:p>
          </p:txBody>
        </p:sp>
        <p:sp>
          <p:nvSpPr>
            <p:cNvPr id="65" name="Freeform 166"/>
            <p:cNvSpPr>
              <a:spLocks noChangeArrowheads="1"/>
            </p:cNvSpPr>
            <p:nvPr/>
          </p:nvSpPr>
          <p:spPr bwMode="auto">
            <a:xfrm>
              <a:off x="876178" y="4109234"/>
              <a:ext cx="232083" cy="266367"/>
            </a:xfrm>
            <a:custGeom>
              <a:gdLst>
                <a:gd name="T0" fmla="*/ 220776 w 390"/>
                <a:gd name="T1" fmla="*/ 0 h 445"/>
                <a:gd name="T2" fmla="*/ 220776 w 390"/>
                <a:gd name="T3" fmla="*/ 0 h 445"/>
                <a:gd name="T4" fmla="*/ 184476 w 390"/>
                <a:gd name="T5" fmla="*/ 0 h 445"/>
                <a:gd name="T6" fmla="*/ 173765 w 390"/>
                <a:gd name="T7" fmla="*/ 16760 h 445"/>
                <a:gd name="T8" fmla="*/ 173765 w 390"/>
                <a:gd name="T9" fmla="*/ 265768 h 445"/>
                <a:gd name="T10" fmla="*/ 231488 w 390"/>
                <a:gd name="T11" fmla="*/ 265768 h 445"/>
                <a:gd name="T12" fmla="*/ 231488 w 390"/>
                <a:gd name="T13" fmla="*/ 16760 h 445"/>
                <a:gd name="T14" fmla="*/ 220776 w 390"/>
                <a:gd name="T15" fmla="*/ 0 h 445"/>
                <a:gd name="T16" fmla="*/ 131514 w 390"/>
                <a:gd name="T17" fmla="*/ 90385 h 445"/>
                <a:gd name="T18" fmla="*/ 131514 w 390"/>
                <a:gd name="T19" fmla="*/ 90385 h 445"/>
                <a:gd name="T20" fmla="*/ 99974 w 390"/>
                <a:gd name="T21" fmla="*/ 90385 h 445"/>
                <a:gd name="T22" fmla="*/ 83907 w 390"/>
                <a:gd name="T23" fmla="*/ 106547 h 445"/>
                <a:gd name="T24" fmla="*/ 83907 w 390"/>
                <a:gd name="T25" fmla="*/ 265768 h 445"/>
                <a:gd name="T26" fmla="*/ 147581 w 390"/>
                <a:gd name="T27" fmla="*/ 265768 h 445"/>
                <a:gd name="T28" fmla="*/ 147581 w 390"/>
                <a:gd name="T29" fmla="*/ 106547 h 445"/>
                <a:gd name="T30" fmla="*/ 131514 w 390"/>
                <a:gd name="T31" fmla="*/ 90385 h 445"/>
                <a:gd name="T32" fmla="*/ 41656 w 390"/>
                <a:gd name="T33" fmla="*/ 180770 h 445"/>
                <a:gd name="T34" fmla="*/ 41656 w 390"/>
                <a:gd name="T35" fmla="*/ 180770 h 445"/>
                <a:gd name="T36" fmla="*/ 10116 w 390"/>
                <a:gd name="T37" fmla="*/ 180770 h 445"/>
                <a:gd name="T38" fmla="*/ 0 w 390"/>
                <a:gd name="T39" fmla="*/ 190946 h 445"/>
                <a:gd name="T40" fmla="*/ 0 w 390"/>
                <a:gd name="T41" fmla="*/ 265768 h 445"/>
                <a:gd name="T42" fmla="*/ 57723 w 390"/>
                <a:gd name="T43" fmla="*/ 265768 h 445"/>
                <a:gd name="T44" fmla="*/ 57723 w 390"/>
                <a:gd name="T45" fmla="*/ 190946 h 445"/>
                <a:gd name="T46" fmla="*/ 41656 w 390"/>
                <a:gd name="T47" fmla="*/ 180770 h 4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latin typeface="+mn-lt"/>
                <a:ea typeface="+mn-ea"/>
                <a:cs typeface="+mn-ea"/>
                <a:sym typeface="+mn-lt"/>
              </a:endParaRPr>
            </a:p>
          </p:txBody>
        </p:sp>
      </p:grpSp>
      <p:grpSp>
        <p:nvGrpSpPr>
          <p:cNvPr id="66" name="Group 24"/>
          <p:cNvGrpSpPr/>
          <p:nvPr/>
        </p:nvGrpSpPr>
        <p:grpSpPr>
          <a:xfrm>
            <a:off x="3816988" y="3936432"/>
            <a:ext cx="552280" cy="552449"/>
            <a:chOff x="3480075" y="3980449"/>
            <a:chExt cx="551992" cy="551992"/>
          </a:xfrm>
        </p:grpSpPr>
        <p:sp>
          <p:nvSpPr>
            <p:cNvPr id="67" name="Oval 64"/>
            <p:cNvSpPr>
              <a:spLocks noChangeAspect="1"/>
            </p:cNvSpPr>
            <p:nvPr/>
          </p:nvSpPr>
          <p:spPr>
            <a:xfrm>
              <a:off x="3480075" y="3980449"/>
              <a:ext cx="551992" cy="551992"/>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a:solidFill>
                  <a:srgbClr val="F33745"/>
                </a:solidFill>
                <a:latin typeface="+mn-lt"/>
                <a:ea typeface="+mn-ea"/>
                <a:cs typeface="+mn-ea"/>
                <a:sym typeface="+mn-lt"/>
              </a:endParaRPr>
            </a:p>
          </p:txBody>
        </p:sp>
        <p:sp>
          <p:nvSpPr>
            <p:cNvPr id="68" name="Freeform 36"/>
            <p:cNvSpPr>
              <a:spLocks noChangeArrowheads="1"/>
            </p:cNvSpPr>
            <p:nvPr/>
          </p:nvSpPr>
          <p:spPr bwMode="auto">
            <a:xfrm>
              <a:off x="3627670" y="4125899"/>
              <a:ext cx="287467" cy="261092"/>
            </a:xfrm>
            <a:custGeom>
              <a:gdLst>
                <a:gd name="T0" fmla="*/ 143135 w 480"/>
                <a:gd name="T1" fmla="*/ 196418 h 436"/>
                <a:gd name="T2" fmla="*/ 143135 w 480"/>
                <a:gd name="T3" fmla="*/ 196418 h 436"/>
                <a:gd name="T4" fmla="*/ 111393 w 480"/>
                <a:gd name="T5" fmla="*/ 228755 h 436"/>
                <a:gd name="T6" fmla="*/ 143135 w 480"/>
                <a:gd name="T7" fmla="*/ 260493 h 436"/>
                <a:gd name="T8" fmla="*/ 174876 w 480"/>
                <a:gd name="T9" fmla="*/ 228755 h 436"/>
                <a:gd name="T10" fmla="*/ 143135 w 480"/>
                <a:gd name="T11" fmla="*/ 196418 h 436"/>
                <a:gd name="T12" fmla="*/ 79652 w 480"/>
                <a:gd name="T13" fmla="*/ 164680 h 436"/>
                <a:gd name="T14" fmla="*/ 79652 w 480"/>
                <a:gd name="T15" fmla="*/ 164680 h 436"/>
                <a:gd name="T16" fmla="*/ 100613 w 480"/>
                <a:gd name="T17" fmla="*/ 186238 h 436"/>
                <a:gd name="T18" fmla="*/ 185656 w 480"/>
                <a:gd name="T19" fmla="*/ 186238 h 436"/>
                <a:gd name="T20" fmla="*/ 206617 w 480"/>
                <a:gd name="T21" fmla="*/ 164680 h 436"/>
                <a:gd name="T22" fmla="*/ 79652 w 480"/>
                <a:gd name="T23" fmla="*/ 164680 h 436"/>
                <a:gd name="T24" fmla="*/ 37131 w 480"/>
                <a:gd name="T25" fmla="*/ 122162 h 436"/>
                <a:gd name="T26" fmla="*/ 37131 w 480"/>
                <a:gd name="T27" fmla="*/ 122162 h 436"/>
                <a:gd name="T28" fmla="*/ 58691 w 480"/>
                <a:gd name="T29" fmla="*/ 143720 h 436"/>
                <a:gd name="T30" fmla="*/ 228177 w 480"/>
                <a:gd name="T31" fmla="*/ 143720 h 436"/>
                <a:gd name="T32" fmla="*/ 249737 w 480"/>
                <a:gd name="T33" fmla="*/ 122162 h 436"/>
                <a:gd name="T34" fmla="*/ 37131 w 480"/>
                <a:gd name="T35" fmla="*/ 122162 h 436"/>
                <a:gd name="T36" fmla="*/ 0 w 480"/>
                <a:gd name="T37" fmla="*/ 80244 h 436"/>
                <a:gd name="T38" fmla="*/ 0 w 480"/>
                <a:gd name="T39" fmla="*/ 80244 h 436"/>
                <a:gd name="T40" fmla="*/ 15571 w 480"/>
                <a:gd name="T41" fmla="*/ 101203 h 436"/>
                <a:gd name="T42" fmla="*/ 265308 w 480"/>
                <a:gd name="T43" fmla="*/ 101203 h 436"/>
                <a:gd name="T44" fmla="*/ 286868 w 480"/>
                <a:gd name="T45" fmla="*/ 80244 h 436"/>
                <a:gd name="T46" fmla="*/ 0 w 480"/>
                <a:gd name="T47" fmla="*/ 80244 h 4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latin typeface="+mn-lt"/>
                <a:ea typeface="+mn-ea"/>
                <a:cs typeface="+mn-ea"/>
                <a:sym typeface="+mn-lt"/>
              </a:endParaRPr>
            </a:p>
          </p:txBody>
        </p: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1+#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8" presetClass="emph" presetSubtype="0" fill="hold" nodeType="withEffect">
                                  <p:stCondLst>
                                    <p:cond delay="0"/>
                                  </p:stCondLst>
                                  <p:childTnLst>
                                    <p:animRot by="21600000">
                                      <p:cBhvr>
                                        <p:cTn id="25" dur="2000" fill="hold"/>
                                        <p:tgtEl>
                                          <p:spTgt spid="20"/>
                                        </p:tgtEl>
                                        <p:attrNameLst>
                                          <p:attrName>r</p:attrName>
                                        </p:attrNameLst>
                                      </p:cBhvr>
                                    </p:animRot>
                                  </p:childTnLst>
                                </p:cTn>
                              </p:par>
                              <p:par>
                                <p:cTn id="26" presetID="8" presetClass="emph" presetSubtype="0" fill="hold" nodeType="withEffect">
                                  <p:stCondLst>
                                    <p:cond delay="0"/>
                                  </p:stCondLst>
                                  <p:childTnLst>
                                    <p:animRot by="21600000">
                                      <p:cBhvr>
                                        <p:cTn id="27" dur="2000" fill="hold"/>
                                        <p:tgtEl>
                                          <p:spTgt spid="26"/>
                                        </p:tgtEl>
                                        <p:attrNameLst>
                                          <p:attrName>r</p:attrName>
                                        </p:attrNameLst>
                                      </p:cBhvr>
                                    </p:animRot>
                                  </p:childTnLst>
                                </p:cTn>
                              </p:par>
                              <p:par>
                                <p:cTn id="28" presetID="8" presetClass="emph" presetSubtype="0" fill="hold" nodeType="withEffect">
                                  <p:stCondLst>
                                    <p:cond delay="0"/>
                                  </p:stCondLst>
                                  <p:childTnLst>
                                    <p:animRot by="21600000">
                                      <p:cBhvr>
                                        <p:cTn id="29" dur="2000" fill="hold"/>
                                        <p:tgtEl>
                                          <p:spTgt spid="23"/>
                                        </p:tgtEl>
                                        <p:attrNameLst>
                                          <p:attrName>r</p:attrName>
                                        </p:attrNameLst>
                                      </p:cBhvr>
                                    </p:animRot>
                                  </p:childTnLst>
                                </p:cTn>
                              </p:par>
                              <p:par>
                                <p:cTn id="30" presetID="8" presetClass="emph" presetSubtype="0" fill="hold" nodeType="withEffect">
                                  <p:stCondLst>
                                    <p:cond delay="0"/>
                                  </p:stCondLst>
                                  <p:childTnLst>
                                    <p:animRot by="21600000">
                                      <p:cBhvr>
                                        <p:cTn id="31" dur="2000" fill="hold"/>
                                        <p:tgtEl>
                                          <p:spTgt spid="29"/>
                                        </p:tgtEl>
                                        <p:attrNameLst>
                                          <p:attrName>r</p:attrName>
                                        </p:attrNameLst>
                                      </p:cBhvr>
                                    </p:animRo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randombar(horizontal)">
                                      <p:cBhvr>
                                        <p:cTn id="41" dur="500"/>
                                        <p:tgtEl>
                                          <p:spTgt spid="32"/>
                                        </p:tgtEl>
                                      </p:cBhvr>
                                    </p:animEffect>
                                  </p:childTnLst>
                                </p:cTn>
                              </p:par>
                            </p:childTnLst>
                          </p:cTn>
                        </p:par>
                        <p:par>
                          <p:cTn id="42" fill="hold" nodeType="afterGroup">
                            <p:stCondLst>
                              <p:cond delay="4000"/>
                            </p:stCondLst>
                            <p:childTnLst>
                              <p:par>
                                <p:cTn id="43" presetID="22" presetClass="entr" presetSubtype="8" fill="hold"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left)">
                                      <p:cBhvr>
                                        <p:cTn id="45" dur="500"/>
                                        <p:tgtEl>
                                          <p:spTgt spid="60"/>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randombar(horizontal)">
                                      <p:cBhvr>
                                        <p:cTn id="48" dur="500"/>
                                        <p:tgtEl>
                                          <p:spTgt spid="5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randombar(horizontal)">
                                      <p:cBhvr>
                                        <p:cTn id="51" dur="500"/>
                                        <p:tgtEl>
                                          <p:spTgt spid="53"/>
                                        </p:tgtEl>
                                      </p:cBhvr>
                                    </p:animEffect>
                                  </p:childTnLst>
                                </p:cTn>
                              </p:par>
                            </p:childTnLst>
                          </p:cTn>
                        </p:par>
                        <p:par>
                          <p:cTn id="52" fill="hold" nodeType="afterGroup">
                            <p:stCondLst>
                              <p:cond delay="4500"/>
                            </p:stCondLst>
                            <p:childTnLst>
                              <p:par>
                                <p:cTn id="53" presetID="22" presetClass="entr" presetSubtype="8"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left)">
                                      <p:cBhvr>
                                        <p:cTn id="55" dur="500"/>
                                        <p:tgtEl>
                                          <p:spTgt spid="63"/>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randombar(horizontal)">
                                      <p:cBhvr>
                                        <p:cTn id="58" dur="500"/>
                                        <p:tgtEl>
                                          <p:spTgt spid="52"/>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randombar(horizontal)">
                                      <p:cBhvr>
                                        <p:cTn id="61" dur="500"/>
                                        <p:tgtEl>
                                          <p:spTgt spid="35"/>
                                        </p:tgtEl>
                                      </p:cBhvr>
                                    </p:animEffect>
                                  </p:childTnLst>
                                </p:cTn>
                              </p:par>
                            </p:childTnLst>
                          </p:cTn>
                        </p:par>
                        <p:par>
                          <p:cTn id="62" fill="hold" nodeType="afterGroup">
                            <p:stCondLst>
                              <p:cond delay="5000"/>
                            </p:stCondLst>
                            <p:childTnLst>
                              <p:par>
                                <p:cTn id="63" presetID="22" presetClass="entr" presetSubtype="8" fill="hold" nodeType="after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wipe(left)">
                                      <p:cBhvr>
                                        <p:cTn id="65" dur="500"/>
                                        <p:tgtEl>
                                          <p:spTgt spid="66"/>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randombar(horizontal)">
                                      <p:cBhvr>
                                        <p:cTn id="68" dur="500"/>
                                        <p:tgtEl>
                                          <p:spTgt spid="56"/>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randombar(horizontal)">
                                      <p:cBhvr>
                                        <p:cTn id="7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5" grpId="0"/>
      <p:bldP spid="52" grpId="0"/>
      <p:bldP spid="53" grpId="0"/>
      <p:bldP spid="54" grpId="0"/>
      <p:bldP spid="55" grpId="0"/>
      <p:bldP spid="56"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761474" y="2418557"/>
            <a:ext cx="1441449" cy="3314700"/>
            <a:chOff x="760413" y="1916113"/>
            <a:chExt cx="1439862" cy="3313112"/>
          </a:xfrm>
          <a:solidFill>
            <a:srgbClr val="FB7A0B"/>
          </a:solidFill>
        </p:grpSpPr>
        <p:sp>
          <p:nvSpPr>
            <p:cNvPr id="3" name="矩形 2"/>
            <p:cNvSpPr/>
            <p:nvPr/>
          </p:nvSpPr>
          <p:spPr>
            <a:xfrm>
              <a:off x="760413" y="1916113"/>
              <a:ext cx="1439862" cy="3313112"/>
            </a:xfrm>
            <a:prstGeom prst="rect">
              <a:avLst/>
            </a:prstGeom>
            <a:grp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sym typeface="+mn-lt"/>
              </a:endParaRPr>
            </a:p>
          </p:txBody>
        </p:sp>
        <p:sp>
          <p:nvSpPr>
            <p:cNvPr id="4" name="文本框 2"/>
            <p:cNvSpPr txBox="1">
              <a:spLocks noChangeArrowheads="1"/>
            </p:cNvSpPr>
            <p:nvPr/>
          </p:nvSpPr>
          <p:spPr bwMode="auto">
            <a:xfrm>
              <a:off x="788988" y="1916113"/>
              <a:ext cx="1411287" cy="7075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75%</a:t>
              </a:r>
              <a:endParaRPr lang="zh-CN" altLang="en-US" sz="4000">
                <a:solidFill>
                  <a:srgbClr val="FFFFFF"/>
                </a:solidFill>
                <a:latin typeface="+mn-lt"/>
                <a:ea typeface="+mn-ea"/>
                <a:cs typeface="+mn-ea"/>
                <a:sym typeface="+mn-lt"/>
              </a:endParaRPr>
            </a:p>
          </p:txBody>
        </p:sp>
      </p:grpSp>
      <p:grpSp>
        <p:nvGrpSpPr>
          <p:cNvPr id="5" name="组合 4"/>
          <p:cNvGrpSpPr/>
          <p:nvPr/>
        </p:nvGrpSpPr>
        <p:grpSpPr>
          <a:xfrm>
            <a:off x="2395541" y="3756291"/>
            <a:ext cx="1441449" cy="1976967"/>
            <a:chOff x="2393950" y="3252788"/>
            <a:chExt cx="1441450" cy="1976437"/>
          </a:xfrm>
        </p:grpSpPr>
        <p:sp>
          <p:nvSpPr>
            <p:cNvPr id="6" name="矩形 5"/>
            <p:cNvSpPr/>
            <p:nvPr/>
          </p:nvSpPr>
          <p:spPr>
            <a:xfrm>
              <a:off x="2393950" y="3252788"/>
              <a:ext cx="1441450" cy="1976437"/>
            </a:xfrm>
            <a:prstGeom prst="rect">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sym typeface="+mn-lt"/>
              </a:endParaRPr>
            </a:p>
          </p:txBody>
        </p:sp>
        <p:sp>
          <p:nvSpPr>
            <p:cNvPr id="7" name="文本框 20"/>
            <p:cNvSpPr txBox="1">
              <a:spLocks noChangeArrowheads="1"/>
            </p:cNvSpPr>
            <p:nvPr/>
          </p:nvSpPr>
          <p:spPr bwMode="auto">
            <a:xfrm>
              <a:off x="2393950" y="3252788"/>
              <a:ext cx="1441450" cy="70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45%</a:t>
              </a:r>
              <a:endParaRPr lang="zh-CN" altLang="en-US" sz="4000">
                <a:solidFill>
                  <a:srgbClr val="FFFFFF"/>
                </a:solidFill>
                <a:latin typeface="+mn-lt"/>
                <a:ea typeface="+mn-ea"/>
                <a:cs typeface="+mn-ea"/>
                <a:sym typeface="+mn-lt"/>
              </a:endParaRPr>
            </a:p>
          </p:txBody>
        </p:sp>
      </p:grpSp>
      <p:grpSp>
        <p:nvGrpSpPr>
          <p:cNvPr id="8" name="组合 7"/>
          <p:cNvGrpSpPr/>
          <p:nvPr/>
        </p:nvGrpSpPr>
        <p:grpSpPr>
          <a:xfrm>
            <a:off x="4031723" y="4751124"/>
            <a:ext cx="1439333" cy="982133"/>
            <a:chOff x="4029075" y="4248150"/>
            <a:chExt cx="1439863" cy="981075"/>
          </a:xfrm>
          <a:solidFill>
            <a:srgbClr val="FB7A0B"/>
          </a:solidFill>
        </p:grpSpPr>
        <p:sp>
          <p:nvSpPr>
            <p:cNvPr id="9" name="矩形 8"/>
            <p:cNvSpPr/>
            <p:nvPr/>
          </p:nvSpPr>
          <p:spPr>
            <a:xfrm>
              <a:off x="4029075" y="4260836"/>
              <a:ext cx="1439863" cy="968389"/>
            </a:xfrm>
            <a:prstGeom prst="rect">
              <a:avLst/>
            </a:prstGeom>
            <a:grp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sym typeface="+mn-lt"/>
              </a:endParaRPr>
            </a:p>
          </p:txBody>
        </p:sp>
        <p:sp>
          <p:nvSpPr>
            <p:cNvPr id="10" name="文本框 21"/>
            <p:cNvSpPr txBox="1">
              <a:spLocks noChangeArrowheads="1"/>
            </p:cNvSpPr>
            <p:nvPr/>
          </p:nvSpPr>
          <p:spPr bwMode="auto">
            <a:xfrm>
              <a:off x="4029075" y="4248150"/>
              <a:ext cx="1439863" cy="707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25%</a:t>
              </a:r>
              <a:endParaRPr lang="zh-CN" altLang="en-US" sz="4000">
                <a:solidFill>
                  <a:srgbClr val="FFFFFF"/>
                </a:solidFill>
                <a:latin typeface="+mn-lt"/>
                <a:ea typeface="+mn-ea"/>
                <a:cs typeface="+mn-ea"/>
                <a:sym typeface="+mn-lt"/>
              </a:endParaRPr>
            </a:p>
          </p:txBody>
        </p:sp>
      </p:grpSp>
      <p:grpSp>
        <p:nvGrpSpPr>
          <p:cNvPr id="11" name="组合 10"/>
          <p:cNvGrpSpPr/>
          <p:nvPr/>
        </p:nvGrpSpPr>
        <p:grpSpPr>
          <a:xfrm>
            <a:off x="5665789" y="3034507"/>
            <a:ext cx="1439333" cy="2698751"/>
            <a:chOff x="5664200" y="2532063"/>
            <a:chExt cx="1439863" cy="2697162"/>
          </a:xfrm>
        </p:grpSpPr>
        <p:sp>
          <p:nvSpPr>
            <p:cNvPr id="12" name="矩形 11"/>
            <p:cNvSpPr/>
            <p:nvPr/>
          </p:nvSpPr>
          <p:spPr>
            <a:xfrm>
              <a:off x="5664200" y="2532063"/>
              <a:ext cx="1439863" cy="2697162"/>
            </a:xfrm>
            <a:prstGeom prst="rect">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sym typeface="+mn-lt"/>
              </a:endParaRPr>
            </a:p>
          </p:txBody>
        </p:sp>
        <p:sp>
          <p:nvSpPr>
            <p:cNvPr id="13" name="文本框 22"/>
            <p:cNvSpPr txBox="1">
              <a:spLocks noChangeArrowheads="1"/>
            </p:cNvSpPr>
            <p:nvPr/>
          </p:nvSpPr>
          <p:spPr bwMode="auto">
            <a:xfrm>
              <a:off x="5664200" y="2544764"/>
              <a:ext cx="1439863" cy="70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65%</a:t>
              </a:r>
              <a:endParaRPr lang="zh-CN" altLang="en-US" sz="4000">
                <a:solidFill>
                  <a:srgbClr val="FFFFFF"/>
                </a:solidFill>
                <a:latin typeface="+mn-lt"/>
                <a:ea typeface="+mn-ea"/>
                <a:cs typeface="+mn-ea"/>
                <a:sym typeface="+mn-lt"/>
              </a:endParaRPr>
            </a:p>
          </p:txBody>
        </p:sp>
      </p:grpSp>
      <p:grpSp>
        <p:nvGrpSpPr>
          <p:cNvPr id="14" name="组合 13"/>
          <p:cNvGrpSpPr/>
          <p:nvPr/>
        </p:nvGrpSpPr>
        <p:grpSpPr>
          <a:xfrm>
            <a:off x="7329490" y="1849173"/>
            <a:ext cx="3723217" cy="3775153"/>
            <a:chOff x="7327900" y="1346200"/>
            <a:chExt cx="3722688" cy="3775995"/>
          </a:xfrm>
        </p:grpSpPr>
        <p:sp>
          <p:nvSpPr>
            <p:cNvPr id="15" name="矩形 39"/>
            <p:cNvSpPr>
              <a:spLocks noChangeArrowheads="1"/>
            </p:cNvSpPr>
            <p:nvPr/>
          </p:nvSpPr>
          <p:spPr bwMode="auto">
            <a:xfrm>
              <a:off x="7327900" y="1346200"/>
              <a:ext cx="3722688" cy="83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lt"/>
                  <a:ea typeface="+mn-ea"/>
                  <a:cs typeface="+mn-ea"/>
                  <a:sym typeface="+mn-lt"/>
                </a:rPr>
                <a:t>单击此处添加段落文本单击此处添加段落文本单击此处添加段落文本单</a:t>
              </a:r>
              <a:endParaRPr lang="zh-CN" altLang="en-US" sz="1600">
                <a:solidFill>
                  <a:srgbClr val="969696"/>
                </a:solidFill>
                <a:latin typeface="+mn-lt"/>
                <a:ea typeface="+mn-ea"/>
                <a:cs typeface="+mn-ea"/>
                <a:sym typeface="+mn-lt"/>
              </a:endParaRPr>
            </a:p>
          </p:txBody>
        </p:sp>
        <p:sp>
          <p:nvSpPr>
            <p:cNvPr id="16" name="矩形 40"/>
            <p:cNvSpPr>
              <a:spLocks noChangeArrowheads="1"/>
            </p:cNvSpPr>
            <p:nvPr/>
          </p:nvSpPr>
          <p:spPr bwMode="auto">
            <a:xfrm>
              <a:off x="7327900" y="2819399"/>
              <a:ext cx="3722688" cy="83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lt"/>
                  <a:ea typeface="+mn-ea"/>
                  <a:cs typeface="+mn-ea"/>
                  <a:sym typeface="+mn-lt"/>
                </a:rPr>
                <a:t>单击此处添加段落文本单击此处添加段落文本单击此处添加段落文本单</a:t>
              </a:r>
              <a:endParaRPr lang="zh-CN" altLang="en-US" sz="1600">
                <a:solidFill>
                  <a:srgbClr val="969696"/>
                </a:solidFill>
                <a:latin typeface="+mn-lt"/>
                <a:ea typeface="+mn-ea"/>
                <a:cs typeface="+mn-ea"/>
                <a:sym typeface="+mn-lt"/>
              </a:endParaRPr>
            </a:p>
          </p:txBody>
        </p:sp>
        <p:sp>
          <p:nvSpPr>
            <p:cNvPr id="17" name="矩形 47"/>
            <p:cNvSpPr>
              <a:spLocks noChangeArrowheads="1"/>
            </p:cNvSpPr>
            <p:nvPr/>
          </p:nvSpPr>
          <p:spPr bwMode="auto">
            <a:xfrm>
              <a:off x="7327900" y="4291013"/>
              <a:ext cx="3722688" cy="83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lt"/>
                  <a:ea typeface="+mn-ea"/>
                  <a:cs typeface="+mn-ea"/>
                  <a:sym typeface="+mn-lt"/>
                </a:rPr>
                <a:t>单击此处添加段落文本单击此处添加段落文本单击此处添加段落文本单</a:t>
              </a:r>
              <a:endParaRPr lang="zh-CN" altLang="en-US" sz="1600">
                <a:solidFill>
                  <a:srgbClr val="969696"/>
                </a:solidFill>
                <a:latin typeface="+mn-lt"/>
                <a:ea typeface="+mn-ea"/>
                <a:cs typeface="+mn-ea"/>
                <a:sym typeface="+mn-lt"/>
              </a:endParaRPr>
            </a:p>
          </p:txBody>
        </p:sp>
      </p:gr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2" presetClass="entr" presetSubtype="2"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3"/>
          <p:cNvGrpSpPr/>
          <p:nvPr/>
        </p:nvGrpSpPr>
        <p:grpSpPr>
          <a:xfrm>
            <a:off x="6888089" y="3429001"/>
            <a:ext cx="1352549" cy="2205567"/>
            <a:chExt cx="639" cy="1043"/>
          </a:xfrm>
          <a:solidFill>
            <a:srgbClr val="FB7A0B"/>
          </a:solidFill>
        </p:grpSpPr>
        <p:sp>
          <p:nvSpPr>
            <p:cNvPr id="3" name="Freeform 4"/>
            <p:cNvSpPr/>
            <p:nvPr/>
          </p:nvSpPr>
          <p:spPr bwMode="auto">
            <a:xfrm>
              <a:off x="0" y="105"/>
              <a:ext cx="639" cy="938"/>
            </a:xfrm>
            <a:custGeom>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grpFill/>
            <a:ln w="28575" cap="flat"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latin typeface="+mn-lt"/>
                <a:ea typeface="+mn-ea"/>
                <a:cs typeface="+mn-ea"/>
                <a:sym typeface="+mn-lt"/>
              </a:endParaRPr>
            </a:p>
          </p:txBody>
        </p:sp>
        <p:sp>
          <p:nvSpPr>
            <p:cNvPr id="4" name="Oval 5"/>
            <p:cNvSpPr>
              <a:spLocks noChangeArrowheads="1"/>
            </p:cNvSpPr>
            <p:nvPr/>
          </p:nvSpPr>
          <p:spPr bwMode="auto">
            <a:xfrm>
              <a:off x="17" y="0"/>
              <a:ext cx="310" cy="306"/>
            </a:xfrm>
            <a:prstGeom prst="ellipse">
              <a:avLst/>
            </a:prstGeom>
            <a:grpFill/>
            <a:ln w="28575"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latin typeface="+mn-lt"/>
                <a:ea typeface="+mn-ea"/>
                <a:cs typeface="+mn-ea"/>
                <a:sym typeface="+mn-lt"/>
              </a:endParaRPr>
            </a:p>
          </p:txBody>
        </p:sp>
      </p:grpSp>
      <p:grpSp>
        <p:nvGrpSpPr>
          <p:cNvPr id="5" name="Group 6"/>
          <p:cNvGrpSpPr/>
          <p:nvPr/>
        </p:nvGrpSpPr>
        <p:grpSpPr>
          <a:xfrm>
            <a:off x="3550108" y="3429001"/>
            <a:ext cx="1352551" cy="2205567"/>
            <a:chExt cx="639" cy="1043"/>
          </a:xfrm>
          <a:solidFill>
            <a:srgbClr val="FB7A0B"/>
          </a:solidFill>
        </p:grpSpPr>
        <p:sp>
          <p:nvSpPr>
            <p:cNvPr id="6" name="Freeform 7"/>
            <p:cNvSpPr/>
            <p:nvPr/>
          </p:nvSpPr>
          <p:spPr bwMode="auto">
            <a:xfrm>
              <a:off x="0" y="105"/>
              <a:ext cx="639" cy="938"/>
            </a:xfrm>
            <a:custGeom>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grpFill/>
            <a:ln w="28575" cap="flat"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latin typeface="+mn-lt"/>
                <a:ea typeface="+mn-ea"/>
                <a:cs typeface="+mn-ea"/>
                <a:sym typeface="+mn-lt"/>
              </a:endParaRPr>
            </a:p>
          </p:txBody>
        </p:sp>
        <p:sp>
          <p:nvSpPr>
            <p:cNvPr id="7" name="Oval 8"/>
            <p:cNvSpPr>
              <a:spLocks noChangeArrowheads="1"/>
            </p:cNvSpPr>
            <p:nvPr/>
          </p:nvSpPr>
          <p:spPr bwMode="auto">
            <a:xfrm>
              <a:off x="316" y="0"/>
              <a:ext cx="306" cy="306"/>
            </a:xfrm>
            <a:prstGeom prst="ellipse">
              <a:avLst/>
            </a:prstGeom>
            <a:grpFill/>
            <a:ln w="28575"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latin typeface="+mn-lt"/>
                <a:ea typeface="+mn-ea"/>
                <a:cs typeface="+mn-ea"/>
                <a:sym typeface="+mn-lt"/>
              </a:endParaRPr>
            </a:p>
          </p:txBody>
        </p:sp>
      </p:grpSp>
      <p:grpSp>
        <p:nvGrpSpPr>
          <p:cNvPr id="8" name="Group 9"/>
          <p:cNvGrpSpPr/>
          <p:nvPr/>
        </p:nvGrpSpPr>
        <p:grpSpPr>
          <a:xfrm>
            <a:off x="4106789" y="3602565"/>
            <a:ext cx="1430867" cy="2262717"/>
            <a:chExt cx="676" cy="1070"/>
          </a:xfrm>
        </p:grpSpPr>
        <p:sp>
          <p:nvSpPr>
            <p:cNvPr id="9" name="Oval 10"/>
            <p:cNvSpPr>
              <a:spLocks noChangeArrowheads="1"/>
            </p:cNvSpPr>
            <p:nvPr/>
          </p:nvSpPr>
          <p:spPr bwMode="auto">
            <a:xfrm>
              <a:off x="343" y="0"/>
              <a:ext cx="313" cy="316"/>
            </a:xfrm>
            <a:prstGeom prst="ellipse">
              <a:avLst/>
            </a:prstGeom>
            <a:solidFill>
              <a:srgbClr val="E46C0A"/>
            </a:solidFill>
            <a:ln w="12700" cmpd="sng">
              <a:solidFill>
                <a:srgbClr val="FFFFFF"/>
              </a:solidFill>
              <a:round/>
            </a:ln>
          </p:spPr>
          <p:txBody>
            <a:bodyPr/>
            <a:lstStyle/>
            <a:p>
              <a:endParaRPr lang="zh-CN" altLang="en-US" sz="2400">
                <a:latin typeface="+mn-lt"/>
                <a:ea typeface="+mn-ea"/>
                <a:cs typeface="+mn-ea"/>
                <a:sym typeface="+mn-lt"/>
              </a:endParaRPr>
            </a:p>
          </p:txBody>
        </p:sp>
        <p:sp>
          <p:nvSpPr>
            <p:cNvPr id="10" name="Freeform 11"/>
            <p:cNvSpPr/>
            <p:nvPr/>
          </p:nvSpPr>
          <p:spPr bwMode="auto">
            <a:xfrm>
              <a:off x="0" y="250"/>
              <a:ext cx="676" cy="820"/>
            </a:xfrm>
            <a:custGeom>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solidFill>
              <a:srgbClr val="E46C0A"/>
            </a:solidFill>
            <a:ln w="12700" cap="flat" cmpd="sng">
              <a:solidFill>
                <a:srgbClr val="FFFFFF"/>
              </a:solidFill>
              <a:round/>
            </a:ln>
          </p:spPr>
          <p:txBody>
            <a:bodyPr/>
            <a:lstStyle/>
            <a:p>
              <a:endParaRPr lang="zh-CN" altLang="en-US" sz="2400">
                <a:latin typeface="+mn-lt"/>
                <a:ea typeface="+mn-ea"/>
                <a:cs typeface="+mn-ea"/>
                <a:sym typeface="+mn-lt"/>
              </a:endParaRPr>
            </a:p>
          </p:txBody>
        </p:sp>
      </p:grpSp>
      <p:grpSp>
        <p:nvGrpSpPr>
          <p:cNvPr id="11" name="Group 12"/>
          <p:cNvGrpSpPr/>
          <p:nvPr/>
        </p:nvGrpSpPr>
        <p:grpSpPr>
          <a:xfrm>
            <a:off x="6217104" y="3566584"/>
            <a:ext cx="1422400" cy="2262716"/>
            <a:chExt cx="672" cy="1070"/>
          </a:xfrm>
        </p:grpSpPr>
        <p:sp>
          <p:nvSpPr>
            <p:cNvPr id="12" name="Oval 13"/>
            <p:cNvSpPr>
              <a:spLocks noChangeArrowheads="1"/>
            </p:cNvSpPr>
            <p:nvPr/>
          </p:nvSpPr>
          <p:spPr bwMode="auto">
            <a:xfrm>
              <a:off x="17" y="0"/>
              <a:ext cx="316" cy="316"/>
            </a:xfrm>
            <a:prstGeom prst="ellipse">
              <a:avLst/>
            </a:prstGeom>
            <a:solidFill>
              <a:srgbClr val="E46C0A"/>
            </a:solidFill>
            <a:ln w="12700" cmpd="sng">
              <a:solidFill>
                <a:srgbClr val="FFFFFF"/>
              </a:solidFill>
              <a:round/>
            </a:ln>
          </p:spPr>
          <p:txBody>
            <a:bodyPr/>
            <a:lstStyle/>
            <a:p>
              <a:endParaRPr lang="zh-CN" altLang="en-US" sz="2400">
                <a:latin typeface="+mn-lt"/>
                <a:ea typeface="+mn-ea"/>
                <a:cs typeface="+mn-ea"/>
                <a:sym typeface="+mn-lt"/>
              </a:endParaRPr>
            </a:p>
          </p:txBody>
        </p:sp>
        <p:sp>
          <p:nvSpPr>
            <p:cNvPr id="13" name="Freeform 14"/>
            <p:cNvSpPr/>
            <p:nvPr/>
          </p:nvSpPr>
          <p:spPr bwMode="auto">
            <a:xfrm>
              <a:off x="0" y="250"/>
              <a:ext cx="672" cy="820"/>
            </a:xfrm>
            <a:custGeom>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rgbClr val="E46C0A"/>
            </a:solidFill>
            <a:ln w="12700" cap="flat" cmpd="sng">
              <a:solidFill>
                <a:srgbClr val="FFFFFF"/>
              </a:solidFill>
              <a:round/>
            </a:ln>
          </p:spPr>
          <p:txBody>
            <a:bodyPr/>
            <a:lstStyle/>
            <a:p>
              <a:endParaRPr lang="zh-CN" altLang="en-US" sz="2400">
                <a:latin typeface="+mn-lt"/>
                <a:ea typeface="+mn-ea"/>
                <a:cs typeface="+mn-ea"/>
                <a:sym typeface="+mn-lt"/>
              </a:endParaRPr>
            </a:p>
          </p:txBody>
        </p:sp>
      </p:grpSp>
      <p:grpSp>
        <p:nvGrpSpPr>
          <p:cNvPr id="14" name="Group 15"/>
          <p:cNvGrpSpPr/>
          <p:nvPr/>
        </p:nvGrpSpPr>
        <p:grpSpPr>
          <a:xfrm>
            <a:off x="5467804" y="3539064"/>
            <a:ext cx="863600" cy="2616200"/>
            <a:chExt cx="408" cy="1238"/>
          </a:xfrm>
          <a:solidFill>
            <a:srgbClr val="FB7A0B"/>
          </a:solidFill>
        </p:grpSpPr>
        <p:sp>
          <p:nvSpPr>
            <p:cNvPr id="15" name="Oval 16"/>
            <p:cNvSpPr>
              <a:spLocks noChangeArrowheads="1"/>
            </p:cNvSpPr>
            <p:nvPr/>
          </p:nvSpPr>
          <p:spPr bwMode="auto">
            <a:xfrm>
              <a:off x="19" y="0"/>
              <a:ext cx="366" cy="366"/>
            </a:xfrm>
            <a:prstGeom prst="ellipse">
              <a:avLst/>
            </a:prstGeom>
            <a:grpFill/>
            <a:ln w="28575"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latin typeface="+mn-lt"/>
                <a:ea typeface="+mn-ea"/>
                <a:cs typeface="+mn-ea"/>
                <a:sym typeface="+mn-lt"/>
              </a:endParaRPr>
            </a:p>
          </p:txBody>
        </p:sp>
        <p:sp>
          <p:nvSpPr>
            <p:cNvPr id="16" name="Freeform 17"/>
            <p:cNvSpPr/>
            <p:nvPr/>
          </p:nvSpPr>
          <p:spPr bwMode="auto">
            <a:xfrm>
              <a:off x="0" y="389"/>
              <a:ext cx="408" cy="849"/>
            </a:xfrm>
            <a:custGeom>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grpFill/>
            <a:ln w="28575" cap="flat"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latin typeface="+mn-lt"/>
                <a:ea typeface="+mn-ea"/>
                <a:cs typeface="+mn-ea"/>
                <a:sym typeface="+mn-lt"/>
              </a:endParaRPr>
            </a:p>
          </p:txBody>
        </p:sp>
      </p:grpSp>
      <p:sp>
        <p:nvSpPr>
          <p:cNvPr id="17" name="Rectangle 18"/>
          <p:cNvSpPr>
            <a:spLocks noChangeArrowheads="1"/>
          </p:cNvSpPr>
          <p:nvPr/>
        </p:nvSpPr>
        <p:spPr bwMode="auto">
          <a:xfrm>
            <a:off x="5802240" y="3697816"/>
            <a:ext cx="190758"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a:solidFill>
                  <a:srgbClr val="FFFFFF"/>
                </a:solidFill>
                <a:latin typeface="+mn-lt"/>
                <a:ea typeface="+mn-ea"/>
                <a:cs typeface="+mn-ea"/>
                <a:sym typeface="+mn-lt"/>
              </a:rPr>
              <a:t>1</a:t>
            </a:r>
            <a:endParaRPr lang="en-US" altLang="zh-CN" sz="2400">
              <a:latin typeface="+mn-lt"/>
              <a:ea typeface="+mn-ea"/>
              <a:cs typeface="+mn-ea"/>
              <a:sym typeface="+mn-lt"/>
            </a:endParaRPr>
          </a:p>
        </p:txBody>
      </p:sp>
      <p:sp>
        <p:nvSpPr>
          <p:cNvPr id="18" name="Rectangle 19"/>
          <p:cNvSpPr>
            <a:spLocks noChangeArrowheads="1"/>
          </p:cNvSpPr>
          <p:nvPr/>
        </p:nvSpPr>
        <p:spPr bwMode="auto">
          <a:xfrm>
            <a:off x="5067757" y="3697816"/>
            <a:ext cx="190758"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a:solidFill>
                  <a:srgbClr val="FFFFFF"/>
                </a:solidFill>
                <a:latin typeface="+mn-lt"/>
                <a:ea typeface="+mn-ea"/>
                <a:cs typeface="+mn-ea"/>
                <a:sym typeface="+mn-lt"/>
              </a:rPr>
              <a:t>2</a:t>
            </a:r>
            <a:endParaRPr lang="en-US" altLang="zh-CN" sz="2400">
              <a:latin typeface="+mn-lt"/>
              <a:ea typeface="+mn-ea"/>
              <a:cs typeface="+mn-ea"/>
              <a:sym typeface="+mn-lt"/>
            </a:endParaRPr>
          </a:p>
        </p:txBody>
      </p:sp>
      <p:sp>
        <p:nvSpPr>
          <p:cNvPr id="19" name="Rectangle 20"/>
          <p:cNvSpPr>
            <a:spLocks noChangeArrowheads="1"/>
          </p:cNvSpPr>
          <p:nvPr/>
        </p:nvSpPr>
        <p:spPr bwMode="auto">
          <a:xfrm>
            <a:off x="4436990" y="3522132"/>
            <a:ext cx="190758"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a:solidFill>
                  <a:srgbClr val="FFFFFF"/>
                </a:solidFill>
                <a:latin typeface="+mn-lt"/>
                <a:ea typeface="+mn-ea"/>
                <a:cs typeface="+mn-ea"/>
                <a:sym typeface="+mn-lt"/>
              </a:rPr>
              <a:t>4</a:t>
            </a:r>
            <a:endParaRPr lang="en-US" altLang="zh-CN" sz="2400">
              <a:latin typeface="+mn-lt"/>
              <a:ea typeface="+mn-ea"/>
              <a:cs typeface="+mn-ea"/>
              <a:sym typeface="+mn-lt"/>
            </a:endParaRPr>
          </a:p>
        </p:txBody>
      </p:sp>
      <p:sp>
        <p:nvSpPr>
          <p:cNvPr id="20" name="Rectangle 21"/>
          <p:cNvSpPr>
            <a:spLocks noChangeArrowheads="1"/>
          </p:cNvSpPr>
          <p:nvPr/>
        </p:nvSpPr>
        <p:spPr bwMode="auto">
          <a:xfrm>
            <a:off x="7148440" y="3522132"/>
            <a:ext cx="190758"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a:solidFill>
                  <a:srgbClr val="FFFFFF"/>
                </a:solidFill>
                <a:latin typeface="+mn-lt"/>
                <a:ea typeface="+mn-ea"/>
                <a:cs typeface="+mn-ea"/>
                <a:sym typeface="+mn-lt"/>
              </a:rPr>
              <a:t>5</a:t>
            </a:r>
            <a:endParaRPr lang="en-US" altLang="zh-CN" sz="2400">
              <a:latin typeface="+mn-lt"/>
              <a:ea typeface="+mn-ea"/>
              <a:cs typeface="+mn-ea"/>
              <a:sym typeface="+mn-lt"/>
            </a:endParaRPr>
          </a:p>
        </p:txBody>
      </p:sp>
      <p:sp>
        <p:nvSpPr>
          <p:cNvPr id="21" name="Rectangle 22"/>
          <p:cNvSpPr>
            <a:spLocks noChangeArrowheads="1"/>
          </p:cNvSpPr>
          <p:nvPr/>
        </p:nvSpPr>
        <p:spPr bwMode="auto">
          <a:xfrm>
            <a:off x="6538840" y="3697816"/>
            <a:ext cx="190758"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a:solidFill>
                  <a:srgbClr val="FFFFFF"/>
                </a:solidFill>
                <a:latin typeface="+mn-lt"/>
                <a:ea typeface="+mn-ea"/>
                <a:cs typeface="+mn-ea"/>
                <a:sym typeface="+mn-lt"/>
              </a:rPr>
              <a:t>3</a:t>
            </a:r>
            <a:endParaRPr lang="en-US" altLang="zh-CN" sz="2400">
              <a:latin typeface="+mn-lt"/>
              <a:ea typeface="+mn-ea"/>
              <a:cs typeface="+mn-ea"/>
              <a:sym typeface="+mn-lt"/>
            </a:endParaRPr>
          </a:p>
        </p:txBody>
      </p:sp>
      <p:sp>
        <p:nvSpPr>
          <p:cNvPr id="22" name="Text Box 38"/>
          <p:cNvSpPr txBox="1">
            <a:spLocks noChangeArrowheads="1"/>
          </p:cNvSpPr>
          <p:nvPr/>
        </p:nvSpPr>
        <p:spPr bwMode="auto">
          <a:xfrm>
            <a:off x="8182464" y="2409345"/>
            <a:ext cx="3458465"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000" b="1">
                <a:solidFill>
                  <a:schemeClr val="bg1">
                    <a:lumMod val="50000"/>
                  </a:schemeClr>
                </a:solidFill>
                <a:latin typeface="+mn-lt"/>
                <a:ea typeface="+mn-ea"/>
                <a:cs typeface="+mn-ea"/>
                <a:sym typeface="+mn-lt"/>
              </a:rPr>
              <a:t>5.</a:t>
            </a:r>
            <a:r>
              <a:rPr lang="zh-CN" altLang="en-US" sz="2000" b="1">
                <a:solidFill>
                  <a:schemeClr val="bg1">
                    <a:lumMod val="50000"/>
                  </a:schemeClr>
                </a:solidFill>
                <a:latin typeface="+mn-lt"/>
                <a:ea typeface="+mn-ea"/>
                <a:cs typeface="+mn-ea"/>
                <a:sym typeface="+mn-lt"/>
              </a:rPr>
              <a:t>单击添加标题文本</a:t>
            </a:r>
            <a:endParaRPr lang="zh-CN" altLang="en-US" sz="2000" b="1">
              <a:solidFill>
                <a:schemeClr val="bg1">
                  <a:lumMod val="50000"/>
                </a:schemeClr>
              </a:solidFill>
              <a:latin typeface="+mn-lt"/>
              <a:ea typeface="+mn-ea"/>
              <a:cs typeface="+mn-ea"/>
              <a:sym typeface="+mn-lt"/>
            </a:endParaRPr>
          </a:p>
          <a:p>
            <a:pPr algn="ctr">
              <a:lnSpc>
                <a:spcPct val="120000"/>
              </a:lnSpc>
            </a:pPr>
            <a:r>
              <a:rPr lang="zh-CN" altLang="en-US" sz="1400">
                <a:solidFill>
                  <a:schemeClr val="bg1">
                    <a:lumMod val="50000"/>
                  </a:schemeClr>
                </a:solidFill>
                <a:latin typeface="+mn-lt"/>
                <a:ea typeface="+mn-ea"/>
                <a:cs typeface="+mn-ea"/>
                <a:sym typeface="+mn-lt"/>
              </a:rPr>
              <a:t>单击添加文本 单击添加文本 单击添</a:t>
            </a:r>
            <a:endParaRPr lang="zh-CN" altLang="en-US" sz="1400">
              <a:solidFill>
                <a:schemeClr val="bg1">
                  <a:lumMod val="50000"/>
                </a:schemeClr>
              </a:solidFill>
              <a:latin typeface="+mn-lt"/>
              <a:ea typeface="+mn-ea"/>
              <a:cs typeface="+mn-ea"/>
              <a:sym typeface="+mn-lt"/>
            </a:endParaRPr>
          </a:p>
        </p:txBody>
      </p:sp>
      <p:sp>
        <p:nvSpPr>
          <p:cNvPr id="23" name="Text Box 38"/>
          <p:cNvSpPr txBox="1">
            <a:spLocks noChangeArrowheads="1"/>
          </p:cNvSpPr>
          <p:nvPr/>
        </p:nvSpPr>
        <p:spPr bwMode="auto">
          <a:xfrm>
            <a:off x="8182464" y="4248729"/>
            <a:ext cx="3458465"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000" b="1">
                <a:solidFill>
                  <a:schemeClr val="bg1">
                    <a:lumMod val="50000"/>
                  </a:schemeClr>
                </a:solidFill>
                <a:latin typeface="+mn-lt"/>
                <a:ea typeface="+mn-ea"/>
                <a:cs typeface="+mn-ea"/>
                <a:sym typeface="+mn-lt"/>
              </a:rPr>
              <a:t>3.</a:t>
            </a:r>
            <a:r>
              <a:rPr lang="zh-CN" altLang="en-US" sz="2000" b="1">
                <a:solidFill>
                  <a:schemeClr val="bg1">
                    <a:lumMod val="50000"/>
                  </a:schemeClr>
                </a:solidFill>
                <a:latin typeface="+mn-lt"/>
                <a:ea typeface="+mn-ea"/>
                <a:cs typeface="+mn-ea"/>
                <a:sym typeface="+mn-lt"/>
              </a:rPr>
              <a:t>单击添加标题文本</a:t>
            </a:r>
            <a:endParaRPr lang="zh-CN" altLang="en-US" sz="2000" b="1">
              <a:solidFill>
                <a:schemeClr val="bg1">
                  <a:lumMod val="50000"/>
                </a:schemeClr>
              </a:solidFill>
              <a:latin typeface="+mn-lt"/>
              <a:ea typeface="+mn-ea"/>
              <a:cs typeface="+mn-ea"/>
              <a:sym typeface="+mn-lt"/>
            </a:endParaRPr>
          </a:p>
          <a:p>
            <a:pPr algn="ctr">
              <a:lnSpc>
                <a:spcPct val="120000"/>
              </a:lnSpc>
            </a:pPr>
            <a:r>
              <a:rPr lang="zh-CN" altLang="en-US" sz="1400">
                <a:solidFill>
                  <a:schemeClr val="bg1">
                    <a:lumMod val="50000"/>
                  </a:schemeClr>
                </a:solidFill>
                <a:latin typeface="+mn-lt"/>
                <a:ea typeface="+mn-ea"/>
                <a:cs typeface="+mn-ea"/>
                <a:sym typeface="+mn-lt"/>
              </a:rPr>
              <a:t>单击添加文本 单击添加文本 单击添</a:t>
            </a:r>
            <a:endParaRPr lang="zh-CN" altLang="en-US" sz="1400">
              <a:solidFill>
                <a:schemeClr val="bg1">
                  <a:lumMod val="50000"/>
                </a:schemeClr>
              </a:solidFill>
              <a:latin typeface="+mn-lt"/>
              <a:ea typeface="+mn-ea"/>
              <a:cs typeface="+mn-ea"/>
              <a:sym typeface="+mn-lt"/>
            </a:endParaRPr>
          </a:p>
        </p:txBody>
      </p:sp>
      <p:sp>
        <p:nvSpPr>
          <p:cNvPr id="24" name="Text Box 38"/>
          <p:cNvSpPr txBox="1">
            <a:spLocks noChangeArrowheads="1"/>
          </p:cNvSpPr>
          <p:nvPr/>
        </p:nvSpPr>
        <p:spPr bwMode="auto">
          <a:xfrm>
            <a:off x="456631" y="2409345"/>
            <a:ext cx="3458465"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000" b="1">
                <a:solidFill>
                  <a:schemeClr val="bg1">
                    <a:lumMod val="50000"/>
                  </a:schemeClr>
                </a:solidFill>
                <a:latin typeface="+mn-lt"/>
                <a:ea typeface="+mn-ea"/>
                <a:cs typeface="+mn-ea"/>
                <a:sym typeface="+mn-lt"/>
              </a:rPr>
              <a:t>4.</a:t>
            </a:r>
            <a:r>
              <a:rPr lang="zh-CN" altLang="en-US" sz="2000" b="1">
                <a:solidFill>
                  <a:schemeClr val="bg1">
                    <a:lumMod val="50000"/>
                  </a:schemeClr>
                </a:solidFill>
                <a:latin typeface="+mn-lt"/>
                <a:ea typeface="+mn-ea"/>
                <a:cs typeface="+mn-ea"/>
                <a:sym typeface="+mn-lt"/>
              </a:rPr>
              <a:t>单击添加标题文本</a:t>
            </a:r>
            <a:endParaRPr lang="zh-CN" altLang="en-US" sz="2000" b="1">
              <a:solidFill>
                <a:schemeClr val="bg1">
                  <a:lumMod val="50000"/>
                </a:schemeClr>
              </a:solidFill>
              <a:latin typeface="+mn-lt"/>
              <a:ea typeface="+mn-ea"/>
              <a:cs typeface="+mn-ea"/>
              <a:sym typeface="+mn-lt"/>
            </a:endParaRPr>
          </a:p>
          <a:p>
            <a:pPr algn="ctr">
              <a:lnSpc>
                <a:spcPct val="120000"/>
              </a:lnSpc>
            </a:pPr>
            <a:r>
              <a:rPr lang="zh-CN" altLang="en-US" sz="1400">
                <a:solidFill>
                  <a:schemeClr val="bg1">
                    <a:lumMod val="50000"/>
                  </a:schemeClr>
                </a:solidFill>
                <a:latin typeface="+mn-lt"/>
                <a:ea typeface="+mn-ea"/>
                <a:cs typeface="+mn-ea"/>
                <a:sym typeface="+mn-lt"/>
              </a:rPr>
              <a:t>单击添加文本 单击添加文本 单击</a:t>
            </a:r>
            <a:endParaRPr lang="zh-CN" altLang="en-US" sz="1400">
              <a:solidFill>
                <a:schemeClr val="bg1">
                  <a:lumMod val="50000"/>
                </a:schemeClr>
              </a:solidFill>
              <a:latin typeface="+mn-lt"/>
              <a:ea typeface="+mn-ea"/>
              <a:cs typeface="+mn-ea"/>
              <a:sym typeface="+mn-lt"/>
            </a:endParaRPr>
          </a:p>
        </p:txBody>
      </p:sp>
      <p:sp>
        <p:nvSpPr>
          <p:cNvPr id="25" name="Text Box 38"/>
          <p:cNvSpPr txBox="1">
            <a:spLocks noChangeArrowheads="1"/>
          </p:cNvSpPr>
          <p:nvPr/>
        </p:nvSpPr>
        <p:spPr bwMode="auto">
          <a:xfrm>
            <a:off x="456631" y="4248729"/>
            <a:ext cx="3458465"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000" b="1">
                <a:solidFill>
                  <a:schemeClr val="bg1">
                    <a:lumMod val="50000"/>
                  </a:schemeClr>
                </a:solidFill>
                <a:latin typeface="+mn-lt"/>
                <a:ea typeface="+mn-ea"/>
                <a:cs typeface="+mn-ea"/>
                <a:sym typeface="+mn-lt"/>
              </a:rPr>
              <a:t>2.</a:t>
            </a:r>
            <a:r>
              <a:rPr lang="zh-CN" altLang="en-US" sz="2000" b="1">
                <a:solidFill>
                  <a:schemeClr val="bg1">
                    <a:lumMod val="50000"/>
                  </a:schemeClr>
                </a:solidFill>
                <a:latin typeface="+mn-lt"/>
                <a:ea typeface="+mn-ea"/>
                <a:cs typeface="+mn-ea"/>
                <a:sym typeface="+mn-lt"/>
              </a:rPr>
              <a:t>单击添加标题文本</a:t>
            </a:r>
            <a:endParaRPr lang="zh-CN" altLang="en-US" sz="2000" b="1">
              <a:solidFill>
                <a:schemeClr val="bg1">
                  <a:lumMod val="50000"/>
                </a:schemeClr>
              </a:solidFill>
              <a:latin typeface="+mn-lt"/>
              <a:ea typeface="+mn-ea"/>
              <a:cs typeface="+mn-ea"/>
              <a:sym typeface="+mn-lt"/>
            </a:endParaRPr>
          </a:p>
          <a:p>
            <a:pPr algn="ctr">
              <a:lnSpc>
                <a:spcPct val="120000"/>
              </a:lnSpc>
            </a:pPr>
            <a:r>
              <a:rPr lang="zh-CN" altLang="en-US" sz="1400">
                <a:solidFill>
                  <a:schemeClr val="bg1">
                    <a:lumMod val="50000"/>
                  </a:schemeClr>
                </a:solidFill>
                <a:latin typeface="+mn-lt"/>
                <a:ea typeface="+mn-ea"/>
                <a:cs typeface="+mn-ea"/>
                <a:sym typeface="+mn-lt"/>
              </a:rPr>
              <a:t>单击添加文本 单击添加文本 单击添</a:t>
            </a:r>
            <a:endParaRPr lang="zh-CN" altLang="en-US" sz="1400">
              <a:solidFill>
                <a:schemeClr val="bg1">
                  <a:lumMod val="50000"/>
                </a:schemeClr>
              </a:solidFill>
              <a:latin typeface="+mn-lt"/>
              <a:ea typeface="+mn-ea"/>
              <a:cs typeface="+mn-ea"/>
              <a:sym typeface="+mn-lt"/>
            </a:endParaRPr>
          </a:p>
        </p:txBody>
      </p:sp>
      <p:sp>
        <p:nvSpPr>
          <p:cNvPr id="26" name="Text Box 38"/>
          <p:cNvSpPr txBox="1">
            <a:spLocks noChangeArrowheads="1"/>
          </p:cNvSpPr>
          <p:nvPr/>
        </p:nvSpPr>
        <p:spPr bwMode="auto">
          <a:xfrm>
            <a:off x="4281447" y="1833611"/>
            <a:ext cx="3458465"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000" b="1">
                <a:solidFill>
                  <a:schemeClr val="bg1">
                    <a:lumMod val="50000"/>
                  </a:schemeClr>
                </a:solidFill>
                <a:latin typeface="+mn-lt"/>
                <a:ea typeface="+mn-ea"/>
                <a:cs typeface="+mn-ea"/>
                <a:sym typeface="+mn-lt"/>
              </a:rPr>
              <a:t>1.</a:t>
            </a:r>
            <a:r>
              <a:rPr lang="zh-CN" altLang="en-US" sz="2000" b="1">
                <a:solidFill>
                  <a:schemeClr val="bg1">
                    <a:lumMod val="50000"/>
                  </a:schemeClr>
                </a:solidFill>
                <a:latin typeface="+mn-lt"/>
                <a:ea typeface="+mn-ea"/>
                <a:cs typeface="+mn-ea"/>
                <a:sym typeface="+mn-lt"/>
              </a:rPr>
              <a:t>单击添加标题文本</a:t>
            </a:r>
            <a:endParaRPr lang="zh-CN" altLang="en-US" sz="2000" b="1">
              <a:solidFill>
                <a:schemeClr val="bg1">
                  <a:lumMod val="50000"/>
                </a:schemeClr>
              </a:solidFill>
              <a:latin typeface="+mn-lt"/>
              <a:ea typeface="+mn-ea"/>
              <a:cs typeface="+mn-ea"/>
              <a:sym typeface="+mn-lt"/>
            </a:endParaRPr>
          </a:p>
          <a:p>
            <a:pPr algn="ctr">
              <a:lnSpc>
                <a:spcPct val="120000"/>
              </a:lnSpc>
            </a:pPr>
            <a:r>
              <a:rPr lang="zh-CN" altLang="en-US" sz="1400">
                <a:solidFill>
                  <a:schemeClr val="bg1">
                    <a:lumMod val="50000"/>
                  </a:schemeClr>
                </a:solidFill>
                <a:latin typeface="+mn-lt"/>
                <a:ea typeface="+mn-ea"/>
                <a:cs typeface="+mn-ea"/>
                <a:sym typeface="+mn-lt"/>
              </a:rPr>
              <a:t>单击添加文本 单击添加文本 单击添</a:t>
            </a:r>
            <a:endParaRPr lang="zh-CN" altLang="en-US" sz="1400">
              <a:solidFill>
                <a:schemeClr val="bg1">
                  <a:lumMod val="50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par>
                                <p:cTn id="14" presetID="12" presetClass="entr" presetSubtype="4" fill="hold" grpId="0" nodeType="with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slide(fromBottom)">
                                      <p:cBhvr>
                                        <p:cTn id="16" dur="500"/>
                                        <p:tgtEl>
                                          <p:spTgt spid="26"/>
                                        </p:tgtEl>
                                      </p:cBhvr>
                                    </p:animEffect>
                                  </p:childTnLst>
                                </p:cTn>
                              </p:par>
                              <p:par>
                                <p:cTn id="17" presetID="47" presetClass="entr" presetSubtype="0"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par>
                                <p:cTn id="22" presetID="23" presetClass="entr" presetSubtype="16" fill="hold" grpId="0" nodeType="withEffect">
                                  <p:stCondLst>
                                    <p:cond delay="6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childTnLst>
                                </p:cTn>
                              </p:par>
                              <p:par>
                                <p:cTn id="26" presetID="12" presetClass="entr" presetSubtype="2" fill="hold" grpId="0" nodeType="withEffect">
                                  <p:stCondLst>
                                    <p:cond delay="600"/>
                                  </p:stCondLst>
                                  <p:childTnLst>
                                    <p:set>
                                      <p:cBhvr>
                                        <p:cTn id="27" dur="1" fill="hold">
                                          <p:stCondLst>
                                            <p:cond delay="0"/>
                                          </p:stCondLst>
                                        </p:cTn>
                                        <p:tgtEl>
                                          <p:spTgt spid="25"/>
                                        </p:tgtEl>
                                        <p:attrNameLst>
                                          <p:attrName>style.visibility</p:attrName>
                                        </p:attrNameLst>
                                      </p:cBhvr>
                                      <p:to>
                                        <p:strVal val="visible"/>
                                      </p:to>
                                    </p:set>
                                    <p:animEffect transition="in" filter="slide(fromRight)">
                                      <p:cBhvr>
                                        <p:cTn id="28" dur="500"/>
                                        <p:tgtEl>
                                          <p:spTgt spid="25"/>
                                        </p:tgtEl>
                                      </p:cBhvr>
                                    </p:animEffect>
                                  </p:childTnLst>
                                </p:cTn>
                              </p:par>
                              <p:par>
                                <p:cTn id="29" presetID="47" presetClass="entr" presetSubtype="0" fill="hold" nodeType="withEffect">
                                  <p:stCondLst>
                                    <p:cond delay="2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par>
                                <p:cTn id="34" presetID="23" presetClass="entr" presetSubtype="16" fill="hold" grpId="0" nodeType="withEffect">
                                  <p:stCondLst>
                                    <p:cond delay="70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childTnLst>
                                </p:cTn>
                              </p:par>
                              <p:par>
                                <p:cTn id="38" presetID="12" presetClass="entr" presetSubtype="8" fill="hold" grpId="0" nodeType="withEffect">
                                  <p:stCondLst>
                                    <p:cond delay="700"/>
                                  </p:stCondLst>
                                  <p:childTnLst>
                                    <p:set>
                                      <p:cBhvr>
                                        <p:cTn id="39" dur="1" fill="hold">
                                          <p:stCondLst>
                                            <p:cond delay="0"/>
                                          </p:stCondLst>
                                        </p:cTn>
                                        <p:tgtEl>
                                          <p:spTgt spid="23"/>
                                        </p:tgtEl>
                                        <p:attrNameLst>
                                          <p:attrName>style.visibility</p:attrName>
                                        </p:attrNameLst>
                                      </p:cBhvr>
                                      <p:to>
                                        <p:strVal val="visible"/>
                                      </p:to>
                                    </p:set>
                                    <p:animEffect transition="in" filter="slide(fromLeft)">
                                      <p:cBhvr>
                                        <p:cTn id="40" dur="500"/>
                                        <p:tgtEl>
                                          <p:spTgt spid="23"/>
                                        </p:tgtEl>
                                      </p:cBhvr>
                                    </p:animEffect>
                                  </p:childTnLst>
                                </p:cTn>
                              </p:par>
                              <p:par>
                                <p:cTn id="41" presetID="47" presetClass="entr" presetSubtype="0" fill="hold" nodeType="withEffect">
                                  <p:stCondLst>
                                    <p:cond delay="30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anim calcmode="lin" valueType="num">
                                      <p:cBhvr>
                                        <p:cTn id="44" dur="500" fill="hold"/>
                                        <p:tgtEl>
                                          <p:spTgt spid="2"/>
                                        </p:tgtEl>
                                        <p:attrNameLst>
                                          <p:attrName>ppt_x</p:attrName>
                                        </p:attrNameLst>
                                      </p:cBhvr>
                                      <p:tavLst>
                                        <p:tav tm="0">
                                          <p:val>
                                            <p:strVal val="#ppt_x"/>
                                          </p:val>
                                        </p:tav>
                                        <p:tav tm="100000">
                                          <p:val>
                                            <p:strVal val="#ppt_x"/>
                                          </p:val>
                                        </p:tav>
                                      </p:tavLst>
                                    </p:anim>
                                    <p:anim calcmode="lin" valueType="num">
                                      <p:cBhvr>
                                        <p:cTn id="45" dur="500" fill="hold"/>
                                        <p:tgtEl>
                                          <p:spTgt spid="2"/>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8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childTnLst>
                                </p:cTn>
                              </p:par>
                              <p:par>
                                <p:cTn id="50" presetID="12" presetClass="entr" presetSubtype="2" fill="hold" grpId="0" nodeType="withEffect">
                                  <p:stCondLst>
                                    <p:cond delay="800"/>
                                  </p:stCondLst>
                                  <p:childTnLst>
                                    <p:set>
                                      <p:cBhvr>
                                        <p:cTn id="51" dur="1" fill="hold">
                                          <p:stCondLst>
                                            <p:cond delay="0"/>
                                          </p:stCondLst>
                                        </p:cTn>
                                        <p:tgtEl>
                                          <p:spTgt spid="24"/>
                                        </p:tgtEl>
                                        <p:attrNameLst>
                                          <p:attrName>style.visibility</p:attrName>
                                        </p:attrNameLst>
                                      </p:cBhvr>
                                      <p:to>
                                        <p:strVal val="visible"/>
                                      </p:to>
                                    </p:set>
                                    <p:animEffect transition="in" filter="slide(fromRight)">
                                      <p:cBhvr>
                                        <p:cTn id="52" dur="500"/>
                                        <p:tgtEl>
                                          <p:spTgt spid="24"/>
                                        </p:tgtEl>
                                      </p:cBhvr>
                                    </p:animEffect>
                                  </p:childTnLst>
                                </p:cTn>
                              </p:par>
                              <p:par>
                                <p:cTn id="53" presetID="47" presetClass="entr" presetSubtype="0" fill="hold" nodeType="withEffect">
                                  <p:stCondLst>
                                    <p:cond delay="40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anim calcmode="lin" valueType="num">
                                      <p:cBhvr>
                                        <p:cTn id="56" dur="500" fill="hold"/>
                                        <p:tgtEl>
                                          <p:spTgt spid="5"/>
                                        </p:tgtEl>
                                        <p:attrNameLst>
                                          <p:attrName>ppt_x</p:attrName>
                                        </p:attrNameLst>
                                      </p:cBhvr>
                                      <p:tavLst>
                                        <p:tav tm="0">
                                          <p:val>
                                            <p:strVal val="#ppt_x"/>
                                          </p:val>
                                        </p:tav>
                                        <p:tav tm="100000">
                                          <p:val>
                                            <p:strVal val="#ppt_x"/>
                                          </p:val>
                                        </p:tav>
                                      </p:tavLst>
                                    </p:anim>
                                    <p:anim calcmode="lin" valueType="num">
                                      <p:cBhvr>
                                        <p:cTn id="57" dur="500" fill="hold"/>
                                        <p:tgtEl>
                                          <p:spTgt spid="5"/>
                                        </p:tgtEl>
                                        <p:attrNameLst>
                                          <p:attrName>ppt_y</p:attrName>
                                        </p:attrNameLst>
                                      </p:cBhvr>
                                      <p:tavLst>
                                        <p:tav tm="0">
                                          <p:val>
                                            <p:strVal val="#ppt_y-.1"/>
                                          </p:val>
                                        </p:tav>
                                        <p:tav tm="100000">
                                          <p:val>
                                            <p:strVal val="#ppt_y"/>
                                          </p:val>
                                        </p:tav>
                                      </p:tavLst>
                                    </p:anim>
                                  </p:childTnLst>
                                </p:cTn>
                              </p:par>
                              <p:par>
                                <p:cTn id="58" presetID="23" presetClass="entr" presetSubtype="16" fill="hold" grpId="0" nodeType="withEffect">
                                  <p:stCondLst>
                                    <p:cond delay="90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childTnLst>
                                </p:cTn>
                              </p:par>
                              <p:par>
                                <p:cTn id="62" presetID="12" presetClass="entr" presetSubtype="8" fill="hold" grpId="0" nodeType="withEffect">
                                  <p:stCondLst>
                                    <p:cond delay="900"/>
                                  </p:stCondLst>
                                  <p:childTnLst>
                                    <p:set>
                                      <p:cBhvr>
                                        <p:cTn id="63" dur="1" fill="hold">
                                          <p:stCondLst>
                                            <p:cond delay="0"/>
                                          </p:stCondLst>
                                        </p:cTn>
                                        <p:tgtEl>
                                          <p:spTgt spid="22"/>
                                        </p:tgtEl>
                                        <p:attrNameLst>
                                          <p:attrName>style.visibility</p:attrName>
                                        </p:attrNameLst>
                                      </p:cBhvr>
                                      <p:to>
                                        <p:strVal val="visible"/>
                                      </p:to>
                                    </p:set>
                                    <p:animEffect transition="in" filter="slide(fromLeft)">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0" name="组合 29"/>
          <p:cNvGrpSpPr/>
          <p:nvPr/>
        </p:nvGrpSpPr>
        <p:grpSpPr>
          <a:xfrm>
            <a:off x="1487488" y="3151414"/>
            <a:ext cx="3238842" cy="517402"/>
            <a:chOff x="4209006" y="1084863"/>
            <a:chExt cx="2430186" cy="388220"/>
          </a:xfrm>
        </p:grpSpPr>
        <p:cxnSp>
          <p:nvCxnSpPr>
            <p:cNvPr id="3" name="直接连接符 2"/>
            <p:cNvCxnSpPr/>
            <p:nvPr/>
          </p:nvCxnSpPr>
          <p:spPr>
            <a:xfrm>
              <a:off x="4788818" y="1473083"/>
              <a:ext cx="14425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MH_Entry_1"/>
            <p:cNvSpPr/>
            <p:nvPr>
              <p:custDataLst>
                <p:tags r:id="rId3"/>
              </p:custDataLst>
            </p:nvPr>
          </p:nvSpPr>
          <p:spPr>
            <a:xfrm>
              <a:off x="4788818" y="1089279"/>
              <a:ext cx="1850374" cy="36939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E2554E"/>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chemeClr val="bg1"/>
                  </a:solidFill>
                  <a:cs typeface="+mn-ea"/>
                  <a:sym typeface="+mn-lt"/>
                </a:rPr>
                <a:t>请输入标题</a:t>
              </a:r>
              <a:endParaRPr lang="zh-CN" altLang="en-US" sz="3200" noProof="1">
                <a:solidFill>
                  <a:schemeClr val="bg1"/>
                </a:solidFill>
                <a:cs typeface="+mn-ea"/>
                <a:sym typeface="+mn-lt"/>
              </a:endParaRPr>
            </a:p>
          </p:txBody>
        </p:sp>
        <p:sp>
          <p:nvSpPr>
            <p:cNvPr id="7" name="流程图: 摘录 6"/>
            <p:cNvSpPr/>
            <p:nvPr/>
          </p:nvSpPr>
          <p:spPr>
            <a:xfrm>
              <a:off x="4209006" y="1084863"/>
              <a:ext cx="386847" cy="386847"/>
            </a:xfrm>
            <a:prstGeom prst="flowChartExtract">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cs typeface="+mn-ea"/>
                  <a:sym typeface="+mn-lt"/>
                </a:rPr>
                <a:t>1</a:t>
              </a:r>
              <a:endParaRPr lang="en-US" altLang="zh-CN">
                <a:solidFill>
                  <a:schemeClr val="bg1"/>
                </a:solidFill>
                <a:cs typeface="+mn-ea"/>
                <a:sym typeface="+mn-lt"/>
              </a:endParaRPr>
            </a:p>
          </p:txBody>
        </p:sp>
      </p:grpSp>
      <p:grpSp>
        <p:nvGrpSpPr>
          <p:cNvPr id="31" name="组合 30"/>
          <p:cNvGrpSpPr/>
          <p:nvPr/>
        </p:nvGrpSpPr>
        <p:grpSpPr>
          <a:xfrm>
            <a:off x="1487488" y="4021053"/>
            <a:ext cx="3238842" cy="520859"/>
            <a:chOff x="4209006" y="1737376"/>
            <a:chExt cx="2430186" cy="390814"/>
          </a:xfrm>
        </p:grpSpPr>
        <p:sp>
          <p:nvSpPr>
            <p:cNvPr id="12" name="MH_Entry_2"/>
            <p:cNvSpPr/>
            <p:nvPr>
              <p:custDataLst>
                <p:tags r:id="rId4"/>
              </p:custDataLst>
            </p:nvPr>
          </p:nvSpPr>
          <p:spPr>
            <a:xfrm>
              <a:off x="4788818" y="1741792"/>
              <a:ext cx="1850374" cy="36939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E2554E"/>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3200" noProof="1">
                  <a:solidFill>
                    <a:schemeClr val="bg1"/>
                  </a:solidFill>
                  <a:cs typeface="+mn-ea"/>
                  <a:sym typeface="+mn-lt"/>
                </a:rPr>
                <a:t>请输入标题</a:t>
              </a:r>
              <a:endParaRPr lang="zh-CN" altLang="en-US" sz="3200" noProof="1">
                <a:solidFill>
                  <a:schemeClr val="bg1"/>
                </a:solidFill>
                <a:cs typeface="+mn-ea"/>
                <a:sym typeface="+mn-lt"/>
              </a:endParaRPr>
            </a:p>
          </p:txBody>
        </p:sp>
        <p:cxnSp>
          <p:nvCxnSpPr>
            <p:cNvPr id="19" name="直接连接符 18"/>
            <p:cNvCxnSpPr/>
            <p:nvPr/>
          </p:nvCxnSpPr>
          <p:spPr>
            <a:xfrm>
              <a:off x="4788818" y="2128190"/>
              <a:ext cx="14425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流程图: 摘录 23"/>
            <p:cNvSpPr/>
            <p:nvPr/>
          </p:nvSpPr>
          <p:spPr>
            <a:xfrm>
              <a:off x="4209006" y="1737376"/>
              <a:ext cx="386847" cy="386847"/>
            </a:xfrm>
            <a:prstGeom prst="flowChartExtract">
              <a:avLst/>
            </a:prstGeom>
            <a:solidFill>
              <a:srgbClr val="FF9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cs typeface="+mn-ea"/>
                  <a:sym typeface="+mn-lt"/>
                </a:rPr>
                <a:t>2</a:t>
              </a:r>
              <a:endParaRPr lang="en-US" altLang="zh-CN">
                <a:solidFill>
                  <a:schemeClr val="bg1"/>
                </a:solidFill>
                <a:cs typeface="+mn-ea"/>
                <a:sym typeface="+mn-lt"/>
              </a:endParaRPr>
            </a:p>
          </p:txBody>
        </p:sp>
      </p:grpSp>
      <p:grpSp>
        <p:nvGrpSpPr>
          <p:cNvPr id="32" name="组合 31"/>
          <p:cNvGrpSpPr/>
          <p:nvPr/>
        </p:nvGrpSpPr>
        <p:grpSpPr>
          <a:xfrm>
            <a:off x="6816080" y="3139784"/>
            <a:ext cx="3238842" cy="530856"/>
            <a:chOff x="4209006" y="2384983"/>
            <a:chExt cx="2430186" cy="398315"/>
          </a:xfrm>
        </p:grpSpPr>
        <p:sp>
          <p:nvSpPr>
            <p:cNvPr id="15" name="MH_Entry_3"/>
            <p:cNvSpPr/>
            <p:nvPr>
              <p:custDataLst>
                <p:tags r:id="rId5"/>
              </p:custDataLst>
            </p:nvPr>
          </p:nvSpPr>
          <p:spPr>
            <a:xfrm>
              <a:off x="4788818" y="2393709"/>
              <a:ext cx="1850374" cy="36939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E2554E"/>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3200" noProof="1">
                  <a:solidFill>
                    <a:schemeClr val="bg1"/>
                  </a:solidFill>
                  <a:cs typeface="+mn-ea"/>
                  <a:sym typeface="+mn-lt"/>
                </a:rPr>
                <a:t>请输入标题</a:t>
              </a:r>
              <a:endParaRPr lang="zh-CN" altLang="en-US" sz="3200" noProof="1">
                <a:solidFill>
                  <a:schemeClr val="bg1"/>
                </a:solidFill>
                <a:cs typeface="+mn-ea"/>
                <a:sym typeface="+mn-lt"/>
              </a:endParaRPr>
            </a:p>
          </p:txBody>
        </p:sp>
        <p:cxnSp>
          <p:nvCxnSpPr>
            <p:cNvPr id="20" name="直接连接符 19"/>
            <p:cNvCxnSpPr/>
            <p:nvPr/>
          </p:nvCxnSpPr>
          <p:spPr>
            <a:xfrm>
              <a:off x="4788818" y="2783298"/>
              <a:ext cx="14425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流程图: 摘录 24"/>
            <p:cNvSpPr/>
            <p:nvPr/>
          </p:nvSpPr>
          <p:spPr>
            <a:xfrm>
              <a:off x="4209006" y="2384983"/>
              <a:ext cx="386847" cy="386847"/>
            </a:xfrm>
            <a:prstGeom prst="flowChartExtract">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cs typeface="+mn-ea"/>
                  <a:sym typeface="+mn-lt"/>
                </a:rPr>
                <a:t>3</a:t>
              </a:r>
              <a:endParaRPr lang="en-US" altLang="zh-CN">
                <a:solidFill>
                  <a:schemeClr val="bg1"/>
                </a:solidFill>
                <a:cs typeface="+mn-ea"/>
                <a:sym typeface="+mn-lt"/>
              </a:endParaRPr>
            </a:p>
          </p:txBody>
        </p:sp>
      </p:grpSp>
      <p:grpSp>
        <p:nvGrpSpPr>
          <p:cNvPr id="33" name="组合 32"/>
          <p:cNvGrpSpPr/>
          <p:nvPr/>
        </p:nvGrpSpPr>
        <p:grpSpPr>
          <a:xfrm>
            <a:off x="6816081" y="4021056"/>
            <a:ext cx="3238843" cy="567102"/>
            <a:chOff x="4209005" y="3046222"/>
            <a:chExt cx="2430187" cy="425511"/>
          </a:xfrm>
        </p:grpSpPr>
        <p:sp>
          <p:nvSpPr>
            <p:cNvPr id="17" name="MH_Entry_4"/>
            <p:cNvSpPr/>
            <p:nvPr>
              <p:custDataLst>
                <p:tags r:id="rId6"/>
              </p:custDataLst>
            </p:nvPr>
          </p:nvSpPr>
          <p:spPr>
            <a:xfrm>
              <a:off x="4788818" y="3046222"/>
              <a:ext cx="1850374" cy="36939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E2554E"/>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3200" noProof="1">
                  <a:solidFill>
                    <a:schemeClr val="bg1"/>
                  </a:solidFill>
                  <a:cs typeface="+mn-ea"/>
                  <a:sym typeface="+mn-lt"/>
                </a:rPr>
                <a:t>请输入标题</a:t>
              </a:r>
              <a:endParaRPr lang="zh-CN" altLang="en-US" sz="3200" noProof="1">
                <a:solidFill>
                  <a:schemeClr val="bg1"/>
                </a:solidFill>
                <a:cs typeface="+mn-ea"/>
                <a:sym typeface="+mn-lt"/>
              </a:endParaRPr>
            </a:p>
          </p:txBody>
        </p:sp>
        <p:cxnSp>
          <p:nvCxnSpPr>
            <p:cNvPr id="21" name="直接连接符 20"/>
            <p:cNvCxnSpPr/>
            <p:nvPr/>
          </p:nvCxnSpPr>
          <p:spPr>
            <a:xfrm>
              <a:off x="4788818" y="3438406"/>
              <a:ext cx="14425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流程图: 摘录 25"/>
            <p:cNvSpPr/>
            <p:nvPr/>
          </p:nvSpPr>
          <p:spPr>
            <a:xfrm>
              <a:off x="4209005" y="3084886"/>
              <a:ext cx="386847" cy="386847"/>
            </a:xfrm>
            <a:prstGeom prst="flowChartExtract">
              <a:avLst/>
            </a:prstGeom>
            <a:solidFill>
              <a:srgbClr val="FF9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cs typeface="+mn-ea"/>
                  <a:sym typeface="+mn-lt"/>
                </a:rPr>
                <a:t>4</a:t>
              </a:r>
              <a:endParaRPr lang="en-US" altLang="zh-CN">
                <a:solidFill>
                  <a:schemeClr val="bg1"/>
                </a:solidFill>
                <a:cs typeface="+mn-ea"/>
                <a:sym typeface="+mn-lt"/>
              </a:endParaRPr>
            </a:p>
          </p:txBody>
        </p: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80">
                                          <p:stCondLst>
                                            <p:cond delay="0"/>
                                          </p:stCondLst>
                                        </p:cTn>
                                        <p:tgtEl>
                                          <p:spTgt spid="30"/>
                                        </p:tgtEl>
                                      </p:cBhvr>
                                    </p:animEffect>
                                    <p:anim calcmode="lin" valueType="num">
                                      <p:cBhvr>
                                        <p:cTn id="8"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 dur="26">
                                          <p:stCondLst>
                                            <p:cond delay="650"/>
                                          </p:stCondLst>
                                        </p:cTn>
                                        <p:tgtEl>
                                          <p:spTgt spid="30"/>
                                        </p:tgtEl>
                                      </p:cBhvr>
                                      <p:to x="100000" y="60000"/>
                                    </p:animScale>
                                    <p:animScale>
                                      <p:cBhvr>
                                        <p:cTn id="14" dur="166" decel="50000">
                                          <p:stCondLst>
                                            <p:cond delay="676"/>
                                          </p:stCondLst>
                                        </p:cTn>
                                        <p:tgtEl>
                                          <p:spTgt spid="30"/>
                                        </p:tgtEl>
                                      </p:cBhvr>
                                      <p:to x="100000" y="100000"/>
                                    </p:animScale>
                                    <p:animScale>
                                      <p:cBhvr>
                                        <p:cTn id="15" dur="26">
                                          <p:stCondLst>
                                            <p:cond delay="1312"/>
                                          </p:stCondLst>
                                        </p:cTn>
                                        <p:tgtEl>
                                          <p:spTgt spid="30"/>
                                        </p:tgtEl>
                                      </p:cBhvr>
                                      <p:to x="100000" y="80000"/>
                                    </p:animScale>
                                    <p:animScale>
                                      <p:cBhvr>
                                        <p:cTn id="16" dur="166" decel="50000">
                                          <p:stCondLst>
                                            <p:cond delay="1338"/>
                                          </p:stCondLst>
                                        </p:cTn>
                                        <p:tgtEl>
                                          <p:spTgt spid="30"/>
                                        </p:tgtEl>
                                      </p:cBhvr>
                                      <p:to x="100000" y="100000"/>
                                    </p:animScale>
                                    <p:animScale>
                                      <p:cBhvr>
                                        <p:cTn id="17" dur="26">
                                          <p:stCondLst>
                                            <p:cond delay="1642"/>
                                          </p:stCondLst>
                                        </p:cTn>
                                        <p:tgtEl>
                                          <p:spTgt spid="30"/>
                                        </p:tgtEl>
                                      </p:cBhvr>
                                      <p:to x="100000" y="90000"/>
                                    </p:animScale>
                                    <p:animScale>
                                      <p:cBhvr>
                                        <p:cTn id="18" dur="166" decel="50000">
                                          <p:stCondLst>
                                            <p:cond delay="1668"/>
                                          </p:stCondLst>
                                        </p:cTn>
                                        <p:tgtEl>
                                          <p:spTgt spid="30"/>
                                        </p:tgtEl>
                                      </p:cBhvr>
                                      <p:to x="100000" y="100000"/>
                                    </p:animScale>
                                    <p:animScale>
                                      <p:cBhvr>
                                        <p:cTn id="19" dur="26">
                                          <p:stCondLst>
                                            <p:cond delay="1808"/>
                                          </p:stCondLst>
                                        </p:cTn>
                                        <p:tgtEl>
                                          <p:spTgt spid="30"/>
                                        </p:tgtEl>
                                      </p:cBhvr>
                                      <p:to x="100000" y="95000"/>
                                    </p:animScale>
                                    <p:animScale>
                                      <p:cBhvr>
                                        <p:cTn id="20" dur="166" decel="50000">
                                          <p:stCondLst>
                                            <p:cond delay="1834"/>
                                          </p:stCondLst>
                                        </p:cTn>
                                        <p:tgtEl>
                                          <p:spTgt spid="30"/>
                                        </p:tgtEl>
                                      </p:cBhvr>
                                      <p:to x="100000" y="100000"/>
                                    </p:animScale>
                                  </p:childTnLst>
                                </p:cTn>
                              </p:par>
                            </p:childTnLst>
                          </p:cTn>
                        </p:par>
                        <p:par>
                          <p:cTn id="21" fill="hold" nodeType="afterGroup">
                            <p:stCondLst>
                              <p:cond delay="2000"/>
                            </p:stCondLst>
                            <p:childTnLst>
                              <p:par>
                                <p:cTn id="22" presetID="26" presetClass="entr" presetSubtype="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80">
                                          <p:stCondLst>
                                            <p:cond delay="0"/>
                                          </p:stCondLst>
                                        </p:cTn>
                                        <p:tgtEl>
                                          <p:spTgt spid="31"/>
                                        </p:tgtEl>
                                      </p:cBhvr>
                                    </p:animEffect>
                                    <p:anim calcmode="lin" valueType="num">
                                      <p:cBhvr>
                                        <p:cTn id="25"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30" dur="26">
                                          <p:stCondLst>
                                            <p:cond delay="650"/>
                                          </p:stCondLst>
                                        </p:cTn>
                                        <p:tgtEl>
                                          <p:spTgt spid="31"/>
                                        </p:tgtEl>
                                      </p:cBhvr>
                                      <p:to x="100000" y="60000"/>
                                    </p:animScale>
                                    <p:animScale>
                                      <p:cBhvr>
                                        <p:cTn id="31" dur="166" decel="50000">
                                          <p:stCondLst>
                                            <p:cond delay="676"/>
                                          </p:stCondLst>
                                        </p:cTn>
                                        <p:tgtEl>
                                          <p:spTgt spid="31"/>
                                        </p:tgtEl>
                                      </p:cBhvr>
                                      <p:to x="100000" y="100000"/>
                                    </p:animScale>
                                    <p:animScale>
                                      <p:cBhvr>
                                        <p:cTn id="32" dur="26">
                                          <p:stCondLst>
                                            <p:cond delay="1312"/>
                                          </p:stCondLst>
                                        </p:cTn>
                                        <p:tgtEl>
                                          <p:spTgt spid="31"/>
                                        </p:tgtEl>
                                      </p:cBhvr>
                                      <p:to x="100000" y="80000"/>
                                    </p:animScale>
                                    <p:animScale>
                                      <p:cBhvr>
                                        <p:cTn id="33" dur="166" decel="50000">
                                          <p:stCondLst>
                                            <p:cond delay="1338"/>
                                          </p:stCondLst>
                                        </p:cTn>
                                        <p:tgtEl>
                                          <p:spTgt spid="31"/>
                                        </p:tgtEl>
                                      </p:cBhvr>
                                      <p:to x="100000" y="100000"/>
                                    </p:animScale>
                                    <p:animScale>
                                      <p:cBhvr>
                                        <p:cTn id="34" dur="26">
                                          <p:stCondLst>
                                            <p:cond delay="1642"/>
                                          </p:stCondLst>
                                        </p:cTn>
                                        <p:tgtEl>
                                          <p:spTgt spid="31"/>
                                        </p:tgtEl>
                                      </p:cBhvr>
                                      <p:to x="100000" y="90000"/>
                                    </p:animScale>
                                    <p:animScale>
                                      <p:cBhvr>
                                        <p:cTn id="35" dur="166" decel="50000">
                                          <p:stCondLst>
                                            <p:cond delay="1668"/>
                                          </p:stCondLst>
                                        </p:cTn>
                                        <p:tgtEl>
                                          <p:spTgt spid="31"/>
                                        </p:tgtEl>
                                      </p:cBhvr>
                                      <p:to x="100000" y="100000"/>
                                    </p:animScale>
                                    <p:animScale>
                                      <p:cBhvr>
                                        <p:cTn id="36" dur="26">
                                          <p:stCondLst>
                                            <p:cond delay="1808"/>
                                          </p:stCondLst>
                                        </p:cTn>
                                        <p:tgtEl>
                                          <p:spTgt spid="31"/>
                                        </p:tgtEl>
                                      </p:cBhvr>
                                      <p:to x="100000" y="95000"/>
                                    </p:animScale>
                                    <p:animScale>
                                      <p:cBhvr>
                                        <p:cTn id="37" dur="166" decel="50000">
                                          <p:stCondLst>
                                            <p:cond delay="1834"/>
                                          </p:stCondLst>
                                        </p:cTn>
                                        <p:tgtEl>
                                          <p:spTgt spid="31"/>
                                        </p:tgtEl>
                                      </p:cBhvr>
                                      <p:to x="100000" y="100000"/>
                                    </p:animScale>
                                  </p:childTnLst>
                                </p:cTn>
                              </p:par>
                            </p:childTnLst>
                          </p:cTn>
                        </p:par>
                        <p:par>
                          <p:cTn id="38" fill="hold" nodeType="afterGroup">
                            <p:stCondLst>
                              <p:cond delay="4000"/>
                            </p:stCondLst>
                            <p:childTnLst>
                              <p:par>
                                <p:cTn id="39" presetID="26" presetClass="entr" presetSubtype="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down)">
                                      <p:cBhvr>
                                        <p:cTn id="41" dur="580">
                                          <p:stCondLst>
                                            <p:cond delay="0"/>
                                          </p:stCondLst>
                                        </p:cTn>
                                        <p:tgtEl>
                                          <p:spTgt spid="32"/>
                                        </p:tgtEl>
                                      </p:cBhvr>
                                    </p:animEffect>
                                    <p:anim calcmode="lin" valueType="num">
                                      <p:cBhvr>
                                        <p:cTn id="4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7" dur="26">
                                          <p:stCondLst>
                                            <p:cond delay="650"/>
                                          </p:stCondLst>
                                        </p:cTn>
                                        <p:tgtEl>
                                          <p:spTgt spid="32"/>
                                        </p:tgtEl>
                                      </p:cBhvr>
                                      <p:to x="100000" y="60000"/>
                                    </p:animScale>
                                    <p:animScale>
                                      <p:cBhvr>
                                        <p:cTn id="48" dur="166" decel="50000">
                                          <p:stCondLst>
                                            <p:cond delay="676"/>
                                          </p:stCondLst>
                                        </p:cTn>
                                        <p:tgtEl>
                                          <p:spTgt spid="32"/>
                                        </p:tgtEl>
                                      </p:cBhvr>
                                      <p:to x="100000" y="100000"/>
                                    </p:animScale>
                                    <p:animScale>
                                      <p:cBhvr>
                                        <p:cTn id="49" dur="26">
                                          <p:stCondLst>
                                            <p:cond delay="1312"/>
                                          </p:stCondLst>
                                        </p:cTn>
                                        <p:tgtEl>
                                          <p:spTgt spid="32"/>
                                        </p:tgtEl>
                                      </p:cBhvr>
                                      <p:to x="100000" y="80000"/>
                                    </p:animScale>
                                    <p:animScale>
                                      <p:cBhvr>
                                        <p:cTn id="50" dur="166" decel="50000">
                                          <p:stCondLst>
                                            <p:cond delay="1338"/>
                                          </p:stCondLst>
                                        </p:cTn>
                                        <p:tgtEl>
                                          <p:spTgt spid="32"/>
                                        </p:tgtEl>
                                      </p:cBhvr>
                                      <p:to x="100000" y="100000"/>
                                    </p:animScale>
                                    <p:animScale>
                                      <p:cBhvr>
                                        <p:cTn id="51" dur="26">
                                          <p:stCondLst>
                                            <p:cond delay="1642"/>
                                          </p:stCondLst>
                                        </p:cTn>
                                        <p:tgtEl>
                                          <p:spTgt spid="32"/>
                                        </p:tgtEl>
                                      </p:cBhvr>
                                      <p:to x="100000" y="90000"/>
                                    </p:animScale>
                                    <p:animScale>
                                      <p:cBhvr>
                                        <p:cTn id="52" dur="166" decel="50000">
                                          <p:stCondLst>
                                            <p:cond delay="1668"/>
                                          </p:stCondLst>
                                        </p:cTn>
                                        <p:tgtEl>
                                          <p:spTgt spid="32"/>
                                        </p:tgtEl>
                                      </p:cBhvr>
                                      <p:to x="100000" y="100000"/>
                                    </p:animScale>
                                    <p:animScale>
                                      <p:cBhvr>
                                        <p:cTn id="53" dur="26">
                                          <p:stCondLst>
                                            <p:cond delay="1808"/>
                                          </p:stCondLst>
                                        </p:cTn>
                                        <p:tgtEl>
                                          <p:spTgt spid="32"/>
                                        </p:tgtEl>
                                      </p:cBhvr>
                                      <p:to x="100000" y="95000"/>
                                    </p:animScale>
                                    <p:animScale>
                                      <p:cBhvr>
                                        <p:cTn id="54" dur="166" decel="50000">
                                          <p:stCondLst>
                                            <p:cond delay="1834"/>
                                          </p:stCondLst>
                                        </p:cTn>
                                        <p:tgtEl>
                                          <p:spTgt spid="32"/>
                                        </p:tgtEl>
                                      </p:cBhvr>
                                      <p:to x="100000" y="100000"/>
                                    </p:animScale>
                                  </p:childTnLst>
                                </p:cTn>
                              </p:par>
                            </p:childTnLst>
                          </p:cTn>
                        </p:par>
                        <p:par>
                          <p:cTn id="55" fill="hold" nodeType="afterGroup">
                            <p:stCondLst>
                              <p:cond delay="6000"/>
                            </p:stCondLst>
                            <p:childTnLst>
                              <p:par>
                                <p:cTn id="56" presetID="26" presetClass="entr" presetSubtype="0"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down)">
                                      <p:cBhvr>
                                        <p:cTn id="58" dur="580">
                                          <p:stCondLst>
                                            <p:cond delay="0"/>
                                          </p:stCondLst>
                                        </p:cTn>
                                        <p:tgtEl>
                                          <p:spTgt spid="33"/>
                                        </p:tgtEl>
                                      </p:cBhvr>
                                    </p:animEffect>
                                    <p:anim calcmode="lin" valueType="num">
                                      <p:cBhvr>
                                        <p:cTn id="59"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4" dur="26">
                                          <p:stCondLst>
                                            <p:cond delay="650"/>
                                          </p:stCondLst>
                                        </p:cTn>
                                        <p:tgtEl>
                                          <p:spTgt spid="33"/>
                                        </p:tgtEl>
                                      </p:cBhvr>
                                      <p:to x="100000" y="60000"/>
                                    </p:animScale>
                                    <p:animScale>
                                      <p:cBhvr>
                                        <p:cTn id="65" dur="166" decel="50000">
                                          <p:stCondLst>
                                            <p:cond delay="676"/>
                                          </p:stCondLst>
                                        </p:cTn>
                                        <p:tgtEl>
                                          <p:spTgt spid="33"/>
                                        </p:tgtEl>
                                      </p:cBhvr>
                                      <p:to x="100000" y="100000"/>
                                    </p:animScale>
                                    <p:animScale>
                                      <p:cBhvr>
                                        <p:cTn id="66" dur="26">
                                          <p:stCondLst>
                                            <p:cond delay="1312"/>
                                          </p:stCondLst>
                                        </p:cTn>
                                        <p:tgtEl>
                                          <p:spTgt spid="33"/>
                                        </p:tgtEl>
                                      </p:cBhvr>
                                      <p:to x="100000" y="80000"/>
                                    </p:animScale>
                                    <p:animScale>
                                      <p:cBhvr>
                                        <p:cTn id="67" dur="166" decel="50000">
                                          <p:stCondLst>
                                            <p:cond delay="1338"/>
                                          </p:stCondLst>
                                        </p:cTn>
                                        <p:tgtEl>
                                          <p:spTgt spid="33"/>
                                        </p:tgtEl>
                                      </p:cBhvr>
                                      <p:to x="100000" y="100000"/>
                                    </p:animScale>
                                    <p:animScale>
                                      <p:cBhvr>
                                        <p:cTn id="68" dur="26">
                                          <p:stCondLst>
                                            <p:cond delay="1642"/>
                                          </p:stCondLst>
                                        </p:cTn>
                                        <p:tgtEl>
                                          <p:spTgt spid="33"/>
                                        </p:tgtEl>
                                      </p:cBhvr>
                                      <p:to x="100000" y="90000"/>
                                    </p:animScale>
                                    <p:animScale>
                                      <p:cBhvr>
                                        <p:cTn id="69" dur="166" decel="50000">
                                          <p:stCondLst>
                                            <p:cond delay="1668"/>
                                          </p:stCondLst>
                                        </p:cTn>
                                        <p:tgtEl>
                                          <p:spTgt spid="33"/>
                                        </p:tgtEl>
                                      </p:cBhvr>
                                      <p:to x="100000" y="100000"/>
                                    </p:animScale>
                                    <p:animScale>
                                      <p:cBhvr>
                                        <p:cTn id="70" dur="26">
                                          <p:stCondLst>
                                            <p:cond delay="1808"/>
                                          </p:stCondLst>
                                        </p:cTn>
                                        <p:tgtEl>
                                          <p:spTgt spid="33"/>
                                        </p:tgtEl>
                                      </p:cBhvr>
                                      <p:to x="100000" y="95000"/>
                                    </p:animScale>
                                    <p:animScale>
                                      <p:cBhvr>
                                        <p:cTn id="71"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3504838" y="3141094"/>
            <a:ext cx="5324540" cy="1230658"/>
          </a:xfrm>
          <a:prstGeom prst="rect">
            <a:avLst/>
          </a:prstGeom>
        </p:spPr>
        <p:txBody>
          <a:bodyPr wrap="square" lIns="0" tIns="0" rIns="0" bIns="0">
            <a:spAutoFit/>
          </a:bodyPr>
          <a:lstStyle/>
          <a:p>
            <a:pPr algn="ctr" eaLnBrk="1" hangingPunct="1">
              <a:defRPr/>
            </a:pPr>
            <a:r>
              <a:rPr lang="zh-CN" altLang="en-US" sz="7995" b="1" noProof="1">
                <a:solidFill>
                  <a:schemeClr val="bg1"/>
                </a:solidFill>
                <a:latin typeface="+mn-lt"/>
                <a:ea typeface="+mn-ea"/>
                <a:cs typeface="+mn-ea"/>
                <a:sym typeface="+mn-lt"/>
              </a:rPr>
              <a:t>请输入标题</a:t>
            </a:r>
            <a:endParaRPr lang="zh-CN" altLang="en-US" sz="7995" b="1" noProof="1">
              <a:solidFill>
                <a:schemeClr val="bg1"/>
              </a:solidFill>
              <a:latin typeface="+mn-lt"/>
              <a:ea typeface="+mn-ea"/>
              <a:cs typeface="+mn-ea"/>
              <a:sym typeface="+mn-lt"/>
            </a:endParaRPr>
          </a:p>
        </p:txBody>
      </p:sp>
      <p:sp>
        <p:nvSpPr>
          <p:cNvPr id="15" name="TextBox 11"/>
          <p:cNvSpPr txBox="1"/>
          <p:nvPr/>
        </p:nvSpPr>
        <p:spPr>
          <a:xfrm>
            <a:off x="4272589" y="4484661"/>
            <a:ext cx="3743974" cy="276999"/>
          </a:xfrm>
          <a:prstGeom prst="rect">
            <a:avLst/>
          </a:prstGeom>
          <a:noFill/>
        </p:spPr>
        <p:txBody>
          <a:bodyPr wrap="none">
            <a:spAutoFit/>
          </a:bodyPr>
          <a:lstStyle/>
          <a:p>
            <a:pPr marL="172085" lvl="1" indent="-172085">
              <a:buFont typeface="Arial" panose="020b0604020202020204" pitchFamily="34" charset="0"/>
              <a:buChar char="•"/>
              <a:defRPr/>
            </a:pPr>
            <a:r>
              <a:rPr lang="zh-CN" altLang="en-US" sz="1200" noProof="1">
                <a:solidFill>
                  <a:schemeClr val="bg1"/>
                </a:solidFill>
                <a:latin typeface="+mn-lt"/>
                <a:ea typeface="+mn-ea"/>
                <a:cs typeface="+mn-ea"/>
                <a:sym typeface="+mn-lt"/>
              </a:rPr>
              <a:t>添加相关标题文字添加相关标题文字相关标题文字</a:t>
            </a:r>
            <a:endParaRPr lang="zh-CN" altLang="en-US" sz="1200" noProof="1">
              <a:solidFill>
                <a:schemeClr val="bg1"/>
              </a:solidFill>
              <a:latin typeface="+mn-lt"/>
              <a:ea typeface="+mn-ea"/>
              <a:cs typeface="+mn-ea"/>
              <a:sym typeface="+mn-lt"/>
            </a:endParaRPr>
          </a:p>
        </p:txBody>
      </p:sp>
      <p:sp>
        <p:nvSpPr>
          <p:cNvPr id="17" name="TextBox 11"/>
          <p:cNvSpPr txBox="1"/>
          <p:nvPr/>
        </p:nvSpPr>
        <p:spPr>
          <a:xfrm>
            <a:off x="4272589" y="4802048"/>
            <a:ext cx="3743974" cy="276999"/>
          </a:xfrm>
          <a:prstGeom prst="rect">
            <a:avLst/>
          </a:prstGeom>
          <a:noFill/>
        </p:spPr>
        <p:txBody>
          <a:bodyPr wrap="none">
            <a:spAutoFit/>
          </a:bodyPr>
          <a:lstStyle/>
          <a:p>
            <a:pPr marL="172085" lvl="1" indent="-172085">
              <a:buFont typeface="Arial" panose="020b0604020202020204" pitchFamily="34" charset="0"/>
              <a:buChar char="•"/>
              <a:defRPr/>
            </a:pPr>
            <a:r>
              <a:rPr lang="zh-CN" altLang="en-US" sz="1200" noProof="1">
                <a:solidFill>
                  <a:schemeClr val="bg1"/>
                </a:solidFill>
                <a:latin typeface="+mn-lt"/>
                <a:ea typeface="+mn-ea"/>
                <a:cs typeface="+mn-ea"/>
                <a:sym typeface="+mn-lt"/>
              </a:rPr>
              <a:t>添加相关标题文字添加相关标题文字相关标题文字</a:t>
            </a:r>
            <a:endParaRPr lang="zh-CN" altLang="en-US" sz="1200" noProof="1">
              <a:solidFill>
                <a:schemeClr val="bg1"/>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childTnLst>
                          </p:cTn>
                        </p:par>
                        <p:par>
                          <p:cTn id="14" fill="hold" nodeType="afterGroup">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p:tgtEl>
                                          <p:spTgt spid="17"/>
                                        </p:tgtEl>
                                        <p:attrNameLst>
                                          <p:attrName>ppt_x</p:attrName>
                                        </p:attrNameLst>
                                      </p:cBhvr>
                                      <p:tavLst>
                                        <p:tav tm="0">
                                          <p:val>
                                            <p:strVal val="#ppt_x-#ppt_w*1.125000"/>
                                          </p:val>
                                        </p:tav>
                                        <p:tav tm="100000">
                                          <p:val>
                                            <p:strVal val="#ppt_x"/>
                                          </p:val>
                                        </p:tav>
                                      </p:tavLst>
                                    </p:anim>
                                    <p:animEffect transition="in" filter="wipe(righ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eeb423b4-ab41-41a9-81ab-1bd849734195"/>
          <p:cNvGrpSpPr>
            <a:grpSpLocks noChangeAspect="1"/>
          </p:cNvGrpSpPr>
          <p:nvPr/>
        </p:nvGrpSpPr>
        <p:grpSpPr>
          <a:xfrm>
            <a:off x="942620" y="1651395"/>
            <a:ext cx="9607344" cy="3032895"/>
            <a:chOff x="1826578" y="2024844"/>
            <a:chExt cx="7959724" cy="2512767"/>
          </a:xfrm>
        </p:grpSpPr>
        <p:grpSp>
          <p:nvGrpSpPr>
            <p:cNvPr id="4" name="组合 3"/>
            <p:cNvGrpSpPr/>
            <p:nvPr/>
          </p:nvGrpSpPr>
          <p:grpSpPr>
            <a:xfrm>
              <a:off x="1991544" y="2024844"/>
              <a:ext cx="7212748" cy="2301983"/>
              <a:chOff x="1489209" y="1737350"/>
              <a:chExt cx="6195767" cy="1977409"/>
            </a:xfrm>
          </p:grpSpPr>
          <p:grpSp>
            <p:nvGrpSpPr>
              <p:cNvPr id="19" name="组合 18"/>
              <p:cNvGrpSpPr/>
              <p:nvPr/>
            </p:nvGrpSpPr>
            <p:grpSpPr>
              <a:xfrm>
                <a:off x="1489209" y="2543492"/>
                <a:ext cx="2106649" cy="1171265"/>
                <a:chExt cx="5617729" cy="3123370"/>
              </a:xfrm>
            </p:grpSpPr>
            <p:sp>
              <p:nvSpPr>
                <p:cNvPr id="40" name="矩形 39"/>
                <p:cNvSpPr/>
                <p:nvPr/>
              </p:nvSpPr>
              <p:spPr>
                <a:xfrm>
                  <a:off x="771670" y="216467"/>
                  <a:ext cx="4074388" cy="2588219"/>
                </a:xfrm>
                <a:prstGeom prst="rect">
                  <a:avLst/>
                </a:prstGeom>
                <a:solidFill>
                  <a:srgbClr val="FB7A0B"/>
                </a:solidFill>
                <a:ln>
                  <a:solidFill>
                    <a:schemeClr val="tx1"/>
                  </a:solidFill>
                </a:ln>
              </p:spPr>
              <p:txBody>
                <a:bodyPr anchor="ctr"/>
                <a:lstStyle/>
                <a:p>
                  <a:pPr algn="ctr"/>
                  <a:endParaRPr sz="135">
                    <a:latin typeface="+mn-lt"/>
                    <a:ea typeface="+mn-ea"/>
                    <a:cs typeface="+mn-ea"/>
                    <a:sym typeface="+mn-lt"/>
                  </a:endParaRPr>
                </a:p>
              </p:txBody>
            </p:sp>
            <p:sp>
              <p:nvSpPr>
                <p:cNvPr id="41" name="任意多边形: 形状 40"/>
                <p:cNvSpPr/>
                <p:nvPr/>
              </p:nvSpPr>
              <p:spPr>
                <a:xfrm>
                  <a:off x="0" y="0"/>
                  <a:ext cx="5617729" cy="3123370"/>
                </a:xfrm>
                <a:custGeom>
                  <a:rect l="0" t="0" r="0" b="0"/>
                  <a:pathLst>
                    <a:path w="119999" h="119999" extrusionOk="0">
                      <a:moveTo>
                        <a:pt x="14783" y="0"/>
                      </a:moveTo>
                      <a:cubicBezTo>
                        <a:pt x="13022" y="0"/>
                        <a:pt x="11583" y="2588"/>
                        <a:pt x="11583" y="5755"/>
                      </a:cubicBezTo>
                      <a:lnTo>
                        <a:pt x="11583" y="113622"/>
                      </a:lnTo>
                      <a:lnTo>
                        <a:pt x="108511" y="113622"/>
                      </a:lnTo>
                      <a:lnTo>
                        <a:pt x="108511" y="5755"/>
                      </a:lnTo>
                      <a:cubicBezTo>
                        <a:pt x="108511" y="2588"/>
                        <a:pt x="107072" y="0"/>
                        <a:pt x="105311" y="0"/>
                      </a:cubicBezTo>
                      <a:lnTo>
                        <a:pt x="14783" y="0"/>
                      </a:lnTo>
                      <a:close/>
                      <a:moveTo>
                        <a:pt x="16500" y="7911"/>
                      </a:moveTo>
                      <a:lnTo>
                        <a:pt x="103666" y="7911"/>
                      </a:lnTo>
                      <a:cubicBezTo>
                        <a:pt x="103666" y="7911"/>
                        <a:pt x="103666" y="107411"/>
                        <a:pt x="103666" y="107411"/>
                      </a:cubicBezTo>
                      <a:lnTo>
                        <a:pt x="103666" y="108333"/>
                      </a:lnTo>
                      <a:lnTo>
                        <a:pt x="16500" y="108333"/>
                      </a:lnTo>
                      <a:lnTo>
                        <a:pt x="16500" y="107411"/>
                      </a:lnTo>
                      <a:lnTo>
                        <a:pt x="16500" y="7911"/>
                      </a:lnTo>
                      <a:close/>
                      <a:moveTo>
                        <a:pt x="50088" y="113638"/>
                      </a:moveTo>
                      <a:lnTo>
                        <a:pt x="138" y="113661"/>
                      </a:lnTo>
                      <a:cubicBezTo>
                        <a:pt x="61" y="113661"/>
                        <a:pt x="0" y="113777"/>
                        <a:pt x="0" y="113911"/>
                      </a:cubicBezTo>
                      <a:lnTo>
                        <a:pt x="0" y="117000"/>
                      </a:lnTo>
                      <a:cubicBezTo>
                        <a:pt x="0" y="117138"/>
                        <a:pt x="83" y="117355"/>
                        <a:pt x="83" y="117355"/>
                      </a:cubicBezTo>
                      <a:cubicBezTo>
                        <a:pt x="83" y="117355"/>
                        <a:pt x="1444" y="120000"/>
                        <a:pt x="5594" y="120000"/>
                      </a:cubicBezTo>
                      <a:lnTo>
                        <a:pt x="114405" y="120000"/>
                      </a:lnTo>
                      <a:cubicBezTo>
                        <a:pt x="118550" y="120000"/>
                        <a:pt x="119916" y="117355"/>
                        <a:pt x="119916" y="117355"/>
                      </a:cubicBezTo>
                      <a:cubicBezTo>
                        <a:pt x="119966" y="117261"/>
                        <a:pt x="120000" y="117138"/>
                        <a:pt x="120000" y="117000"/>
                      </a:cubicBezTo>
                      <a:cubicBezTo>
                        <a:pt x="120000" y="117000"/>
                        <a:pt x="120000" y="113911"/>
                        <a:pt x="120000" y="113911"/>
                      </a:cubicBezTo>
                      <a:cubicBezTo>
                        <a:pt x="120000" y="113777"/>
                        <a:pt x="119938" y="113661"/>
                        <a:pt x="119861" y="113661"/>
                      </a:cubicBezTo>
                      <a:lnTo>
                        <a:pt x="69911" y="113638"/>
                      </a:lnTo>
                      <a:cubicBezTo>
                        <a:pt x="69755" y="115050"/>
                        <a:pt x="69061" y="116111"/>
                        <a:pt x="68233" y="116111"/>
                      </a:cubicBezTo>
                      <a:lnTo>
                        <a:pt x="51766" y="116111"/>
                      </a:lnTo>
                      <a:cubicBezTo>
                        <a:pt x="50933" y="116111"/>
                        <a:pt x="50244" y="115050"/>
                        <a:pt x="50088" y="113638"/>
                      </a:cubicBezTo>
                      <a:close/>
                    </a:path>
                  </a:pathLst>
                </a:custGeom>
                <a:noFill/>
                <a:ln w="19050" cap="flat" cmpd="sng">
                  <a:solidFill>
                    <a:schemeClr val="tx1"/>
                  </a:solidFill>
                  <a:prstDash val="solid"/>
                  <a:miter/>
                  <a:headEnd type="none" w="med" len="med"/>
                  <a:tailEnd type="none" w="med" len="med"/>
                </a:ln>
              </p:spPr>
              <p:txBody>
                <a:bodyPr anchor="ctr"/>
                <a:lstStyle/>
                <a:p>
                  <a:pPr algn="ctr"/>
                  <a:endParaRPr sz="135">
                    <a:latin typeface="+mn-lt"/>
                    <a:ea typeface="+mn-ea"/>
                    <a:cs typeface="+mn-ea"/>
                    <a:sym typeface="+mn-lt"/>
                  </a:endParaRPr>
                </a:p>
              </p:txBody>
            </p:sp>
          </p:grpSp>
          <p:grpSp>
            <p:nvGrpSpPr>
              <p:cNvPr id="20" name="组合 19"/>
              <p:cNvGrpSpPr/>
              <p:nvPr/>
            </p:nvGrpSpPr>
            <p:grpSpPr>
              <a:xfrm>
                <a:off x="6048192" y="2289477"/>
                <a:ext cx="1011402" cy="1425279"/>
                <a:chExt cx="2697068" cy="3800743"/>
              </a:xfrm>
            </p:grpSpPr>
            <p:sp>
              <p:nvSpPr>
                <p:cNvPr id="38" name="矩形 37"/>
                <p:cNvSpPr/>
                <p:nvPr/>
              </p:nvSpPr>
              <p:spPr>
                <a:xfrm>
                  <a:off x="158264" y="324666"/>
                  <a:ext cx="2380493" cy="3151384"/>
                </a:xfrm>
                <a:prstGeom prst="rect">
                  <a:avLst/>
                </a:prstGeom>
                <a:solidFill>
                  <a:srgbClr val="FB7A0B"/>
                </a:solidFill>
                <a:ln>
                  <a:solidFill>
                    <a:schemeClr val="tx1"/>
                  </a:solidFill>
                </a:ln>
              </p:spPr>
              <p:txBody>
                <a:bodyPr anchor="ctr"/>
                <a:lstStyle/>
                <a:p>
                  <a:pPr algn="ctr"/>
                  <a:endParaRPr sz="135">
                    <a:latin typeface="+mn-lt"/>
                    <a:ea typeface="+mn-ea"/>
                    <a:cs typeface="+mn-ea"/>
                    <a:sym typeface="+mn-lt"/>
                  </a:endParaRPr>
                </a:p>
              </p:txBody>
            </p:sp>
            <p:sp>
              <p:nvSpPr>
                <p:cNvPr id="39" name="任意多边形: 形状 38"/>
                <p:cNvSpPr/>
                <p:nvPr/>
              </p:nvSpPr>
              <p:spPr>
                <a:xfrm>
                  <a:off x="0" y="0"/>
                  <a:ext cx="2697068" cy="3800743"/>
                </a:xfrm>
                <a:custGeom>
                  <a:rect l="0" t="0" r="0" b="0"/>
                  <a:pathLst>
                    <a:path w="119999" h="119999" extrusionOk="0">
                      <a:moveTo>
                        <a:pt x="7172" y="0"/>
                      </a:moveTo>
                      <a:cubicBezTo>
                        <a:pt x="3211" y="0"/>
                        <a:pt x="0" y="2272"/>
                        <a:pt x="0" y="5083"/>
                      </a:cubicBezTo>
                      <a:lnTo>
                        <a:pt x="0" y="114916"/>
                      </a:lnTo>
                      <a:cubicBezTo>
                        <a:pt x="0" y="117727"/>
                        <a:pt x="3211" y="120000"/>
                        <a:pt x="7172" y="120000"/>
                      </a:cubicBezTo>
                      <a:lnTo>
                        <a:pt x="112827" y="120000"/>
                      </a:lnTo>
                      <a:cubicBezTo>
                        <a:pt x="116788" y="120000"/>
                        <a:pt x="120000" y="117727"/>
                        <a:pt x="120000" y="114916"/>
                      </a:cubicBezTo>
                      <a:lnTo>
                        <a:pt x="120000" y="5083"/>
                      </a:lnTo>
                      <a:cubicBezTo>
                        <a:pt x="120000" y="2272"/>
                        <a:pt x="116788" y="0"/>
                        <a:pt x="112827" y="0"/>
                      </a:cubicBezTo>
                      <a:lnTo>
                        <a:pt x="7172" y="0"/>
                      </a:lnTo>
                      <a:close/>
                      <a:moveTo>
                        <a:pt x="60000" y="4577"/>
                      </a:moveTo>
                      <a:cubicBezTo>
                        <a:pt x="60355" y="4577"/>
                        <a:pt x="60711" y="4677"/>
                        <a:pt x="60983" y="4872"/>
                      </a:cubicBezTo>
                      <a:cubicBezTo>
                        <a:pt x="61533" y="5261"/>
                        <a:pt x="61533" y="5883"/>
                        <a:pt x="60983" y="6272"/>
                      </a:cubicBezTo>
                      <a:cubicBezTo>
                        <a:pt x="60438" y="6661"/>
                        <a:pt x="59550" y="6661"/>
                        <a:pt x="59005" y="6272"/>
                      </a:cubicBezTo>
                      <a:cubicBezTo>
                        <a:pt x="58461" y="5883"/>
                        <a:pt x="58461" y="5261"/>
                        <a:pt x="59005" y="4872"/>
                      </a:cubicBezTo>
                      <a:cubicBezTo>
                        <a:pt x="59277" y="4677"/>
                        <a:pt x="59644" y="4577"/>
                        <a:pt x="60000" y="4577"/>
                      </a:cubicBezTo>
                      <a:close/>
                      <a:moveTo>
                        <a:pt x="55822" y="4938"/>
                      </a:moveTo>
                      <a:cubicBezTo>
                        <a:pt x="56050" y="4938"/>
                        <a:pt x="56277" y="5000"/>
                        <a:pt x="56450" y="5122"/>
                      </a:cubicBezTo>
                      <a:cubicBezTo>
                        <a:pt x="56805" y="5372"/>
                        <a:pt x="56805" y="5772"/>
                        <a:pt x="56450" y="6022"/>
                      </a:cubicBezTo>
                      <a:cubicBezTo>
                        <a:pt x="56100" y="6266"/>
                        <a:pt x="55538" y="6266"/>
                        <a:pt x="55188" y="6022"/>
                      </a:cubicBezTo>
                      <a:cubicBezTo>
                        <a:pt x="54838" y="5772"/>
                        <a:pt x="54838" y="5372"/>
                        <a:pt x="55188" y="5122"/>
                      </a:cubicBezTo>
                      <a:cubicBezTo>
                        <a:pt x="55366" y="5000"/>
                        <a:pt x="55588" y="4938"/>
                        <a:pt x="55822" y="4938"/>
                      </a:cubicBezTo>
                      <a:close/>
                      <a:moveTo>
                        <a:pt x="7044" y="10250"/>
                      </a:moveTo>
                      <a:lnTo>
                        <a:pt x="112955" y="10250"/>
                      </a:lnTo>
                      <a:lnTo>
                        <a:pt x="112955" y="109744"/>
                      </a:lnTo>
                      <a:lnTo>
                        <a:pt x="7044" y="109744"/>
                      </a:lnTo>
                      <a:lnTo>
                        <a:pt x="7044" y="10250"/>
                      </a:lnTo>
                      <a:close/>
                      <a:moveTo>
                        <a:pt x="60000" y="111505"/>
                      </a:moveTo>
                      <a:cubicBezTo>
                        <a:pt x="61150" y="111505"/>
                        <a:pt x="62294" y="111816"/>
                        <a:pt x="63166" y="112438"/>
                      </a:cubicBezTo>
                      <a:cubicBezTo>
                        <a:pt x="64922" y="113677"/>
                        <a:pt x="64922" y="115694"/>
                        <a:pt x="63166" y="116938"/>
                      </a:cubicBezTo>
                      <a:cubicBezTo>
                        <a:pt x="61416" y="118183"/>
                        <a:pt x="58577" y="118183"/>
                        <a:pt x="56822" y="116938"/>
                      </a:cubicBezTo>
                      <a:cubicBezTo>
                        <a:pt x="55072" y="115694"/>
                        <a:pt x="55072" y="113677"/>
                        <a:pt x="56822" y="112438"/>
                      </a:cubicBezTo>
                      <a:cubicBezTo>
                        <a:pt x="57700" y="111816"/>
                        <a:pt x="58850" y="111505"/>
                        <a:pt x="60000" y="111505"/>
                      </a:cubicBezTo>
                      <a:close/>
                      <a:moveTo>
                        <a:pt x="58594" y="113694"/>
                      </a:moveTo>
                      <a:lnTo>
                        <a:pt x="58594" y="115683"/>
                      </a:lnTo>
                      <a:lnTo>
                        <a:pt x="61405" y="115683"/>
                      </a:lnTo>
                      <a:lnTo>
                        <a:pt x="61405" y="113694"/>
                      </a:lnTo>
                      <a:lnTo>
                        <a:pt x="58594" y="113694"/>
                      </a:lnTo>
                      <a:close/>
                    </a:path>
                  </a:pathLst>
                </a:custGeom>
                <a:noFill/>
                <a:ln w="19050" cap="flat" cmpd="sng">
                  <a:solidFill>
                    <a:schemeClr val="tx1"/>
                  </a:solidFill>
                  <a:prstDash val="solid"/>
                  <a:miter/>
                  <a:headEnd type="none" w="med" len="med"/>
                  <a:tailEnd type="none" w="med" len="med"/>
                </a:ln>
              </p:spPr>
              <p:txBody>
                <a:bodyPr anchor="ctr"/>
                <a:lstStyle/>
                <a:p>
                  <a:pPr algn="ctr"/>
                  <a:endParaRPr sz="135">
                    <a:latin typeface="+mn-lt"/>
                    <a:ea typeface="+mn-ea"/>
                    <a:cs typeface="+mn-ea"/>
                    <a:sym typeface="+mn-lt"/>
                  </a:endParaRPr>
                </a:p>
              </p:txBody>
            </p:sp>
          </p:grpSp>
          <p:grpSp>
            <p:nvGrpSpPr>
              <p:cNvPr id="21" name="组合 20"/>
              <p:cNvGrpSpPr/>
              <p:nvPr/>
            </p:nvGrpSpPr>
            <p:grpSpPr>
              <a:xfrm>
                <a:off x="7146227" y="2657877"/>
                <a:ext cx="538749" cy="1056880"/>
                <a:chExt cx="1436663" cy="2818342"/>
              </a:xfrm>
            </p:grpSpPr>
            <p:sp>
              <p:nvSpPr>
                <p:cNvPr id="36" name="矩形 35"/>
                <p:cNvSpPr/>
                <p:nvPr/>
              </p:nvSpPr>
              <p:spPr>
                <a:xfrm>
                  <a:off x="108854" y="458402"/>
                  <a:ext cx="1237222" cy="1848842"/>
                </a:xfrm>
                <a:prstGeom prst="rect">
                  <a:avLst/>
                </a:prstGeom>
                <a:solidFill>
                  <a:schemeClr val="accent1"/>
                </a:solidFill>
                <a:ln>
                  <a:solidFill>
                    <a:schemeClr val="tx1"/>
                  </a:solidFill>
                </a:ln>
              </p:spPr>
              <p:txBody>
                <a:bodyPr anchor="ctr"/>
                <a:lstStyle/>
                <a:p>
                  <a:pPr algn="ctr"/>
                  <a:endParaRPr sz="135">
                    <a:latin typeface="+mn-lt"/>
                    <a:ea typeface="+mn-ea"/>
                    <a:cs typeface="+mn-ea"/>
                    <a:sym typeface="+mn-lt"/>
                  </a:endParaRPr>
                </a:p>
              </p:txBody>
            </p:sp>
            <p:sp>
              <p:nvSpPr>
                <p:cNvPr id="37" name="任意多边形: 形状 36"/>
                <p:cNvSpPr/>
                <p:nvPr/>
              </p:nvSpPr>
              <p:spPr>
                <a:xfrm>
                  <a:off x="0" y="0"/>
                  <a:ext cx="1436663" cy="2818342"/>
                </a:xfrm>
                <a:custGeom>
                  <a:rect l="0" t="0" r="0" b="0"/>
                  <a:pathLst>
                    <a:path w="119999" h="119999" extrusionOk="0">
                      <a:moveTo>
                        <a:pt x="81072" y="0"/>
                      </a:moveTo>
                      <a:cubicBezTo>
                        <a:pt x="80400" y="0"/>
                        <a:pt x="79855" y="277"/>
                        <a:pt x="79855" y="616"/>
                      </a:cubicBezTo>
                      <a:lnTo>
                        <a:pt x="79855" y="794"/>
                      </a:lnTo>
                      <a:lnTo>
                        <a:pt x="17300" y="794"/>
                      </a:lnTo>
                      <a:cubicBezTo>
                        <a:pt x="8583" y="794"/>
                        <a:pt x="1522" y="4394"/>
                        <a:pt x="1522" y="8838"/>
                      </a:cubicBezTo>
                      <a:lnTo>
                        <a:pt x="1522" y="10722"/>
                      </a:lnTo>
                      <a:lnTo>
                        <a:pt x="1211" y="10722"/>
                      </a:lnTo>
                      <a:cubicBezTo>
                        <a:pt x="544" y="10722"/>
                        <a:pt x="0" y="11000"/>
                        <a:pt x="0" y="11338"/>
                      </a:cubicBezTo>
                      <a:lnTo>
                        <a:pt x="0" y="16183"/>
                      </a:lnTo>
                      <a:cubicBezTo>
                        <a:pt x="0" y="16522"/>
                        <a:pt x="544" y="16800"/>
                        <a:pt x="1211" y="16800"/>
                      </a:cubicBezTo>
                      <a:lnTo>
                        <a:pt x="1522" y="16800"/>
                      </a:lnTo>
                      <a:lnTo>
                        <a:pt x="1522" y="22950"/>
                      </a:lnTo>
                      <a:lnTo>
                        <a:pt x="1211" y="22950"/>
                      </a:lnTo>
                      <a:cubicBezTo>
                        <a:pt x="544" y="22950"/>
                        <a:pt x="0" y="23227"/>
                        <a:pt x="0" y="23566"/>
                      </a:cubicBezTo>
                      <a:lnTo>
                        <a:pt x="0" y="27127"/>
                      </a:lnTo>
                      <a:cubicBezTo>
                        <a:pt x="0" y="27472"/>
                        <a:pt x="544" y="27755"/>
                        <a:pt x="1211" y="27755"/>
                      </a:cubicBezTo>
                      <a:lnTo>
                        <a:pt x="1522" y="27755"/>
                      </a:lnTo>
                      <a:lnTo>
                        <a:pt x="1522" y="33516"/>
                      </a:lnTo>
                      <a:lnTo>
                        <a:pt x="1211" y="33516"/>
                      </a:lnTo>
                      <a:cubicBezTo>
                        <a:pt x="544" y="33516"/>
                        <a:pt x="0" y="33788"/>
                        <a:pt x="0" y="34133"/>
                      </a:cubicBezTo>
                      <a:lnTo>
                        <a:pt x="0" y="37694"/>
                      </a:lnTo>
                      <a:cubicBezTo>
                        <a:pt x="0" y="38033"/>
                        <a:pt x="544" y="38316"/>
                        <a:pt x="1211" y="38316"/>
                      </a:cubicBezTo>
                      <a:lnTo>
                        <a:pt x="1522" y="38316"/>
                      </a:lnTo>
                      <a:lnTo>
                        <a:pt x="1522" y="111950"/>
                      </a:lnTo>
                      <a:cubicBezTo>
                        <a:pt x="1522" y="116394"/>
                        <a:pt x="8583" y="120000"/>
                        <a:pt x="17300" y="120000"/>
                      </a:cubicBezTo>
                      <a:lnTo>
                        <a:pt x="104222" y="120000"/>
                      </a:lnTo>
                      <a:cubicBezTo>
                        <a:pt x="112938" y="120000"/>
                        <a:pt x="120000" y="116394"/>
                        <a:pt x="120000" y="111950"/>
                      </a:cubicBezTo>
                      <a:lnTo>
                        <a:pt x="120000" y="8838"/>
                      </a:lnTo>
                      <a:cubicBezTo>
                        <a:pt x="120000" y="4394"/>
                        <a:pt x="112938" y="794"/>
                        <a:pt x="104222" y="794"/>
                      </a:cubicBezTo>
                      <a:lnTo>
                        <a:pt x="99550" y="794"/>
                      </a:lnTo>
                      <a:lnTo>
                        <a:pt x="99550" y="616"/>
                      </a:lnTo>
                      <a:cubicBezTo>
                        <a:pt x="99550" y="277"/>
                        <a:pt x="99005" y="0"/>
                        <a:pt x="98333" y="0"/>
                      </a:cubicBezTo>
                      <a:lnTo>
                        <a:pt x="81072" y="0"/>
                      </a:lnTo>
                      <a:close/>
                      <a:moveTo>
                        <a:pt x="52894" y="9055"/>
                      </a:moveTo>
                      <a:lnTo>
                        <a:pt x="68638" y="9055"/>
                      </a:lnTo>
                      <a:cubicBezTo>
                        <a:pt x="70100" y="9055"/>
                        <a:pt x="71277" y="9655"/>
                        <a:pt x="71277" y="10400"/>
                      </a:cubicBezTo>
                      <a:cubicBezTo>
                        <a:pt x="71277" y="11150"/>
                        <a:pt x="70100" y="11755"/>
                        <a:pt x="68638" y="11755"/>
                      </a:cubicBezTo>
                      <a:lnTo>
                        <a:pt x="52894" y="11755"/>
                      </a:lnTo>
                      <a:cubicBezTo>
                        <a:pt x="51433" y="11755"/>
                        <a:pt x="50244" y="11150"/>
                        <a:pt x="50244" y="10400"/>
                      </a:cubicBezTo>
                      <a:cubicBezTo>
                        <a:pt x="50244" y="9655"/>
                        <a:pt x="51433" y="9055"/>
                        <a:pt x="52894" y="9055"/>
                      </a:cubicBezTo>
                      <a:close/>
                      <a:moveTo>
                        <a:pt x="40550" y="9272"/>
                      </a:moveTo>
                      <a:cubicBezTo>
                        <a:pt x="41183" y="9272"/>
                        <a:pt x="41811" y="9394"/>
                        <a:pt x="42294" y="9644"/>
                      </a:cubicBezTo>
                      <a:cubicBezTo>
                        <a:pt x="43261" y="10133"/>
                        <a:pt x="43261" y="10933"/>
                        <a:pt x="42294" y="11427"/>
                      </a:cubicBezTo>
                      <a:cubicBezTo>
                        <a:pt x="41327" y="11916"/>
                        <a:pt x="39766" y="11916"/>
                        <a:pt x="38800" y="11427"/>
                      </a:cubicBezTo>
                      <a:cubicBezTo>
                        <a:pt x="37833" y="10933"/>
                        <a:pt x="37833" y="10133"/>
                        <a:pt x="38800" y="9644"/>
                      </a:cubicBezTo>
                      <a:cubicBezTo>
                        <a:pt x="39283" y="9394"/>
                        <a:pt x="39911" y="9272"/>
                        <a:pt x="40550" y="9272"/>
                      </a:cubicBezTo>
                      <a:close/>
                      <a:moveTo>
                        <a:pt x="9088" y="19516"/>
                      </a:moveTo>
                      <a:lnTo>
                        <a:pt x="112433" y="19516"/>
                      </a:lnTo>
                      <a:lnTo>
                        <a:pt x="112433" y="98238"/>
                      </a:lnTo>
                      <a:lnTo>
                        <a:pt x="9088" y="98238"/>
                      </a:lnTo>
                      <a:lnTo>
                        <a:pt x="9088" y="19516"/>
                      </a:lnTo>
                      <a:close/>
                      <a:moveTo>
                        <a:pt x="60761" y="103300"/>
                      </a:moveTo>
                      <a:cubicBezTo>
                        <a:pt x="63661" y="103300"/>
                        <a:pt x="66566" y="103861"/>
                        <a:pt x="68777" y="104988"/>
                      </a:cubicBezTo>
                      <a:cubicBezTo>
                        <a:pt x="73211" y="107244"/>
                        <a:pt x="73211" y="110905"/>
                        <a:pt x="68777" y="113166"/>
                      </a:cubicBezTo>
                      <a:cubicBezTo>
                        <a:pt x="64350" y="115422"/>
                        <a:pt x="57172" y="115422"/>
                        <a:pt x="52744" y="113166"/>
                      </a:cubicBezTo>
                      <a:cubicBezTo>
                        <a:pt x="48316" y="110905"/>
                        <a:pt x="48316" y="107244"/>
                        <a:pt x="52744" y="104988"/>
                      </a:cubicBezTo>
                      <a:cubicBezTo>
                        <a:pt x="54955" y="103861"/>
                        <a:pt x="57861" y="103300"/>
                        <a:pt x="60761" y="103300"/>
                      </a:cubicBezTo>
                      <a:close/>
                    </a:path>
                  </a:pathLst>
                </a:custGeom>
                <a:noFill/>
                <a:ln w="19050" cap="flat" cmpd="sng">
                  <a:solidFill>
                    <a:schemeClr val="tx1"/>
                  </a:solidFill>
                  <a:prstDash val="solid"/>
                  <a:miter/>
                  <a:headEnd type="none" w="med" len="med"/>
                  <a:tailEnd type="none" w="med" len="med"/>
                </a:ln>
              </p:spPr>
              <p:txBody>
                <a:bodyPr anchor="ctr"/>
                <a:lstStyle/>
                <a:p>
                  <a:pPr algn="ctr"/>
                  <a:endParaRPr sz="135">
                    <a:latin typeface="+mn-lt"/>
                    <a:ea typeface="+mn-ea"/>
                    <a:cs typeface="+mn-ea"/>
                    <a:sym typeface="+mn-lt"/>
                  </a:endParaRPr>
                </a:p>
              </p:txBody>
            </p:sp>
          </p:grpSp>
          <p:grpSp>
            <p:nvGrpSpPr>
              <p:cNvPr id="22" name="组合 21"/>
              <p:cNvGrpSpPr/>
              <p:nvPr/>
            </p:nvGrpSpPr>
            <p:grpSpPr>
              <a:xfrm>
                <a:off x="3477851" y="1737350"/>
                <a:ext cx="2485183" cy="1977409"/>
                <a:chExt cx="6627157" cy="5273085"/>
              </a:xfrm>
            </p:grpSpPr>
            <p:sp>
              <p:nvSpPr>
                <p:cNvPr id="34" name="矩形 33"/>
                <p:cNvSpPr/>
                <p:nvPr/>
              </p:nvSpPr>
              <p:spPr>
                <a:xfrm>
                  <a:off x="262483" y="278764"/>
                  <a:ext cx="6087153" cy="3725690"/>
                </a:xfrm>
                <a:prstGeom prst="rect">
                  <a:avLst/>
                </a:prstGeom>
                <a:solidFill>
                  <a:schemeClr val="accent1"/>
                </a:solidFill>
                <a:ln>
                  <a:solidFill>
                    <a:schemeClr val="tx1"/>
                  </a:solidFill>
                </a:ln>
              </p:spPr>
              <p:txBody>
                <a:bodyPr anchor="ctr"/>
                <a:lstStyle/>
                <a:p>
                  <a:pPr algn="ctr"/>
                  <a:endParaRPr sz="135">
                    <a:latin typeface="+mn-lt"/>
                    <a:ea typeface="+mn-ea"/>
                    <a:cs typeface="+mn-ea"/>
                    <a:sym typeface="+mn-lt"/>
                  </a:endParaRPr>
                </a:p>
              </p:txBody>
            </p:sp>
            <p:sp>
              <p:nvSpPr>
                <p:cNvPr id="35" name="任意多边形: 形状 34"/>
                <p:cNvSpPr/>
                <p:nvPr/>
              </p:nvSpPr>
              <p:spPr>
                <a:xfrm>
                  <a:off x="0" y="0"/>
                  <a:ext cx="6627157" cy="5273085"/>
                </a:xfrm>
                <a:custGeom>
                  <a:rect l="0" t="0" r="0" b="0"/>
                  <a:pathLst>
                    <a:path w="119999" h="119999" extrusionOk="0">
                      <a:moveTo>
                        <a:pt x="2705" y="0"/>
                      </a:moveTo>
                      <a:cubicBezTo>
                        <a:pt x="1211" y="0"/>
                        <a:pt x="0" y="1522"/>
                        <a:pt x="0" y="3400"/>
                      </a:cubicBezTo>
                      <a:lnTo>
                        <a:pt x="0" y="100277"/>
                      </a:lnTo>
                      <a:cubicBezTo>
                        <a:pt x="0" y="102150"/>
                        <a:pt x="1211" y="103677"/>
                        <a:pt x="2705" y="103677"/>
                      </a:cubicBezTo>
                      <a:lnTo>
                        <a:pt x="48083" y="103677"/>
                      </a:lnTo>
                      <a:lnTo>
                        <a:pt x="71916" y="103677"/>
                      </a:lnTo>
                      <a:lnTo>
                        <a:pt x="117294" y="103677"/>
                      </a:lnTo>
                      <a:cubicBezTo>
                        <a:pt x="118783" y="103677"/>
                        <a:pt x="120000" y="102150"/>
                        <a:pt x="120000" y="100277"/>
                      </a:cubicBezTo>
                      <a:lnTo>
                        <a:pt x="120000" y="3400"/>
                      </a:lnTo>
                      <a:cubicBezTo>
                        <a:pt x="120000" y="1522"/>
                        <a:pt x="118783" y="0"/>
                        <a:pt x="117294" y="0"/>
                      </a:cubicBezTo>
                      <a:lnTo>
                        <a:pt x="2705" y="0"/>
                      </a:lnTo>
                      <a:close/>
                      <a:moveTo>
                        <a:pt x="4944" y="6516"/>
                      </a:moveTo>
                      <a:lnTo>
                        <a:pt x="115055" y="6516"/>
                      </a:lnTo>
                      <a:lnTo>
                        <a:pt x="115055" y="90966"/>
                      </a:lnTo>
                      <a:lnTo>
                        <a:pt x="4944" y="90966"/>
                      </a:lnTo>
                      <a:lnTo>
                        <a:pt x="4944" y="6516"/>
                      </a:lnTo>
                      <a:close/>
                      <a:moveTo>
                        <a:pt x="47722" y="103688"/>
                      </a:moveTo>
                      <a:cubicBezTo>
                        <a:pt x="47522" y="106800"/>
                        <a:pt x="47477" y="113172"/>
                        <a:pt x="47327" y="114777"/>
                      </a:cubicBezTo>
                      <a:cubicBezTo>
                        <a:pt x="47133" y="116933"/>
                        <a:pt x="46650" y="117538"/>
                        <a:pt x="45455" y="117938"/>
                      </a:cubicBezTo>
                      <a:cubicBezTo>
                        <a:pt x="44466" y="118272"/>
                        <a:pt x="43122" y="118650"/>
                        <a:pt x="42566" y="118827"/>
                      </a:cubicBezTo>
                      <a:cubicBezTo>
                        <a:pt x="42005" y="119011"/>
                        <a:pt x="41833" y="119133"/>
                        <a:pt x="41833" y="119272"/>
                      </a:cubicBezTo>
                      <a:cubicBezTo>
                        <a:pt x="41833" y="119272"/>
                        <a:pt x="41833" y="119277"/>
                        <a:pt x="41833" y="119294"/>
                      </a:cubicBezTo>
                      <a:cubicBezTo>
                        <a:pt x="41833" y="119300"/>
                        <a:pt x="41833" y="119305"/>
                        <a:pt x="41833" y="119316"/>
                      </a:cubicBezTo>
                      <a:cubicBezTo>
                        <a:pt x="41861" y="119500"/>
                        <a:pt x="45044" y="120000"/>
                        <a:pt x="46594" y="120000"/>
                      </a:cubicBezTo>
                      <a:lnTo>
                        <a:pt x="73516" y="120000"/>
                      </a:lnTo>
                      <a:cubicBezTo>
                        <a:pt x="75072" y="120000"/>
                        <a:pt x="78255" y="119500"/>
                        <a:pt x="78277" y="119316"/>
                      </a:cubicBezTo>
                      <a:cubicBezTo>
                        <a:pt x="78283" y="119305"/>
                        <a:pt x="78277" y="119300"/>
                        <a:pt x="78277" y="119294"/>
                      </a:cubicBezTo>
                      <a:cubicBezTo>
                        <a:pt x="78283" y="119277"/>
                        <a:pt x="78283" y="119272"/>
                        <a:pt x="78283" y="119272"/>
                      </a:cubicBezTo>
                      <a:cubicBezTo>
                        <a:pt x="78283" y="119133"/>
                        <a:pt x="78105" y="119011"/>
                        <a:pt x="77544" y="118827"/>
                      </a:cubicBezTo>
                      <a:cubicBezTo>
                        <a:pt x="76988" y="118650"/>
                        <a:pt x="75644" y="118272"/>
                        <a:pt x="74655" y="117938"/>
                      </a:cubicBezTo>
                      <a:cubicBezTo>
                        <a:pt x="73461" y="117538"/>
                        <a:pt x="72977" y="116933"/>
                        <a:pt x="72783" y="114777"/>
                      </a:cubicBezTo>
                      <a:cubicBezTo>
                        <a:pt x="72633" y="113172"/>
                        <a:pt x="72594" y="106800"/>
                        <a:pt x="72388" y="103688"/>
                      </a:cubicBezTo>
                      <a:lnTo>
                        <a:pt x="47722" y="103688"/>
                      </a:lnTo>
                      <a:close/>
                    </a:path>
                  </a:pathLst>
                </a:custGeom>
                <a:noFill/>
                <a:ln w="19050" cap="flat" cmpd="sng">
                  <a:solidFill>
                    <a:schemeClr val="tx1"/>
                  </a:solidFill>
                  <a:prstDash val="solid"/>
                  <a:miter/>
                  <a:headEnd type="none" w="med" len="med"/>
                  <a:tailEnd type="none" w="med" len="med"/>
                </a:ln>
              </p:spPr>
              <p:txBody>
                <a:bodyPr anchor="ctr"/>
                <a:lstStyle/>
                <a:p>
                  <a:pPr algn="ctr"/>
                  <a:endParaRPr sz="135">
                    <a:latin typeface="+mn-lt"/>
                    <a:ea typeface="+mn-ea"/>
                    <a:cs typeface="+mn-ea"/>
                    <a:sym typeface="+mn-lt"/>
                  </a:endParaRPr>
                </a:p>
              </p:txBody>
            </p:sp>
          </p:grpSp>
          <p:sp>
            <p:nvSpPr>
              <p:cNvPr id="23" name="文本框 6"/>
              <p:cNvSpPr txBox="1"/>
              <p:nvPr/>
            </p:nvSpPr>
            <p:spPr>
              <a:xfrm>
                <a:off x="4318298" y="2569642"/>
                <a:ext cx="819239" cy="405200"/>
              </a:xfrm>
              <a:prstGeom prst="rect">
                <a:avLst/>
              </a:prstGeom>
              <a:noFill/>
              <a:ln>
                <a:solidFill>
                  <a:schemeClr val="tx1"/>
                </a:solidFill>
              </a:ln>
            </p:spPr>
            <p:txBody>
              <a:bodyPr lIns="0" tIns="0" rIns="0" bIns="0" anchor="t" anchorCtr="0">
                <a:normAutofit/>
              </a:bodyPr>
              <a:lstStyle/>
              <a:p>
                <a:pPr algn="ctr">
                  <a:buSzPct val="25000"/>
                </a:pPr>
                <a:r>
                  <a:rPr lang="en-US" sz="2800">
                    <a:solidFill>
                      <a:schemeClr val="lt1"/>
                    </a:solidFill>
                    <a:latin typeface="+mn-lt"/>
                    <a:ea typeface="+mn-ea"/>
                    <a:cs typeface="+mn-ea"/>
                    <a:sym typeface="+mn-lt"/>
                  </a:rPr>
                  <a:t>33%</a:t>
                </a:r>
                <a:endParaRPr lang="en-US" sz="2800">
                  <a:solidFill>
                    <a:schemeClr val="lt1"/>
                  </a:solidFill>
                  <a:latin typeface="+mn-lt"/>
                  <a:ea typeface="+mn-ea"/>
                  <a:cs typeface="+mn-ea"/>
                  <a:sym typeface="+mn-lt"/>
                </a:endParaRPr>
              </a:p>
            </p:txBody>
          </p:sp>
          <p:sp>
            <p:nvSpPr>
              <p:cNvPr id="24" name="文本框 7"/>
              <p:cNvSpPr txBox="1"/>
              <p:nvPr/>
            </p:nvSpPr>
            <p:spPr>
              <a:xfrm>
                <a:off x="2162947" y="2874951"/>
                <a:ext cx="819239" cy="405200"/>
              </a:xfrm>
              <a:prstGeom prst="rect">
                <a:avLst/>
              </a:prstGeom>
              <a:noFill/>
              <a:ln>
                <a:solidFill>
                  <a:schemeClr val="tx1"/>
                </a:solidFill>
              </a:ln>
            </p:spPr>
            <p:txBody>
              <a:bodyPr lIns="0" tIns="0" rIns="0" bIns="0" anchor="t" anchorCtr="0">
                <a:normAutofit/>
              </a:bodyPr>
              <a:lstStyle/>
              <a:p>
                <a:pPr algn="ctr">
                  <a:buSzPct val="25000"/>
                </a:pPr>
                <a:r>
                  <a:rPr lang="en-US" sz="2800">
                    <a:solidFill>
                      <a:schemeClr val="lt1"/>
                    </a:solidFill>
                    <a:latin typeface="+mn-lt"/>
                    <a:ea typeface="+mn-ea"/>
                    <a:cs typeface="+mn-ea"/>
                    <a:sym typeface="+mn-lt"/>
                  </a:rPr>
                  <a:t>25%</a:t>
                </a:r>
                <a:endParaRPr lang="en-US" sz="2800">
                  <a:solidFill>
                    <a:schemeClr val="lt1"/>
                  </a:solidFill>
                  <a:latin typeface="+mn-lt"/>
                  <a:ea typeface="+mn-ea"/>
                  <a:cs typeface="+mn-ea"/>
                  <a:sym typeface="+mn-lt"/>
                </a:endParaRPr>
              </a:p>
            </p:txBody>
          </p:sp>
          <p:sp>
            <p:nvSpPr>
              <p:cNvPr id="25" name="文本框 8"/>
              <p:cNvSpPr txBox="1"/>
              <p:nvPr/>
            </p:nvSpPr>
            <p:spPr>
              <a:xfrm>
                <a:off x="6160310" y="2793528"/>
                <a:ext cx="819239" cy="405200"/>
              </a:xfrm>
              <a:prstGeom prst="rect">
                <a:avLst/>
              </a:prstGeom>
              <a:noFill/>
              <a:ln>
                <a:solidFill>
                  <a:schemeClr val="tx1"/>
                </a:solidFill>
              </a:ln>
            </p:spPr>
            <p:txBody>
              <a:bodyPr lIns="0" tIns="0" rIns="0" bIns="0" anchor="t" anchorCtr="0">
                <a:normAutofit/>
              </a:bodyPr>
              <a:lstStyle/>
              <a:p>
                <a:pPr algn="ctr">
                  <a:buSzPct val="25000"/>
                </a:pPr>
                <a:r>
                  <a:rPr lang="en-US" sz="2800">
                    <a:solidFill>
                      <a:schemeClr val="lt1"/>
                    </a:solidFill>
                    <a:latin typeface="+mn-lt"/>
                    <a:ea typeface="+mn-ea"/>
                    <a:cs typeface="+mn-ea"/>
                    <a:sym typeface="+mn-lt"/>
                  </a:rPr>
                  <a:t>18%</a:t>
                </a:r>
                <a:endParaRPr lang="en-US" sz="2800">
                  <a:solidFill>
                    <a:schemeClr val="lt1"/>
                  </a:solidFill>
                  <a:latin typeface="+mn-lt"/>
                  <a:ea typeface="+mn-ea"/>
                  <a:cs typeface="+mn-ea"/>
                  <a:sym typeface="+mn-lt"/>
                </a:endParaRPr>
              </a:p>
            </p:txBody>
          </p:sp>
          <p:sp>
            <p:nvSpPr>
              <p:cNvPr id="26" name="文本框 9"/>
              <p:cNvSpPr txBox="1"/>
              <p:nvPr/>
            </p:nvSpPr>
            <p:spPr>
              <a:xfrm>
                <a:off x="7197097" y="3040843"/>
                <a:ext cx="436481" cy="288336"/>
              </a:xfrm>
              <a:prstGeom prst="rect">
                <a:avLst/>
              </a:prstGeom>
              <a:noFill/>
              <a:ln>
                <a:solidFill>
                  <a:schemeClr val="tx1"/>
                </a:solidFill>
              </a:ln>
            </p:spPr>
            <p:txBody>
              <a:bodyPr lIns="0" tIns="0" rIns="0" bIns="0" anchor="t" anchorCtr="0">
                <a:normAutofit/>
              </a:bodyPr>
              <a:lstStyle/>
              <a:p>
                <a:pPr algn="ctr">
                  <a:buSzPct val="25000"/>
                </a:pPr>
                <a:r>
                  <a:rPr lang="en-US" sz="1355">
                    <a:solidFill>
                      <a:schemeClr val="lt1"/>
                    </a:solidFill>
                    <a:latin typeface="+mn-lt"/>
                    <a:ea typeface="+mn-ea"/>
                    <a:cs typeface="+mn-ea"/>
                    <a:sym typeface="+mn-lt"/>
                  </a:rPr>
                  <a:t>66%</a:t>
                </a:r>
                <a:endParaRPr lang="en-US" sz="1355">
                  <a:solidFill>
                    <a:schemeClr val="lt1"/>
                  </a:solidFill>
                  <a:latin typeface="+mn-lt"/>
                  <a:ea typeface="+mn-ea"/>
                  <a:cs typeface="+mn-ea"/>
                  <a:sym typeface="+mn-lt"/>
                </a:endParaRPr>
              </a:p>
            </p:txBody>
          </p:sp>
          <p:grpSp>
            <p:nvGrpSpPr>
              <p:cNvPr id="27" name="组合 26"/>
              <p:cNvGrpSpPr/>
              <p:nvPr/>
            </p:nvGrpSpPr>
            <p:grpSpPr>
              <a:xfrm>
                <a:off x="4394985" y="2052913"/>
                <a:ext cx="529798" cy="447402"/>
                <a:chOff x="4154760" y="503293"/>
                <a:chExt cx="856553" cy="723335"/>
              </a:xfrm>
            </p:grpSpPr>
            <p:sp>
              <p:nvSpPr>
                <p:cNvPr id="28" name="任意多边形: 形状 27"/>
                <p:cNvSpPr/>
                <p:nvPr/>
              </p:nvSpPr>
              <p:spPr>
                <a:xfrm>
                  <a:off x="4210176" y="1016045"/>
                  <a:ext cx="118590" cy="210583"/>
                </a:xfrm>
                <a:custGeom>
                  <a:rect l="0" t="0" r="0" b="0"/>
                  <a:pathLst>
                    <a:path w="119999" h="119999" extrusionOk="0">
                      <a:moveTo>
                        <a:pt x="0" y="64631"/>
                      </a:moveTo>
                      <a:lnTo>
                        <a:pt x="120000" y="0"/>
                      </a:lnTo>
                      <a:lnTo>
                        <a:pt x="120000" y="119999"/>
                      </a:lnTo>
                      <a:lnTo>
                        <a:pt x="0" y="119999"/>
                      </a:lnTo>
                      <a:lnTo>
                        <a:pt x="0" y="64631"/>
                      </a:lnTo>
                      <a:close/>
                    </a:path>
                  </a:pathLst>
                </a:custGeom>
                <a:noFill/>
                <a:ln w="12700" cap="sq" cmpd="sng">
                  <a:solidFill>
                    <a:schemeClr val="tx1"/>
                  </a:solidFill>
                  <a:prstDash val="solid"/>
                  <a:miter/>
                  <a:headEnd type="none" w="med" len="med"/>
                  <a:tailEnd type="none" w="med" len="med"/>
                </a:ln>
              </p:spPr>
              <p:txBody>
                <a:bodyPr anchor="ctr"/>
                <a:lstStyle/>
                <a:p>
                  <a:pPr algn="ctr"/>
                  <a:endParaRPr sz="135">
                    <a:latin typeface="+mn-lt"/>
                    <a:ea typeface="+mn-ea"/>
                    <a:cs typeface="+mn-ea"/>
                    <a:sym typeface="+mn-lt"/>
                  </a:endParaRPr>
                </a:p>
              </p:txBody>
            </p:sp>
            <p:sp>
              <p:nvSpPr>
                <p:cNvPr id="29" name="任意多边形: 形状 28"/>
                <p:cNvSpPr/>
                <p:nvPr/>
              </p:nvSpPr>
              <p:spPr>
                <a:xfrm>
                  <a:off x="4371992" y="854783"/>
                  <a:ext cx="118590" cy="371845"/>
                </a:xfrm>
                <a:custGeom>
                  <a:rect l="0" t="0" r="0" b="0"/>
                  <a:pathLst>
                    <a:path w="119999" h="119999" extrusionOk="0">
                      <a:moveTo>
                        <a:pt x="0" y="40536"/>
                      </a:moveTo>
                      <a:lnTo>
                        <a:pt x="120000" y="0"/>
                      </a:lnTo>
                      <a:lnTo>
                        <a:pt x="120000" y="120000"/>
                      </a:lnTo>
                      <a:lnTo>
                        <a:pt x="0" y="120000"/>
                      </a:lnTo>
                      <a:lnTo>
                        <a:pt x="0" y="40536"/>
                      </a:lnTo>
                      <a:close/>
                    </a:path>
                  </a:pathLst>
                </a:custGeom>
                <a:noFill/>
                <a:ln w="12700" cap="sq" cmpd="sng">
                  <a:solidFill>
                    <a:schemeClr val="tx1"/>
                  </a:solidFill>
                  <a:prstDash val="solid"/>
                  <a:miter/>
                  <a:headEnd type="none" w="med" len="med"/>
                  <a:tailEnd type="none" w="med" len="med"/>
                </a:ln>
              </p:spPr>
              <p:txBody>
                <a:bodyPr anchor="ctr"/>
                <a:lstStyle/>
                <a:p>
                  <a:pPr algn="ctr"/>
                  <a:endParaRPr sz="135">
                    <a:latin typeface="+mn-lt"/>
                    <a:ea typeface="+mn-ea"/>
                    <a:cs typeface="+mn-ea"/>
                    <a:sym typeface="+mn-lt"/>
                  </a:endParaRPr>
                </a:p>
              </p:txBody>
            </p:sp>
            <p:sp>
              <p:nvSpPr>
                <p:cNvPr id="30" name="任意多边形: 形状 29"/>
                <p:cNvSpPr/>
                <p:nvPr/>
              </p:nvSpPr>
              <p:spPr>
                <a:xfrm>
                  <a:off x="4533810" y="854783"/>
                  <a:ext cx="118590" cy="371845"/>
                </a:xfrm>
                <a:custGeom>
                  <a:rect l="0" t="0" r="0" b="0"/>
                  <a:pathLst>
                    <a:path w="119999" h="119999" extrusionOk="0">
                      <a:moveTo>
                        <a:pt x="0" y="0"/>
                      </a:moveTo>
                      <a:lnTo>
                        <a:pt x="120000" y="27123"/>
                      </a:lnTo>
                      <a:lnTo>
                        <a:pt x="120000" y="120000"/>
                      </a:lnTo>
                      <a:lnTo>
                        <a:pt x="0" y="120000"/>
                      </a:lnTo>
                      <a:lnTo>
                        <a:pt x="0" y="0"/>
                      </a:lnTo>
                      <a:close/>
                    </a:path>
                  </a:pathLst>
                </a:custGeom>
                <a:noFill/>
                <a:ln w="12700" cap="sq" cmpd="sng">
                  <a:solidFill>
                    <a:schemeClr val="tx1"/>
                  </a:solidFill>
                  <a:prstDash val="solid"/>
                  <a:miter/>
                  <a:headEnd type="none" w="med" len="med"/>
                  <a:tailEnd type="none" w="med" len="med"/>
                </a:ln>
              </p:spPr>
              <p:txBody>
                <a:bodyPr anchor="ctr"/>
                <a:lstStyle/>
                <a:p>
                  <a:pPr algn="ctr"/>
                  <a:endParaRPr sz="135">
                    <a:latin typeface="+mn-lt"/>
                    <a:ea typeface="+mn-ea"/>
                    <a:cs typeface="+mn-ea"/>
                    <a:sym typeface="+mn-lt"/>
                  </a:endParaRPr>
                </a:p>
              </p:txBody>
            </p:sp>
            <p:sp>
              <p:nvSpPr>
                <p:cNvPr id="31" name="任意多边形: 形状 30"/>
                <p:cNvSpPr/>
                <p:nvPr/>
              </p:nvSpPr>
              <p:spPr>
                <a:xfrm>
                  <a:off x="4695626" y="793825"/>
                  <a:ext cx="118590" cy="432802"/>
                </a:xfrm>
                <a:custGeom>
                  <a:rect l="0" t="0" r="0" b="0"/>
                  <a:pathLst>
                    <a:path w="119999" h="119999" extrusionOk="0">
                      <a:moveTo>
                        <a:pt x="0" y="36312"/>
                      </a:moveTo>
                      <a:lnTo>
                        <a:pt x="120000" y="0"/>
                      </a:lnTo>
                      <a:lnTo>
                        <a:pt x="120000" y="120000"/>
                      </a:lnTo>
                      <a:lnTo>
                        <a:pt x="0" y="120000"/>
                      </a:lnTo>
                      <a:lnTo>
                        <a:pt x="0" y="36312"/>
                      </a:lnTo>
                      <a:close/>
                    </a:path>
                  </a:pathLst>
                </a:custGeom>
                <a:noFill/>
                <a:ln w="12700" cap="sq" cmpd="sng">
                  <a:solidFill>
                    <a:schemeClr val="tx1"/>
                  </a:solidFill>
                  <a:prstDash val="solid"/>
                  <a:miter/>
                  <a:headEnd type="none" w="med" len="med"/>
                  <a:tailEnd type="none" w="med" len="med"/>
                </a:ln>
              </p:spPr>
              <p:txBody>
                <a:bodyPr anchor="ctr"/>
                <a:lstStyle/>
                <a:p>
                  <a:pPr algn="ctr"/>
                  <a:endParaRPr sz="135">
                    <a:latin typeface="+mn-lt"/>
                    <a:ea typeface="+mn-ea"/>
                    <a:cs typeface="+mn-ea"/>
                    <a:sym typeface="+mn-lt"/>
                  </a:endParaRPr>
                </a:p>
              </p:txBody>
            </p:sp>
            <p:sp>
              <p:nvSpPr>
                <p:cNvPr id="32" name="任意多边形: 形状 31"/>
                <p:cNvSpPr/>
                <p:nvPr/>
              </p:nvSpPr>
              <p:spPr>
                <a:xfrm>
                  <a:off x="4857442" y="659162"/>
                  <a:ext cx="118590" cy="567464"/>
                </a:xfrm>
                <a:custGeom>
                  <a:rect l="0" t="0" r="0" b="0"/>
                  <a:pathLst>
                    <a:path w="119999" h="119999" extrusionOk="0">
                      <a:moveTo>
                        <a:pt x="0" y="23835"/>
                      </a:moveTo>
                      <a:lnTo>
                        <a:pt x="120000" y="0"/>
                      </a:lnTo>
                      <a:lnTo>
                        <a:pt x="120000" y="120000"/>
                      </a:lnTo>
                      <a:lnTo>
                        <a:pt x="0" y="120000"/>
                      </a:lnTo>
                      <a:lnTo>
                        <a:pt x="0" y="23835"/>
                      </a:lnTo>
                      <a:close/>
                    </a:path>
                  </a:pathLst>
                </a:custGeom>
                <a:noFill/>
                <a:ln w="12700" cap="sq" cmpd="sng">
                  <a:solidFill>
                    <a:schemeClr val="tx1"/>
                  </a:solidFill>
                  <a:prstDash val="solid"/>
                  <a:miter/>
                  <a:headEnd type="none" w="med" len="med"/>
                  <a:tailEnd type="none" w="med" len="med"/>
                </a:ln>
              </p:spPr>
              <p:txBody>
                <a:bodyPr anchor="ctr"/>
                <a:lstStyle/>
                <a:p>
                  <a:pPr algn="ctr"/>
                  <a:endParaRPr sz="135">
                    <a:latin typeface="+mn-lt"/>
                    <a:ea typeface="+mn-ea"/>
                    <a:cs typeface="+mn-ea"/>
                    <a:sym typeface="+mn-lt"/>
                  </a:endParaRPr>
                </a:p>
              </p:txBody>
            </p:sp>
            <p:sp>
              <p:nvSpPr>
                <p:cNvPr id="33" name="任意多边形: 形状 32"/>
                <p:cNvSpPr/>
                <p:nvPr/>
              </p:nvSpPr>
              <p:spPr>
                <a:xfrm>
                  <a:off x="4154760" y="503293"/>
                  <a:ext cx="856553" cy="582018"/>
                </a:xfrm>
                <a:custGeom>
                  <a:rect l="0" t="0" r="0" b="0"/>
                  <a:pathLst>
                    <a:path w="119999" h="119999" extrusionOk="0">
                      <a:moveTo>
                        <a:pt x="0" y="120000"/>
                      </a:moveTo>
                      <a:lnTo>
                        <a:pt x="50101" y="49187"/>
                      </a:lnTo>
                      <a:lnTo>
                        <a:pt x="71632" y="70317"/>
                      </a:lnTo>
                      <a:lnTo>
                        <a:pt x="120000" y="0"/>
                      </a:lnTo>
                    </a:path>
                  </a:pathLst>
                </a:custGeom>
                <a:noFill/>
                <a:ln w="12700" cap="flat" cmpd="sng">
                  <a:solidFill>
                    <a:schemeClr val="tx1"/>
                  </a:solidFill>
                  <a:prstDash val="solid"/>
                  <a:round/>
                  <a:headEnd type="none" w="med" len="med"/>
                  <a:tailEnd type="triangle" w="lg" len="lg"/>
                </a:ln>
              </p:spPr>
              <p:txBody>
                <a:bodyPr anchor="ctr"/>
                <a:lstStyle/>
                <a:p>
                  <a:pPr algn="ctr"/>
                  <a:endParaRPr sz="135">
                    <a:latin typeface="+mn-lt"/>
                    <a:ea typeface="+mn-ea"/>
                    <a:cs typeface="+mn-ea"/>
                    <a:sym typeface="+mn-lt"/>
                  </a:endParaRPr>
                </a:p>
              </p:txBody>
            </p:sp>
          </p:grpSp>
        </p:grpSp>
        <p:cxnSp>
          <p:nvCxnSpPr>
            <p:cNvPr id="5" name="直接箭头连接符 4"/>
            <p:cNvCxnSpPr/>
            <p:nvPr/>
          </p:nvCxnSpPr>
          <p:spPr>
            <a:xfrm>
              <a:off x="1826578" y="4536024"/>
              <a:ext cx="7959724" cy="1587"/>
            </a:xfrm>
            <a:prstGeom prst="straightConnector1">
              <a:avLst/>
            </a:prstGeom>
            <a:noFill/>
            <a:ln w="12700" cap="flat" cmpd="sng">
              <a:solidFill>
                <a:schemeClr val="tx1"/>
              </a:solidFill>
              <a:prstDash val="solid"/>
              <a:round/>
              <a:headEnd type="none" w="med" len="med"/>
              <a:tailEnd type="none" w="med" len="med"/>
            </a:ln>
          </p:spPr>
        </p:cxnSp>
      </p:grpSp>
      <p:sp>
        <p:nvSpPr>
          <p:cNvPr id="44" name="矩形 43"/>
          <p:cNvSpPr/>
          <p:nvPr/>
        </p:nvSpPr>
        <p:spPr>
          <a:xfrm>
            <a:off x="1187529" y="5306212"/>
            <a:ext cx="9362435" cy="867545"/>
          </a:xfrm>
          <a:prstGeom prst="rect">
            <a:avLst/>
          </a:prstGeom>
        </p:spPr>
        <p:txBody>
          <a:bodyPr wrap="square">
            <a:spAutoFit/>
          </a:bodyPr>
          <a:lstStyle/>
          <a:p>
            <a:pPr algn="just">
              <a:lnSpc>
                <a:spcPct val="120000"/>
              </a:lnSpc>
            </a:pPr>
            <a:r>
              <a:rPr lang="zh-CN" altLang="en-US" sz="1400">
                <a:latin typeface="+mn-lt"/>
                <a:ea typeface="+mn-ea"/>
                <a:cs typeface="+mn-ea"/>
                <a:sym typeface="+mn-lt"/>
              </a:rPr>
              <a:t>用户可以在投影仪或者计算机上进行演示，也可以将演示文稿打印出来，制作成胶片，以便应用到更广泛的领域中。利用</a:t>
            </a:r>
            <a:r>
              <a:rPr lang="en-US" altLang="zh-CN" sz="1400">
                <a:latin typeface="+mn-lt"/>
                <a:ea typeface="+mn-ea"/>
                <a:cs typeface="+mn-ea"/>
                <a:sym typeface="+mn-lt"/>
              </a:rPr>
              <a:t>Microsoft Office PowerPoint</a:t>
            </a:r>
            <a:r>
              <a:rPr lang="zh-CN" altLang="en-US" sz="1400">
                <a:latin typeface="+mn-lt"/>
                <a:ea typeface="+mn-ea"/>
                <a:cs typeface="+mn-ea"/>
                <a:sym typeface="+mn-lt"/>
              </a:rPr>
              <a:t>不仅可以创建演示文稿，还可以在互联网上召开面对面会议、远程会议或在网上给观众展示演示文稿</a:t>
            </a:r>
            <a:endParaRPr lang="zh-CN" altLang="en-US" sz="1400">
              <a:latin typeface="+mn-lt"/>
              <a:ea typeface="+mn-ea"/>
              <a:cs typeface="+mn-ea"/>
              <a:sym typeface="+mn-lt"/>
            </a:endParaRPr>
          </a:p>
        </p:txBody>
      </p:sp>
      <p:sp>
        <p:nvSpPr>
          <p:cNvPr id="45" name="矩形 44"/>
          <p:cNvSpPr/>
          <p:nvPr/>
        </p:nvSpPr>
        <p:spPr>
          <a:xfrm>
            <a:off x="1187530" y="4790277"/>
            <a:ext cx="6094201" cy="535403"/>
          </a:xfrm>
          <a:prstGeom prst="rect">
            <a:avLst/>
          </a:prstGeom>
        </p:spPr>
        <p:txBody>
          <a:bodyPr>
            <a:spAutoFit/>
          </a:bodyPr>
          <a:lstStyle/>
          <a:p>
            <a:pPr algn="just">
              <a:lnSpc>
                <a:spcPct val="120000"/>
              </a:lnSpc>
            </a:pPr>
            <a:r>
              <a:rPr lang="zh-CN" altLang="en-US" sz="2400">
                <a:latin typeface="+mn-lt"/>
                <a:ea typeface="+mn-ea"/>
                <a:cs typeface="+mn-ea"/>
                <a:sym typeface="+mn-lt"/>
              </a:rPr>
              <a:t>服务体系</a:t>
            </a:r>
            <a:endParaRPr lang="zh-CN" altLang="en-US" sz="2400">
              <a:latin typeface="+mn-lt"/>
              <a:ea typeface="+mn-ea"/>
              <a:cs typeface="+mn-ea"/>
              <a:sym typeface="+mn-lt"/>
            </a:endParaRPr>
          </a:p>
        </p:txBody>
      </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1+#ppt_w/2"/>
                                          </p:val>
                                        </p:tav>
                                        <p:tav tm="100000">
                                          <p:val>
                                            <p:strVal val="#ppt_x"/>
                                          </p:val>
                                        </p:tav>
                                      </p:tavLst>
                                    </p:anim>
                                    <p:anim calcmode="lin" valueType="num">
                                      <p:cBhvr additive="base">
                                        <p:cTn id="14" dur="500" fill="hold"/>
                                        <p:tgtEl>
                                          <p:spTgt spid="45"/>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3" name="图片占位符 72"/>
          <p:cNvPicPr>
            <a:picLocks noGrp="1" noChangeAspect="1"/>
          </p:cNvPicPr>
          <p:nvPr>
            <p:ph type="pic" sz="quarter" idx="4294967295"/>
          </p:nvPr>
        </p:nvPicPr>
        <p:blipFill>
          <a:blip r:embed="rId3">
            <a:grayscl/>
          </a:blip>
          <a:stretch>
            <a:fillRect/>
          </a:stretch>
        </p:blipFill>
        <p:spPr>
          <a:xfrm>
            <a:off x="0" y="2343150"/>
            <a:ext cx="1682750" cy="1682750"/>
          </a:xfrm>
        </p:spPr>
      </p:pic>
      <p:grpSp>
        <p:nvGrpSpPr>
          <p:cNvPr id="3" name="d4147ba2-1b1f-4f02-8522-a8ed880e1d8a"/>
          <p:cNvGrpSpPr>
            <a:grpSpLocks noChangeAspect="1"/>
          </p:cNvGrpSpPr>
          <p:nvPr/>
        </p:nvGrpSpPr>
        <p:grpSpPr>
          <a:xfrm>
            <a:off x="4288027" y="1781827"/>
            <a:ext cx="3615522" cy="4333809"/>
            <a:chOff x="4394009" y="1781552"/>
            <a:chExt cx="3616590" cy="4335089"/>
          </a:xfrm>
        </p:grpSpPr>
        <p:grpSp>
          <p:nvGrpSpPr>
            <p:cNvPr id="4" name="Group 3"/>
            <p:cNvGrpSpPr/>
            <p:nvPr/>
          </p:nvGrpSpPr>
          <p:grpSpPr>
            <a:xfrm>
              <a:off x="5360999" y="2343015"/>
              <a:ext cx="1682615" cy="3773626"/>
              <a:chOff x="3860006" y="1952943"/>
              <a:chExt cx="1423988" cy="3193597"/>
            </a:xfrm>
          </p:grpSpPr>
          <p:grpSp>
            <p:nvGrpSpPr>
              <p:cNvPr id="51" name="Group 71"/>
              <p:cNvGrpSpPr/>
              <p:nvPr/>
            </p:nvGrpSpPr>
            <p:grpSpPr>
              <a:xfrm>
                <a:off x="3860006" y="1952943"/>
                <a:ext cx="1423988" cy="2413000"/>
                <a:chOff x="3854451" y="1960563"/>
                <a:chExt cx="1423988" cy="2413000"/>
              </a:xfrm>
            </p:grpSpPr>
            <p:sp>
              <p:nvSpPr>
                <p:cNvPr id="66" name="Rectangle 72"/>
                <p:cNvSpPr/>
                <p:nvPr/>
              </p:nvSpPr>
              <p:spPr bwMode="auto">
                <a:xfrm>
                  <a:off x="4465638" y="3336925"/>
                  <a:ext cx="196850" cy="201813"/>
                </a:xfrm>
                <a:prstGeom prst="rect">
                  <a:avLst/>
                </a:prstGeom>
                <a:solidFill>
                  <a:schemeClr val="tx1">
                    <a:lumMod val="65000"/>
                    <a:lumOff val="35000"/>
                  </a:schemeClr>
                </a:solidFill>
                <a:ln w="9525">
                  <a:noFill/>
                  <a:miter lim="800000"/>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67" name="Rectangle 73"/>
                <p:cNvSpPr/>
                <p:nvPr/>
              </p:nvSpPr>
              <p:spPr bwMode="auto">
                <a:xfrm>
                  <a:off x="4365626" y="3511550"/>
                  <a:ext cx="401638" cy="862013"/>
                </a:xfrm>
                <a:prstGeom prst="rect">
                  <a:avLst/>
                </a:prstGeom>
                <a:solidFill>
                  <a:schemeClr val="tx1">
                    <a:lumMod val="50000"/>
                    <a:lumOff val="50000"/>
                  </a:schemeClr>
                </a:solidFill>
                <a:ln w="9525">
                  <a:noFill/>
                  <a:miter lim="800000"/>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68" name="Freeform: Shape 74"/>
                <p:cNvSpPr/>
                <p:nvPr/>
              </p:nvSpPr>
              <p:spPr bwMode="auto">
                <a:xfrm>
                  <a:off x="3854451" y="1960563"/>
                  <a:ext cx="1423988" cy="1423988"/>
                </a:xfrm>
                <a:custGeom>
                  <a:cxnLst>
                    <a:cxn ang="0">
                      <a:pos x="538" y="1076"/>
                    </a:cxn>
                    <a:cxn ang="0">
                      <a:pos x="0" y="538"/>
                    </a:cxn>
                    <a:cxn ang="0">
                      <a:pos x="538" y="0"/>
                    </a:cxn>
                    <a:cxn ang="0">
                      <a:pos x="1076" y="538"/>
                    </a:cxn>
                    <a:cxn ang="0">
                      <a:pos x="538" y="1076"/>
                    </a:cxn>
                    <a:cxn ang="0">
                      <a:pos x="538" y="80"/>
                    </a:cxn>
                    <a:cxn ang="0">
                      <a:pos x="80" y="538"/>
                    </a:cxn>
                    <a:cxn ang="0">
                      <a:pos x="538" y="996"/>
                    </a:cxn>
                    <a:cxn ang="0">
                      <a:pos x="996" y="538"/>
                    </a:cxn>
                    <a:cxn ang="0">
                      <a:pos x="538" y="80"/>
                    </a:cxn>
                  </a:cxnLst>
                  <a:rect l="0" t="0" r="r" b="b"/>
                  <a:pathLst>
                    <a:path w="1076" h="1076">
                      <a:moveTo>
                        <a:pt x="538" y="1076"/>
                      </a:moveTo>
                      <a:cubicBezTo>
                        <a:pt x="241" y="1076"/>
                        <a:pt x="0" y="835"/>
                        <a:pt x="0" y="538"/>
                      </a:cubicBezTo>
                      <a:cubicBezTo>
                        <a:pt x="0" y="242"/>
                        <a:pt x="241" y="0"/>
                        <a:pt x="538" y="0"/>
                      </a:cubicBezTo>
                      <a:cubicBezTo>
                        <a:pt x="835" y="0"/>
                        <a:pt x="1076" y="242"/>
                        <a:pt x="1076" y="538"/>
                      </a:cubicBezTo>
                      <a:cubicBezTo>
                        <a:pt x="1076" y="835"/>
                        <a:pt x="835" y="1076"/>
                        <a:pt x="538" y="1076"/>
                      </a:cubicBezTo>
                      <a:close/>
                      <a:moveTo>
                        <a:pt x="538" y="80"/>
                      </a:moveTo>
                      <a:cubicBezTo>
                        <a:pt x="286" y="80"/>
                        <a:pt x="80" y="286"/>
                        <a:pt x="80" y="538"/>
                      </a:cubicBezTo>
                      <a:cubicBezTo>
                        <a:pt x="80" y="791"/>
                        <a:pt x="286" y="996"/>
                        <a:pt x="538" y="996"/>
                      </a:cubicBezTo>
                      <a:cubicBezTo>
                        <a:pt x="791" y="996"/>
                        <a:pt x="996" y="791"/>
                        <a:pt x="996" y="538"/>
                      </a:cubicBezTo>
                      <a:cubicBezTo>
                        <a:pt x="996" y="286"/>
                        <a:pt x="791" y="80"/>
                        <a:pt x="538" y="80"/>
                      </a:cubicBezTo>
                      <a:close/>
                    </a:path>
                  </a:pathLst>
                </a:custGeom>
                <a:solidFill>
                  <a:schemeClr val="bg1">
                    <a:lumMod val="65000"/>
                  </a:schemeClr>
                </a:solid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grpSp>
          <p:grpSp>
            <p:nvGrpSpPr>
              <p:cNvPr id="52" name="Group 75"/>
              <p:cNvGrpSpPr/>
              <p:nvPr/>
            </p:nvGrpSpPr>
            <p:grpSpPr>
              <a:xfrm>
                <a:off x="4128293" y="3495540"/>
                <a:ext cx="987426" cy="1651000"/>
                <a:chOff x="4122738" y="3500438"/>
                <a:chExt cx="987426" cy="1651000"/>
              </a:xfrm>
            </p:grpSpPr>
            <p:sp>
              <p:nvSpPr>
                <p:cNvPr id="53" name="Freeform: Shape 76"/>
                <p:cNvSpPr/>
                <p:nvPr/>
              </p:nvSpPr>
              <p:spPr bwMode="auto">
                <a:xfrm>
                  <a:off x="4560888" y="4279900"/>
                  <a:ext cx="508000" cy="458788"/>
                </a:xfrm>
                <a:custGeom>
                  <a:cxnLst>
                    <a:cxn ang="0">
                      <a:pos x="383" y="0"/>
                    </a:cxn>
                    <a:cxn ang="0">
                      <a:pos x="200" y="198"/>
                    </a:cxn>
                    <a:cxn ang="0">
                      <a:pos x="200" y="347"/>
                    </a:cxn>
                    <a:cxn ang="0">
                      <a:pos x="0" y="347"/>
                    </a:cxn>
                    <a:cxn ang="0">
                      <a:pos x="0" y="90"/>
                    </a:cxn>
                    <a:cxn ang="0">
                      <a:pos x="383" y="0"/>
                    </a:cxn>
                  </a:cxnLst>
                  <a:rect l="0" t="0" r="r" b="b"/>
                  <a:pathLst>
                    <a:path w="383" h="347">
                      <a:moveTo>
                        <a:pt x="383" y="0"/>
                      </a:moveTo>
                      <a:cubicBezTo>
                        <a:pt x="383" y="0"/>
                        <a:pt x="352" y="89"/>
                        <a:pt x="200" y="198"/>
                      </a:cubicBezTo>
                      <a:cubicBezTo>
                        <a:pt x="200" y="347"/>
                        <a:pt x="200" y="347"/>
                        <a:pt x="200" y="347"/>
                      </a:cubicBezTo>
                      <a:cubicBezTo>
                        <a:pt x="0" y="347"/>
                        <a:pt x="0" y="347"/>
                        <a:pt x="0" y="347"/>
                      </a:cubicBezTo>
                      <a:cubicBezTo>
                        <a:pt x="0" y="90"/>
                        <a:pt x="0" y="90"/>
                        <a:pt x="0" y="90"/>
                      </a:cubicBezTo>
                      <a:lnTo>
                        <a:pt x="383" y="0"/>
                      </a:lnTo>
                      <a:close/>
                    </a:path>
                  </a:pathLst>
                </a:custGeom>
                <a:solidFill>
                  <a:schemeClr val="bg1">
                    <a:lumMod val="75000"/>
                  </a:schemeClr>
                </a:solid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54" name="Freeform: Shape 77"/>
                <p:cNvSpPr/>
                <p:nvPr/>
              </p:nvSpPr>
              <p:spPr bwMode="auto">
                <a:xfrm>
                  <a:off x="4548188" y="3500438"/>
                  <a:ext cx="541338" cy="357188"/>
                </a:xfrm>
                <a:custGeom>
                  <a:cxnLst>
                    <a:cxn ang="0">
                      <a:pos x="395" y="56"/>
                    </a:cxn>
                    <a:cxn ang="0">
                      <a:pos x="353" y="150"/>
                    </a:cxn>
                    <a:cxn ang="0">
                      <a:pos x="108" y="256"/>
                    </a:cxn>
                    <a:cxn ang="0">
                      <a:pos x="15" y="213"/>
                    </a:cxn>
                    <a:cxn ang="0">
                      <a:pos x="15" y="213"/>
                    </a:cxn>
                    <a:cxn ang="0">
                      <a:pos x="57" y="119"/>
                    </a:cxn>
                    <a:cxn ang="0">
                      <a:pos x="302" y="14"/>
                    </a:cxn>
                    <a:cxn ang="0">
                      <a:pos x="395" y="56"/>
                    </a:cxn>
                  </a:cxnLst>
                  <a:rect l="0" t="0" r="r" b="b"/>
                  <a:pathLst>
                    <a:path w="409" h="270">
                      <a:moveTo>
                        <a:pt x="395" y="56"/>
                      </a:moveTo>
                      <a:cubicBezTo>
                        <a:pt x="409" y="94"/>
                        <a:pt x="390" y="136"/>
                        <a:pt x="353" y="150"/>
                      </a:cubicBezTo>
                      <a:cubicBezTo>
                        <a:pt x="108" y="256"/>
                        <a:pt x="108" y="256"/>
                        <a:pt x="108" y="256"/>
                      </a:cubicBezTo>
                      <a:cubicBezTo>
                        <a:pt x="71" y="270"/>
                        <a:pt x="29" y="250"/>
                        <a:pt x="15" y="213"/>
                      </a:cubicBezTo>
                      <a:cubicBezTo>
                        <a:pt x="15" y="213"/>
                        <a:pt x="15" y="213"/>
                        <a:pt x="15" y="213"/>
                      </a:cubicBezTo>
                      <a:cubicBezTo>
                        <a:pt x="0" y="175"/>
                        <a:pt x="20" y="133"/>
                        <a:pt x="57" y="119"/>
                      </a:cubicBezTo>
                      <a:cubicBezTo>
                        <a:pt x="302" y="14"/>
                        <a:pt x="302" y="14"/>
                        <a:pt x="302" y="14"/>
                      </a:cubicBezTo>
                      <a:cubicBezTo>
                        <a:pt x="339" y="0"/>
                        <a:pt x="381" y="19"/>
                        <a:pt x="395" y="56"/>
                      </a:cubicBezTo>
                      <a:close/>
                    </a:path>
                  </a:pathLst>
                </a:custGeom>
                <a:solidFill>
                  <a:schemeClr val="bg1">
                    <a:lumMod val="85000"/>
                  </a:schemeClr>
                </a:solid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55" name="Freeform: Shape 78"/>
                <p:cNvSpPr/>
                <p:nvPr/>
              </p:nvSpPr>
              <p:spPr bwMode="auto">
                <a:xfrm>
                  <a:off x="4576763" y="3673475"/>
                  <a:ext cx="119063" cy="166688"/>
                </a:xfrm>
                <a:custGeom>
                  <a:cxnLst>
                    <a:cxn ang="0">
                      <a:pos x="12" y="78"/>
                    </a:cxn>
                    <a:cxn ang="0">
                      <a:pos x="47" y="0"/>
                    </a:cxn>
                    <a:cxn ang="0">
                      <a:pos x="90" y="114"/>
                    </a:cxn>
                    <a:cxn ang="0">
                      <a:pos x="12" y="78"/>
                    </a:cxn>
                  </a:cxnLst>
                  <a:rect l="0" t="0" r="r" b="b"/>
                  <a:pathLst>
                    <a:path w="90" h="125">
                      <a:moveTo>
                        <a:pt x="12" y="78"/>
                      </a:moveTo>
                      <a:cubicBezTo>
                        <a:pt x="0" y="47"/>
                        <a:pt x="16" y="12"/>
                        <a:pt x="47" y="0"/>
                      </a:cubicBezTo>
                      <a:cubicBezTo>
                        <a:pt x="90" y="114"/>
                        <a:pt x="90" y="114"/>
                        <a:pt x="90" y="114"/>
                      </a:cubicBezTo>
                      <a:cubicBezTo>
                        <a:pt x="58" y="126"/>
                        <a:pt x="23" y="110"/>
                        <a:pt x="12" y="78"/>
                      </a:cubicBezTo>
                      <a:close/>
                    </a:path>
                  </a:pathLst>
                </a:custGeom>
                <a:solidFill>
                  <a:schemeClr val="bg1">
                    <a:lumMod val="75000"/>
                  </a:schemeClr>
                </a:solid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56" name="Freeform: Shape 79"/>
                <p:cNvSpPr/>
                <p:nvPr/>
              </p:nvSpPr>
              <p:spPr bwMode="auto">
                <a:xfrm>
                  <a:off x="4560888" y="3705225"/>
                  <a:ext cx="541338" cy="357188"/>
                </a:xfrm>
                <a:custGeom>
                  <a:cxnLst>
                    <a:cxn ang="0">
                      <a:pos x="395" y="57"/>
                    </a:cxn>
                    <a:cxn ang="0">
                      <a:pos x="352" y="151"/>
                    </a:cxn>
                    <a:cxn ang="0">
                      <a:pos x="108" y="256"/>
                    </a:cxn>
                    <a:cxn ang="0">
                      <a:pos x="14" y="214"/>
                    </a:cxn>
                    <a:cxn ang="0">
                      <a:pos x="14" y="214"/>
                    </a:cxn>
                    <a:cxn ang="0">
                      <a:pos x="57" y="120"/>
                    </a:cxn>
                    <a:cxn ang="0">
                      <a:pos x="301" y="15"/>
                    </a:cxn>
                    <a:cxn ang="0">
                      <a:pos x="395" y="57"/>
                    </a:cxn>
                  </a:cxnLst>
                  <a:rect l="0" t="0" r="r" b="b"/>
                  <a:pathLst>
                    <a:path w="409" h="271">
                      <a:moveTo>
                        <a:pt x="395" y="57"/>
                      </a:moveTo>
                      <a:cubicBezTo>
                        <a:pt x="409" y="95"/>
                        <a:pt x="390" y="137"/>
                        <a:pt x="352" y="151"/>
                      </a:cubicBezTo>
                      <a:cubicBezTo>
                        <a:pt x="108" y="256"/>
                        <a:pt x="108" y="256"/>
                        <a:pt x="108" y="256"/>
                      </a:cubicBezTo>
                      <a:cubicBezTo>
                        <a:pt x="70" y="271"/>
                        <a:pt x="28" y="251"/>
                        <a:pt x="14" y="214"/>
                      </a:cubicBezTo>
                      <a:cubicBezTo>
                        <a:pt x="14" y="214"/>
                        <a:pt x="14" y="214"/>
                        <a:pt x="14" y="214"/>
                      </a:cubicBezTo>
                      <a:cubicBezTo>
                        <a:pt x="0" y="176"/>
                        <a:pt x="19" y="134"/>
                        <a:pt x="57" y="120"/>
                      </a:cubicBezTo>
                      <a:cubicBezTo>
                        <a:pt x="301" y="15"/>
                        <a:pt x="301" y="15"/>
                        <a:pt x="301" y="15"/>
                      </a:cubicBezTo>
                      <a:cubicBezTo>
                        <a:pt x="339" y="0"/>
                        <a:pt x="381" y="20"/>
                        <a:pt x="395" y="57"/>
                      </a:cubicBezTo>
                      <a:close/>
                    </a:path>
                  </a:pathLst>
                </a:custGeom>
                <a:solidFill>
                  <a:schemeClr val="bg1">
                    <a:lumMod val="85000"/>
                  </a:schemeClr>
                </a:solid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57" name="Freeform: Shape 80"/>
                <p:cNvSpPr/>
                <p:nvPr/>
              </p:nvSpPr>
              <p:spPr bwMode="auto">
                <a:xfrm>
                  <a:off x="4589463" y="3871913"/>
                  <a:ext cx="119063" cy="166688"/>
                </a:xfrm>
                <a:custGeom>
                  <a:cxnLst>
                    <a:cxn ang="0">
                      <a:pos x="12" y="79"/>
                    </a:cxn>
                    <a:cxn ang="0">
                      <a:pos x="48" y="0"/>
                    </a:cxn>
                    <a:cxn ang="0">
                      <a:pos x="90" y="114"/>
                    </a:cxn>
                    <a:cxn ang="0">
                      <a:pos x="12" y="79"/>
                    </a:cxn>
                  </a:cxnLst>
                  <a:rect l="0" t="0" r="r" b="b"/>
                  <a:pathLst>
                    <a:path w="90" h="125">
                      <a:moveTo>
                        <a:pt x="12" y="79"/>
                      </a:moveTo>
                      <a:cubicBezTo>
                        <a:pt x="0" y="47"/>
                        <a:pt x="16" y="12"/>
                        <a:pt x="48" y="0"/>
                      </a:cubicBezTo>
                      <a:cubicBezTo>
                        <a:pt x="90" y="114"/>
                        <a:pt x="90" y="114"/>
                        <a:pt x="90" y="114"/>
                      </a:cubicBezTo>
                      <a:cubicBezTo>
                        <a:pt x="59" y="126"/>
                        <a:pt x="24" y="110"/>
                        <a:pt x="12" y="79"/>
                      </a:cubicBezTo>
                      <a:close/>
                    </a:path>
                  </a:pathLst>
                </a:custGeom>
                <a:solidFill>
                  <a:schemeClr val="bg1">
                    <a:lumMod val="75000"/>
                  </a:schemeClr>
                </a:solid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58" name="Freeform: Shape 81"/>
                <p:cNvSpPr/>
                <p:nvPr/>
              </p:nvSpPr>
              <p:spPr bwMode="auto">
                <a:xfrm>
                  <a:off x="4122738" y="3716338"/>
                  <a:ext cx="711200" cy="1022350"/>
                </a:xfrm>
                <a:custGeom>
                  <a:cxnLst>
                    <a:cxn ang="0">
                      <a:pos x="485" y="66"/>
                    </a:cxn>
                    <a:cxn ang="0">
                      <a:pos x="357" y="9"/>
                    </a:cxn>
                    <a:cxn ang="0">
                      <a:pos x="275" y="5"/>
                    </a:cxn>
                    <a:cxn ang="0">
                      <a:pos x="140" y="5"/>
                    </a:cxn>
                    <a:cxn ang="0">
                      <a:pos x="85" y="5"/>
                    </a:cxn>
                    <a:cxn ang="0">
                      <a:pos x="0" y="80"/>
                    </a:cxn>
                    <a:cxn ang="0">
                      <a:pos x="0" y="136"/>
                    </a:cxn>
                    <a:cxn ang="0">
                      <a:pos x="0" y="540"/>
                    </a:cxn>
                    <a:cxn ang="0">
                      <a:pos x="124" y="675"/>
                    </a:cxn>
                    <a:cxn ang="0">
                      <a:pos x="124" y="773"/>
                    </a:cxn>
                    <a:cxn ang="0">
                      <a:pos x="344" y="773"/>
                    </a:cxn>
                    <a:cxn ang="0">
                      <a:pos x="344" y="596"/>
                    </a:cxn>
                    <a:cxn ang="0">
                      <a:pos x="344" y="552"/>
                    </a:cxn>
                    <a:cxn ang="0">
                      <a:pos x="188" y="148"/>
                    </a:cxn>
                    <a:cxn ang="0">
                      <a:pos x="315" y="151"/>
                    </a:cxn>
                    <a:cxn ang="0">
                      <a:pos x="424" y="198"/>
                    </a:cxn>
                    <a:cxn ang="0">
                      <a:pos x="521" y="162"/>
                    </a:cxn>
                    <a:cxn ang="0">
                      <a:pos x="485" y="66"/>
                    </a:cxn>
                  </a:cxnLst>
                  <a:rect l="0" t="0" r="r" b="b"/>
                  <a:pathLst>
                    <a:path w="538" h="773">
                      <a:moveTo>
                        <a:pt x="485" y="66"/>
                      </a:moveTo>
                      <a:cubicBezTo>
                        <a:pt x="357" y="9"/>
                        <a:pt x="357" y="9"/>
                        <a:pt x="357" y="9"/>
                      </a:cubicBezTo>
                      <a:cubicBezTo>
                        <a:pt x="338" y="0"/>
                        <a:pt x="284" y="5"/>
                        <a:pt x="275" y="5"/>
                      </a:cubicBezTo>
                      <a:cubicBezTo>
                        <a:pt x="140" y="5"/>
                        <a:pt x="140" y="5"/>
                        <a:pt x="140" y="5"/>
                      </a:cubicBezTo>
                      <a:cubicBezTo>
                        <a:pt x="85" y="5"/>
                        <a:pt x="85" y="5"/>
                        <a:pt x="85" y="5"/>
                      </a:cubicBezTo>
                      <a:cubicBezTo>
                        <a:pt x="41" y="5"/>
                        <a:pt x="0" y="35"/>
                        <a:pt x="0" y="80"/>
                      </a:cubicBezTo>
                      <a:cubicBezTo>
                        <a:pt x="0" y="136"/>
                        <a:pt x="0" y="136"/>
                        <a:pt x="0" y="136"/>
                      </a:cubicBezTo>
                      <a:cubicBezTo>
                        <a:pt x="0" y="540"/>
                        <a:pt x="0" y="540"/>
                        <a:pt x="0" y="540"/>
                      </a:cubicBezTo>
                      <a:cubicBezTo>
                        <a:pt x="0" y="610"/>
                        <a:pt x="56" y="669"/>
                        <a:pt x="124" y="675"/>
                      </a:cubicBezTo>
                      <a:cubicBezTo>
                        <a:pt x="124" y="773"/>
                        <a:pt x="124" y="773"/>
                        <a:pt x="124" y="773"/>
                      </a:cubicBezTo>
                      <a:cubicBezTo>
                        <a:pt x="344" y="773"/>
                        <a:pt x="344" y="773"/>
                        <a:pt x="344" y="773"/>
                      </a:cubicBezTo>
                      <a:cubicBezTo>
                        <a:pt x="344" y="596"/>
                        <a:pt x="344" y="596"/>
                        <a:pt x="344" y="596"/>
                      </a:cubicBezTo>
                      <a:cubicBezTo>
                        <a:pt x="344" y="552"/>
                        <a:pt x="344" y="552"/>
                        <a:pt x="344" y="552"/>
                      </a:cubicBezTo>
                      <a:cubicBezTo>
                        <a:pt x="344" y="303"/>
                        <a:pt x="188" y="148"/>
                        <a:pt x="188" y="148"/>
                      </a:cubicBezTo>
                      <a:cubicBezTo>
                        <a:pt x="188" y="148"/>
                        <a:pt x="283" y="147"/>
                        <a:pt x="315" y="151"/>
                      </a:cubicBezTo>
                      <a:cubicBezTo>
                        <a:pt x="349" y="155"/>
                        <a:pt x="424" y="198"/>
                        <a:pt x="424" y="198"/>
                      </a:cubicBezTo>
                      <a:cubicBezTo>
                        <a:pt x="461" y="215"/>
                        <a:pt x="504" y="199"/>
                        <a:pt x="521" y="162"/>
                      </a:cubicBezTo>
                      <a:cubicBezTo>
                        <a:pt x="538" y="126"/>
                        <a:pt x="522" y="83"/>
                        <a:pt x="485" y="66"/>
                      </a:cubicBezTo>
                      <a:close/>
                    </a:path>
                  </a:pathLst>
                </a:custGeom>
                <a:solidFill>
                  <a:schemeClr val="bg1">
                    <a:lumMod val="95000"/>
                  </a:schemeClr>
                </a:solid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59" name="Freeform: Shape 82"/>
                <p:cNvSpPr/>
                <p:nvPr/>
              </p:nvSpPr>
              <p:spPr bwMode="auto">
                <a:xfrm>
                  <a:off x="4687888" y="3816350"/>
                  <a:ext cx="122238" cy="160338"/>
                </a:xfrm>
                <a:custGeom>
                  <a:cxnLst>
                    <a:cxn ang="0">
                      <a:pos x="78" y="79"/>
                    </a:cxn>
                    <a:cxn ang="0">
                      <a:pos x="0" y="108"/>
                    </a:cxn>
                    <a:cxn ang="0">
                      <a:pos x="49" y="0"/>
                    </a:cxn>
                    <a:cxn ang="0">
                      <a:pos x="78" y="79"/>
                    </a:cxn>
                  </a:cxnLst>
                  <a:rect l="0" t="0" r="r" b="b"/>
                  <a:pathLst>
                    <a:path w="92" h="122">
                      <a:moveTo>
                        <a:pt x="78" y="79"/>
                      </a:moveTo>
                      <a:cubicBezTo>
                        <a:pt x="65" y="109"/>
                        <a:pt x="30" y="122"/>
                        <a:pt x="0" y="108"/>
                      </a:cubicBezTo>
                      <a:cubicBezTo>
                        <a:pt x="49" y="0"/>
                        <a:pt x="49" y="0"/>
                        <a:pt x="49" y="0"/>
                      </a:cubicBezTo>
                      <a:cubicBezTo>
                        <a:pt x="79" y="14"/>
                        <a:pt x="92" y="49"/>
                        <a:pt x="78" y="79"/>
                      </a:cubicBezTo>
                      <a:close/>
                    </a:path>
                  </a:pathLst>
                </a:custGeom>
                <a:solidFill>
                  <a:schemeClr val="bg1">
                    <a:lumMod val="75000"/>
                  </a:schemeClr>
                </a:solid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60" name="Rectangle 83"/>
                <p:cNvSpPr/>
                <p:nvPr/>
              </p:nvSpPr>
              <p:spPr bwMode="auto">
                <a:xfrm>
                  <a:off x="4243388" y="4722813"/>
                  <a:ext cx="641350" cy="428625"/>
                </a:xfrm>
                <a:prstGeom prst="rect">
                  <a:avLst/>
                </a:prstGeom>
                <a:solidFill>
                  <a:schemeClr val="bg1">
                    <a:lumMod val="65000"/>
                  </a:schemeClr>
                </a:solidFill>
                <a:ln w="9525">
                  <a:noFill/>
                  <a:miter lim="800000"/>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61" name="Rectangle 84"/>
                <p:cNvSpPr/>
                <p:nvPr/>
              </p:nvSpPr>
              <p:spPr bwMode="auto">
                <a:xfrm>
                  <a:off x="4576763" y="4722813"/>
                  <a:ext cx="307975" cy="428625"/>
                </a:xfrm>
                <a:prstGeom prst="rect">
                  <a:avLst/>
                </a:prstGeom>
                <a:solidFill>
                  <a:schemeClr val="bg1">
                    <a:lumMod val="50000"/>
                  </a:schemeClr>
                </a:solidFill>
                <a:ln w="9525">
                  <a:noFill/>
                  <a:miter lim="800000"/>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62" name="Freeform: Shape 85"/>
                <p:cNvSpPr/>
                <p:nvPr/>
              </p:nvSpPr>
              <p:spPr bwMode="auto">
                <a:xfrm>
                  <a:off x="4568826" y="3910013"/>
                  <a:ext cx="541338" cy="357188"/>
                </a:xfrm>
                <a:custGeom>
                  <a:cxnLst>
                    <a:cxn ang="0">
                      <a:pos x="395" y="57"/>
                    </a:cxn>
                    <a:cxn ang="0">
                      <a:pos x="352" y="151"/>
                    </a:cxn>
                    <a:cxn ang="0">
                      <a:pos x="107" y="256"/>
                    </a:cxn>
                    <a:cxn ang="0">
                      <a:pos x="14" y="214"/>
                    </a:cxn>
                    <a:cxn ang="0">
                      <a:pos x="14" y="214"/>
                    </a:cxn>
                    <a:cxn ang="0">
                      <a:pos x="56" y="120"/>
                    </a:cxn>
                    <a:cxn ang="0">
                      <a:pos x="301" y="14"/>
                    </a:cxn>
                    <a:cxn ang="0">
                      <a:pos x="395" y="57"/>
                    </a:cxn>
                  </a:cxnLst>
                  <a:rect l="0" t="0" r="r" b="b"/>
                  <a:pathLst>
                    <a:path w="409" h="270">
                      <a:moveTo>
                        <a:pt x="395" y="57"/>
                      </a:moveTo>
                      <a:cubicBezTo>
                        <a:pt x="409" y="95"/>
                        <a:pt x="389" y="137"/>
                        <a:pt x="352" y="151"/>
                      </a:cubicBezTo>
                      <a:cubicBezTo>
                        <a:pt x="107" y="256"/>
                        <a:pt x="107" y="256"/>
                        <a:pt x="107" y="256"/>
                      </a:cubicBezTo>
                      <a:cubicBezTo>
                        <a:pt x="70" y="270"/>
                        <a:pt x="28" y="251"/>
                        <a:pt x="14" y="214"/>
                      </a:cubicBezTo>
                      <a:cubicBezTo>
                        <a:pt x="14" y="214"/>
                        <a:pt x="14" y="214"/>
                        <a:pt x="14" y="214"/>
                      </a:cubicBezTo>
                      <a:cubicBezTo>
                        <a:pt x="0" y="176"/>
                        <a:pt x="19" y="134"/>
                        <a:pt x="56" y="120"/>
                      </a:cubicBezTo>
                      <a:cubicBezTo>
                        <a:pt x="301" y="14"/>
                        <a:pt x="301" y="14"/>
                        <a:pt x="301" y="14"/>
                      </a:cubicBezTo>
                      <a:cubicBezTo>
                        <a:pt x="339" y="0"/>
                        <a:pt x="380" y="19"/>
                        <a:pt x="395" y="57"/>
                      </a:cubicBezTo>
                      <a:close/>
                    </a:path>
                  </a:pathLst>
                </a:custGeom>
                <a:solidFill>
                  <a:schemeClr val="bg1">
                    <a:lumMod val="85000"/>
                  </a:schemeClr>
                </a:solid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63" name="Freeform: Shape 86"/>
                <p:cNvSpPr/>
                <p:nvPr/>
              </p:nvSpPr>
              <p:spPr bwMode="auto">
                <a:xfrm>
                  <a:off x="4591051" y="4083050"/>
                  <a:ext cx="114300" cy="160338"/>
                </a:xfrm>
                <a:custGeom>
                  <a:cxnLst>
                    <a:cxn ang="0">
                      <a:pos x="12" y="76"/>
                    </a:cxn>
                    <a:cxn ang="0">
                      <a:pos x="46" y="0"/>
                    </a:cxn>
                    <a:cxn ang="0">
                      <a:pos x="87" y="110"/>
                    </a:cxn>
                    <a:cxn ang="0">
                      <a:pos x="12" y="76"/>
                    </a:cxn>
                  </a:cxnLst>
                  <a:rect l="0" t="0" r="r" b="b"/>
                  <a:pathLst>
                    <a:path w="87" h="120">
                      <a:moveTo>
                        <a:pt x="12" y="76"/>
                      </a:moveTo>
                      <a:cubicBezTo>
                        <a:pt x="0" y="45"/>
                        <a:pt x="16" y="11"/>
                        <a:pt x="46" y="0"/>
                      </a:cubicBezTo>
                      <a:cubicBezTo>
                        <a:pt x="87" y="110"/>
                        <a:pt x="87" y="110"/>
                        <a:pt x="87" y="110"/>
                      </a:cubicBezTo>
                      <a:cubicBezTo>
                        <a:pt x="57" y="121"/>
                        <a:pt x="23" y="106"/>
                        <a:pt x="12" y="76"/>
                      </a:cubicBezTo>
                      <a:close/>
                    </a:path>
                  </a:pathLst>
                </a:custGeom>
                <a:solidFill>
                  <a:schemeClr val="bg1">
                    <a:lumMod val="75000"/>
                  </a:schemeClr>
                </a:solid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64" name="Freeform: Shape 87"/>
                <p:cNvSpPr/>
                <p:nvPr/>
              </p:nvSpPr>
              <p:spPr bwMode="auto">
                <a:xfrm>
                  <a:off x="4560888" y="4121150"/>
                  <a:ext cx="541338" cy="357188"/>
                </a:xfrm>
                <a:custGeom>
                  <a:cxnLst>
                    <a:cxn ang="0">
                      <a:pos x="395" y="57"/>
                    </a:cxn>
                    <a:cxn ang="0">
                      <a:pos x="352" y="150"/>
                    </a:cxn>
                    <a:cxn ang="0">
                      <a:pos x="108" y="256"/>
                    </a:cxn>
                    <a:cxn ang="0">
                      <a:pos x="14" y="213"/>
                    </a:cxn>
                    <a:cxn ang="0">
                      <a:pos x="14" y="213"/>
                    </a:cxn>
                    <a:cxn ang="0">
                      <a:pos x="57" y="120"/>
                    </a:cxn>
                    <a:cxn ang="0">
                      <a:pos x="301" y="14"/>
                    </a:cxn>
                    <a:cxn ang="0">
                      <a:pos x="395" y="57"/>
                    </a:cxn>
                  </a:cxnLst>
                  <a:rect l="0" t="0" r="r" b="b"/>
                  <a:pathLst>
                    <a:path w="409" h="270">
                      <a:moveTo>
                        <a:pt x="395" y="57"/>
                      </a:moveTo>
                      <a:cubicBezTo>
                        <a:pt x="409" y="94"/>
                        <a:pt x="390" y="136"/>
                        <a:pt x="352" y="150"/>
                      </a:cubicBezTo>
                      <a:cubicBezTo>
                        <a:pt x="108" y="256"/>
                        <a:pt x="108" y="256"/>
                        <a:pt x="108" y="256"/>
                      </a:cubicBezTo>
                      <a:cubicBezTo>
                        <a:pt x="70" y="270"/>
                        <a:pt x="28" y="251"/>
                        <a:pt x="14" y="213"/>
                      </a:cubicBezTo>
                      <a:cubicBezTo>
                        <a:pt x="14" y="213"/>
                        <a:pt x="14" y="213"/>
                        <a:pt x="14" y="213"/>
                      </a:cubicBezTo>
                      <a:cubicBezTo>
                        <a:pt x="0" y="176"/>
                        <a:pt x="19" y="134"/>
                        <a:pt x="57" y="120"/>
                      </a:cubicBezTo>
                      <a:cubicBezTo>
                        <a:pt x="301" y="14"/>
                        <a:pt x="301" y="14"/>
                        <a:pt x="301" y="14"/>
                      </a:cubicBezTo>
                      <a:cubicBezTo>
                        <a:pt x="339" y="0"/>
                        <a:pt x="381" y="19"/>
                        <a:pt x="395" y="57"/>
                      </a:cubicBezTo>
                      <a:close/>
                    </a:path>
                  </a:pathLst>
                </a:custGeom>
                <a:solidFill>
                  <a:schemeClr val="bg1">
                    <a:lumMod val="85000"/>
                  </a:schemeClr>
                </a:solid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65" name="Freeform: Shape 88"/>
                <p:cNvSpPr/>
                <p:nvPr/>
              </p:nvSpPr>
              <p:spPr bwMode="auto">
                <a:xfrm>
                  <a:off x="4591051" y="4294188"/>
                  <a:ext cx="114300" cy="160338"/>
                </a:xfrm>
                <a:custGeom>
                  <a:cxnLst>
                    <a:cxn ang="0">
                      <a:pos x="12" y="75"/>
                    </a:cxn>
                    <a:cxn ang="0">
                      <a:pos x="46" y="0"/>
                    </a:cxn>
                    <a:cxn ang="0">
                      <a:pos x="87" y="110"/>
                    </a:cxn>
                    <a:cxn ang="0">
                      <a:pos x="12" y="75"/>
                    </a:cxn>
                  </a:cxnLst>
                  <a:rect l="0" t="0" r="r" b="b"/>
                  <a:pathLst>
                    <a:path w="87" h="120">
                      <a:moveTo>
                        <a:pt x="12" y="75"/>
                      </a:moveTo>
                      <a:cubicBezTo>
                        <a:pt x="0" y="45"/>
                        <a:pt x="16" y="11"/>
                        <a:pt x="46" y="0"/>
                      </a:cubicBezTo>
                      <a:cubicBezTo>
                        <a:pt x="87" y="110"/>
                        <a:pt x="87" y="110"/>
                        <a:pt x="87" y="110"/>
                      </a:cubicBezTo>
                      <a:cubicBezTo>
                        <a:pt x="57" y="121"/>
                        <a:pt x="23" y="106"/>
                        <a:pt x="12" y="75"/>
                      </a:cubicBezTo>
                      <a:close/>
                    </a:path>
                  </a:pathLst>
                </a:custGeom>
                <a:solidFill>
                  <a:schemeClr val="bg1">
                    <a:lumMod val="75000"/>
                  </a:schemeClr>
                </a:solid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grpSp>
        </p:grpSp>
        <p:grpSp>
          <p:nvGrpSpPr>
            <p:cNvPr id="5" name="Group 7"/>
            <p:cNvGrpSpPr/>
            <p:nvPr/>
          </p:nvGrpSpPr>
          <p:grpSpPr>
            <a:xfrm>
              <a:off x="4780428" y="3998593"/>
              <a:ext cx="720317" cy="720317"/>
              <a:chOff x="4780428" y="3998593"/>
              <a:chExt cx="720317" cy="720317"/>
            </a:xfrm>
          </p:grpSpPr>
          <p:sp>
            <p:nvSpPr>
              <p:cNvPr id="46" name="Oval 127"/>
              <p:cNvSpPr/>
              <p:nvPr/>
            </p:nvSpPr>
            <p:spPr>
              <a:xfrm>
                <a:off x="4780428" y="3998593"/>
                <a:ext cx="720317" cy="7203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ct val="0"/>
                  </a:spcBef>
                  <a:spcAft>
                    <a:spcPct val="0"/>
                  </a:spcAft>
                  <a:defRPr/>
                </a:pPr>
                <a:endParaRPr sz="1800">
                  <a:solidFill>
                    <a:schemeClr val="tx1"/>
                  </a:solidFill>
                  <a:cs typeface="+mn-ea"/>
                  <a:sym typeface="+mn-lt"/>
                </a:endParaRPr>
              </a:p>
            </p:txBody>
          </p:sp>
          <p:grpSp>
            <p:nvGrpSpPr>
              <p:cNvPr id="47" name="Group 90"/>
              <p:cNvGrpSpPr/>
              <p:nvPr/>
            </p:nvGrpSpPr>
            <p:grpSpPr>
              <a:xfrm>
                <a:off x="4963323" y="4143978"/>
                <a:ext cx="354533" cy="429567"/>
                <a:chOff x="3543301" y="3363913"/>
                <a:chExt cx="300038" cy="363538"/>
              </a:xfrm>
              <a:solidFill>
                <a:schemeClr val="bg1"/>
              </a:solidFill>
            </p:grpSpPr>
            <p:sp>
              <p:nvSpPr>
                <p:cNvPr id="48" name="Freeform: Shape 128"/>
                <p:cNvSpPr/>
                <p:nvPr/>
              </p:nvSpPr>
              <p:spPr bwMode="auto">
                <a:xfrm>
                  <a:off x="3676651" y="3386138"/>
                  <a:ext cx="119063" cy="152400"/>
                </a:xfrm>
                <a:custGeom>
                  <a:cxnLst>
                    <a:cxn ang="0">
                      <a:pos x="32" y="18"/>
                    </a:cxn>
                    <a:cxn ang="0">
                      <a:pos x="4" y="68"/>
                    </a:cxn>
                    <a:cxn ang="0">
                      <a:pos x="4" y="102"/>
                    </a:cxn>
                    <a:cxn ang="0">
                      <a:pos x="5" y="115"/>
                    </a:cxn>
                    <a:cxn ang="0">
                      <a:pos x="6" y="115"/>
                    </a:cxn>
                    <a:cxn ang="0">
                      <a:pos x="20" y="102"/>
                    </a:cxn>
                    <a:cxn ang="0">
                      <a:pos x="20" y="69"/>
                    </a:cxn>
                    <a:cxn ang="0">
                      <a:pos x="58" y="56"/>
                    </a:cxn>
                    <a:cxn ang="0">
                      <a:pos x="89" y="5"/>
                    </a:cxn>
                    <a:cxn ang="0">
                      <a:pos x="32" y="18"/>
                    </a:cxn>
                  </a:cxnLst>
                  <a:rect l="0" t="0" r="r" b="b"/>
                  <a:pathLst>
                    <a:path w="89" h="115">
                      <a:moveTo>
                        <a:pt x="32" y="18"/>
                      </a:moveTo>
                      <a:cubicBezTo>
                        <a:pt x="16" y="30"/>
                        <a:pt x="4" y="51"/>
                        <a:pt x="4" y="68"/>
                      </a:cubicBezTo>
                      <a:cubicBezTo>
                        <a:pt x="4" y="102"/>
                        <a:pt x="4" y="102"/>
                        <a:pt x="4" y="102"/>
                      </a:cubicBezTo>
                      <a:cubicBezTo>
                        <a:pt x="4" y="107"/>
                        <a:pt x="0" y="115"/>
                        <a:pt x="5" y="115"/>
                      </a:cubicBezTo>
                      <a:cubicBezTo>
                        <a:pt x="6" y="115"/>
                        <a:pt x="6" y="115"/>
                        <a:pt x="6" y="115"/>
                      </a:cubicBezTo>
                      <a:cubicBezTo>
                        <a:pt x="11" y="115"/>
                        <a:pt x="20" y="107"/>
                        <a:pt x="20" y="102"/>
                      </a:cubicBezTo>
                      <a:cubicBezTo>
                        <a:pt x="20" y="69"/>
                        <a:pt x="20" y="69"/>
                        <a:pt x="20" y="69"/>
                      </a:cubicBezTo>
                      <a:cubicBezTo>
                        <a:pt x="24" y="69"/>
                        <a:pt x="45" y="66"/>
                        <a:pt x="58" y="56"/>
                      </a:cubicBezTo>
                      <a:cubicBezTo>
                        <a:pt x="83" y="38"/>
                        <a:pt x="89" y="5"/>
                        <a:pt x="89" y="5"/>
                      </a:cubicBezTo>
                      <a:cubicBezTo>
                        <a:pt x="89" y="5"/>
                        <a:pt x="56" y="0"/>
                        <a:pt x="32" y="18"/>
                      </a:cubicBezTo>
                      <a:close/>
                    </a:path>
                  </a:pathLst>
                </a:custGeom>
                <a:grp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49" name="Freeform: Shape 129"/>
                <p:cNvSpPr/>
                <p:nvPr/>
              </p:nvSpPr>
              <p:spPr bwMode="auto">
                <a:xfrm>
                  <a:off x="3586163" y="3363913"/>
                  <a:ext cx="117475" cy="152400"/>
                </a:xfrm>
                <a:custGeom>
                  <a:cxnLst>
                    <a:cxn ang="0">
                      <a:pos x="56" y="18"/>
                    </a:cxn>
                    <a:cxn ang="0">
                      <a:pos x="85" y="68"/>
                    </a:cxn>
                    <a:cxn ang="0">
                      <a:pos x="85" y="102"/>
                    </a:cxn>
                    <a:cxn ang="0">
                      <a:pos x="84" y="115"/>
                    </a:cxn>
                    <a:cxn ang="0">
                      <a:pos x="82" y="115"/>
                    </a:cxn>
                    <a:cxn ang="0">
                      <a:pos x="69" y="102"/>
                    </a:cxn>
                    <a:cxn ang="0">
                      <a:pos x="69" y="69"/>
                    </a:cxn>
                    <a:cxn ang="0">
                      <a:pos x="30" y="56"/>
                    </a:cxn>
                    <a:cxn ang="0">
                      <a:pos x="0" y="5"/>
                    </a:cxn>
                    <a:cxn ang="0">
                      <a:pos x="56" y="18"/>
                    </a:cxn>
                  </a:cxnLst>
                  <a:rect l="0" t="0" r="r" b="b"/>
                  <a:pathLst>
                    <a:path w="89" h="115">
                      <a:moveTo>
                        <a:pt x="56" y="18"/>
                      </a:moveTo>
                      <a:cubicBezTo>
                        <a:pt x="73" y="30"/>
                        <a:pt x="85" y="51"/>
                        <a:pt x="85" y="68"/>
                      </a:cubicBezTo>
                      <a:cubicBezTo>
                        <a:pt x="85" y="102"/>
                        <a:pt x="85" y="102"/>
                        <a:pt x="85" y="102"/>
                      </a:cubicBezTo>
                      <a:cubicBezTo>
                        <a:pt x="85" y="107"/>
                        <a:pt x="89" y="115"/>
                        <a:pt x="84" y="115"/>
                      </a:cubicBezTo>
                      <a:cubicBezTo>
                        <a:pt x="82" y="115"/>
                        <a:pt x="82" y="115"/>
                        <a:pt x="82" y="115"/>
                      </a:cubicBezTo>
                      <a:cubicBezTo>
                        <a:pt x="77" y="115"/>
                        <a:pt x="69" y="107"/>
                        <a:pt x="69" y="102"/>
                      </a:cubicBezTo>
                      <a:cubicBezTo>
                        <a:pt x="69" y="69"/>
                        <a:pt x="69" y="69"/>
                        <a:pt x="69" y="69"/>
                      </a:cubicBezTo>
                      <a:cubicBezTo>
                        <a:pt x="65" y="69"/>
                        <a:pt x="43" y="66"/>
                        <a:pt x="30" y="56"/>
                      </a:cubicBezTo>
                      <a:cubicBezTo>
                        <a:pt x="6" y="38"/>
                        <a:pt x="0" y="5"/>
                        <a:pt x="0" y="5"/>
                      </a:cubicBezTo>
                      <a:cubicBezTo>
                        <a:pt x="0" y="5"/>
                        <a:pt x="32" y="0"/>
                        <a:pt x="56" y="18"/>
                      </a:cubicBezTo>
                      <a:close/>
                    </a:path>
                  </a:pathLst>
                </a:custGeom>
                <a:grp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50" name="Freeform: Shape 130"/>
                <p:cNvSpPr/>
                <p:nvPr/>
              </p:nvSpPr>
              <p:spPr bwMode="auto">
                <a:xfrm>
                  <a:off x="3543301" y="3475038"/>
                  <a:ext cx="300038" cy="252413"/>
                </a:xfrm>
                <a:custGeom>
                  <a:cxnLst>
                    <a:cxn ang="0">
                      <a:pos x="113" y="34"/>
                    </a:cxn>
                    <a:cxn ang="0">
                      <a:pos x="161" y="0"/>
                    </a:cxn>
                    <a:cxn ang="0">
                      <a:pos x="227" y="78"/>
                    </a:cxn>
                    <a:cxn ang="0">
                      <a:pos x="145" y="190"/>
                    </a:cxn>
                    <a:cxn ang="0">
                      <a:pos x="113" y="183"/>
                    </a:cxn>
                    <a:cxn ang="0">
                      <a:pos x="114" y="183"/>
                    </a:cxn>
                    <a:cxn ang="0">
                      <a:pos x="82" y="190"/>
                    </a:cxn>
                    <a:cxn ang="0">
                      <a:pos x="0" y="79"/>
                    </a:cxn>
                    <a:cxn ang="0">
                      <a:pos x="66" y="1"/>
                    </a:cxn>
                    <a:cxn ang="0">
                      <a:pos x="114" y="34"/>
                    </a:cxn>
                    <a:cxn ang="0">
                      <a:pos x="113" y="34"/>
                    </a:cxn>
                  </a:cxnLst>
                  <a:rect l="0" t="0" r="r" b="b"/>
                  <a:pathLst>
                    <a:path w="226" h="190">
                      <a:moveTo>
                        <a:pt x="113" y="34"/>
                      </a:moveTo>
                      <a:cubicBezTo>
                        <a:pt x="113" y="34"/>
                        <a:pt x="126" y="0"/>
                        <a:pt x="161" y="0"/>
                      </a:cubicBezTo>
                      <a:cubicBezTo>
                        <a:pt x="197" y="0"/>
                        <a:pt x="227" y="29"/>
                        <a:pt x="227" y="78"/>
                      </a:cubicBezTo>
                      <a:cubicBezTo>
                        <a:pt x="227" y="127"/>
                        <a:pt x="190" y="190"/>
                        <a:pt x="145" y="190"/>
                      </a:cubicBezTo>
                      <a:cubicBezTo>
                        <a:pt x="113" y="190"/>
                        <a:pt x="113" y="183"/>
                        <a:pt x="113" y="183"/>
                      </a:cubicBezTo>
                      <a:cubicBezTo>
                        <a:pt x="114" y="183"/>
                        <a:pt x="114" y="183"/>
                        <a:pt x="114" y="183"/>
                      </a:cubicBezTo>
                      <a:cubicBezTo>
                        <a:pt x="114" y="183"/>
                        <a:pt x="114" y="190"/>
                        <a:pt x="82" y="190"/>
                      </a:cubicBezTo>
                      <a:cubicBezTo>
                        <a:pt x="37" y="190"/>
                        <a:pt x="0" y="128"/>
                        <a:pt x="0" y="79"/>
                      </a:cubicBezTo>
                      <a:cubicBezTo>
                        <a:pt x="0" y="30"/>
                        <a:pt x="31" y="1"/>
                        <a:pt x="66" y="1"/>
                      </a:cubicBezTo>
                      <a:cubicBezTo>
                        <a:pt x="101" y="1"/>
                        <a:pt x="114" y="34"/>
                        <a:pt x="114" y="34"/>
                      </a:cubicBezTo>
                      <a:lnTo>
                        <a:pt x="113" y="34"/>
                      </a:lnTo>
                      <a:close/>
                    </a:path>
                  </a:pathLst>
                </a:custGeom>
                <a:grp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grpSp>
        </p:grpSp>
        <p:grpSp>
          <p:nvGrpSpPr>
            <p:cNvPr id="6" name="Group 6"/>
            <p:cNvGrpSpPr/>
            <p:nvPr/>
          </p:nvGrpSpPr>
          <p:grpSpPr>
            <a:xfrm>
              <a:off x="6903861" y="3998593"/>
              <a:ext cx="720317" cy="720317"/>
              <a:chOff x="6903861" y="3998593"/>
              <a:chExt cx="720317" cy="720317"/>
            </a:xfrm>
          </p:grpSpPr>
          <p:sp>
            <p:nvSpPr>
              <p:cNvPr id="37" name="Oval 133"/>
              <p:cNvSpPr/>
              <p:nvPr/>
            </p:nvSpPr>
            <p:spPr>
              <a:xfrm>
                <a:off x="6903861" y="3998593"/>
                <a:ext cx="720317" cy="720317"/>
              </a:xfrm>
              <a:prstGeom prst="ellipse">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ct val="0"/>
                  </a:spcBef>
                  <a:spcAft>
                    <a:spcPct val="0"/>
                  </a:spcAft>
                  <a:defRPr/>
                </a:pPr>
                <a:endParaRPr sz="1800">
                  <a:solidFill>
                    <a:schemeClr val="tx1"/>
                  </a:solidFill>
                  <a:cs typeface="+mn-ea"/>
                  <a:sym typeface="+mn-lt"/>
                </a:endParaRPr>
              </a:p>
            </p:txBody>
          </p:sp>
          <p:grpSp>
            <p:nvGrpSpPr>
              <p:cNvPr id="38" name="Group 132"/>
              <p:cNvGrpSpPr/>
              <p:nvPr/>
            </p:nvGrpSpPr>
            <p:grpSpPr>
              <a:xfrm>
                <a:off x="7096533" y="4186196"/>
                <a:ext cx="335052" cy="345154"/>
                <a:chOff x="5281613" y="3390900"/>
                <a:chExt cx="315913" cy="325438"/>
              </a:xfrm>
              <a:solidFill>
                <a:schemeClr val="bg1"/>
              </a:solidFill>
            </p:grpSpPr>
            <p:sp>
              <p:nvSpPr>
                <p:cNvPr id="39" name="Freeform: Shape 134"/>
                <p:cNvSpPr/>
                <p:nvPr/>
              </p:nvSpPr>
              <p:spPr bwMode="auto">
                <a:xfrm>
                  <a:off x="5424488" y="3557588"/>
                  <a:ext cx="158750" cy="158750"/>
                </a:xfrm>
                <a:custGeom>
                  <a:cxnLst>
                    <a:cxn ang="0">
                      <a:pos x="63" y="112"/>
                    </a:cxn>
                    <a:cxn ang="0">
                      <a:pos x="93" y="112"/>
                    </a:cxn>
                    <a:cxn ang="0">
                      <a:pos x="111" y="94"/>
                    </a:cxn>
                    <a:cxn ang="0">
                      <a:pos x="111" y="64"/>
                    </a:cxn>
                    <a:cxn ang="0">
                      <a:pos x="81" y="33"/>
                    </a:cxn>
                    <a:cxn ang="0">
                      <a:pos x="26" y="9"/>
                    </a:cxn>
                    <a:cxn ang="0">
                      <a:pos x="8" y="27"/>
                    </a:cxn>
                    <a:cxn ang="0">
                      <a:pos x="33" y="81"/>
                    </a:cxn>
                    <a:cxn ang="0">
                      <a:pos x="63" y="112"/>
                    </a:cxn>
                  </a:cxnLst>
                  <a:rect l="0" t="0" r="r" b="b"/>
                  <a:pathLst>
                    <a:path w="120" h="120">
                      <a:moveTo>
                        <a:pt x="63" y="112"/>
                      </a:moveTo>
                      <a:cubicBezTo>
                        <a:pt x="71" y="120"/>
                        <a:pt x="85" y="120"/>
                        <a:pt x="93" y="112"/>
                      </a:cubicBezTo>
                      <a:cubicBezTo>
                        <a:pt x="111" y="94"/>
                        <a:pt x="111" y="94"/>
                        <a:pt x="111" y="94"/>
                      </a:cubicBezTo>
                      <a:cubicBezTo>
                        <a:pt x="120" y="85"/>
                        <a:pt x="120" y="72"/>
                        <a:pt x="111" y="64"/>
                      </a:cubicBezTo>
                      <a:cubicBezTo>
                        <a:pt x="81" y="33"/>
                        <a:pt x="81" y="33"/>
                        <a:pt x="81" y="33"/>
                      </a:cubicBezTo>
                      <a:cubicBezTo>
                        <a:pt x="73" y="25"/>
                        <a:pt x="34" y="0"/>
                        <a:pt x="26" y="9"/>
                      </a:cubicBezTo>
                      <a:cubicBezTo>
                        <a:pt x="8" y="27"/>
                        <a:pt x="8" y="27"/>
                        <a:pt x="8" y="27"/>
                      </a:cubicBezTo>
                      <a:cubicBezTo>
                        <a:pt x="0" y="35"/>
                        <a:pt x="24" y="73"/>
                        <a:pt x="33" y="81"/>
                      </a:cubicBezTo>
                      <a:lnTo>
                        <a:pt x="63" y="112"/>
                      </a:lnTo>
                      <a:close/>
                    </a:path>
                  </a:pathLst>
                </a:custGeom>
                <a:grp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40" name="Freeform: Shape 135"/>
                <p:cNvSpPr/>
                <p:nvPr/>
              </p:nvSpPr>
              <p:spPr bwMode="auto">
                <a:xfrm>
                  <a:off x="5473701" y="3608388"/>
                  <a:ext cx="87313" cy="85725"/>
                </a:xfrm>
                <a:custGeom>
                  <a:cxnLst>
                    <a:cxn ang="0">
                      <a:pos x="14" y="54"/>
                    </a:cxn>
                    <a:cxn ang="0">
                      <a:pos x="55" y="14"/>
                    </a:cxn>
                    <a:cxn ang="0">
                      <a:pos x="41" y="0"/>
                    </a:cxn>
                    <a:cxn ang="0">
                      <a:pos x="0" y="40"/>
                    </a:cxn>
                    <a:cxn ang="0">
                      <a:pos x="14" y="54"/>
                    </a:cxn>
                  </a:cxnLst>
                  <a:rect l="0" t="0" r="r" b="b"/>
                  <a:pathLst>
                    <a:path w="55" h="54">
                      <a:moveTo>
                        <a:pt x="14" y="54"/>
                      </a:moveTo>
                      <a:lnTo>
                        <a:pt x="55" y="14"/>
                      </a:lnTo>
                      <a:lnTo>
                        <a:pt x="41" y="0"/>
                      </a:lnTo>
                      <a:lnTo>
                        <a:pt x="0" y="40"/>
                      </a:lnTo>
                      <a:lnTo>
                        <a:pt x="14" y="54"/>
                      </a:lnTo>
                      <a:close/>
                    </a:path>
                  </a:pathLst>
                </a:custGeom>
                <a:grp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41" name="Freeform: Shape 136"/>
                <p:cNvSpPr/>
                <p:nvPr/>
              </p:nvSpPr>
              <p:spPr bwMode="auto">
                <a:xfrm>
                  <a:off x="5305426" y="3438525"/>
                  <a:ext cx="233363" cy="233363"/>
                </a:xfrm>
                <a:custGeom>
                  <a:cxnLst>
                    <a:cxn ang="0">
                      <a:pos x="106" y="147"/>
                    </a:cxn>
                    <a:cxn ang="0">
                      <a:pos x="147" y="107"/>
                    </a:cxn>
                    <a:cxn ang="0">
                      <a:pos x="40" y="0"/>
                    </a:cxn>
                    <a:cxn ang="0">
                      <a:pos x="0" y="41"/>
                    </a:cxn>
                    <a:cxn ang="0">
                      <a:pos x="106" y="147"/>
                    </a:cxn>
                  </a:cxnLst>
                  <a:rect l="0" t="0" r="r" b="b"/>
                  <a:pathLst>
                    <a:path w="147" h="147">
                      <a:moveTo>
                        <a:pt x="106" y="147"/>
                      </a:moveTo>
                      <a:lnTo>
                        <a:pt x="147" y="107"/>
                      </a:lnTo>
                      <a:lnTo>
                        <a:pt x="40" y="0"/>
                      </a:lnTo>
                      <a:lnTo>
                        <a:pt x="0" y="41"/>
                      </a:lnTo>
                      <a:lnTo>
                        <a:pt x="106" y="147"/>
                      </a:lnTo>
                      <a:close/>
                    </a:path>
                  </a:pathLst>
                </a:custGeom>
                <a:grp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42" name="Freeform: Shape 137"/>
                <p:cNvSpPr/>
                <p:nvPr/>
              </p:nvSpPr>
              <p:spPr bwMode="auto">
                <a:xfrm>
                  <a:off x="5281613" y="3414713"/>
                  <a:ext cx="87313" cy="87313"/>
                </a:xfrm>
                <a:custGeom>
                  <a:cxnLst>
                    <a:cxn ang="0">
                      <a:pos x="0" y="0"/>
                    </a:cxn>
                    <a:cxn ang="0">
                      <a:pos x="7" y="28"/>
                    </a:cxn>
                    <a:cxn ang="0">
                      <a:pos x="15" y="55"/>
                    </a:cxn>
                    <a:cxn ang="0">
                      <a:pos x="35" y="35"/>
                    </a:cxn>
                    <a:cxn ang="0">
                      <a:pos x="55" y="15"/>
                    </a:cxn>
                    <a:cxn ang="0">
                      <a:pos x="27" y="8"/>
                    </a:cxn>
                    <a:cxn ang="0">
                      <a:pos x="0" y="0"/>
                    </a:cxn>
                  </a:cxnLst>
                  <a:rect l="0" t="0" r="r" b="b"/>
                  <a:pathLst>
                    <a:path w="55" h="55">
                      <a:moveTo>
                        <a:pt x="0" y="0"/>
                      </a:moveTo>
                      <a:lnTo>
                        <a:pt x="7" y="28"/>
                      </a:lnTo>
                      <a:lnTo>
                        <a:pt x="15" y="55"/>
                      </a:lnTo>
                      <a:lnTo>
                        <a:pt x="35" y="35"/>
                      </a:lnTo>
                      <a:lnTo>
                        <a:pt x="55" y="15"/>
                      </a:lnTo>
                      <a:lnTo>
                        <a:pt x="27" y="8"/>
                      </a:lnTo>
                      <a:lnTo>
                        <a:pt x="0" y="0"/>
                      </a:lnTo>
                      <a:close/>
                    </a:path>
                  </a:pathLst>
                </a:custGeom>
                <a:grp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43" name="Freeform: Shape 138"/>
                <p:cNvSpPr/>
                <p:nvPr/>
              </p:nvSpPr>
              <p:spPr bwMode="auto">
                <a:xfrm>
                  <a:off x="5281613" y="3414713"/>
                  <a:ext cx="25400" cy="25400"/>
                </a:xfrm>
                <a:custGeom>
                  <a:cxnLst>
                    <a:cxn ang="0">
                      <a:pos x="0" y="0"/>
                    </a:cxn>
                    <a:cxn ang="0">
                      <a:pos x="4" y="16"/>
                    </a:cxn>
                    <a:cxn ang="0">
                      <a:pos x="10" y="10"/>
                    </a:cxn>
                    <a:cxn ang="0">
                      <a:pos x="16" y="4"/>
                    </a:cxn>
                    <a:cxn ang="0">
                      <a:pos x="0" y="0"/>
                    </a:cxn>
                  </a:cxnLst>
                  <a:rect l="0" t="0" r="r" b="b"/>
                  <a:pathLst>
                    <a:path w="16" h="16">
                      <a:moveTo>
                        <a:pt x="0" y="0"/>
                      </a:moveTo>
                      <a:lnTo>
                        <a:pt x="4" y="16"/>
                      </a:lnTo>
                      <a:lnTo>
                        <a:pt x="10" y="10"/>
                      </a:lnTo>
                      <a:lnTo>
                        <a:pt x="16" y="4"/>
                      </a:lnTo>
                      <a:lnTo>
                        <a:pt x="0" y="0"/>
                      </a:lnTo>
                      <a:close/>
                    </a:path>
                  </a:pathLst>
                </a:custGeom>
                <a:grp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44" name="Freeform: Shape 139"/>
                <p:cNvSpPr/>
                <p:nvPr/>
              </p:nvSpPr>
              <p:spPr bwMode="auto">
                <a:xfrm>
                  <a:off x="5489576" y="3390900"/>
                  <a:ext cx="107950" cy="107950"/>
                </a:xfrm>
                <a:custGeom>
                  <a:cxnLst>
                    <a:cxn ang="0">
                      <a:pos x="53" y="64"/>
                    </a:cxn>
                    <a:cxn ang="0">
                      <a:pos x="11" y="70"/>
                    </a:cxn>
                    <a:cxn ang="0">
                      <a:pos x="17" y="29"/>
                    </a:cxn>
                    <a:cxn ang="0">
                      <a:pos x="82" y="0"/>
                    </a:cxn>
                    <a:cxn ang="0">
                      <a:pos x="53" y="64"/>
                    </a:cxn>
                  </a:cxnLst>
                  <a:rect l="0" t="0" r="r" b="b"/>
                  <a:pathLst>
                    <a:path w="82" h="81">
                      <a:moveTo>
                        <a:pt x="53" y="64"/>
                      </a:moveTo>
                      <a:cubicBezTo>
                        <a:pt x="38" y="78"/>
                        <a:pt x="22" y="81"/>
                        <a:pt x="11" y="70"/>
                      </a:cubicBezTo>
                      <a:cubicBezTo>
                        <a:pt x="0" y="59"/>
                        <a:pt x="4" y="43"/>
                        <a:pt x="17" y="29"/>
                      </a:cubicBezTo>
                      <a:cubicBezTo>
                        <a:pt x="42" y="2"/>
                        <a:pt x="82" y="0"/>
                        <a:pt x="82" y="0"/>
                      </a:cubicBezTo>
                      <a:cubicBezTo>
                        <a:pt x="82" y="0"/>
                        <a:pt x="76" y="43"/>
                        <a:pt x="53" y="64"/>
                      </a:cubicBezTo>
                      <a:close/>
                    </a:path>
                  </a:pathLst>
                </a:custGeom>
                <a:grp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45" name="Freeform: Shape 140"/>
                <p:cNvSpPr/>
                <p:nvPr/>
              </p:nvSpPr>
              <p:spPr bwMode="auto">
                <a:xfrm>
                  <a:off x="5281613" y="3486150"/>
                  <a:ext cx="219075" cy="219075"/>
                </a:xfrm>
                <a:custGeom>
                  <a:cxnLst>
                    <a:cxn ang="0">
                      <a:pos x="22" y="162"/>
                    </a:cxn>
                    <a:cxn ang="0">
                      <a:pos x="7" y="162"/>
                    </a:cxn>
                    <a:cxn ang="0">
                      <a:pos x="5" y="159"/>
                    </a:cxn>
                    <a:cxn ang="0">
                      <a:pos x="5" y="144"/>
                    </a:cxn>
                    <a:cxn ang="0">
                      <a:pos x="133" y="4"/>
                    </a:cxn>
                    <a:cxn ang="0">
                      <a:pos x="149" y="4"/>
                    </a:cxn>
                    <a:cxn ang="0">
                      <a:pos x="162" y="17"/>
                    </a:cxn>
                    <a:cxn ang="0">
                      <a:pos x="162" y="33"/>
                    </a:cxn>
                    <a:cxn ang="0">
                      <a:pos x="22" y="162"/>
                    </a:cxn>
                  </a:cxnLst>
                  <a:rect l="0" t="0" r="r" b="b"/>
                  <a:pathLst>
                    <a:path w="166" h="166">
                      <a:moveTo>
                        <a:pt x="22" y="162"/>
                      </a:moveTo>
                      <a:cubicBezTo>
                        <a:pt x="18" y="166"/>
                        <a:pt x="12" y="166"/>
                        <a:pt x="7" y="162"/>
                      </a:cubicBezTo>
                      <a:cubicBezTo>
                        <a:pt x="5" y="159"/>
                        <a:pt x="5" y="159"/>
                        <a:pt x="5" y="159"/>
                      </a:cubicBezTo>
                      <a:cubicBezTo>
                        <a:pt x="1" y="155"/>
                        <a:pt x="0" y="148"/>
                        <a:pt x="5" y="144"/>
                      </a:cubicBezTo>
                      <a:cubicBezTo>
                        <a:pt x="133" y="4"/>
                        <a:pt x="133" y="4"/>
                        <a:pt x="133" y="4"/>
                      </a:cubicBezTo>
                      <a:cubicBezTo>
                        <a:pt x="138" y="0"/>
                        <a:pt x="144" y="0"/>
                        <a:pt x="149" y="4"/>
                      </a:cubicBezTo>
                      <a:cubicBezTo>
                        <a:pt x="162" y="17"/>
                        <a:pt x="162" y="17"/>
                        <a:pt x="162" y="17"/>
                      </a:cubicBezTo>
                      <a:cubicBezTo>
                        <a:pt x="166" y="22"/>
                        <a:pt x="166" y="28"/>
                        <a:pt x="162" y="33"/>
                      </a:cubicBezTo>
                      <a:lnTo>
                        <a:pt x="22" y="162"/>
                      </a:lnTo>
                      <a:close/>
                    </a:path>
                  </a:pathLst>
                </a:custGeom>
                <a:grp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grpSp>
        </p:grpSp>
        <p:grpSp>
          <p:nvGrpSpPr>
            <p:cNvPr id="9" name="Group 5"/>
            <p:cNvGrpSpPr/>
            <p:nvPr/>
          </p:nvGrpSpPr>
          <p:grpSpPr>
            <a:xfrm>
              <a:off x="7290282" y="2890073"/>
              <a:ext cx="720317" cy="720317"/>
              <a:chOff x="7290282" y="2845833"/>
              <a:chExt cx="720317" cy="720317"/>
            </a:xfrm>
          </p:grpSpPr>
          <p:sp>
            <p:nvSpPr>
              <p:cNvPr id="33" name="Oval 149"/>
              <p:cNvSpPr/>
              <p:nvPr/>
            </p:nvSpPr>
            <p:spPr>
              <a:xfrm>
                <a:off x="7290282" y="2845833"/>
                <a:ext cx="720317" cy="7203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ct val="0"/>
                  </a:spcBef>
                  <a:spcAft>
                    <a:spcPct val="0"/>
                  </a:spcAft>
                  <a:defRPr/>
                </a:pPr>
                <a:endParaRPr sz="1800">
                  <a:solidFill>
                    <a:schemeClr val="tx1"/>
                  </a:solidFill>
                  <a:cs typeface="+mn-ea"/>
                  <a:sym typeface="+mn-lt"/>
                </a:endParaRPr>
              </a:p>
            </p:txBody>
          </p:sp>
          <p:grpSp>
            <p:nvGrpSpPr>
              <p:cNvPr id="34" name="Group 193"/>
              <p:cNvGrpSpPr/>
              <p:nvPr/>
            </p:nvGrpSpPr>
            <p:grpSpPr>
              <a:xfrm>
                <a:off x="7522886" y="3029887"/>
                <a:ext cx="255112" cy="352208"/>
                <a:chOff x="5011738" y="2427288"/>
                <a:chExt cx="212725" cy="293688"/>
              </a:xfrm>
              <a:solidFill>
                <a:schemeClr val="bg1"/>
              </a:solidFill>
            </p:grpSpPr>
            <p:sp>
              <p:nvSpPr>
                <p:cNvPr id="35" name="Freeform: Shape 194"/>
                <p:cNvSpPr/>
                <p:nvPr/>
              </p:nvSpPr>
              <p:spPr bwMode="auto">
                <a:xfrm>
                  <a:off x="5011738" y="2427288"/>
                  <a:ext cx="212725" cy="293688"/>
                </a:xfrm>
                <a:custGeom>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5">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36" name="Freeform: Shape 195"/>
                <p:cNvSpPr/>
                <p:nvPr/>
              </p:nvSpPr>
              <p:spPr bwMode="auto">
                <a:xfrm>
                  <a:off x="5092701" y="2516188"/>
                  <a:ext cx="60325" cy="34925"/>
                </a:xfrm>
                <a:custGeom>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grpSp>
        </p:grpSp>
        <p:grpSp>
          <p:nvGrpSpPr>
            <p:cNvPr id="10" name="Group 8"/>
            <p:cNvGrpSpPr/>
            <p:nvPr/>
          </p:nvGrpSpPr>
          <p:grpSpPr>
            <a:xfrm>
              <a:off x="4394009" y="2890073"/>
              <a:ext cx="720317" cy="720317"/>
              <a:chOff x="4394009" y="2845833"/>
              <a:chExt cx="720317" cy="720317"/>
            </a:xfrm>
          </p:grpSpPr>
          <p:sp>
            <p:nvSpPr>
              <p:cNvPr id="31" name="Oval 143"/>
              <p:cNvSpPr/>
              <p:nvPr/>
            </p:nvSpPr>
            <p:spPr>
              <a:xfrm>
                <a:off x="4394009" y="2845833"/>
                <a:ext cx="720317" cy="720317"/>
              </a:xfrm>
              <a:prstGeom prst="ellipse">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ct val="0"/>
                  </a:spcBef>
                  <a:spcAft>
                    <a:spcPct val="0"/>
                  </a:spcAft>
                  <a:defRPr/>
                </a:pPr>
                <a:endParaRPr sz="1800">
                  <a:solidFill>
                    <a:schemeClr val="tx1"/>
                  </a:solidFill>
                  <a:cs typeface="+mn-ea"/>
                  <a:sym typeface="+mn-lt"/>
                </a:endParaRPr>
              </a:p>
            </p:txBody>
          </p:sp>
          <p:sp>
            <p:nvSpPr>
              <p:cNvPr id="32" name="Freeform: Shape 198"/>
              <p:cNvSpPr/>
              <p:nvPr/>
            </p:nvSpPr>
            <p:spPr bwMode="auto">
              <a:xfrm>
                <a:off x="4620209" y="3063516"/>
                <a:ext cx="267916" cy="284950"/>
              </a:xfrm>
              <a:custGeom>
                <a:cxnLst>
                  <a:cxn ang="0">
                    <a:pos x="102" y="0"/>
                  </a:cxn>
                  <a:cxn ang="0">
                    <a:pos x="15" y="0"/>
                  </a:cxn>
                  <a:cxn ang="0">
                    <a:pos x="7" y="7"/>
                  </a:cxn>
                  <a:cxn ang="0">
                    <a:pos x="7" y="22"/>
                  </a:cxn>
                  <a:cxn ang="0">
                    <a:pos x="18" y="22"/>
                  </a:cxn>
                  <a:cxn ang="0">
                    <a:pos x="22" y="26"/>
                  </a:cxn>
                  <a:cxn ang="0">
                    <a:pos x="18" y="29"/>
                  </a:cxn>
                  <a:cxn ang="0">
                    <a:pos x="4" y="29"/>
                  </a:cxn>
                  <a:cxn ang="0">
                    <a:pos x="0" y="33"/>
                  </a:cxn>
                  <a:cxn ang="0">
                    <a:pos x="4" y="36"/>
                  </a:cxn>
                  <a:cxn ang="0">
                    <a:pos x="7" y="36"/>
                  </a:cxn>
                  <a:cxn ang="0">
                    <a:pos x="7" y="51"/>
                  </a:cxn>
                  <a:cxn ang="0">
                    <a:pos x="18" y="51"/>
                  </a:cxn>
                  <a:cxn ang="0">
                    <a:pos x="22" y="55"/>
                  </a:cxn>
                  <a:cxn ang="0">
                    <a:pos x="18" y="58"/>
                  </a:cxn>
                  <a:cxn ang="0">
                    <a:pos x="4" y="58"/>
                  </a:cxn>
                  <a:cxn ang="0">
                    <a:pos x="0" y="62"/>
                  </a:cxn>
                  <a:cxn ang="0">
                    <a:pos x="4" y="66"/>
                  </a:cxn>
                  <a:cxn ang="0">
                    <a:pos x="7" y="66"/>
                  </a:cxn>
                  <a:cxn ang="0">
                    <a:pos x="7" y="80"/>
                  </a:cxn>
                  <a:cxn ang="0">
                    <a:pos x="18" y="80"/>
                  </a:cxn>
                  <a:cxn ang="0">
                    <a:pos x="22" y="84"/>
                  </a:cxn>
                  <a:cxn ang="0">
                    <a:pos x="18" y="87"/>
                  </a:cxn>
                  <a:cxn ang="0">
                    <a:pos x="4" y="87"/>
                  </a:cxn>
                  <a:cxn ang="0">
                    <a:pos x="0" y="91"/>
                  </a:cxn>
                  <a:cxn ang="0">
                    <a:pos x="4" y="95"/>
                  </a:cxn>
                  <a:cxn ang="0">
                    <a:pos x="7" y="95"/>
                  </a:cxn>
                  <a:cxn ang="0">
                    <a:pos x="7" y="109"/>
                  </a:cxn>
                  <a:cxn ang="0">
                    <a:pos x="15" y="116"/>
                  </a:cxn>
                  <a:cxn ang="0">
                    <a:pos x="102" y="116"/>
                  </a:cxn>
                  <a:cxn ang="0">
                    <a:pos x="109" y="109"/>
                  </a:cxn>
                  <a:cxn ang="0">
                    <a:pos x="109" y="7"/>
                  </a:cxn>
                  <a:cxn ang="0">
                    <a:pos x="102" y="0"/>
                  </a:cxn>
                  <a:cxn ang="0">
                    <a:pos x="87" y="51"/>
                  </a:cxn>
                  <a:cxn ang="0">
                    <a:pos x="44" y="51"/>
                  </a:cxn>
                  <a:cxn ang="0">
                    <a:pos x="44" y="22"/>
                  </a:cxn>
                  <a:cxn ang="0">
                    <a:pos x="87" y="22"/>
                  </a:cxn>
                  <a:cxn ang="0">
                    <a:pos x="87" y="51"/>
                  </a:cxn>
                </a:cxnLst>
                <a:rect l="0" t="0" r="r" b="b"/>
                <a:pathLst>
                  <a:path w="109" h="115">
                    <a:moveTo>
                      <a:pt x="102" y="0"/>
                    </a:moveTo>
                    <a:cubicBezTo>
                      <a:pt x="15" y="0"/>
                      <a:pt x="15" y="0"/>
                      <a:pt x="15" y="0"/>
                    </a:cubicBezTo>
                    <a:cubicBezTo>
                      <a:pt x="11" y="0"/>
                      <a:pt x="7" y="3"/>
                      <a:pt x="7" y="7"/>
                    </a:cubicBezTo>
                    <a:cubicBezTo>
                      <a:pt x="7" y="22"/>
                      <a:pt x="7" y="22"/>
                      <a:pt x="7" y="22"/>
                    </a:cubicBezTo>
                    <a:cubicBezTo>
                      <a:pt x="18" y="22"/>
                      <a:pt x="18" y="22"/>
                      <a:pt x="18" y="22"/>
                    </a:cubicBezTo>
                    <a:cubicBezTo>
                      <a:pt x="20" y="22"/>
                      <a:pt x="22" y="24"/>
                      <a:pt x="22" y="26"/>
                    </a:cubicBezTo>
                    <a:cubicBezTo>
                      <a:pt x="22" y="28"/>
                      <a:pt x="20" y="29"/>
                      <a:pt x="18" y="29"/>
                    </a:cubicBezTo>
                    <a:cubicBezTo>
                      <a:pt x="4" y="29"/>
                      <a:pt x="4" y="29"/>
                      <a:pt x="4" y="29"/>
                    </a:cubicBezTo>
                    <a:cubicBezTo>
                      <a:pt x="2" y="29"/>
                      <a:pt x="0" y="31"/>
                      <a:pt x="0" y="33"/>
                    </a:cubicBezTo>
                    <a:cubicBezTo>
                      <a:pt x="0" y="35"/>
                      <a:pt x="2" y="36"/>
                      <a:pt x="4" y="36"/>
                    </a:cubicBezTo>
                    <a:cubicBezTo>
                      <a:pt x="7" y="36"/>
                      <a:pt x="7" y="36"/>
                      <a:pt x="7" y="36"/>
                    </a:cubicBezTo>
                    <a:cubicBezTo>
                      <a:pt x="7" y="51"/>
                      <a:pt x="7" y="51"/>
                      <a:pt x="7" y="51"/>
                    </a:cubicBezTo>
                    <a:cubicBezTo>
                      <a:pt x="18" y="51"/>
                      <a:pt x="18" y="51"/>
                      <a:pt x="18" y="51"/>
                    </a:cubicBezTo>
                    <a:cubicBezTo>
                      <a:pt x="20" y="51"/>
                      <a:pt x="22" y="53"/>
                      <a:pt x="22" y="55"/>
                    </a:cubicBezTo>
                    <a:cubicBezTo>
                      <a:pt x="22" y="57"/>
                      <a:pt x="20" y="58"/>
                      <a:pt x="18" y="58"/>
                    </a:cubicBezTo>
                    <a:cubicBezTo>
                      <a:pt x="4" y="58"/>
                      <a:pt x="4" y="58"/>
                      <a:pt x="4" y="58"/>
                    </a:cubicBezTo>
                    <a:cubicBezTo>
                      <a:pt x="2" y="58"/>
                      <a:pt x="0" y="60"/>
                      <a:pt x="0" y="62"/>
                    </a:cubicBezTo>
                    <a:cubicBezTo>
                      <a:pt x="0" y="64"/>
                      <a:pt x="2" y="66"/>
                      <a:pt x="4" y="66"/>
                    </a:cubicBezTo>
                    <a:cubicBezTo>
                      <a:pt x="7" y="66"/>
                      <a:pt x="7" y="66"/>
                      <a:pt x="7" y="66"/>
                    </a:cubicBezTo>
                    <a:cubicBezTo>
                      <a:pt x="7" y="80"/>
                      <a:pt x="7" y="80"/>
                      <a:pt x="7" y="80"/>
                    </a:cubicBezTo>
                    <a:cubicBezTo>
                      <a:pt x="18" y="80"/>
                      <a:pt x="18" y="80"/>
                      <a:pt x="18" y="80"/>
                    </a:cubicBezTo>
                    <a:cubicBezTo>
                      <a:pt x="20" y="80"/>
                      <a:pt x="22" y="82"/>
                      <a:pt x="22" y="84"/>
                    </a:cubicBezTo>
                    <a:cubicBezTo>
                      <a:pt x="22" y="86"/>
                      <a:pt x="20" y="87"/>
                      <a:pt x="18" y="87"/>
                    </a:cubicBezTo>
                    <a:cubicBezTo>
                      <a:pt x="4" y="87"/>
                      <a:pt x="4" y="87"/>
                      <a:pt x="4" y="87"/>
                    </a:cubicBezTo>
                    <a:cubicBezTo>
                      <a:pt x="2" y="87"/>
                      <a:pt x="0" y="89"/>
                      <a:pt x="0" y="91"/>
                    </a:cubicBezTo>
                    <a:cubicBezTo>
                      <a:pt x="0" y="93"/>
                      <a:pt x="2" y="95"/>
                      <a:pt x="4" y="95"/>
                    </a:cubicBezTo>
                    <a:cubicBezTo>
                      <a:pt x="7" y="95"/>
                      <a:pt x="7" y="95"/>
                      <a:pt x="7" y="95"/>
                    </a:cubicBezTo>
                    <a:cubicBezTo>
                      <a:pt x="7" y="109"/>
                      <a:pt x="7" y="109"/>
                      <a:pt x="7" y="109"/>
                    </a:cubicBezTo>
                    <a:cubicBezTo>
                      <a:pt x="7" y="113"/>
                      <a:pt x="11" y="116"/>
                      <a:pt x="15" y="116"/>
                    </a:cubicBezTo>
                    <a:cubicBezTo>
                      <a:pt x="102" y="116"/>
                      <a:pt x="102" y="116"/>
                      <a:pt x="102" y="116"/>
                    </a:cubicBezTo>
                    <a:cubicBezTo>
                      <a:pt x="106" y="116"/>
                      <a:pt x="109" y="113"/>
                      <a:pt x="109" y="109"/>
                    </a:cubicBezTo>
                    <a:cubicBezTo>
                      <a:pt x="109" y="7"/>
                      <a:pt x="109" y="7"/>
                      <a:pt x="109" y="7"/>
                    </a:cubicBezTo>
                    <a:cubicBezTo>
                      <a:pt x="109" y="3"/>
                      <a:pt x="106" y="0"/>
                      <a:pt x="102" y="0"/>
                    </a:cubicBezTo>
                    <a:close/>
                    <a:moveTo>
                      <a:pt x="87" y="51"/>
                    </a:moveTo>
                    <a:cubicBezTo>
                      <a:pt x="44" y="51"/>
                      <a:pt x="44" y="51"/>
                      <a:pt x="44" y="51"/>
                    </a:cubicBezTo>
                    <a:cubicBezTo>
                      <a:pt x="44" y="22"/>
                      <a:pt x="44" y="22"/>
                      <a:pt x="44" y="22"/>
                    </a:cubicBezTo>
                    <a:cubicBezTo>
                      <a:pt x="87" y="22"/>
                      <a:pt x="87" y="22"/>
                      <a:pt x="87" y="22"/>
                    </a:cubicBezTo>
                    <a:lnTo>
                      <a:pt x="87" y="51"/>
                    </a:lnTo>
                    <a:close/>
                  </a:path>
                </a:pathLst>
              </a:custGeom>
              <a:solidFill>
                <a:schemeClr val="bg1"/>
              </a:solid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grpSp>
        <p:grpSp>
          <p:nvGrpSpPr>
            <p:cNvPr id="13" name="Group 9"/>
            <p:cNvGrpSpPr/>
            <p:nvPr/>
          </p:nvGrpSpPr>
          <p:grpSpPr>
            <a:xfrm>
              <a:off x="4814194" y="1781552"/>
              <a:ext cx="720317" cy="720317"/>
              <a:chOff x="4814194" y="1781552"/>
              <a:chExt cx="720317" cy="720317"/>
            </a:xfrm>
          </p:grpSpPr>
          <p:sp>
            <p:nvSpPr>
              <p:cNvPr id="22" name="Oval 170"/>
              <p:cNvSpPr/>
              <p:nvPr/>
            </p:nvSpPr>
            <p:spPr>
              <a:xfrm>
                <a:off x="4814194" y="1781552"/>
                <a:ext cx="720317" cy="7203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ct val="0"/>
                  </a:spcBef>
                  <a:spcAft>
                    <a:spcPct val="0"/>
                  </a:spcAft>
                  <a:defRPr/>
                </a:pPr>
                <a:endParaRPr sz="1800">
                  <a:solidFill>
                    <a:schemeClr val="tx1"/>
                  </a:solidFill>
                  <a:cs typeface="+mn-ea"/>
                  <a:sym typeface="+mn-lt"/>
                </a:endParaRPr>
              </a:p>
            </p:txBody>
          </p:sp>
          <p:grpSp>
            <p:nvGrpSpPr>
              <p:cNvPr id="23" name="Group 171"/>
              <p:cNvGrpSpPr/>
              <p:nvPr/>
            </p:nvGrpSpPr>
            <p:grpSpPr>
              <a:xfrm>
                <a:off x="4968765" y="1929259"/>
                <a:ext cx="411181" cy="424886"/>
                <a:chOff x="3475038" y="1590675"/>
                <a:chExt cx="428625" cy="442913"/>
              </a:xfrm>
              <a:solidFill>
                <a:schemeClr val="bg1"/>
              </a:solidFill>
            </p:grpSpPr>
            <p:sp>
              <p:nvSpPr>
                <p:cNvPr id="24" name="Oval 172"/>
                <p:cNvSpPr/>
                <p:nvPr/>
              </p:nvSpPr>
              <p:spPr bwMode="auto">
                <a:xfrm>
                  <a:off x="3640138" y="1766888"/>
                  <a:ext cx="92075" cy="90488"/>
                </a:xfrm>
                <a:prstGeom prst="ellipse">
                  <a:avLst/>
                </a:prstGeom>
                <a:grp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25" name="Freeform: Shape 173"/>
                <p:cNvSpPr/>
                <p:nvPr/>
              </p:nvSpPr>
              <p:spPr bwMode="auto">
                <a:xfrm>
                  <a:off x="3600451" y="1590675"/>
                  <a:ext cx="173038" cy="442913"/>
                </a:xfrm>
                <a:custGeom>
                  <a:cxnLst>
                    <a:cxn ang="0">
                      <a:pos x="65" y="335"/>
                    </a:cxn>
                    <a:cxn ang="0">
                      <a:pos x="0" y="168"/>
                    </a:cxn>
                    <a:cxn ang="0">
                      <a:pos x="65" y="0"/>
                    </a:cxn>
                    <a:cxn ang="0">
                      <a:pos x="131" y="168"/>
                    </a:cxn>
                    <a:cxn ang="0">
                      <a:pos x="65" y="335"/>
                    </a:cxn>
                    <a:cxn ang="0">
                      <a:pos x="65" y="8"/>
                    </a:cxn>
                    <a:cxn ang="0">
                      <a:pos x="7" y="168"/>
                    </a:cxn>
                    <a:cxn ang="0">
                      <a:pos x="65" y="328"/>
                    </a:cxn>
                    <a:cxn ang="0">
                      <a:pos x="124" y="168"/>
                    </a:cxn>
                    <a:cxn ang="0">
                      <a:pos x="65" y="8"/>
                    </a:cxn>
                  </a:cxnLst>
                  <a:rect l="0" t="0" r="r" b="b"/>
                  <a:pathLst>
                    <a:path w="131" h="335">
                      <a:moveTo>
                        <a:pt x="65" y="335"/>
                      </a:moveTo>
                      <a:cubicBezTo>
                        <a:pt x="29" y="335"/>
                        <a:pt x="0" y="262"/>
                        <a:pt x="0" y="168"/>
                      </a:cubicBezTo>
                      <a:cubicBezTo>
                        <a:pt x="0" y="74"/>
                        <a:pt x="29" y="0"/>
                        <a:pt x="65" y="0"/>
                      </a:cubicBezTo>
                      <a:cubicBezTo>
                        <a:pt x="102" y="0"/>
                        <a:pt x="131" y="74"/>
                        <a:pt x="131" y="168"/>
                      </a:cubicBezTo>
                      <a:cubicBezTo>
                        <a:pt x="131" y="262"/>
                        <a:pt x="102" y="335"/>
                        <a:pt x="65" y="335"/>
                      </a:cubicBezTo>
                      <a:close/>
                      <a:moveTo>
                        <a:pt x="65" y="8"/>
                      </a:moveTo>
                      <a:cubicBezTo>
                        <a:pt x="34" y="8"/>
                        <a:pt x="7" y="81"/>
                        <a:pt x="7" y="168"/>
                      </a:cubicBezTo>
                      <a:cubicBezTo>
                        <a:pt x="7" y="255"/>
                        <a:pt x="34" y="328"/>
                        <a:pt x="65" y="328"/>
                      </a:cubicBezTo>
                      <a:cubicBezTo>
                        <a:pt x="97" y="328"/>
                        <a:pt x="124" y="255"/>
                        <a:pt x="124" y="168"/>
                      </a:cubicBezTo>
                      <a:cubicBezTo>
                        <a:pt x="124" y="81"/>
                        <a:pt x="97" y="8"/>
                        <a:pt x="65" y="8"/>
                      </a:cubicBezTo>
                      <a:close/>
                    </a:path>
                  </a:pathLst>
                </a:custGeom>
                <a:grpFill/>
                <a:ln w="4" cap="flat">
                  <a:noFill/>
                  <a:prstDash val="solid"/>
                  <a:miter lim="800000"/>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26" name="Freeform: Shape 174"/>
                <p:cNvSpPr/>
                <p:nvPr/>
              </p:nvSpPr>
              <p:spPr bwMode="auto">
                <a:xfrm>
                  <a:off x="3484563" y="1646238"/>
                  <a:ext cx="419100" cy="330200"/>
                </a:xfrm>
                <a:custGeom>
                  <a:cxnLst>
                    <a:cxn ang="0">
                      <a:pos x="264" y="250"/>
                    </a:cxn>
                    <a:cxn ang="0">
                      <a:pos x="111" y="176"/>
                    </a:cxn>
                    <a:cxn ang="0">
                      <a:pos x="24" y="82"/>
                    </a:cxn>
                    <a:cxn ang="0">
                      <a:pos x="11" y="12"/>
                    </a:cxn>
                    <a:cxn ang="0">
                      <a:pos x="41" y="0"/>
                    </a:cxn>
                    <a:cxn ang="0">
                      <a:pos x="193" y="74"/>
                    </a:cxn>
                    <a:cxn ang="0">
                      <a:pos x="293" y="239"/>
                    </a:cxn>
                    <a:cxn ang="0">
                      <a:pos x="264" y="250"/>
                    </a:cxn>
                    <a:cxn ang="0">
                      <a:pos x="41" y="8"/>
                    </a:cxn>
                    <a:cxn ang="0">
                      <a:pos x="17" y="16"/>
                    </a:cxn>
                    <a:cxn ang="0">
                      <a:pos x="30" y="79"/>
                    </a:cxn>
                    <a:cxn ang="0">
                      <a:pos x="116" y="171"/>
                    </a:cxn>
                    <a:cxn ang="0">
                      <a:pos x="264" y="243"/>
                    </a:cxn>
                    <a:cxn ang="0">
                      <a:pos x="287" y="234"/>
                    </a:cxn>
                    <a:cxn ang="0">
                      <a:pos x="189" y="80"/>
                    </a:cxn>
                    <a:cxn ang="0">
                      <a:pos x="41" y="8"/>
                    </a:cxn>
                  </a:cxnLst>
                  <a:rect l="0" t="0" r="r" b="b"/>
                  <a:pathLst>
                    <a:path w="316" h="250">
                      <a:moveTo>
                        <a:pt x="264" y="250"/>
                      </a:moveTo>
                      <a:cubicBezTo>
                        <a:pt x="227" y="250"/>
                        <a:pt x="167" y="221"/>
                        <a:pt x="111" y="176"/>
                      </a:cubicBezTo>
                      <a:cubicBezTo>
                        <a:pt x="74" y="146"/>
                        <a:pt x="43" y="113"/>
                        <a:pt x="24" y="82"/>
                      </a:cubicBezTo>
                      <a:cubicBezTo>
                        <a:pt x="4" y="51"/>
                        <a:pt x="0" y="26"/>
                        <a:pt x="11" y="12"/>
                      </a:cubicBezTo>
                      <a:cubicBezTo>
                        <a:pt x="17" y="4"/>
                        <a:pt x="27" y="0"/>
                        <a:pt x="41" y="0"/>
                      </a:cubicBezTo>
                      <a:cubicBezTo>
                        <a:pt x="78" y="0"/>
                        <a:pt x="137" y="29"/>
                        <a:pt x="193" y="74"/>
                      </a:cubicBezTo>
                      <a:cubicBezTo>
                        <a:pt x="272" y="138"/>
                        <a:pt x="316" y="210"/>
                        <a:pt x="293" y="239"/>
                      </a:cubicBezTo>
                      <a:cubicBezTo>
                        <a:pt x="287" y="246"/>
                        <a:pt x="277" y="250"/>
                        <a:pt x="264" y="250"/>
                      </a:cubicBezTo>
                      <a:close/>
                      <a:moveTo>
                        <a:pt x="41" y="8"/>
                      </a:moveTo>
                      <a:cubicBezTo>
                        <a:pt x="29" y="8"/>
                        <a:pt x="21" y="10"/>
                        <a:pt x="17" y="16"/>
                      </a:cubicBezTo>
                      <a:cubicBezTo>
                        <a:pt x="8" y="28"/>
                        <a:pt x="12" y="50"/>
                        <a:pt x="30" y="79"/>
                      </a:cubicBezTo>
                      <a:cubicBezTo>
                        <a:pt x="49" y="108"/>
                        <a:pt x="79" y="141"/>
                        <a:pt x="116" y="171"/>
                      </a:cubicBezTo>
                      <a:cubicBezTo>
                        <a:pt x="170" y="214"/>
                        <a:pt x="228" y="243"/>
                        <a:pt x="264" y="243"/>
                      </a:cubicBezTo>
                      <a:cubicBezTo>
                        <a:pt x="275" y="243"/>
                        <a:pt x="283" y="240"/>
                        <a:pt x="287" y="234"/>
                      </a:cubicBezTo>
                      <a:cubicBezTo>
                        <a:pt x="307" y="210"/>
                        <a:pt x="262" y="139"/>
                        <a:pt x="189" y="80"/>
                      </a:cubicBezTo>
                      <a:cubicBezTo>
                        <a:pt x="134" y="36"/>
                        <a:pt x="76" y="8"/>
                        <a:pt x="41" y="8"/>
                      </a:cubicBezTo>
                      <a:close/>
                    </a:path>
                  </a:pathLst>
                </a:custGeom>
                <a:grpFill/>
                <a:ln w="4" cap="flat">
                  <a:noFill/>
                  <a:prstDash val="solid"/>
                  <a:miter lim="800000"/>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27" name="Freeform: Shape 175"/>
                <p:cNvSpPr/>
                <p:nvPr/>
              </p:nvSpPr>
              <p:spPr bwMode="auto">
                <a:xfrm>
                  <a:off x="3475038" y="1639888"/>
                  <a:ext cx="407988" cy="342900"/>
                </a:xfrm>
                <a:custGeom>
                  <a:cxnLst>
                    <a:cxn ang="0">
                      <a:pos x="51" y="260"/>
                    </a:cxn>
                    <a:cxn ang="0">
                      <a:pos x="25" y="250"/>
                    </a:cxn>
                    <a:cxn ang="0">
                      <a:pos x="117" y="81"/>
                    </a:cxn>
                    <a:cxn ang="0">
                      <a:pos x="269" y="0"/>
                    </a:cxn>
                    <a:cxn ang="0">
                      <a:pos x="296" y="10"/>
                    </a:cxn>
                    <a:cxn ang="0">
                      <a:pos x="286" y="82"/>
                    </a:cxn>
                    <a:cxn ang="0">
                      <a:pos x="204" y="179"/>
                    </a:cxn>
                    <a:cxn ang="0">
                      <a:pos x="51" y="260"/>
                    </a:cxn>
                    <a:cxn ang="0">
                      <a:pos x="269" y="7"/>
                    </a:cxn>
                    <a:cxn ang="0">
                      <a:pos x="122" y="87"/>
                    </a:cxn>
                    <a:cxn ang="0">
                      <a:pos x="30" y="245"/>
                    </a:cxn>
                    <a:cxn ang="0">
                      <a:pos x="51" y="253"/>
                    </a:cxn>
                    <a:cxn ang="0">
                      <a:pos x="199" y="174"/>
                    </a:cxn>
                    <a:cxn ang="0">
                      <a:pos x="280" y="78"/>
                    </a:cxn>
                    <a:cxn ang="0">
                      <a:pos x="290" y="15"/>
                    </a:cxn>
                    <a:cxn ang="0">
                      <a:pos x="269" y="7"/>
                    </a:cxn>
                  </a:cxnLst>
                  <a:rect l="0" t="0" r="r" b="b"/>
                  <a:pathLst>
                    <a:path w="308" h="260">
                      <a:moveTo>
                        <a:pt x="51" y="260"/>
                      </a:moveTo>
                      <a:cubicBezTo>
                        <a:pt x="40" y="260"/>
                        <a:pt x="30" y="257"/>
                        <a:pt x="25" y="250"/>
                      </a:cubicBezTo>
                      <a:cubicBezTo>
                        <a:pt x="0" y="223"/>
                        <a:pt x="41" y="149"/>
                        <a:pt x="117" y="81"/>
                      </a:cubicBezTo>
                      <a:cubicBezTo>
                        <a:pt x="172" y="32"/>
                        <a:pt x="232" y="0"/>
                        <a:pt x="269" y="0"/>
                      </a:cubicBezTo>
                      <a:cubicBezTo>
                        <a:pt x="281" y="0"/>
                        <a:pt x="290" y="3"/>
                        <a:pt x="296" y="10"/>
                      </a:cubicBezTo>
                      <a:cubicBezTo>
                        <a:pt x="308" y="24"/>
                        <a:pt x="304" y="49"/>
                        <a:pt x="286" y="82"/>
                      </a:cubicBezTo>
                      <a:cubicBezTo>
                        <a:pt x="269" y="113"/>
                        <a:pt x="239" y="148"/>
                        <a:pt x="204" y="179"/>
                      </a:cubicBezTo>
                      <a:cubicBezTo>
                        <a:pt x="148" y="229"/>
                        <a:pt x="88" y="260"/>
                        <a:pt x="51" y="260"/>
                      </a:cubicBezTo>
                      <a:close/>
                      <a:moveTo>
                        <a:pt x="269" y="7"/>
                      </a:moveTo>
                      <a:cubicBezTo>
                        <a:pt x="234" y="7"/>
                        <a:pt x="175" y="39"/>
                        <a:pt x="122" y="87"/>
                      </a:cubicBezTo>
                      <a:cubicBezTo>
                        <a:pt x="51" y="149"/>
                        <a:pt x="9" y="222"/>
                        <a:pt x="30" y="245"/>
                      </a:cubicBezTo>
                      <a:cubicBezTo>
                        <a:pt x="34" y="251"/>
                        <a:pt x="42" y="253"/>
                        <a:pt x="51" y="253"/>
                      </a:cubicBezTo>
                      <a:cubicBezTo>
                        <a:pt x="86" y="253"/>
                        <a:pt x="145" y="221"/>
                        <a:pt x="199" y="174"/>
                      </a:cubicBezTo>
                      <a:cubicBezTo>
                        <a:pt x="234" y="143"/>
                        <a:pt x="263" y="109"/>
                        <a:pt x="280" y="78"/>
                      </a:cubicBezTo>
                      <a:cubicBezTo>
                        <a:pt x="296" y="49"/>
                        <a:pt x="300" y="26"/>
                        <a:pt x="290" y="15"/>
                      </a:cubicBezTo>
                      <a:cubicBezTo>
                        <a:pt x="286" y="10"/>
                        <a:pt x="279" y="7"/>
                        <a:pt x="269" y="7"/>
                      </a:cubicBezTo>
                      <a:close/>
                    </a:path>
                  </a:pathLst>
                </a:custGeom>
                <a:grpFill/>
                <a:ln w="4" cap="flat">
                  <a:noFill/>
                  <a:prstDash val="solid"/>
                  <a:miter lim="800000"/>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28" name="Oval 176"/>
                <p:cNvSpPr/>
                <p:nvPr/>
              </p:nvSpPr>
              <p:spPr bwMode="auto">
                <a:xfrm>
                  <a:off x="3511551" y="1828800"/>
                  <a:ext cx="52388" cy="52388"/>
                </a:xfrm>
                <a:prstGeom prst="ellipse">
                  <a:avLst/>
                </a:prstGeom>
                <a:grp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29" name="Oval 177"/>
                <p:cNvSpPr/>
                <p:nvPr/>
              </p:nvSpPr>
              <p:spPr bwMode="auto">
                <a:xfrm>
                  <a:off x="3841751" y="1878013"/>
                  <a:ext cx="52388" cy="52388"/>
                </a:xfrm>
                <a:prstGeom prst="ellipse">
                  <a:avLst/>
                </a:prstGeom>
                <a:grp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30" name="Oval 178"/>
                <p:cNvSpPr/>
                <p:nvPr/>
              </p:nvSpPr>
              <p:spPr bwMode="auto">
                <a:xfrm>
                  <a:off x="3622676" y="1593850"/>
                  <a:ext cx="52388" cy="53975"/>
                </a:xfrm>
                <a:prstGeom prst="ellipse">
                  <a:avLst/>
                </a:prstGeom>
                <a:grp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grpSp>
        </p:grpSp>
        <p:grpSp>
          <p:nvGrpSpPr>
            <p:cNvPr id="14" name="Group 2"/>
            <p:cNvGrpSpPr/>
            <p:nvPr/>
          </p:nvGrpSpPr>
          <p:grpSpPr>
            <a:xfrm>
              <a:off x="6870098" y="1781552"/>
              <a:ext cx="720317" cy="720317"/>
              <a:chOff x="6870098" y="1781552"/>
              <a:chExt cx="720317" cy="720317"/>
            </a:xfrm>
          </p:grpSpPr>
          <p:sp>
            <p:nvSpPr>
              <p:cNvPr id="17" name="Oval 181"/>
              <p:cNvSpPr/>
              <p:nvPr/>
            </p:nvSpPr>
            <p:spPr>
              <a:xfrm>
                <a:off x="6870098" y="1781552"/>
                <a:ext cx="720317" cy="720317"/>
              </a:xfrm>
              <a:prstGeom prst="ellipse">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ct val="0"/>
                  </a:spcBef>
                  <a:spcAft>
                    <a:spcPct val="0"/>
                  </a:spcAft>
                  <a:defRPr/>
                </a:pPr>
                <a:endParaRPr sz="1800">
                  <a:solidFill>
                    <a:schemeClr val="tx1"/>
                  </a:solidFill>
                  <a:cs typeface="+mn-ea"/>
                  <a:sym typeface="+mn-lt"/>
                </a:endParaRPr>
              </a:p>
            </p:txBody>
          </p:sp>
          <p:grpSp>
            <p:nvGrpSpPr>
              <p:cNvPr id="18" name="Group 180"/>
              <p:cNvGrpSpPr/>
              <p:nvPr/>
            </p:nvGrpSpPr>
            <p:grpSpPr>
              <a:xfrm>
                <a:off x="7075690" y="1953265"/>
                <a:ext cx="309136" cy="376868"/>
                <a:chOff x="5287963" y="1638300"/>
                <a:chExt cx="282575" cy="344488"/>
              </a:xfrm>
              <a:solidFill>
                <a:schemeClr val="bg1"/>
              </a:solidFill>
            </p:grpSpPr>
            <p:sp>
              <p:nvSpPr>
                <p:cNvPr id="19" name="Freeform: Shape 182"/>
                <p:cNvSpPr/>
                <p:nvPr/>
              </p:nvSpPr>
              <p:spPr bwMode="auto">
                <a:xfrm>
                  <a:off x="5372101" y="1638300"/>
                  <a:ext cx="115888" cy="36513"/>
                </a:xfrm>
                <a:custGeom>
                  <a:cxnLst>
                    <a:cxn ang="0">
                      <a:pos x="88" y="14"/>
                    </a:cxn>
                    <a:cxn ang="0">
                      <a:pos x="74" y="28"/>
                    </a:cxn>
                    <a:cxn ang="0">
                      <a:pos x="14" y="28"/>
                    </a:cxn>
                    <a:cxn ang="0">
                      <a:pos x="0" y="14"/>
                    </a:cxn>
                    <a:cxn ang="0">
                      <a:pos x="0" y="14"/>
                    </a:cxn>
                    <a:cxn ang="0">
                      <a:pos x="14" y="0"/>
                    </a:cxn>
                    <a:cxn ang="0">
                      <a:pos x="74" y="0"/>
                    </a:cxn>
                    <a:cxn ang="0">
                      <a:pos x="88" y="14"/>
                    </a:cxn>
                  </a:cxnLst>
                  <a:rect l="0" t="0" r="r" b="b"/>
                  <a:pathLst>
                    <a:path w="88" h="28">
                      <a:moveTo>
                        <a:pt x="88" y="14"/>
                      </a:moveTo>
                      <a:cubicBezTo>
                        <a:pt x="88" y="22"/>
                        <a:pt x="82" y="28"/>
                        <a:pt x="74" y="28"/>
                      </a:cubicBezTo>
                      <a:cubicBezTo>
                        <a:pt x="14" y="28"/>
                        <a:pt x="14" y="28"/>
                        <a:pt x="14" y="28"/>
                      </a:cubicBezTo>
                      <a:cubicBezTo>
                        <a:pt x="6" y="28"/>
                        <a:pt x="0" y="22"/>
                        <a:pt x="0" y="14"/>
                      </a:cubicBezTo>
                      <a:cubicBezTo>
                        <a:pt x="0" y="14"/>
                        <a:pt x="0" y="14"/>
                        <a:pt x="0" y="14"/>
                      </a:cubicBezTo>
                      <a:cubicBezTo>
                        <a:pt x="0" y="6"/>
                        <a:pt x="6" y="0"/>
                        <a:pt x="14" y="0"/>
                      </a:cubicBezTo>
                      <a:cubicBezTo>
                        <a:pt x="74" y="0"/>
                        <a:pt x="74" y="0"/>
                        <a:pt x="74" y="0"/>
                      </a:cubicBezTo>
                      <a:cubicBezTo>
                        <a:pt x="82" y="0"/>
                        <a:pt x="88" y="6"/>
                        <a:pt x="88" y="14"/>
                      </a:cubicBezTo>
                      <a:close/>
                    </a:path>
                  </a:pathLst>
                </a:custGeom>
                <a:grp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20" name="Freeform: Shape 183"/>
                <p:cNvSpPr/>
                <p:nvPr/>
              </p:nvSpPr>
              <p:spPr bwMode="auto">
                <a:xfrm>
                  <a:off x="5287963" y="1665288"/>
                  <a:ext cx="282575" cy="317500"/>
                </a:xfrm>
                <a:custGeom>
                  <a:cxnLst>
                    <a:cxn ang="0">
                      <a:pos x="135" y="73"/>
                    </a:cxn>
                    <a:cxn ang="0">
                      <a:pos x="135" y="0"/>
                    </a:cxn>
                    <a:cxn ang="0">
                      <a:pos x="79" y="0"/>
                    </a:cxn>
                    <a:cxn ang="0">
                      <a:pos x="79" y="73"/>
                    </a:cxn>
                    <a:cxn ang="0">
                      <a:pos x="0" y="214"/>
                    </a:cxn>
                    <a:cxn ang="0">
                      <a:pos x="27" y="240"/>
                    </a:cxn>
                    <a:cxn ang="0">
                      <a:pos x="190" y="240"/>
                    </a:cxn>
                    <a:cxn ang="0">
                      <a:pos x="213" y="214"/>
                    </a:cxn>
                    <a:cxn ang="0">
                      <a:pos x="135" y="73"/>
                    </a:cxn>
                  </a:cxnLst>
                  <a:rect l="0" t="0" r="r" b="b"/>
                  <a:pathLst>
                    <a:path w="213" h="240">
                      <a:moveTo>
                        <a:pt x="135" y="73"/>
                      </a:moveTo>
                      <a:cubicBezTo>
                        <a:pt x="135" y="0"/>
                        <a:pt x="135" y="0"/>
                        <a:pt x="135" y="0"/>
                      </a:cubicBezTo>
                      <a:cubicBezTo>
                        <a:pt x="79" y="0"/>
                        <a:pt x="79" y="0"/>
                        <a:pt x="79" y="0"/>
                      </a:cubicBezTo>
                      <a:cubicBezTo>
                        <a:pt x="79" y="73"/>
                        <a:pt x="79" y="73"/>
                        <a:pt x="79" y="73"/>
                      </a:cubicBezTo>
                      <a:cubicBezTo>
                        <a:pt x="71" y="81"/>
                        <a:pt x="0" y="194"/>
                        <a:pt x="0" y="214"/>
                      </a:cubicBezTo>
                      <a:cubicBezTo>
                        <a:pt x="0" y="228"/>
                        <a:pt x="13" y="240"/>
                        <a:pt x="27" y="240"/>
                      </a:cubicBezTo>
                      <a:cubicBezTo>
                        <a:pt x="190" y="240"/>
                        <a:pt x="190" y="240"/>
                        <a:pt x="190" y="240"/>
                      </a:cubicBezTo>
                      <a:cubicBezTo>
                        <a:pt x="204" y="240"/>
                        <a:pt x="213" y="228"/>
                        <a:pt x="213" y="214"/>
                      </a:cubicBezTo>
                      <a:cubicBezTo>
                        <a:pt x="213" y="192"/>
                        <a:pt x="143" y="82"/>
                        <a:pt x="135" y="73"/>
                      </a:cubicBezTo>
                      <a:close/>
                    </a:path>
                  </a:pathLst>
                </a:custGeom>
                <a:grp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sp>
              <p:nvSpPr>
                <p:cNvPr id="21" name="Freeform: Shape 184"/>
                <p:cNvSpPr/>
                <p:nvPr/>
              </p:nvSpPr>
              <p:spPr bwMode="auto">
                <a:xfrm>
                  <a:off x="5322888" y="1839913"/>
                  <a:ext cx="217488" cy="115888"/>
                </a:xfrm>
                <a:custGeom>
                  <a:cxnLst>
                    <a:cxn ang="0">
                      <a:pos x="0" y="69"/>
                    </a:cxn>
                    <a:cxn ang="0">
                      <a:pos x="20" y="88"/>
                    </a:cxn>
                    <a:cxn ang="0">
                      <a:pos x="145" y="88"/>
                    </a:cxn>
                    <a:cxn ang="0">
                      <a:pos x="165" y="69"/>
                    </a:cxn>
                    <a:cxn ang="0">
                      <a:pos x="127" y="0"/>
                    </a:cxn>
                    <a:cxn ang="0">
                      <a:pos x="38" y="0"/>
                    </a:cxn>
                    <a:cxn ang="0">
                      <a:pos x="0" y="69"/>
                    </a:cxn>
                  </a:cxnLst>
                  <a:rect l="0" t="0" r="r" b="b"/>
                  <a:pathLst>
                    <a:path w="165" h="88">
                      <a:moveTo>
                        <a:pt x="0" y="69"/>
                      </a:moveTo>
                      <a:cubicBezTo>
                        <a:pt x="0" y="80"/>
                        <a:pt x="9" y="88"/>
                        <a:pt x="20" y="88"/>
                      </a:cubicBezTo>
                      <a:cubicBezTo>
                        <a:pt x="145" y="88"/>
                        <a:pt x="145" y="88"/>
                        <a:pt x="145" y="88"/>
                      </a:cubicBezTo>
                      <a:cubicBezTo>
                        <a:pt x="156" y="88"/>
                        <a:pt x="165" y="80"/>
                        <a:pt x="165" y="69"/>
                      </a:cubicBezTo>
                      <a:cubicBezTo>
                        <a:pt x="165" y="60"/>
                        <a:pt x="140" y="16"/>
                        <a:pt x="127" y="0"/>
                      </a:cubicBezTo>
                      <a:cubicBezTo>
                        <a:pt x="38" y="0"/>
                        <a:pt x="38" y="0"/>
                        <a:pt x="38" y="0"/>
                      </a:cubicBezTo>
                      <a:cubicBezTo>
                        <a:pt x="25" y="16"/>
                        <a:pt x="0" y="61"/>
                        <a:pt x="0" y="69"/>
                      </a:cubicBezTo>
                      <a:close/>
                    </a:path>
                  </a:pathLst>
                </a:custGeom>
                <a:grpFill/>
                <a:ln w="9525">
                  <a:noFill/>
                  <a:round/>
                </a:ln>
              </p:spPr>
              <p:txBody>
                <a:bodyPr anchor="ctr"/>
                <a:lstStyle/>
                <a:p>
                  <a:pPr algn="ctr" defTabSz="1218565" fontAlgn="auto">
                    <a:spcBef>
                      <a:spcPct val="0"/>
                    </a:spcBef>
                    <a:spcAft>
                      <a:spcPct val="0"/>
                    </a:spcAft>
                    <a:defRPr/>
                  </a:pPr>
                  <a:endParaRPr sz="1800">
                    <a:latin typeface="+mn-lt"/>
                    <a:ea typeface="+mn-ea"/>
                    <a:cs typeface="+mn-ea"/>
                    <a:sym typeface="+mn-lt"/>
                  </a:endParaRPr>
                </a:p>
              </p:txBody>
            </p:sp>
          </p:grpSp>
        </p:grpSp>
      </p:grpSp>
      <p:grpSp>
        <p:nvGrpSpPr>
          <p:cNvPr id="70" name="组合 69"/>
          <p:cNvGrpSpPr/>
          <p:nvPr/>
        </p:nvGrpSpPr>
        <p:grpSpPr>
          <a:xfrm>
            <a:off x="916976" y="1434665"/>
            <a:ext cx="2961630" cy="1220065"/>
            <a:chOff x="7203830" y="1678126"/>
            <a:chExt cx="2962504" cy="1220425"/>
          </a:xfrm>
        </p:grpSpPr>
        <p:sp>
          <p:nvSpPr>
            <p:cNvPr id="71" name="矩形 70"/>
            <p:cNvSpPr/>
            <p:nvPr/>
          </p:nvSpPr>
          <p:spPr>
            <a:xfrm>
              <a:off x="7203830" y="2030750"/>
              <a:ext cx="2962504" cy="86780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latin typeface="+mn-lt"/>
                  <a:ea typeface="+mn-ea"/>
                  <a:cs typeface="+mn-ea"/>
                  <a:sym typeface="+mn-lt"/>
                </a:rPr>
                <a:t>用户可以在投影仪或者计算机上进行演示也可以将演示文稿打印出来制作成胶片以便应用到更广泛</a:t>
              </a:r>
              <a:endParaRPr lang="zh-CN" altLang="en-US" sz="1400">
                <a:latin typeface="+mn-lt"/>
                <a:ea typeface="+mn-ea"/>
                <a:cs typeface="+mn-ea"/>
                <a:sym typeface="+mn-lt"/>
              </a:endParaRPr>
            </a:p>
          </p:txBody>
        </p:sp>
        <p:sp>
          <p:nvSpPr>
            <p:cNvPr id="72" name="矩形 71"/>
            <p:cNvSpPr/>
            <p:nvPr/>
          </p:nvSpPr>
          <p:spPr>
            <a:xfrm>
              <a:off x="7924359" y="1678126"/>
              <a:ext cx="2241974" cy="11692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 b="1">
                  <a:latin typeface="+mn-lt"/>
                  <a:ea typeface="+mn-ea"/>
                  <a:cs typeface="+mn-ea"/>
                  <a:sym typeface="+mn-lt"/>
                </a:rPr>
                <a:t>融资资金用途</a:t>
              </a:r>
              <a:endParaRPr lang="zh-CN" altLang="en-US" sz="135" b="1">
                <a:latin typeface="+mn-lt"/>
                <a:ea typeface="+mn-ea"/>
                <a:cs typeface="+mn-ea"/>
                <a:sym typeface="+mn-lt"/>
              </a:endParaRPr>
            </a:p>
          </p:txBody>
        </p:sp>
      </p:grpSp>
      <p:grpSp>
        <p:nvGrpSpPr>
          <p:cNvPr id="74" name="组合 73"/>
          <p:cNvGrpSpPr/>
          <p:nvPr/>
        </p:nvGrpSpPr>
        <p:grpSpPr>
          <a:xfrm>
            <a:off x="8312973" y="1434665"/>
            <a:ext cx="2961630" cy="1220065"/>
            <a:chOff x="7203830" y="1678126"/>
            <a:chExt cx="2962504" cy="1220425"/>
          </a:xfrm>
        </p:grpSpPr>
        <p:sp>
          <p:nvSpPr>
            <p:cNvPr id="75" name="矩形 74"/>
            <p:cNvSpPr/>
            <p:nvPr/>
          </p:nvSpPr>
          <p:spPr>
            <a:xfrm>
              <a:off x="7203830" y="2030750"/>
              <a:ext cx="2962504" cy="86780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latin typeface="+mn-lt"/>
                  <a:ea typeface="+mn-ea"/>
                  <a:cs typeface="+mn-ea"/>
                  <a:sym typeface="+mn-lt"/>
                </a:rPr>
                <a:t>用户可以在投影仪或者计算机上进行演示也可以将演示文稿打印出来制作成胶片以便应用到更广泛</a:t>
              </a:r>
              <a:endParaRPr lang="zh-CN" altLang="en-US" sz="1400">
                <a:latin typeface="+mn-lt"/>
                <a:ea typeface="+mn-ea"/>
                <a:cs typeface="+mn-ea"/>
                <a:sym typeface="+mn-lt"/>
              </a:endParaRPr>
            </a:p>
          </p:txBody>
        </p:sp>
        <p:sp>
          <p:nvSpPr>
            <p:cNvPr id="76" name="矩形 75"/>
            <p:cNvSpPr/>
            <p:nvPr/>
          </p:nvSpPr>
          <p:spPr>
            <a:xfrm>
              <a:off x="7203830" y="1678126"/>
              <a:ext cx="2241974" cy="116925"/>
            </a:xfrm>
            <a:prstGeom prst="rect">
              <a:avLst/>
            </a:prstGeom>
          </p:spPr>
          <p:txBody>
            <a:bodyPr wrap="square">
              <a:spAutoFit/>
              <a:scene3d>
                <a:camera prst="orthographicFront"/>
                <a:lightRig rig="threePt" dir="t"/>
              </a:scene3d>
              <a:sp3d contourW="12700"/>
            </a:bodyPr>
            <a:lstStyle/>
            <a:p>
              <a:pPr>
                <a:lnSpc>
                  <a:spcPct val="120000"/>
                </a:lnSpc>
              </a:pPr>
              <a:r>
                <a:rPr lang="zh-CN" altLang="en-US" sz="135" b="1">
                  <a:latin typeface="+mn-lt"/>
                  <a:ea typeface="+mn-ea"/>
                  <a:cs typeface="+mn-ea"/>
                  <a:sym typeface="+mn-lt"/>
                </a:rPr>
                <a:t>融资资金用途</a:t>
              </a:r>
              <a:endParaRPr lang="zh-CN" altLang="en-US" sz="135" b="1">
                <a:latin typeface="+mn-lt"/>
                <a:ea typeface="+mn-ea"/>
                <a:cs typeface="+mn-ea"/>
                <a:sym typeface="+mn-lt"/>
              </a:endParaRPr>
            </a:p>
          </p:txBody>
        </p:sp>
      </p:grpSp>
      <p:grpSp>
        <p:nvGrpSpPr>
          <p:cNvPr id="79" name="组合 78"/>
          <p:cNvGrpSpPr/>
          <p:nvPr/>
        </p:nvGrpSpPr>
        <p:grpSpPr>
          <a:xfrm>
            <a:off x="916976" y="3142127"/>
            <a:ext cx="2961630" cy="1220065"/>
            <a:chOff x="7203830" y="1678126"/>
            <a:chExt cx="2962504" cy="1220425"/>
          </a:xfrm>
        </p:grpSpPr>
        <p:sp>
          <p:nvSpPr>
            <p:cNvPr id="83" name="矩形 82"/>
            <p:cNvSpPr/>
            <p:nvPr/>
          </p:nvSpPr>
          <p:spPr>
            <a:xfrm>
              <a:off x="7203830" y="2030750"/>
              <a:ext cx="2962504" cy="86780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latin typeface="+mn-lt"/>
                  <a:ea typeface="+mn-ea"/>
                  <a:cs typeface="+mn-ea"/>
                  <a:sym typeface="+mn-lt"/>
                </a:rPr>
                <a:t>用户可以在投影仪或者计算机上进行演示也可以将演示文稿打印出来制作成胶片以便应用到更广泛</a:t>
              </a:r>
              <a:endParaRPr lang="zh-CN" altLang="en-US" sz="1400">
                <a:latin typeface="+mn-lt"/>
                <a:ea typeface="+mn-ea"/>
                <a:cs typeface="+mn-ea"/>
                <a:sym typeface="+mn-lt"/>
              </a:endParaRPr>
            </a:p>
          </p:txBody>
        </p:sp>
        <p:sp>
          <p:nvSpPr>
            <p:cNvPr id="84" name="矩形 83"/>
            <p:cNvSpPr/>
            <p:nvPr/>
          </p:nvSpPr>
          <p:spPr>
            <a:xfrm>
              <a:off x="7924359" y="1678126"/>
              <a:ext cx="2241974" cy="11692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 b="1">
                  <a:latin typeface="+mn-lt"/>
                  <a:ea typeface="+mn-ea"/>
                  <a:cs typeface="+mn-ea"/>
                  <a:sym typeface="+mn-lt"/>
                </a:rPr>
                <a:t>融资资金用途</a:t>
              </a:r>
              <a:endParaRPr lang="zh-CN" altLang="en-US" sz="135" b="1">
                <a:latin typeface="+mn-lt"/>
                <a:ea typeface="+mn-ea"/>
                <a:cs typeface="+mn-ea"/>
                <a:sym typeface="+mn-lt"/>
              </a:endParaRPr>
            </a:p>
          </p:txBody>
        </p:sp>
      </p:grpSp>
      <p:grpSp>
        <p:nvGrpSpPr>
          <p:cNvPr id="80" name="组合 79"/>
          <p:cNvGrpSpPr/>
          <p:nvPr/>
        </p:nvGrpSpPr>
        <p:grpSpPr>
          <a:xfrm>
            <a:off x="8312973" y="3142127"/>
            <a:ext cx="2961630" cy="1220065"/>
            <a:chOff x="7203830" y="1678126"/>
            <a:chExt cx="2962504" cy="1220425"/>
          </a:xfrm>
        </p:grpSpPr>
        <p:sp>
          <p:nvSpPr>
            <p:cNvPr id="81" name="矩形 80"/>
            <p:cNvSpPr/>
            <p:nvPr/>
          </p:nvSpPr>
          <p:spPr>
            <a:xfrm>
              <a:off x="7203830" y="2030750"/>
              <a:ext cx="2962504" cy="86780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latin typeface="+mn-lt"/>
                  <a:ea typeface="+mn-ea"/>
                  <a:cs typeface="+mn-ea"/>
                  <a:sym typeface="+mn-lt"/>
                </a:rPr>
                <a:t>用户可以在投影仪或者计算机上进行演示也可以将演示文稿打印出来制作成胶片以便应用到更广泛</a:t>
              </a:r>
              <a:endParaRPr lang="zh-CN" altLang="en-US" sz="1400">
                <a:latin typeface="+mn-lt"/>
                <a:ea typeface="+mn-ea"/>
                <a:cs typeface="+mn-ea"/>
                <a:sym typeface="+mn-lt"/>
              </a:endParaRPr>
            </a:p>
          </p:txBody>
        </p:sp>
        <p:sp>
          <p:nvSpPr>
            <p:cNvPr id="82" name="矩形 81"/>
            <p:cNvSpPr/>
            <p:nvPr/>
          </p:nvSpPr>
          <p:spPr>
            <a:xfrm>
              <a:off x="7203830" y="1678126"/>
              <a:ext cx="2241974" cy="116925"/>
            </a:xfrm>
            <a:prstGeom prst="rect">
              <a:avLst/>
            </a:prstGeom>
          </p:spPr>
          <p:txBody>
            <a:bodyPr wrap="square">
              <a:spAutoFit/>
              <a:scene3d>
                <a:camera prst="orthographicFront"/>
                <a:lightRig rig="threePt" dir="t"/>
              </a:scene3d>
              <a:sp3d contourW="12700"/>
            </a:bodyPr>
            <a:lstStyle/>
            <a:p>
              <a:pPr>
                <a:lnSpc>
                  <a:spcPct val="120000"/>
                </a:lnSpc>
              </a:pPr>
              <a:r>
                <a:rPr lang="zh-CN" altLang="en-US" sz="135" b="1">
                  <a:latin typeface="+mn-lt"/>
                  <a:ea typeface="+mn-ea"/>
                  <a:cs typeface="+mn-ea"/>
                  <a:sym typeface="+mn-lt"/>
                </a:rPr>
                <a:t>融资资金用途</a:t>
              </a:r>
              <a:endParaRPr lang="zh-CN" altLang="en-US" sz="135" b="1">
                <a:latin typeface="+mn-lt"/>
                <a:ea typeface="+mn-ea"/>
                <a:cs typeface="+mn-ea"/>
                <a:sym typeface="+mn-lt"/>
              </a:endParaRPr>
            </a:p>
          </p:txBody>
        </p:sp>
      </p:grpSp>
      <p:grpSp>
        <p:nvGrpSpPr>
          <p:cNvPr id="86" name="组合 85"/>
          <p:cNvGrpSpPr/>
          <p:nvPr/>
        </p:nvGrpSpPr>
        <p:grpSpPr>
          <a:xfrm>
            <a:off x="916976" y="4849589"/>
            <a:ext cx="2961630" cy="1220065"/>
            <a:chOff x="7203830" y="1678126"/>
            <a:chExt cx="2962504" cy="1220425"/>
          </a:xfrm>
        </p:grpSpPr>
        <p:sp>
          <p:nvSpPr>
            <p:cNvPr id="90" name="矩形 89"/>
            <p:cNvSpPr/>
            <p:nvPr/>
          </p:nvSpPr>
          <p:spPr>
            <a:xfrm>
              <a:off x="7203830" y="2030750"/>
              <a:ext cx="2962504" cy="86780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latin typeface="+mn-lt"/>
                  <a:ea typeface="+mn-ea"/>
                  <a:cs typeface="+mn-ea"/>
                  <a:sym typeface="+mn-lt"/>
                </a:rPr>
                <a:t>用户可以在投影仪或者计算机上进行演示也可以将演示文稿打印出来制作成胶片以便应用到更广泛</a:t>
              </a:r>
              <a:endParaRPr lang="zh-CN" altLang="en-US" sz="1400">
                <a:latin typeface="+mn-lt"/>
                <a:ea typeface="+mn-ea"/>
                <a:cs typeface="+mn-ea"/>
                <a:sym typeface="+mn-lt"/>
              </a:endParaRPr>
            </a:p>
          </p:txBody>
        </p:sp>
        <p:sp>
          <p:nvSpPr>
            <p:cNvPr id="91" name="矩形 90"/>
            <p:cNvSpPr/>
            <p:nvPr/>
          </p:nvSpPr>
          <p:spPr>
            <a:xfrm>
              <a:off x="7924359" y="1678126"/>
              <a:ext cx="2241974" cy="11692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 b="1">
                  <a:latin typeface="+mn-lt"/>
                  <a:ea typeface="+mn-ea"/>
                  <a:cs typeface="+mn-ea"/>
                  <a:sym typeface="+mn-lt"/>
                </a:rPr>
                <a:t>融资资金用途</a:t>
              </a:r>
              <a:endParaRPr lang="zh-CN" altLang="en-US" sz="135" b="1">
                <a:latin typeface="+mn-lt"/>
                <a:ea typeface="+mn-ea"/>
                <a:cs typeface="+mn-ea"/>
                <a:sym typeface="+mn-lt"/>
              </a:endParaRPr>
            </a:p>
          </p:txBody>
        </p:sp>
      </p:grpSp>
      <p:grpSp>
        <p:nvGrpSpPr>
          <p:cNvPr id="87" name="组合 86"/>
          <p:cNvGrpSpPr/>
          <p:nvPr/>
        </p:nvGrpSpPr>
        <p:grpSpPr>
          <a:xfrm>
            <a:off x="8312973" y="4849589"/>
            <a:ext cx="2961630" cy="1220065"/>
            <a:chOff x="7203830" y="1678126"/>
            <a:chExt cx="2962504" cy="1220425"/>
          </a:xfrm>
        </p:grpSpPr>
        <p:sp>
          <p:nvSpPr>
            <p:cNvPr id="88" name="矩形 87"/>
            <p:cNvSpPr/>
            <p:nvPr/>
          </p:nvSpPr>
          <p:spPr>
            <a:xfrm>
              <a:off x="7203830" y="2030750"/>
              <a:ext cx="2962504" cy="86780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latin typeface="+mn-lt"/>
                  <a:ea typeface="+mn-ea"/>
                  <a:cs typeface="+mn-ea"/>
                  <a:sym typeface="+mn-lt"/>
                </a:rPr>
                <a:t>用户可以在投影仪或者计算机上进行演示也可以将演示文稿打印出来制作成胶片以便应用到更广泛</a:t>
              </a:r>
              <a:endParaRPr lang="zh-CN" altLang="en-US" sz="1400">
                <a:latin typeface="+mn-lt"/>
                <a:ea typeface="+mn-ea"/>
                <a:cs typeface="+mn-ea"/>
                <a:sym typeface="+mn-lt"/>
              </a:endParaRPr>
            </a:p>
          </p:txBody>
        </p:sp>
        <p:sp>
          <p:nvSpPr>
            <p:cNvPr id="89" name="矩形 88"/>
            <p:cNvSpPr/>
            <p:nvPr/>
          </p:nvSpPr>
          <p:spPr>
            <a:xfrm>
              <a:off x="7203830" y="1678126"/>
              <a:ext cx="2241974" cy="116925"/>
            </a:xfrm>
            <a:prstGeom prst="rect">
              <a:avLst/>
            </a:prstGeom>
          </p:spPr>
          <p:txBody>
            <a:bodyPr wrap="square">
              <a:spAutoFit/>
              <a:scene3d>
                <a:camera prst="orthographicFront"/>
                <a:lightRig rig="threePt" dir="t"/>
              </a:scene3d>
              <a:sp3d contourW="12700"/>
            </a:bodyPr>
            <a:lstStyle/>
            <a:p>
              <a:pPr>
                <a:lnSpc>
                  <a:spcPct val="120000"/>
                </a:lnSpc>
              </a:pPr>
              <a:r>
                <a:rPr lang="zh-CN" altLang="en-US" sz="135" b="1">
                  <a:latin typeface="+mn-lt"/>
                  <a:ea typeface="+mn-ea"/>
                  <a:cs typeface="+mn-ea"/>
                  <a:sym typeface="+mn-lt"/>
                </a:rPr>
                <a:t>融资资金用途</a:t>
              </a:r>
              <a:endParaRPr lang="zh-CN" altLang="en-US" sz="135" b="1">
                <a:latin typeface="+mn-lt"/>
                <a:ea typeface="+mn-ea"/>
                <a:cs typeface="+mn-ea"/>
                <a:sym typeface="+mn-lt"/>
              </a:endParaRPr>
            </a:p>
          </p:txBody>
        </p:sp>
      </p:gr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 presetClass="entr" presetSubtype="4" fill="hold" nodeType="after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additive="base">
                                        <p:cTn id="18" dur="500" fill="hold"/>
                                        <p:tgtEl>
                                          <p:spTgt spid="70"/>
                                        </p:tgtEl>
                                        <p:attrNameLst>
                                          <p:attrName>ppt_x</p:attrName>
                                        </p:attrNameLst>
                                      </p:cBhvr>
                                      <p:tavLst>
                                        <p:tav tm="0">
                                          <p:val>
                                            <p:strVal val="#ppt_x"/>
                                          </p:val>
                                        </p:tav>
                                        <p:tav tm="100000">
                                          <p:val>
                                            <p:strVal val="#ppt_x"/>
                                          </p:val>
                                        </p:tav>
                                      </p:tavLst>
                                    </p:anim>
                                    <p:anim calcmode="lin" valueType="num">
                                      <p:cBhvr additive="base">
                                        <p:cTn id="19" dur="500" fill="hold"/>
                                        <p:tgtEl>
                                          <p:spTgt spid="7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6"/>
                                        </p:tgtEl>
                                        <p:attrNameLst>
                                          <p:attrName>style.visibility</p:attrName>
                                        </p:attrNameLst>
                                      </p:cBhvr>
                                      <p:to>
                                        <p:strVal val="visible"/>
                                      </p:to>
                                    </p:set>
                                    <p:anim calcmode="lin" valueType="num">
                                      <p:cBhvr additive="base">
                                        <p:cTn id="26" dur="500" fill="hold"/>
                                        <p:tgtEl>
                                          <p:spTgt spid="86"/>
                                        </p:tgtEl>
                                        <p:attrNameLst>
                                          <p:attrName>ppt_x</p:attrName>
                                        </p:attrNameLst>
                                      </p:cBhvr>
                                      <p:tavLst>
                                        <p:tav tm="0">
                                          <p:val>
                                            <p:strVal val="#ppt_x"/>
                                          </p:val>
                                        </p:tav>
                                        <p:tav tm="100000">
                                          <p:val>
                                            <p:strVal val="#ppt_x"/>
                                          </p:val>
                                        </p:tav>
                                      </p:tavLst>
                                    </p:anim>
                                    <p:anim calcmode="lin" valueType="num">
                                      <p:cBhvr additive="base">
                                        <p:cTn id="27" dur="500" fill="hold"/>
                                        <p:tgtEl>
                                          <p:spTgt spid="8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 calcmode="lin" valueType="num">
                                      <p:cBhvr additive="base">
                                        <p:cTn id="30" dur="500" fill="hold"/>
                                        <p:tgtEl>
                                          <p:spTgt spid="74"/>
                                        </p:tgtEl>
                                        <p:attrNameLst>
                                          <p:attrName>ppt_x</p:attrName>
                                        </p:attrNameLst>
                                      </p:cBhvr>
                                      <p:tavLst>
                                        <p:tav tm="0">
                                          <p:val>
                                            <p:strVal val="#ppt_x"/>
                                          </p:val>
                                        </p:tav>
                                        <p:tav tm="100000">
                                          <p:val>
                                            <p:strVal val="#ppt_x"/>
                                          </p:val>
                                        </p:tav>
                                      </p:tavLst>
                                    </p:anim>
                                    <p:anim calcmode="lin" valueType="num">
                                      <p:cBhvr additive="base">
                                        <p:cTn id="31" dur="500" fill="hold"/>
                                        <p:tgtEl>
                                          <p:spTgt spid="7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0"/>
                                        </p:tgtEl>
                                        <p:attrNameLst>
                                          <p:attrName>style.visibility</p:attrName>
                                        </p:attrNameLst>
                                      </p:cBhvr>
                                      <p:to>
                                        <p:strVal val="visible"/>
                                      </p:to>
                                    </p:set>
                                    <p:anim calcmode="lin" valueType="num">
                                      <p:cBhvr additive="base">
                                        <p:cTn id="34" dur="500" fill="hold"/>
                                        <p:tgtEl>
                                          <p:spTgt spid="80"/>
                                        </p:tgtEl>
                                        <p:attrNameLst>
                                          <p:attrName>ppt_x</p:attrName>
                                        </p:attrNameLst>
                                      </p:cBhvr>
                                      <p:tavLst>
                                        <p:tav tm="0">
                                          <p:val>
                                            <p:strVal val="#ppt_x"/>
                                          </p:val>
                                        </p:tav>
                                        <p:tav tm="100000">
                                          <p:val>
                                            <p:strVal val="#ppt_x"/>
                                          </p:val>
                                        </p:tav>
                                      </p:tavLst>
                                    </p:anim>
                                    <p:anim calcmode="lin" valueType="num">
                                      <p:cBhvr additive="base">
                                        <p:cTn id="35" dur="500" fill="hold"/>
                                        <p:tgtEl>
                                          <p:spTgt spid="80"/>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87"/>
                                        </p:tgtEl>
                                        <p:attrNameLst>
                                          <p:attrName>style.visibility</p:attrName>
                                        </p:attrNameLst>
                                      </p:cBhvr>
                                      <p:to>
                                        <p:strVal val="visible"/>
                                      </p:to>
                                    </p:set>
                                    <p:anim calcmode="lin" valueType="num">
                                      <p:cBhvr additive="base">
                                        <p:cTn id="38" dur="500" fill="hold"/>
                                        <p:tgtEl>
                                          <p:spTgt spid="87"/>
                                        </p:tgtEl>
                                        <p:attrNameLst>
                                          <p:attrName>ppt_x</p:attrName>
                                        </p:attrNameLst>
                                      </p:cBhvr>
                                      <p:tavLst>
                                        <p:tav tm="0">
                                          <p:val>
                                            <p:strVal val="#ppt_x"/>
                                          </p:val>
                                        </p:tav>
                                        <p:tav tm="100000">
                                          <p:val>
                                            <p:strVal val="#ppt_x"/>
                                          </p:val>
                                        </p:tav>
                                      </p:tavLst>
                                    </p:anim>
                                    <p:anim calcmode="lin" valueType="num">
                                      <p:cBhvr additive="base">
                                        <p:cTn id="39"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4" name="图片占位符 33"/>
          <p:cNvPicPr>
            <a:picLocks noGrp="1" noChangeAspect="1"/>
          </p:cNvPicPr>
          <p:nvPr>
            <p:ph type="pic" sz="quarter" idx="4294967295"/>
          </p:nvPr>
        </p:nvPicPr>
        <p:blipFill>
          <a:blip r:embed="rId3"/>
          <a:stretch>
            <a:fillRect/>
          </a:stretch>
        </p:blipFill>
        <p:spPr>
          <a:xfrm>
            <a:off x="0" y="2163763"/>
            <a:ext cx="3479800" cy="3178175"/>
          </a:xfrm>
          <a:ln w="31750">
            <a:solidFill>
              <a:schemeClr val="bg1"/>
            </a:solidFill>
          </a:ln>
          <a:effectLst>
            <a:outerShdw blurRad="190500" dist="38100" dir="8100000" algn="tr" rotWithShape="0">
              <a:prstClr val="black">
                <a:alpha val="48000"/>
              </a:prstClr>
            </a:outerShdw>
          </a:effectLst>
        </p:spPr>
      </p:pic>
      <p:grpSp>
        <p:nvGrpSpPr>
          <p:cNvPr id="41" name="组合 40"/>
          <p:cNvGrpSpPr/>
          <p:nvPr/>
        </p:nvGrpSpPr>
        <p:grpSpPr>
          <a:xfrm>
            <a:off x="5549281" y="2269015"/>
            <a:ext cx="4842920" cy="734736"/>
            <a:chOff x="4849960" y="2284443"/>
            <a:chExt cx="5382611" cy="816613"/>
          </a:xfrm>
        </p:grpSpPr>
        <p:grpSp>
          <p:nvGrpSpPr>
            <p:cNvPr id="4" name="组合 3"/>
            <p:cNvGrpSpPr/>
            <p:nvPr/>
          </p:nvGrpSpPr>
          <p:grpSpPr>
            <a:xfrm>
              <a:off x="5474518" y="2284443"/>
              <a:ext cx="4758053" cy="816613"/>
              <a:chOff x="5394700" y="1317507"/>
              <a:chExt cx="4758053" cy="816613"/>
            </a:xfrm>
          </p:grpSpPr>
          <p:sp>
            <p:nvSpPr>
              <p:cNvPr id="5" name="TextBox 19"/>
              <p:cNvSpPr txBox="1"/>
              <p:nvPr/>
            </p:nvSpPr>
            <p:spPr>
              <a:xfrm>
                <a:off x="5394700" y="1317507"/>
                <a:ext cx="2444434" cy="410347"/>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800">
                    <a:solidFill>
                      <a:schemeClr val="tx1"/>
                    </a:solidFill>
                    <a:latin typeface="+mn-lt"/>
                    <a:ea typeface="+mn-ea"/>
                    <a:cs typeface="+mn-ea"/>
                    <a:sym typeface="+mn-lt"/>
                  </a:rPr>
                  <a:t>标题文字添加</a:t>
                </a:r>
                <a:endParaRPr lang="zh-CN" altLang="en-US" sz="1800">
                  <a:solidFill>
                    <a:schemeClr val="tx1"/>
                  </a:solidFill>
                  <a:latin typeface="+mn-lt"/>
                  <a:ea typeface="+mn-ea"/>
                  <a:cs typeface="+mn-ea"/>
                  <a:sym typeface="+mn-lt"/>
                </a:endParaRPr>
              </a:p>
            </p:txBody>
          </p:sp>
          <p:sp>
            <p:nvSpPr>
              <p:cNvPr id="6" name="文本框 5"/>
              <p:cNvSpPr txBox="1"/>
              <p:nvPr/>
            </p:nvSpPr>
            <p:spPr>
              <a:xfrm>
                <a:off x="5394700" y="1662057"/>
                <a:ext cx="4758053" cy="472063"/>
              </a:xfrm>
              <a:prstGeom prst="rect">
                <a:avLst/>
              </a:prstGeom>
              <a:noFill/>
            </p:spPr>
            <p:txBody>
              <a:bodyPr wrap="square" rtlCol="0">
                <a:spAutoFit/>
                <a:scene3d>
                  <a:camera prst="orthographicFront"/>
                  <a:lightRig rig="threePt" dir="t"/>
                </a:scene3d>
                <a:sp3d contourW="12700"/>
              </a:bodyPr>
              <a:lstStyle/>
              <a:p>
                <a:r>
                  <a:rPr lang="en-US" altLang="zh-CN" sz="1080">
                    <a:latin typeface="+mn-lt"/>
                    <a:ea typeface="+mn-ea"/>
                    <a:cs typeface="+mn-ea"/>
                    <a:sym typeface="+mn-lt"/>
                  </a:rPr>
                  <a:t>The user can demonstrate on a projector or computer, or print the presentation and make it into a film to be used in a wider field</a:t>
                </a:r>
                <a:endParaRPr lang="en-US" altLang="zh-CN" sz="1080">
                  <a:latin typeface="+mn-lt"/>
                  <a:ea typeface="+mn-ea"/>
                  <a:cs typeface="+mn-ea"/>
                  <a:sym typeface="+mn-lt"/>
                </a:endParaRPr>
              </a:p>
            </p:txBody>
          </p:sp>
        </p:grpSp>
        <p:sp>
          <p:nvSpPr>
            <p:cNvPr id="7" name="椭圆 6"/>
            <p:cNvSpPr/>
            <p:nvPr/>
          </p:nvSpPr>
          <p:spPr>
            <a:xfrm>
              <a:off x="4849960" y="2418813"/>
              <a:ext cx="537474" cy="5374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solidFill>
                <a:cs typeface="+mn-ea"/>
                <a:sym typeface="+mn-lt"/>
              </a:endParaRPr>
            </a:p>
          </p:txBody>
        </p:sp>
        <p:sp>
          <p:nvSpPr>
            <p:cNvPr id="38" name="椭圆 34"/>
            <p:cNvSpPr/>
            <p:nvPr/>
          </p:nvSpPr>
          <p:spPr>
            <a:xfrm>
              <a:off x="5004900" y="2548647"/>
              <a:ext cx="227593" cy="271812"/>
            </a:xfrm>
            <a:custGeom>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2271" tIns="41135" rIns="82271" bIns="4113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20">
                <a:solidFill>
                  <a:schemeClr val="tx1"/>
                </a:solidFill>
                <a:cs typeface="+mn-ea"/>
                <a:sym typeface="+mn-lt"/>
              </a:endParaRPr>
            </a:p>
          </p:txBody>
        </p:sp>
      </p:grpSp>
      <p:grpSp>
        <p:nvGrpSpPr>
          <p:cNvPr id="42" name="组合 41"/>
          <p:cNvGrpSpPr/>
          <p:nvPr/>
        </p:nvGrpSpPr>
        <p:grpSpPr>
          <a:xfrm>
            <a:off x="5549280" y="3376671"/>
            <a:ext cx="5012688" cy="734736"/>
            <a:chOff x="4849960" y="3515534"/>
            <a:chExt cx="5571297" cy="816613"/>
          </a:xfrm>
        </p:grpSpPr>
        <p:grpSp>
          <p:nvGrpSpPr>
            <p:cNvPr id="10" name="组合 9"/>
            <p:cNvGrpSpPr/>
            <p:nvPr/>
          </p:nvGrpSpPr>
          <p:grpSpPr>
            <a:xfrm>
              <a:off x="5474518" y="3515534"/>
              <a:ext cx="4946739" cy="816613"/>
              <a:chOff x="5394700" y="1317507"/>
              <a:chExt cx="4946739" cy="816613"/>
            </a:xfrm>
          </p:grpSpPr>
          <p:sp>
            <p:nvSpPr>
              <p:cNvPr id="12" name="TextBox 19"/>
              <p:cNvSpPr txBox="1"/>
              <p:nvPr/>
            </p:nvSpPr>
            <p:spPr>
              <a:xfrm>
                <a:off x="5394700" y="1317507"/>
                <a:ext cx="2444434" cy="410347"/>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800">
                    <a:solidFill>
                      <a:schemeClr val="tx1"/>
                    </a:solidFill>
                    <a:latin typeface="+mn-lt"/>
                    <a:ea typeface="+mn-ea"/>
                    <a:cs typeface="+mn-ea"/>
                    <a:sym typeface="+mn-lt"/>
                  </a:rPr>
                  <a:t>标题文字添加</a:t>
                </a:r>
                <a:endParaRPr lang="zh-CN" altLang="en-US" sz="1800">
                  <a:solidFill>
                    <a:schemeClr val="tx1"/>
                  </a:solidFill>
                  <a:latin typeface="+mn-lt"/>
                  <a:ea typeface="+mn-ea"/>
                  <a:cs typeface="+mn-ea"/>
                  <a:sym typeface="+mn-lt"/>
                </a:endParaRPr>
              </a:p>
            </p:txBody>
          </p:sp>
          <p:sp>
            <p:nvSpPr>
              <p:cNvPr id="13" name="文本框 12"/>
              <p:cNvSpPr txBox="1"/>
              <p:nvPr/>
            </p:nvSpPr>
            <p:spPr>
              <a:xfrm>
                <a:off x="5394700" y="1662057"/>
                <a:ext cx="4946739" cy="472063"/>
              </a:xfrm>
              <a:prstGeom prst="rect">
                <a:avLst/>
              </a:prstGeom>
              <a:noFill/>
            </p:spPr>
            <p:txBody>
              <a:bodyPr wrap="square" rtlCol="0">
                <a:spAutoFit/>
                <a:scene3d>
                  <a:camera prst="orthographicFront"/>
                  <a:lightRig rig="threePt" dir="t"/>
                </a:scene3d>
                <a:sp3d contourW="12700"/>
              </a:bodyPr>
              <a:lstStyle/>
              <a:p>
                <a:r>
                  <a:rPr lang="en-US" altLang="zh-CN" sz="1080">
                    <a:latin typeface="+mn-lt"/>
                    <a:ea typeface="+mn-ea"/>
                    <a:cs typeface="+mn-ea"/>
                    <a:sym typeface="+mn-lt"/>
                  </a:rPr>
                  <a:t>The user can demonstrate on a projector or computer, or print the presentation and make it into a film to be used in a wider field</a:t>
                </a:r>
                <a:endParaRPr lang="en-US" altLang="zh-CN" sz="1080">
                  <a:latin typeface="+mn-lt"/>
                  <a:ea typeface="+mn-ea"/>
                  <a:cs typeface="+mn-ea"/>
                  <a:sym typeface="+mn-lt"/>
                </a:endParaRPr>
              </a:p>
            </p:txBody>
          </p:sp>
        </p:grpSp>
        <p:sp>
          <p:nvSpPr>
            <p:cNvPr id="11" name="椭圆 10"/>
            <p:cNvSpPr/>
            <p:nvPr/>
          </p:nvSpPr>
          <p:spPr>
            <a:xfrm>
              <a:off x="4849960" y="3649904"/>
              <a:ext cx="537474" cy="5374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solidFill>
                <a:cs typeface="+mn-ea"/>
                <a:sym typeface="+mn-lt"/>
              </a:endParaRPr>
            </a:p>
          </p:txBody>
        </p:sp>
        <p:sp>
          <p:nvSpPr>
            <p:cNvPr id="39" name="椭圆 35"/>
            <p:cNvSpPr/>
            <p:nvPr/>
          </p:nvSpPr>
          <p:spPr>
            <a:xfrm>
              <a:off x="4982791" y="3781039"/>
              <a:ext cx="271812" cy="269211"/>
            </a:xfrm>
            <a:custGeom>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2271" tIns="41135" rIns="82271" bIns="4113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20">
                <a:solidFill>
                  <a:schemeClr val="tx1"/>
                </a:solidFill>
                <a:cs typeface="+mn-ea"/>
                <a:sym typeface="+mn-lt"/>
              </a:endParaRPr>
            </a:p>
          </p:txBody>
        </p:sp>
      </p:grpSp>
      <p:grpSp>
        <p:nvGrpSpPr>
          <p:cNvPr id="43" name="组合 42"/>
          <p:cNvGrpSpPr/>
          <p:nvPr/>
        </p:nvGrpSpPr>
        <p:grpSpPr>
          <a:xfrm>
            <a:off x="5549280" y="4484326"/>
            <a:ext cx="5012688" cy="734736"/>
            <a:chOff x="4849960" y="4746625"/>
            <a:chExt cx="5571297" cy="816613"/>
          </a:xfrm>
        </p:grpSpPr>
        <p:grpSp>
          <p:nvGrpSpPr>
            <p:cNvPr id="15" name="组合 14"/>
            <p:cNvGrpSpPr/>
            <p:nvPr/>
          </p:nvGrpSpPr>
          <p:grpSpPr>
            <a:xfrm>
              <a:off x="5474518" y="4746625"/>
              <a:ext cx="4946739" cy="816613"/>
              <a:chOff x="5394700" y="1317507"/>
              <a:chExt cx="4946739" cy="816613"/>
            </a:xfrm>
          </p:grpSpPr>
          <p:sp>
            <p:nvSpPr>
              <p:cNvPr id="17" name="TextBox 19"/>
              <p:cNvSpPr txBox="1"/>
              <p:nvPr/>
            </p:nvSpPr>
            <p:spPr>
              <a:xfrm>
                <a:off x="5394700" y="1317507"/>
                <a:ext cx="2444434" cy="410347"/>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800">
                    <a:solidFill>
                      <a:schemeClr val="tx1"/>
                    </a:solidFill>
                    <a:latin typeface="+mn-lt"/>
                    <a:ea typeface="+mn-ea"/>
                    <a:cs typeface="+mn-ea"/>
                    <a:sym typeface="+mn-lt"/>
                  </a:rPr>
                  <a:t>标题文字添加</a:t>
                </a:r>
                <a:endParaRPr lang="zh-CN" altLang="en-US" sz="1800">
                  <a:solidFill>
                    <a:schemeClr val="tx1"/>
                  </a:solidFill>
                  <a:latin typeface="+mn-lt"/>
                  <a:ea typeface="+mn-ea"/>
                  <a:cs typeface="+mn-ea"/>
                  <a:sym typeface="+mn-lt"/>
                </a:endParaRPr>
              </a:p>
            </p:txBody>
          </p:sp>
          <p:sp>
            <p:nvSpPr>
              <p:cNvPr id="18" name="文本框 17"/>
              <p:cNvSpPr txBox="1"/>
              <p:nvPr/>
            </p:nvSpPr>
            <p:spPr>
              <a:xfrm>
                <a:off x="5394700" y="1662057"/>
                <a:ext cx="4946739" cy="472063"/>
              </a:xfrm>
              <a:prstGeom prst="rect">
                <a:avLst/>
              </a:prstGeom>
              <a:noFill/>
            </p:spPr>
            <p:txBody>
              <a:bodyPr wrap="square" rtlCol="0">
                <a:spAutoFit/>
                <a:scene3d>
                  <a:camera prst="orthographicFront"/>
                  <a:lightRig rig="threePt" dir="t"/>
                </a:scene3d>
                <a:sp3d contourW="12700"/>
              </a:bodyPr>
              <a:lstStyle/>
              <a:p>
                <a:r>
                  <a:rPr lang="en-US" altLang="zh-CN" sz="1080">
                    <a:latin typeface="+mn-lt"/>
                    <a:ea typeface="+mn-ea"/>
                    <a:cs typeface="+mn-ea"/>
                    <a:sym typeface="+mn-lt"/>
                  </a:rPr>
                  <a:t>The user can demonstrate on a projector or computer, or print the presentation and make it into a film to be used in a wider field</a:t>
                </a:r>
                <a:endParaRPr lang="en-US" altLang="zh-CN" sz="1080">
                  <a:latin typeface="+mn-lt"/>
                  <a:ea typeface="+mn-ea"/>
                  <a:cs typeface="+mn-ea"/>
                  <a:sym typeface="+mn-lt"/>
                </a:endParaRPr>
              </a:p>
            </p:txBody>
          </p:sp>
        </p:grpSp>
        <p:sp>
          <p:nvSpPr>
            <p:cNvPr id="16" name="椭圆 15"/>
            <p:cNvSpPr/>
            <p:nvPr/>
          </p:nvSpPr>
          <p:spPr>
            <a:xfrm>
              <a:off x="4849960" y="4880995"/>
              <a:ext cx="537474" cy="5374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solidFill>
                <a:cs typeface="+mn-ea"/>
                <a:sym typeface="+mn-lt"/>
              </a:endParaRPr>
            </a:p>
          </p:txBody>
        </p:sp>
        <p:sp>
          <p:nvSpPr>
            <p:cNvPr id="40" name="椭圆 36"/>
            <p:cNvSpPr/>
            <p:nvPr/>
          </p:nvSpPr>
          <p:spPr>
            <a:xfrm>
              <a:off x="4982791" y="5015042"/>
              <a:ext cx="271812" cy="263386"/>
            </a:xfrm>
            <a:custGeom>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8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8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8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8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2271" tIns="41135" rIns="82271" bIns="4113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20">
                <a:solidFill>
                  <a:schemeClr val="tx1"/>
                </a:solidFill>
                <a:cs typeface="+mn-ea"/>
                <a:sym typeface="+mn-lt"/>
              </a:endParaRPr>
            </a:p>
          </p:txBody>
        </p:sp>
      </p:gr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1+#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Freeform 33"/>
          <p:cNvSpPr/>
          <p:nvPr/>
        </p:nvSpPr>
        <p:spPr bwMode="auto">
          <a:xfrm>
            <a:off x="6790223" y="3850615"/>
            <a:ext cx="1879175" cy="1634721"/>
          </a:xfrm>
          <a:custGeom>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cxnLst>
              <a:cxn ang="0">
                <a:pos x="T0" y="T1"/>
              </a:cxn>
              <a:cxn ang="0">
                <a:pos x="T2" y="T3"/>
              </a:cxn>
              <a:cxn ang="0">
                <a:pos x="T4" y="T5"/>
              </a:cxn>
              <a:cxn ang="0">
                <a:pos x="T6" y="T7"/>
              </a:cxn>
              <a:cxn ang="0">
                <a:pos x="T8" y="T9"/>
              </a:cxn>
              <a:cxn ang="0">
                <a:pos x="T10" y="T11"/>
              </a:cxn>
              <a:cxn ang="0">
                <a:pos x="T12" y="T13"/>
              </a:cxn>
            </a:cxnLst>
            <a:rect l="0" t="0" r="r" b="b"/>
            <a:pathLst>
              <a:path w="1000" h="867">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rgbClr val="DE5B04"/>
          </a:solidFill>
          <a:ln w="6350">
            <a:noFill/>
          </a:ln>
        </p:spPr>
        <p:txBody>
          <a:bodyPr lIns="121885" tIns="60943" rIns="121885" bIns="60943"/>
          <a:lstStyle/>
          <a:p>
            <a:endParaRPr lang="zh-CN" altLang="en-US" sz="2400">
              <a:solidFill>
                <a:schemeClr val="tx2"/>
              </a:solidFill>
              <a:latin typeface="+mn-lt"/>
              <a:ea typeface="+mn-ea"/>
              <a:cs typeface="+mn-ea"/>
              <a:sym typeface="+mn-lt"/>
            </a:endParaRPr>
          </a:p>
        </p:txBody>
      </p:sp>
      <p:sp>
        <p:nvSpPr>
          <p:cNvPr id="11" name="Freeform 34"/>
          <p:cNvSpPr/>
          <p:nvPr/>
        </p:nvSpPr>
        <p:spPr bwMode="auto">
          <a:xfrm>
            <a:off x="5879716" y="2018314"/>
            <a:ext cx="1594391" cy="2858254"/>
          </a:xfrm>
          <a:custGeom>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rgbClr val="FB7A0B"/>
          </a:solidFill>
          <a:ln w="6350">
            <a:noFill/>
          </a:ln>
        </p:spPr>
        <p:txBody>
          <a:bodyPr lIns="121885" tIns="60943" rIns="121885" bIns="60943"/>
          <a:lstStyle/>
          <a:p>
            <a:endParaRPr lang="zh-CN" altLang="en-US" sz="2400">
              <a:solidFill>
                <a:schemeClr val="tx2"/>
              </a:solidFill>
              <a:latin typeface="+mn-lt"/>
              <a:ea typeface="+mn-ea"/>
              <a:cs typeface="+mn-ea"/>
              <a:sym typeface="+mn-lt"/>
            </a:endParaRPr>
          </a:p>
        </p:txBody>
      </p:sp>
      <p:sp>
        <p:nvSpPr>
          <p:cNvPr id="12" name="Freeform 35"/>
          <p:cNvSpPr/>
          <p:nvPr/>
        </p:nvSpPr>
        <p:spPr bwMode="auto">
          <a:xfrm>
            <a:off x="4343486" y="2161738"/>
            <a:ext cx="1788925" cy="2611542"/>
          </a:xfrm>
          <a:custGeom>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DE5B04"/>
          </a:solidFill>
          <a:ln w="6350">
            <a:noFill/>
          </a:ln>
        </p:spPr>
        <p:txBody>
          <a:bodyPr lIns="121885" tIns="60943" rIns="121885" bIns="60943"/>
          <a:lstStyle/>
          <a:p>
            <a:endParaRPr lang="zh-CN" altLang="en-US" sz="2400">
              <a:solidFill>
                <a:schemeClr val="tx2"/>
              </a:solidFill>
              <a:latin typeface="+mn-lt"/>
              <a:ea typeface="+mn-ea"/>
              <a:cs typeface="+mn-ea"/>
              <a:sym typeface="+mn-lt"/>
            </a:endParaRPr>
          </a:p>
        </p:txBody>
      </p:sp>
      <p:sp>
        <p:nvSpPr>
          <p:cNvPr id="13" name="Freeform 36"/>
          <p:cNvSpPr/>
          <p:nvPr/>
        </p:nvSpPr>
        <p:spPr bwMode="auto">
          <a:xfrm>
            <a:off x="3246470" y="3940879"/>
            <a:ext cx="1983461" cy="1355915"/>
          </a:xfrm>
          <a:custGeom>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rgbClr val="FB7A0B"/>
          </a:solidFill>
          <a:ln w="6350">
            <a:noFill/>
          </a:ln>
        </p:spPr>
        <p:txBody>
          <a:bodyPr lIns="121885" tIns="60943" rIns="121885" bIns="60943"/>
          <a:lstStyle/>
          <a:p>
            <a:endParaRPr lang="zh-CN" altLang="en-US" sz="2400">
              <a:solidFill>
                <a:schemeClr val="tx2"/>
              </a:solidFill>
              <a:latin typeface="+mn-lt"/>
              <a:ea typeface="+mn-ea"/>
              <a:cs typeface="+mn-ea"/>
              <a:sym typeface="+mn-lt"/>
            </a:endParaRPr>
          </a:p>
        </p:txBody>
      </p:sp>
      <p:sp>
        <p:nvSpPr>
          <p:cNvPr id="14" name="Rectangle 38"/>
          <p:cNvSpPr>
            <a:spLocks noChangeArrowheads="1"/>
          </p:cNvSpPr>
          <p:nvPr/>
        </p:nvSpPr>
        <p:spPr bwMode="auto">
          <a:xfrm>
            <a:off x="7722691" y="1892039"/>
            <a:ext cx="2687337" cy="69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zh-CN" altLang="en-US" sz="1600">
                <a:solidFill>
                  <a:schemeClr val="tx1">
                    <a:lumMod val="65000"/>
                    <a:lumOff val="35000"/>
                  </a:schemeClr>
                </a:solidFill>
                <a:latin typeface="+mn-lt"/>
                <a:ea typeface="+mn-ea"/>
                <a:cs typeface="+mn-ea"/>
                <a:sym typeface="+mn-lt"/>
              </a:rPr>
              <a:t>单击编辑标题</a:t>
            </a:r>
            <a:endParaRPr lang="en-US" altLang="zh-CN" sz="1600">
              <a:solidFill>
                <a:schemeClr val="tx1">
                  <a:lumMod val="65000"/>
                  <a:lumOff val="35000"/>
                </a:schemeClr>
              </a:solidFill>
              <a:latin typeface="+mn-lt"/>
              <a:ea typeface="+mn-ea"/>
              <a:cs typeface="+mn-ea"/>
              <a:sym typeface="+mn-lt"/>
            </a:endParaRPr>
          </a:p>
          <a:p>
            <a:pPr defTabSz="1216660">
              <a:spcBef>
                <a:spcPct val="20000"/>
              </a:spcBef>
              <a:defRPr/>
            </a:pPr>
            <a:r>
              <a:rPr lang="zh-CN" altLang="en-US" sz="1335">
                <a:solidFill>
                  <a:schemeClr val="tx1">
                    <a:lumMod val="65000"/>
                    <a:lumOff val="35000"/>
                  </a:schemeClr>
                </a:solidFill>
                <a:latin typeface="+mn-lt"/>
                <a:ea typeface="+mn-ea"/>
                <a:cs typeface="+mn-ea"/>
                <a:sym typeface="+mn-lt"/>
              </a:rPr>
              <a:t>单击此处可编辑内容，根据您的需要自由拉伸文本框大小</a:t>
            </a:r>
            <a:endParaRPr lang="en-US" altLang="zh-CN" sz="1335">
              <a:solidFill>
                <a:schemeClr val="tx1">
                  <a:lumMod val="65000"/>
                  <a:lumOff val="35000"/>
                </a:schemeClr>
              </a:solidFill>
              <a:latin typeface="+mn-lt"/>
              <a:ea typeface="+mn-ea"/>
              <a:cs typeface="+mn-ea"/>
              <a:sym typeface="+mn-lt"/>
            </a:endParaRPr>
          </a:p>
        </p:txBody>
      </p:sp>
      <p:sp>
        <p:nvSpPr>
          <p:cNvPr id="15" name="Rectangle 39"/>
          <p:cNvSpPr>
            <a:spLocks noChangeArrowheads="1"/>
          </p:cNvSpPr>
          <p:nvPr/>
        </p:nvSpPr>
        <p:spPr bwMode="auto">
          <a:xfrm>
            <a:off x="9047315" y="4195102"/>
            <a:ext cx="2687337" cy="69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zh-CN" altLang="en-US" sz="1600">
                <a:solidFill>
                  <a:schemeClr val="tx1">
                    <a:lumMod val="65000"/>
                    <a:lumOff val="35000"/>
                  </a:schemeClr>
                </a:solidFill>
                <a:latin typeface="+mn-lt"/>
                <a:ea typeface="+mn-ea"/>
                <a:cs typeface="+mn-ea"/>
                <a:sym typeface="+mn-lt"/>
              </a:rPr>
              <a:t>单击编辑标题</a:t>
            </a:r>
            <a:endParaRPr lang="en-US" altLang="zh-CN" sz="1600">
              <a:solidFill>
                <a:schemeClr val="tx1">
                  <a:lumMod val="65000"/>
                  <a:lumOff val="35000"/>
                </a:schemeClr>
              </a:solidFill>
              <a:latin typeface="+mn-lt"/>
              <a:ea typeface="+mn-ea"/>
              <a:cs typeface="+mn-ea"/>
              <a:sym typeface="+mn-lt"/>
            </a:endParaRPr>
          </a:p>
          <a:p>
            <a:pPr defTabSz="1216660">
              <a:spcBef>
                <a:spcPct val="20000"/>
              </a:spcBef>
              <a:defRPr/>
            </a:pPr>
            <a:r>
              <a:rPr lang="zh-CN" altLang="en-US" sz="1335">
                <a:solidFill>
                  <a:schemeClr val="tx1">
                    <a:lumMod val="65000"/>
                    <a:lumOff val="35000"/>
                  </a:schemeClr>
                </a:solidFill>
                <a:latin typeface="+mn-lt"/>
                <a:ea typeface="+mn-ea"/>
                <a:cs typeface="+mn-ea"/>
                <a:sym typeface="+mn-lt"/>
              </a:rPr>
              <a:t>单击此处可编辑内容，根据您的需要自由拉伸文本框大小</a:t>
            </a:r>
            <a:endParaRPr lang="en-US" altLang="zh-CN" sz="1335">
              <a:solidFill>
                <a:schemeClr val="tx1">
                  <a:lumMod val="65000"/>
                  <a:lumOff val="35000"/>
                </a:schemeClr>
              </a:solidFill>
              <a:latin typeface="+mn-lt"/>
              <a:ea typeface="+mn-ea"/>
              <a:cs typeface="+mn-ea"/>
              <a:sym typeface="+mn-lt"/>
            </a:endParaRPr>
          </a:p>
        </p:txBody>
      </p:sp>
      <p:sp>
        <p:nvSpPr>
          <p:cNvPr id="16" name="Rectangle 40"/>
          <p:cNvSpPr>
            <a:spLocks noChangeArrowheads="1"/>
          </p:cNvSpPr>
          <p:nvPr/>
        </p:nvSpPr>
        <p:spPr bwMode="auto">
          <a:xfrm>
            <a:off x="1351375" y="2083035"/>
            <a:ext cx="2687337" cy="69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zh-CN" altLang="en-US" sz="1600">
                <a:solidFill>
                  <a:schemeClr val="tx1">
                    <a:lumMod val="65000"/>
                    <a:lumOff val="35000"/>
                  </a:schemeClr>
                </a:solidFill>
                <a:latin typeface="+mn-lt"/>
                <a:ea typeface="+mn-ea"/>
                <a:cs typeface="+mn-ea"/>
                <a:sym typeface="+mn-lt"/>
              </a:rPr>
              <a:t>单击编辑标题</a:t>
            </a:r>
            <a:endParaRPr lang="en-US" altLang="zh-CN" sz="1600">
              <a:solidFill>
                <a:schemeClr val="tx1">
                  <a:lumMod val="65000"/>
                  <a:lumOff val="35000"/>
                </a:schemeClr>
              </a:solidFill>
              <a:latin typeface="+mn-lt"/>
              <a:ea typeface="+mn-ea"/>
              <a:cs typeface="+mn-ea"/>
              <a:sym typeface="+mn-lt"/>
            </a:endParaRPr>
          </a:p>
          <a:p>
            <a:pPr algn="r" defTabSz="1216660">
              <a:spcBef>
                <a:spcPct val="20000"/>
              </a:spcBef>
              <a:defRPr/>
            </a:pPr>
            <a:r>
              <a:rPr lang="zh-CN" altLang="en-US" sz="1335">
                <a:solidFill>
                  <a:schemeClr val="tx1">
                    <a:lumMod val="65000"/>
                    <a:lumOff val="35000"/>
                  </a:schemeClr>
                </a:solidFill>
                <a:latin typeface="+mn-lt"/>
                <a:ea typeface="+mn-ea"/>
                <a:cs typeface="+mn-ea"/>
                <a:sym typeface="+mn-lt"/>
              </a:rPr>
              <a:t>单击此处可编辑内容，根据您的需要自由拉伸文本框大小</a:t>
            </a:r>
            <a:endParaRPr lang="en-US" altLang="zh-CN" sz="1335">
              <a:solidFill>
                <a:schemeClr val="tx1">
                  <a:lumMod val="65000"/>
                  <a:lumOff val="35000"/>
                </a:schemeClr>
              </a:solidFill>
              <a:latin typeface="+mn-lt"/>
              <a:ea typeface="+mn-ea"/>
              <a:cs typeface="+mn-ea"/>
              <a:sym typeface="+mn-lt"/>
            </a:endParaRPr>
          </a:p>
        </p:txBody>
      </p:sp>
      <p:sp>
        <p:nvSpPr>
          <p:cNvPr id="17" name="Rectangle 41"/>
          <p:cNvSpPr>
            <a:spLocks noChangeArrowheads="1"/>
          </p:cNvSpPr>
          <p:nvPr/>
        </p:nvSpPr>
        <p:spPr bwMode="auto">
          <a:xfrm>
            <a:off x="390705" y="4580268"/>
            <a:ext cx="2687337" cy="69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zh-CN" altLang="en-US" sz="1600">
                <a:solidFill>
                  <a:schemeClr val="tx1">
                    <a:lumMod val="65000"/>
                    <a:lumOff val="35000"/>
                  </a:schemeClr>
                </a:solidFill>
                <a:latin typeface="+mn-lt"/>
                <a:ea typeface="+mn-ea"/>
                <a:cs typeface="+mn-ea"/>
                <a:sym typeface="+mn-lt"/>
              </a:rPr>
              <a:t>单击编辑标题</a:t>
            </a:r>
            <a:endParaRPr lang="en-US" altLang="zh-CN" sz="1600">
              <a:solidFill>
                <a:schemeClr val="tx1">
                  <a:lumMod val="65000"/>
                  <a:lumOff val="35000"/>
                </a:schemeClr>
              </a:solidFill>
              <a:latin typeface="+mn-lt"/>
              <a:ea typeface="+mn-ea"/>
              <a:cs typeface="+mn-ea"/>
              <a:sym typeface="+mn-lt"/>
            </a:endParaRPr>
          </a:p>
          <a:p>
            <a:pPr algn="r" defTabSz="1216660">
              <a:spcBef>
                <a:spcPct val="20000"/>
              </a:spcBef>
              <a:defRPr/>
            </a:pPr>
            <a:r>
              <a:rPr lang="zh-CN" altLang="en-US" sz="1335">
                <a:solidFill>
                  <a:schemeClr val="tx1">
                    <a:lumMod val="65000"/>
                    <a:lumOff val="35000"/>
                  </a:schemeClr>
                </a:solidFill>
                <a:latin typeface="+mn-lt"/>
                <a:ea typeface="+mn-ea"/>
                <a:cs typeface="+mn-ea"/>
                <a:sym typeface="+mn-lt"/>
              </a:rPr>
              <a:t>单击此处可编辑内容，根据您的需要自由拉伸文本框大小</a:t>
            </a:r>
            <a:endParaRPr lang="en-US" altLang="zh-CN" sz="1335">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4500"/>
                            </p:stCondLst>
                            <p:childTnLst>
                              <p:par>
                                <p:cTn id="34" presetID="2" presetClass="entr" presetSubtype="8"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50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5500"/>
                            </p:stCondLst>
                            <p:childTnLst>
                              <p:par>
                                <p:cTn id="44" presetID="2" presetClass="entr" presetSubtype="2"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1+#ppt_w/2"/>
                                          </p:val>
                                        </p:tav>
                                        <p:tav tm="100000">
                                          <p:val>
                                            <p:strVal val="#ppt_x"/>
                                          </p:val>
                                        </p:tav>
                                      </p:tavLst>
                                    </p:anim>
                                    <p:anim calcmode="lin" valueType="num">
                                      <p:cBhvr additive="base">
                                        <p:cTn id="47"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554" y="2946452"/>
            <a:ext cx="596835" cy="65715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4" name="矩形 3"/>
          <p:cNvSpPr/>
          <p:nvPr/>
        </p:nvSpPr>
        <p:spPr>
          <a:xfrm>
            <a:off x="2832452" y="2949626"/>
            <a:ext cx="9358889" cy="65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5" tIns="0" rIns="17997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658" y="2182948"/>
            <a:ext cx="9311269" cy="774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311927" y="2178185"/>
            <a:ext cx="853982" cy="77937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38917" name="矩形 11"/>
          <p:cNvSpPr/>
          <p:nvPr/>
        </p:nvSpPr>
        <p:spPr>
          <a:xfrm>
            <a:off x="1854658" y="3921072"/>
            <a:ext cx="8360460" cy="1692093"/>
          </a:xfrm>
          <a:prstGeom prst="rect">
            <a:avLst/>
          </a:prstGeom>
          <a:noFill/>
          <a:ln w="25400">
            <a:noFill/>
          </a:ln>
        </p:spPr>
        <p:txBody>
          <a:bodyPr lIns="121903" tIns="60950" rIns="121903" bIns="60950" anchor="ctr"/>
          <a:lstStyle/>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模板下载：</a:t>
            </a:r>
            <a:r>
              <a:rPr lang="en-US" altLang="zh-CN" sz="140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400" b="1">
                <a:solidFill>
                  <a:srgbClr val="FFC000"/>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行业</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00" b="1">
                <a:solidFill>
                  <a:srgbClr val="4A452A"/>
                </a:solidFill>
                <a:latin typeface="微软雅黑" panose="020b0503020204020204" pitchFamily="34" charset="-122"/>
                <a:ea typeface="微软雅黑" panose="020b0503020204020204" pitchFamily="34" charset="-122"/>
              </a:rPr>
              <a:t>工作</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400" b="1">
                <a:solidFill>
                  <a:srgbClr val="4A452A"/>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节日</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背景图片：</a:t>
            </a:r>
            <a:r>
              <a:rPr lang="en-US" altLang="zh-CN" sz="1400" b="1">
                <a:solidFill>
                  <a:srgbClr val="4A452A"/>
                </a:solidFill>
                <a:latin typeface="微软雅黑" panose="020b0503020204020204" pitchFamily="34" charset="-122"/>
                <a:ea typeface="微软雅黑" panose="020b0503020204020204" pitchFamily="34" charset="-122"/>
              </a:rPr>
              <a:t> </a:t>
            </a:r>
            <a:r>
              <a:rPr lang="en-US" altLang="zh-CN" sz="140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400" b="1">
                <a:solidFill>
                  <a:srgbClr val="4A452A"/>
                </a:solidFill>
                <a:latin typeface="微软雅黑" panose="020b0503020204020204" pitchFamily="34" charset="-122"/>
                <a:ea typeface="微软雅黑" panose="020b0503020204020204" pitchFamily="34" charset="-122"/>
              </a:rPr>
              <a:t>            PPT</a:t>
            </a:r>
            <a:r>
              <a:rPr lang="zh-CN" altLang="en-US" sz="1400" b="1">
                <a:solidFill>
                  <a:srgbClr val="4A452A"/>
                </a:solidFill>
                <a:latin typeface="微软雅黑" panose="020b0503020204020204" pitchFamily="34" charset="-122"/>
                <a:ea typeface="微软雅黑" panose="020b0503020204020204" pitchFamily="34" charset="-122"/>
              </a:rPr>
              <a:t>课件模板：</a:t>
            </a:r>
            <a:r>
              <a:rPr lang="en-US" altLang="zh-CN" sz="140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40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130888" y="155928"/>
            <a:ext cx="3809589" cy="1904794"/>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3504838" y="3141094"/>
            <a:ext cx="5324540" cy="1230658"/>
          </a:xfrm>
          <a:prstGeom prst="rect">
            <a:avLst/>
          </a:prstGeom>
        </p:spPr>
        <p:txBody>
          <a:bodyPr wrap="square" lIns="0" tIns="0" rIns="0" bIns="0">
            <a:spAutoFit/>
          </a:bodyPr>
          <a:lstStyle/>
          <a:p>
            <a:pPr algn="ctr" eaLnBrk="1" hangingPunct="1">
              <a:defRPr/>
            </a:pPr>
            <a:r>
              <a:rPr lang="zh-CN" altLang="en-US" sz="7995" b="1" noProof="1">
                <a:solidFill>
                  <a:schemeClr val="bg1"/>
                </a:solidFill>
                <a:latin typeface="+mn-lt"/>
                <a:ea typeface="+mn-ea"/>
                <a:cs typeface="+mn-ea"/>
                <a:sym typeface="+mn-lt"/>
              </a:rPr>
              <a:t>请输入标题</a:t>
            </a:r>
            <a:endParaRPr lang="zh-CN" altLang="en-US" sz="7995" b="1" noProof="1">
              <a:solidFill>
                <a:schemeClr val="bg1"/>
              </a:solidFill>
              <a:latin typeface="+mn-lt"/>
              <a:ea typeface="+mn-ea"/>
              <a:cs typeface="+mn-ea"/>
              <a:sym typeface="+mn-lt"/>
            </a:endParaRPr>
          </a:p>
        </p:txBody>
      </p:sp>
      <p:sp>
        <p:nvSpPr>
          <p:cNvPr id="15" name="TextBox 11"/>
          <p:cNvSpPr txBox="1"/>
          <p:nvPr/>
        </p:nvSpPr>
        <p:spPr>
          <a:xfrm>
            <a:off x="4272589" y="4484661"/>
            <a:ext cx="3743974" cy="276999"/>
          </a:xfrm>
          <a:prstGeom prst="rect">
            <a:avLst/>
          </a:prstGeom>
          <a:noFill/>
        </p:spPr>
        <p:txBody>
          <a:bodyPr wrap="none">
            <a:spAutoFit/>
          </a:bodyPr>
          <a:lstStyle/>
          <a:p>
            <a:pPr marL="172085" lvl="1" indent="-172085">
              <a:buFont typeface="Arial" panose="020b0604020202020204" pitchFamily="34" charset="0"/>
              <a:buChar char="•"/>
              <a:defRPr/>
            </a:pPr>
            <a:r>
              <a:rPr lang="zh-CN" altLang="en-US" sz="1200" noProof="1">
                <a:solidFill>
                  <a:schemeClr val="bg1"/>
                </a:solidFill>
                <a:latin typeface="+mn-lt"/>
                <a:ea typeface="+mn-ea"/>
                <a:cs typeface="+mn-ea"/>
                <a:sym typeface="+mn-lt"/>
              </a:rPr>
              <a:t>添加相关标题文字添加相关标题文字相关标题文字</a:t>
            </a:r>
            <a:endParaRPr lang="zh-CN" altLang="en-US" sz="1200" noProof="1">
              <a:solidFill>
                <a:schemeClr val="bg1"/>
              </a:solidFill>
              <a:latin typeface="+mn-lt"/>
              <a:ea typeface="+mn-ea"/>
              <a:cs typeface="+mn-ea"/>
              <a:sym typeface="+mn-lt"/>
            </a:endParaRPr>
          </a:p>
        </p:txBody>
      </p:sp>
      <p:sp>
        <p:nvSpPr>
          <p:cNvPr id="17" name="TextBox 11"/>
          <p:cNvSpPr txBox="1"/>
          <p:nvPr/>
        </p:nvSpPr>
        <p:spPr>
          <a:xfrm>
            <a:off x="4272589" y="4802048"/>
            <a:ext cx="3743974" cy="276999"/>
          </a:xfrm>
          <a:prstGeom prst="rect">
            <a:avLst/>
          </a:prstGeom>
          <a:noFill/>
        </p:spPr>
        <p:txBody>
          <a:bodyPr wrap="none">
            <a:spAutoFit/>
          </a:bodyPr>
          <a:lstStyle/>
          <a:p>
            <a:pPr marL="172085" lvl="1" indent="-172085">
              <a:buFont typeface="Arial" panose="020b0604020202020204" pitchFamily="34" charset="0"/>
              <a:buChar char="•"/>
              <a:defRPr/>
            </a:pPr>
            <a:r>
              <a:rPr lang="zh-CN" altLang="en-US" sz="1200" noProof="1">
                <a:solidFill>
                  <a:schemeClr val="bg1"/>
                </a:solidFill>
                <a:latin typeface="+mn-lt"/>
                <a:ea typeface="+mn-ea"/>
                <a:cs typeface="+mn-ea"/>
                <a:sym typeface="+mn-lt"/>
              </a:rPr>
              <a:t>添加相关标题文字添加相关标题文字相关标题文字</a:t>
            </a:r>
            <a:endParaRPr lang="zh-CN" altLang="en-US" sz="1200" noProof="1">
              <a:solidFill>
                <a:schemeClr val="bg1"/>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childTnLst>
                          </p:cTn>
                        </p:par>
                        <p:par>
                          <p:cTn id="14" fill="hold" nodeType="afterGroup">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p:tgtEl>
                                          <p:spTgt spid="17"/>
                                        </p:tgtEl>
                                        <p:attrNameLst>
                                          <p:attrName>ppt_x</p:attrName>
                                        </p:attrNameLst>
                                      </p:cBhvr>
                                      <p:tavLst>
                                        <p:tav tm="0">
                                          <p:val>
                                            <p:strVal val="#ppt_x-#ppt_w*1.125000"/>
                                          </p:val>
                                        </p:tav>
                                        <p:tav tm="100000">
                                          <p:val>
                                            <p:strVal val="#ppt_x"/>
                                          </p:val>
                                        </p:tav>
                                      </p:tavLst>
                                    </p:anim>
                                    <p:animEffect transition="in" filter="wipe(righ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直接连接符 3"/>
          <p:cNvCxnSpPr/>
          <p:nvPr/>
        </p:nvCxnSpPr>
        <p:spPr>
          <a:xfrm>
            <a:off x="1574761" y="3838695"/>
            <a:ext cx="89030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840103" y="3113194"/>
            <a:ext cx="1480023" cy="14800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cs typeface="+mn-ea"/>
              <a:sym typeface="+mn-lt"/>
            </a:endParaRPr>
          </a:p>
        </p:txBody>
      </p:sp>
      <p:sp>
        <p:nvSpPr>
          <p:cNvPr id="9" name="椭圆 8"/>
          <p:cNvSpPr/>
          <p:nvPr/>
        </p:nvSpPr>
        <p:spPr>
          <a:xfrm>
            <a:off x="3097940" y="3113194"/>
            <a:ext cx="1480023" cy="1480021"/>
          </a:xfrm>
          <a:prstGeom prst="ellipse">
            <a:avLst/>
          </a:prstGeom>
          <a:solidFill>
            <a:srgbClr val="DE5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cs typeface="+mn-ea"/>
              <a:sym typeface="+mn-lt"/>
            </a:endParaRPr>
          </a:p>
        </p:txBody>
      </p:sp>
      <p:sp>
        <p:nvSpPr>
          <p:cNvPr id="10" name="椭圆 9"/>
          <p:cNvSpPr/>
          <p:nvPr/>
        </p:nvSpPr>
        <p:spPr>
          <a:xfrm>
            <a:off x="5355778" y="3113194"/>
            <a:ext cx="1480023" cy="14800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cs typeface="+mn-ea"/>
              <a:sym typeface="+mn-lt"/>
            </a:endParaRPr>
          </a:p>
        </p:txBody>
      </p:sp>
      <p:sp>
        <p:nvSpPr>
          <p:cNvPr id="11" name="椭圆 10"/>
          <p:cNvSpPr/>
          <p:nvPr/>
        </p:nvSpPr>
        <p:spPr>
          <a:xfrm>
            <a:off x="7613615" y="3113194"/>
            <a:ext cx="1480023" cy="1480021"/>
          </a:xfrm>
          <a:prstGeom prst="ellipse">
            <a:avLst/>
          </a:prstGeom>
          <a:solidFill>
            <a:srgbClr val="DE5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cs typeface="+mn-ea"/>
              <a:sym typeface="+mn-lt"/>
            </a:endParaRPr>
          </a:p>
        </p:txBody>
      </p:sp>
      <p:sp>
        <p:nvSpPr>
          <p:cNvPr id="12" name="椭圆 11"/>
          <p:cNvSpPr/>
          <p:nvPr/>
        </p:nvSpPr>
        <p:spPr>
          <a:xfrm>
            <a:off x="9871450" y="3113194"/>
            <a:ext cx="1480023" cy="14800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cs typeface="+mn-ea"/>
              <a:sym typeface="+mn-lt"/>
            </a:endParaRPr>
          </a:p>
        </p:txBody>
      </p:sp>
      <p:grpSp>
        <p:nvGrpSpPr>
          <p:cNvPr id="15" name="组合 14"/>
          <p:cNvGrpSpPr/>
          <p:nvPr/>
        </p:nvGrpSpPr>
        <p:grpSpPr>
          <a:xfrm>
            <a:off x="460877" y="4783345"/>
            <a:ext cx="2227769" cy="1070670"/>
            <a:chOff x="1678602" y="4679146"/>
            <a:chExt cx="2228426" cy="1070986"/>
          </a:xfrm>
        </p:grpSpPr>
        <p:sp>
          <p:nvSpPr>
            <p:cNvPr id="16" name="矩形 15"/>
            <p:cNvSpPr/>
            <p:nvPr/>
          </p:nvSpPr>
          <p:spPr>
            <a:xfrm>
              <a:off x="1678602" y="5140811"/>
              <a:ext cx="2228426" cy="609321"/>
            </a:xfrm>
            <a:prstGeom prst="rect">
              <a:avLst/>
            </a:prstGeom>
          </p:spPr>
          <p:txBody>
            <a:bodyPr wrap="square">
              <a:spAutoFit/>
            </a:bodyPr>
            <a:lstStyle/>
            <a:p>
              <a:pPr algn="ctr">
                <a:lnSpc>
                  <a:spcPct val="120000"/>
                </a:lnSpc>
              </a:pPr>
              <a:r>
                <a:rPr lang="zh-CN" altLang="en-US" sz="1400">
                  <a:latin typeface="+mn-lt"/>
                  <a:ea typeface="+mn-ea"/>
                  <a:cs typeface="+mn-ea"/>
                  <a:sym typeface="+mn-lt"/>
                </a:rPr>
                <a:t>用户可以在投影仪或者计算机上进行演示</a:t>
              </a:r>
              <a:endParaRPr lang="zh-CN" altLang="en-US" sz="1400">
                <a:latin typeface="+mn-lt"/>
                <a:ea typeface="+mn-ea"/>
                <a:cs typeface="+mn-ea"/>
                <a:sym typeface="+mn-lt"/>
              </a:endParaRPr>
            </a:p>
          </p:txBody>
        </p:sp>
        <p:sp>
          <p:nvSpPr>
            <p:cNvPr id="17" name="矩形 16"/>
            <p:cNvSpPr/>
            <p:nvPr/>
          </p:nvSpPr>
          <p:spPr>
            <a:xfrm>
              <a:off x="1678602" y="4679146"/>
              <a:ext cx="2228426" cy="461673"/>
            </a:xfrm>
            <a:prstGeom prst="rect">
              <a:avLst/>
            </a:prstGeom>
          </p:spPr>
          <p:txBody>
            <a:bodyPr wrap="square">
              <a:spAutoFit/>
            </a:bodyPr>
            <a:lstStyle/>
            <a:p>
              <a:pPr algn="ctr">
                <a:lnSpc>
                  <a:spcPct val="120000"/>
                </a:lnSpc>
              </a:pPr>
              <a:r>
                <a:rPr lang="zh-CN" altLang="en-US" sz="2000" b="1">
                  <a:latin typeface="+mn-lt"/>
                  <a:ea typeface="+mn-ea"/>
                  <a:cs typeface="+mn-ea"/>
                  <a:sym typeface="+mn-lt"/>
                </a:rPr>
                <a:t>发展历程</a:t>
              </a:r>
              <a:endParaRPr lang="zh-CN" altLang="en-US" sz="2000" b="1">
                <a:latin typeface="+mn-lt"/>
                <a:ea typeface="+mn-ea"/>
                <a:cs typeface="+mn-ea"/>
                <a:sym typeface="+mn-lt"/>
              </a:endParaRPr>
            </a:p>
          </p:txBody>
        </p:sp>
      </p:grpSp>
      <p:grpSp>
        <p:nvGrpSpPr>
          <p:cNvPr id="18" name="组合 17"/>
          <p:cNvGrpSpPr/>
          <p:nvPr/>
        </p:nvGrpSpPr>
        <p:grpSpPr>
          <a:xfrm>
            <a:off x="4981905" y="4783345"/>
            <a:ext cx="2227769" cy="1070670"/>
            <a:chOff x="1678602" y="4679146"/>
            <a:chExt cx="2228426" cy="1070986"/>
          </a:xfrm>
        </p:grpSpPr>
        <p:sp>
          <p:nvSpPr>
            <p:cNvPr id="19" name="矩形 18"/>
            <p:cNvSpPr/>
            <p:nvPr/>
          </p:nvSpPr>
          <p:spPr>
            <a:xfrm>
              <a:off x="1678602" y="5140811"/>
              <a:ext cx="2228426" cy="609321"/>
            </a:xfrm>
            <a:prstGeom prst="rect">
              <a:avLst/>
            </a:prstGeom>
          </p:spPr>
          <p:txBody>
            <a:bodyPr wrap="square">
              <a:spAutoFit/>
            </a:bodyPr>
            <a:lstStyle/>
            <a:p>
              <a:pPr algn="ctr">
                <a:lnSpc>
                  <a:spcPct val="120000"/>
                </a:lnSpc>
              </a:pPr>
              <a:r>
                <a:rPr lang="zh-CN" altLang="en-US" sz="1400">
                  <a:latin typeface="+mn-lt"/>
                  <a:ea typeface="+mn-ea"/>
                  <a:cs typeface="+mn-ea"/>
                  <a:sym typeface="+mn-lt"/>
                </a:rPr>
                <a:t>用户可以在投影仪或者计算机上进行演示</a:t>
              </a:r>
              <a:endParaRPr lang="zh-CN" altLang="en-US" sz="1400">
                <a:latin typeface="+mn-lt"/>
                <a:ea typeface="+mn-ea"/>
                <a:cs typeface="+mn-ea"/>
                <a:sym typeface="+mn-lt"/>
              </a:endParaRPr>
            </a:p>
          </p:txBody>
        </p:sp>
        <p:sp>
          <p:nvSpPr>
            <p:cNvPr id="20" name="矩形 19"/>
            <p:cNvSpPr/>
            <p:nvPr/>
          </p:nvSpPr>
          <p:spPr>
            <a:xfrm>
              <a:off x="1678602" y="4679146"/>
              <a:ext cx="2228426" cy="461673"/>
            </a:xfrm>
            <a:prstGeom prst="rect">
              <a:avLst/>
            </a:prstGeom>
          </p:spPr>
          <p:txBody>
            <a:bodyPr wrap="square">
              <a:spAutoFit/>
            </a:bodyPr>
            <a:lstStyle/>
            <a:p>
              <a:pPr algn="ctr">
                <a:lnSpc>
                  <a:spcPct val="120000"/>
                </a:lnSpc>
              </a:pPr>
              <a:r>
                <a:rPr lang="zh-CN" altLang="en-US" sz="2000" b="1">
                  <a:latin typeface="+mn-lt"/>
                  <a:ea typeface="+mn-ea"/>
                  <a:cs typeface="+mn-ea"/>
                  <a:sym typeface="+mn-lt"/>
                </a:rPr>
                <a:t>发展历程</a:t>
              </a:r>
              <a:endParaRPr lang="zh-CN" altLang="en-US" sz="2000" b="1">
                <a:latin typeface="+mn-lt"/>
                <a:ea typeface="+mn-ea"/>
                <a:cs typeface="+mn-ea"/>
                <a:sym typeface="+mn-lt"/>
              </a:endParaRPr>
            </a:p>
          </p:txBody>
        </p:sp>
      </p:grpSp>
      <p:grpSp>
        <p:nvGrpSpPr>
          <p:cNvPr id="21" name="组合 20"/>
          <p:cNvGrpSpPr/>
          <p:nvPr/>
        </p:nvGrpSpPr>
        <p:grpSpPr>
          <a:xfrm>
            <a:off x="9497577" y="4783345"/>
            <a:ext cx="2227769" cy="1070670"/>
            <a:chOff x="1678602" y="4679146"/>
            <a:chExt cx="2228426" cy="1070986"/>
          </a:xfrm>
        </p:grpSpPr>
        <p:sp>
          <p:nvSpPr>
            <p:cNvPr id="22" name="矩形 21"/>
            <p:cNvSpPr/>
            <p:nvPr/>
          </p:nvSpPr>
          <p:spPr>
            <a:xfrm>
              <a:off x="1678602" y="5140811"/>
              <a:ext cx="2228426" cy="609321"/>
            </a:xfrm>
            <a:prstGeom prst="rect">
              <a:avLst/>
            </a:prstGeom>
          </p:spPr>
          <p:txBody>
            <a:bodyPr wrap="square">
              <a:spAutoFit/>
            </a:bodyPr>
            <a:lstStyle/>
            <a:p>
              <a:pPr algn="ctr">
                <a:lnSpc>
                  <a:spcPct val="120000"/>
                </a:lnSpc>
              </a:pPr>
              <a:r>
                <a:rPr lang="zh-CN" altLang="en-US" sz="1400">
                  <a:latin typeface="+mn-lt"/>
                  <a:ea typeface="+mn-ea"/>
                  <a:cs typeface="+mn-ea"/>
                  <a:sym typeface="+mn-lt"/>
                </a:rPr>
                <a:t>用户可以在投影仪或者计算机上进行演示</a:t>
              </a:r>
              <a:endParaRPr lang="zh-CN" altLang="en-US" sz="1400">
                <a:latin typeface="+mn-lt"/>
                <a:ea typeface="+mn-ea"/>
                <a:cs typeface="+mn-ea"/>
                <a:sym typeface="+mn-lt"/>
              </a:endParaRPr>
            </a:p>
          </p:txBody>
        </p:sp>
        <p:sp>
          <p:nvSpPr>
            <p:cNvPr id="23" name="矩形 22"/>
            <p:cNvSpPr/>
            <p:nvPr/>
          </p:nvSpPr>
          <p:spPr>
            <a:xfrm>
              <a:off x="1678602" y="4679146"/>
              <a:ext cx="2228426" cy="461673"/>
            </a:xfrm>
            <a:prstGeom prst="rect">
              <a:avLst/>
            </a:prstGeom>
          </p:spPr>
          <p:txBody>
            <a:bodyPr wrap="square">
              <a:spAutoFit/>
            </a:bodyPr>
            <a:lstStyle/>
            <a:p>
              <a:pPr algn="ctr">
                <a:lnSpc>
                  <a:spcPct val="120000"/>
                </a:lnSpc>
              </a:pPr>
              <a:r>
                <a:rPr lang="zh-CN" altLang="en-US" sz="2000" b="1">
                  <a:latin typeface="+mn-lt"/>
                  <a:ea typeface="+mn-ea"/>
                  <a:cs typeface="+mn-ea"/>
                  <a:sym typeface="+mn-lt"/>
                </a:rPr>
                <a:t>发展历程</a:t>
              </a:r>
              <a:endParaRPr lang="zh-CN" altLang="en-US" sz="2000" b="1">
                <a:latin typeface="+mn-lt"/>
                <a:ea typeface="+mn-ea"/>
                <a:cs typeface="+mn-ea"/>
                <a:sym typeface="+mn-lt"/>
              </a:endParaRPr>
            </a:p>
          </p:txBody>
        </p:sp>
      </p:grpSp>
      <p:grpSp>
        <p:nvGrpSpPr>
          <p:cNvPr id="24" name="组合 23"/>
          <p:cNvGrpSpPr/>
          <p:nvPr/>
        </p:nvGrpSpPr>
        <p:grpSpPr>
          <a:xfrm>
            <a:off x="2764327" y="1866545"/>
            <a:ext cx="2227769" cy="1070670"/>
            <a:chOff x="1678602" y="4679146"/>
            <a:chExt cx="2228426" cy="1070986"/>
          </a:xfrm>
        </p:grpSpPr>
        <p:sp>
          <p:nvSpPr>
            <p:cNvPr id="25" name="矩形 24"/>
            <p:cNvSpPr/>
            <p:nvPr/>
          </p:nvSpPr>
          <p:spPr>
            <a:xfrm>
              <a:off x="1678602" y="5140811"/>
              <a:ext cx="2228426" cy="609321"/>
            </a:xfrm>
            <a:prstGeom prst="rect">
              <a:avLst/>
            </a:prstGeom>
          </p:spPr>
          <p:txBody>
            <a:bodyPr wrap="square">
              <a:spAutoFit/>
            </a:bodyPr>
            <a:lstStyle/>
            <a:p>
              <a:pPr algn="ctr">
                <a:lnSpc>
                  <a:spcPct val="120000"/>
                </a:lnSpc>
              </a:pPr>
              <a:r>
                <a:rPr lang="zh-CN" altLang="en-US" sz="1400">
                  <a:latin typeface="+mn-lt"/>
                  <a:ea typeface="+mn-ea"/>
                  <a:cs typeface="+mn-ea"/>
                  <a:sym typeface="+mn-lt"/>
                </a:rPr>
                <a:t>用户可以在投影仪或者计算机上进行演示</a:t>
              </a:r>
              <a:endParaRPr lang="zh-CN" altLang="en-US" sz="1400">
                <a:latin typeface="+mn-lt"/>
                <a:ea typeface="+mn-ea"/>
                <a:cs typeface="+mn-ea"/>
                <a:sym typeface="+mn-lt"/>
              </a:endParaRPr>
            </a:p>
          </p:txBody>
        </p:sp>
        <p:sp>
          <p:nvSpPr>
            <p:cNvPr id="26" name="矩形 25"/>
            <p:cNvSpPr/>
            <p:nvPr/>
          </p:nvSpPr>
          <p:spPr>
            <a:xfrm>
              <a:off x="1678602" y="4679146"/>
              <a:ext cx="2228426" cy="461673"/>
            </a:xfrm>
            <a:prstGeom prst="rect">
              <a:avLst/>
            </a:prstGeom>
          </p:spPr>
          <p:txBody>
            <a:bodyPr wrap="square">
              <a:spAutoFit/>
            </a:bodyPr>
            <a:lstStyle/>
            <a:p>
              <a:pPr algn="ctr">
                <a:lnSpc>
                  <a:spcPct val="120000"/>
                </a:lnSpc>
              </a:pPr>
              <a:r>
                <a:rPr lang="zh-CN" altLang="en-US" sz="2000" b="1">
                  <a:latin typeface="+mn-lt"/>
                  <a:ea typeface="+mn-ea"/>
                  <a:cs typeface="+mn-ea"/>
                  <a:sym typeface="+mn-lt"/>
                </a:rPr>
                <a:t>发展历程</a:t>
              </a:r>
              <a:endParaRPr lang="zh-CN" altLang="en-US" sz="2000" b="1">
                <a:latin typeface="+mn-lt"/>
                <a:ea typeface="+mn-ea"/>
                <a:cs typeface="+mn-ea"/>
                <a:sym typeface="+mn-lt"/>
              </a:endParaRPr>
            </a:p>
          </p:txBody>
        </p:sp>
      </p:grpSp>
      <p:grpSp>
        <p:nvGrpSpPr>
          <p:cNvPr id="27" name="组合 26"/>
          <p:cNvGrpSpPr/>
          <p:nvPr/>
        </p:nvGrpSpPr>
        <p:grpSpPr>
          <a:xfrm>
            <a:off x="7239742" y="1866545"/>
            <a:ext cx="2227769" cy="1070670"/>
            <a:chOff x="1678602" y="4679146"/>
            <a:chExt cx="2228426" cy="1070986"/>
          </a:xfrm>
        </p:grpSpPr>
        <p:sp>
          <p:nvSpPr>
            <p:cNvPr id="28" name="矩形 27"/>
            <p:cNvSpPr/>
            <p:nvPr/>
          </p:nvSpPr>
          <p:spPr>
            <a:xfrm>
              <a:off x="1678602" y="5140811"/>
              <a:ext cx="2228426" cy="609321"/>
            </a:xfrm>
            <a:prstGeom prst="rect">
              <a:avLst/>
            </a:prstGeom>
          </p:spPr>
          <p:txBody>
            <a:bodyPr wrap="square">
              <a:spAutoFit/>
            </a:bodyPr>
            <a:lstStyle/>
            <a:p>
              <a:pPr algn="ctr">
                <a:lnSpc>
                  <a:spcPct val="120000"/>
                </a:lnSpc>
              </a:pPr>
              <a:r>
                <a:rPr lang="zh-CN" altLang="en-US" sz="1400">
                  <a:latin typeface="+mn-lt"/>
                  <a:ea typeface="+mn-ea"/>
                  <a:cs typeface="+mn-ea"/>
                  <a:sym typeface="+mn-lt"/>
                </a:rPr>
                <a:t>用户可以在投影仪或者计算机上进行演示</a:t>
              </a:r>
              <a:endParaRPr lang="zh-CN" altLang="en-US" sz="1400">
                <a:latin typeface="+mn-lt"/>
                <a:ea typeface="+mn-ea"/>
                <a:cs typeface="+mn-ea"/>
                <a:sym typeface="+mn-lt"/>
              </a:endParaRPr>
            </a:p>
          </p:txBody>
        </p:sp>
        <p:sp>
          <p:nvSpPr>
            <p:cNvPr id="29" name="矩形 28"/>
            <p:cNvSpPr/>
            <p:nvPr/>
          </p:nvSpPr>
          <p:spPr>
            <a:xfrm>
              <a:off x="1678602" y="4679146"/>
              <a:ext cx="2228426" cy="461673"/>
            </a:xfrm>
            <a:prstGeom prst="rect">
              <a:avLst/>
            </a:prstGeom>
          </p:spPr>
          <p:txBody>
            <a:bodyPr wrap="square">
              <a:spAutoFit/>
            </a:bodyPr>
            <a:lstStyle/>
            <a:p>
              <a:pPr algn="ctr">
                <a:lnSpc>
                  <a:spcPct val="120000"/>
                </a:lnSpc>
              </a:pPr>
              <a:r>
                <a:rPr lang="zh-CN" altLang="en-US" sz="2000" b="1">
                  <a:latin typeface="+mn-lt"/>
                  <a:ea typeface="+mn-ea"/>
                  <a:cs typeface="+mn-ea"/>
                  <a:sym typeface="+mn-lt"/>
                </a:rPr>
                <a:t>发展历程</a:t>
              </a:r>
              <a:endParaRPr lang="zh-CN" altLang="en-US" sz="2000" b="1">
                <a:latin typeface="+mn-lt"/>
                <a:ea typeface="+mn-ea"/>
                <a:cs typeface="+mn-ea"/>
                <a:sym typeface="+mn-lt"/>
              </a:endParaRPr>
            </a:p>
          </p:txBody>
        </p:sp>
      </p:grpSp>
      <p:sp>
        <p:nvSpPr>
          <p:cNvPr id="5" name="文本框 4"/>
          <p:cNvSpPr txBox="1"/>
          <p:nvPr/>
        </p:nvSpPr>
        <p:spPr>
          <a:xfrm>
            <a:off x="1196149" y="3484857"/>
            <a:ext cx="755335" cy="707566"/>
          </a:xfrm>
          <a:prstGeom prst="rect">
            <a:avLst/>
          </a:prstGeom>
          <a:noFill/>
        </p:spPr>
        <p:txBody>
          <a:bodyPr wrap="none" rtlCol="0">
            <a:spAutoFit/>
          </a:bodyPr>
          <a:lstStyle/>
          <a:p>
            <a:pPr algn="ctr"/>
            <a:r>
              <a:rPr lang="en-US" altLang="zh-CN" sz="4000">
                <a:solidFill>
                  <a:schemeClr val="bg1"/>
                </a:solidFill>
                <a:latin typeface="+mn-lt"/>
                <a:ea typeface="+mn-ea"/>
                <a:cs typeface="+mn-ea"/>
                <a:sym typeface="+mn-lt"/>
              </a:rPr>
              <a:t>01</a:t>
            </a:r>
            <a:endParaRPr lang="zh-CN" altLang="en-US" sz="4000">
              <a:solidFill>
                <a:schemeClr val="bg1"/>
              </a:solidFill>
              <a:latin typeface="+mn-lt"/>
              <a:ea typeface="+mn-ea"/>
              <a:cs typeface="+mn-ea"/>
              <a:sym typeface="+mn-lt"/>
            </a:endParaRPr>
          </a:p>
        </p:txBody>
      </p:sp>
      <p:sp>
        <p:nvSpPr>
          <p:cNvPr id="31" name="文本框 30"/>
          <p:cNvSpPr txBox="1"/>
          <p:nvPr/>
        </p:nvSpPr>
        <p:spPr>
          <a:xfrm>
            <a:off x="3460284" y="3484857"/>
            <a:ext cx="755335" cy="707566"/>
          </a:xfrm>
          <a:prstGeom prst="rect">
            <a:avLst/>
          </a:prstGeom>
          <a:noFill/>
        </p:spPr>
        <p:txBody>
          <a:bodyPr wrap="none" rtlCol="0">
            <a:spAutoFit/>
          </a:bodyPr>
          <a:lstStyle/>
          <a:p>
            <a:pPr algn="ctr"/>
            <a:r>
              <a:rPr lang="en-US" altLang="zh-CN" sz="4000">
                <a:solidFill>
                  <a:schemeClr val="bg1"/>
                </a:solidFill>
                <a:latin typeface="+mn-lt"/>
                <a:ea typeface="+mn-ea"/>
                <a:cs typeface="+mn-ea"/>
                <a:sym typeface="+mn-lt"/>
              </a:rPr>
              <a:t>02</a:t>
            </a:r>
            <a:endParaRPr lang="zh-CN" altLang="en-US" sz="4000">
              <a:solidFill>
                <a:schemeClr val="bg1"/>
              </a:solidFill>
              <a:latin typeface="+mn-lt"/>
              <a:ea typeface="+mn-ea"/>
              <a:cs typeface="+mn-ea"/>
              <a:sym typeface="+mn-lt"/>
            </a:endParaRPr>
          </a:p>
        </p:txBody>
      </p:sp>
      <p:sp>
        <p:nvSpPr>
          <p:cNvPr id="32" name="文本框 31"/>
          <p:cNvSpPr txBox="1"/>
          <p:nvPr/>
        </p:nvSpPr>
        <p:spPr>
          <a:xfrm>
            <a:off x="5718123" y="3484857"/>
            <a:ext cx="755335" cy="707566"/>
          </a:xfrm>
          <a:prstGeom prst="rect">
            <a:avLst/>
          </a:prstGeom>
          <a:noFill/>
        </p:spPr>
        <p:txBody>
          <a:bodyPr wrap="none" rtlCol="0">
            <a:spAutoFit/>
          </a:bodyPr>
          <a:lstStyle/>
          <a:p>
            <a:pPr algn="ctr"/>
            <a:r>
              <a:rPr lang="en-US" altLang="zh-CN" sz="4000">
                <a:solidFill>
                  <a:schemeClr val="bg1"/>
                </a:solidFill>
                <a:latin typeface="+mn-lt"/>
                <a:ea typeface="+mn-ea"/>
                <a:cs typeface="+mn-ea"/>
                <a:sym typeface="+mn-lt"/>
              </a:rPr>
              <a:t>03</a:t>
            </a:r>
            <a:endParaRPr lang="zh-CN" altLang="en-US" sz="4000">
              <a:solidFill>
                <a:schemeClr val="bg1"/>
              </a:solidFill>
              <a:latin typeface="+mn-lt"/>
              <a:ea typeface="+mn-ea"/>
              <a:cs typeface="+mn-ea"/>
              <a:sym typeface="+mn-lt"/>
            </a:endParaRPr>
          </a:p>
        </p:txBody>
      </p:sp>
      <p:sp>
        <p:nvSpPr>
          <p:cNvPr id="33" name="文本框 32"/>
          <p:cNvSpPr txBox="1"/>
          <p:nvPr/>
        </p:nvSpPr>
        <p:spPr>
          <a:xfrm>
            <a:off x="7975959" y="3484857"/>
            <a:ext cx="755335" cy="707566"/>
          </a:xfrm>
          <a:prstGeom prst="rect">
            <a:avLst/>
          </a:prstGeom>
          <a:noFill/>
        </p:spPr>
        <p:txBody>
          <a:bodyPr wrap="none" rtlCol="0">
            <a:spAutoFit/>
          </a:bodyPr>
          <a:lstStyle/>
          <a:p>
            <a:pPr algn="ctr"/>
            <a:r>
              <a:rPr lang="en-US" altLang="zh-CN" sz="4000">
                <a:solidFill>
                  <a:schemeClr val="bg1"/>
                </a:solidFill>
                <a:latin typeface="+mn-lt"/>
                <a:ea typeface="+mn-ea"/>
                <a:cs typeface="+mn-ea"/>
                <a:sym typeface="+mn-lt"/>
              </a:rPr>
              <a:t>04</a:t>
            </a:r>
            <a:endParaRPr lang="zh-CN" altLang="en-US" sz="4000">
              <a:solidFill>
                <a:schemeClr val="bg1"/>
              </a:solidFill>
              <a:latin typeface="+mn-lt"/>
              <a:ea typeface="+mn-ea"/>
              <a:cs typeface="+mn-ea"/>
              <a:sym typeface="+mn-lt"/>
            </a:endParaRPr>
          </a:p>
        </p:txBody>
      </p:sp>
      <p:sp>
        <p:nvSpPr>
          <p:cNvPr id="34" name="文本框 33"/>
          <p:cNvSpPr txBox="1"/>
          <p:nvPr/>
        </p:nvSpPr>
        <p:spPr>
          <a:xfrm>
            <a:off x="10233796" y="3484857"/>
            <a:ext cx="755335" cy="707566"/>
          </a:xfrm>
          <a:prstGeom prst="rect">
            <a:avLst/>
          </a:prstGeom>
          <a:noFill/>
        </p:spPr>
        <p:txBody>
          <a:bodyPr wrap="none" rtlCol="0">
            <a:spAutoFit/>
          </a:bodyPr>
          <a:lstStyle/>
          <a:p>
            <a:pPr algn="ctr"/>
            <a:r>
              <a:rPr lang="en-US" altLang="zh-CN" sz="4000">
                <a:solidFill>
                  <a:schemeClr val="bg1"/>
                </a:solidFill>
                <a:latin typeface="+mn-lt"/>
                <a:ea typeface="+mn-ea"/>
                <a:cs typeface="+mn-ea"/>
                <a:sym typeface="+mn-lt"/>
              </a:rPr>
              <a:t>05</a:t>
            </a:r>
            <a:endParaRPr lang="zh-CN" altLang="en-US" sz="4000">
              <a:solidFill>
                <a:schemeClr val="bg1"/>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childTnLst>
                          </p:cTn>
                        </p:par>
                        <p:par>
                          <p:cTn id="59" fill="hold" nodeType="afterGroup">
                            <p:stCondLst>
                              <p:cond delay="1000"/>
                            </p:stCondLst>
                            <p:childTnLst>
                              <p:par>
                                <p:cTn id="60" presetID="12" presetClass="entr" presetSubtype="1"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p:tgtEl>
                                          <p:spTgt spid="15"/>
                                        </p:tgtEl>
                                        <p:attrNameLst>
                                          <p:attrName>ppt_y</p:attrName>
                                        </p:attrNameLst>
                                      </p:cBhvr>
                                      <p:tavLst>
                                        <p:tav tm="0">
                                          <p:val>
                                            <p:strVal val="#ppt_y-#ppt_h*1.125000"/>
                                          </p:val>
                                        </p:tav>
                                        <p:tav tm="100000">
                                          <p:val>
                                            <p:strVal val="#ppt_y"/>
                                          </p:val>
                                        </p:tav>
                                      </p:tavLst>
                                    </p:anim>
                                    <p:animEffect transition="in" filter="wipe(down)">
                                      <p:cBhvr>
                                        <p:cTn id="63" dur="500"/>
                                        <p:tgtEl>
                                          <p:spTgt spid="15"/>
                                        </p:tgtEl>
                                      </p:cBhvr>
                                    </p:animEffect>
                                  </p:childTnLst>
                                </p:cTn>
                              </p:par>
                              <p:par>
                                <p:cTn id="64" presetID="12" presetClass="entr" presetSubtype="4" fill="hold" nodeType="withEffect">
                                  <p:stCondLst>
                                    <p:cond delay="25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p:tgtEl>
                                          <p:spTgt spid="24"/>
                                        </p:tgtEl>
                                        <p:attrNameLst>
                                          <p:attrName>ppt_y</p:attrName>
                                        </p:attrNameLst>
                                      </p:cBhvr>
                                      <p:tavLst>
                                        <p:tav tm="0">
                                          <p:val>
                                            <p:strVal val="#ppt_y+#ppt_h*1.125000"/>
                                          </p:val>
                                        </p:tav>
                                        <p:tav tm="100000">
                                          <p:val>
                                            <p:strVal val="#ppt_y"/>
                                          </p:val>
                                        </p:tav>
                                      </p:tavLst>
                                    </p:anim>
                                    <p:animEffect transition="in" filter="wipe(up)">
                                      <p:cBhvr>
                                        <p:cTn id="67" dur="500"/>
                                        <p:tgtEl>
                                          <p:spTgt spid="24"/>
                                        </p:tgtEl>
                                      </p:cBhvr>
                                    </p:animEffect>
                                  </p:childTnLst>
                                </p:cTn>
                              </p:par>
                              <p:par>
                                <p:cTn id="68" presetID="12" presetClass="entr" presetSubtype="1" fill="hold" nodeType="withEffect">
                                  <p:stCondLst>
                                    <p:cond delay="50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p:tgtEl>
                                          <p:spTgt spid="18"/>
                                        </p:tgtEl>
                                        <p:attrNameLst>
                                          <p:attrName>ppt_y</p:attrName>
                                        </p:attrNameLst>
                                      </p:cBhvr>
                                      <p:tavLst>
                                        <p:tav tm="0">
                                          <p:val>
                                            <p:strVal val="#ppt_y-#ppt_h*1.125000"/>
                                          </p:val>
                                        </p:tav>
                                        <p:tav tm="100000">
                                          <p:val>
                                            <p:strVal val="#ppt_y"/>
                                          </p:val>
                                        </p:tav>
                                      </p:tavLst>
                                    </p:anim>
                                    <p:animEffect transition="in" filter="wipe(down)">
                                      <p:cBhvr>
                                        <p:cTn id="71" dur="500"/>
                                        <p:tgtEl>
                                          <p:spTgt spid="18"/>
                                        </p:tgtEl>
                                      </p:cBhvr>
                                    </p:animEffect>
                                  </p:childTnLst>
                                </p:cTn>
                              </p:par>
                              <p:par>
                                <p:cTn id="72" presetID="12" presetClass="entr" presetSubtype="4" fill="hold" nodeType="withEffect">
                                  <p:stCondLst>
                                    <p:cond delay="75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500"/>
                                        <p:tgtEl>
                                          <p:spTgt spid="27"/>
                                        </p:tgtEl>
                                        <p:attrNameLst>
                                          <p:attrName>ppt_y</p:attrName>
                                        </p:attrNameLst>
                                      </p:cBhvr>
                                      <p:tavLst>
                                        <p:tav tm="0">
                                          <p:val>
                                            <p:strVal val="#ppt_y+#ppt_h*1.125000"/>
                                          </p:val>
                                        </p:tav>
                                        <p:tav tm="100000">
                                          <p:val>
                                            <p:strVal val="#ppt_y"/>
                                          </p:val>
                                        </p:tav>
                                      </p:tavLst>
                                    </p:anim>
                                    <p:animEffect transition="in" filter="wipe(up)">
                                      <p:cBhvr>
                                        <p:cTn id="75" dur="500"/>
                                        <p:tgtEl>
                                          <p:spTgt spid="27"/>
                                        </p:tgtEl>
                                      </p:cBhvr>
                                    </p:animEffect>
                                  </p:childTnLst>
                                </p:cTn>
                              </p:par>
                              <p:par>
                                <p:cTn id="76" presetID="12" presetClass="entr" presetSubtype="1" fill="hold" nodeType="withEffect">
                                  <p:stCondLst>
                                    <p:cond delay="100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p:tgtEl>
                                          <p:spTgt spid="21"/>
                                        </p:tgtEl>
                                        <p:attrNameLst>
                                          <p:attrName>ppt_y</p:attrName>
                                        </p:attrNameLst>
                                      </p:cBhvr>
                                      <p:tavLst>
                                        <p:tav tm="0">
                                          <p:val>
                                            <p:strVal val="#ppt_y-#ppt_h*1.125000"/>
                                          </p:val>
                                        </p:tav>
                                        <p:tav tm="100000">
                                          <p:val>
                                            <p:strVal val="#ppt_y"/>
                                          </p:val>
                                        </p:tav>
                                      </p:tavLst>
                                    </p:anim>
                                    <p:animEffect transition="in" filter="wipe(down)">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5" grpId="0"/>
      <p:bldP spid="31" grpId="0"/>
      <p:bldP spid="32" grpId="0"/>
      <p:bldP spid="33" grpId="0"/>
      <p:bldP spid="34"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7" name="Group 14"/>
          <p:cNvGrpSpPr/>
          <p:nvPr/>
        </p:nvGrpSpPr>
        <p:grpSpPr>
          <a:xfrm>
            <a:off x="2347818" y="2812053"/>
            <a:ext cx="1295062" cy="1904503"/>
            <a:chOff x="4992688" y="0"/>
            <a:chExt cx="615950" cy="865188"/>
          </a:xfrm>
          <a:solidFill>
            <a:srgbClr val="DE5B04"/>
          </a:solidFill>
        </p:grpSpPr>
        <p:sp>
          <p:nvSpPr>
            <p:cNvPr id="118" name="Freeform: Shape 15"/>
            <p:cNvSpPr/>
            <p:nvPr/>
          </p:nvSpPr>
          <p:spPr bwMode="auto">
            <a:xfrm>
              <a:off x="5002213" y="665163"/>
              <a:ext cx="544513" cy="200025"/>
            </a:xfrm>
            <a:custGeom>
              <a:cxnLst>
                <a:cxn ang="0">
                  <a:pos x="23" y="32"/>
                </a:cxn>
                <a:cxn ang="0">
                  <a:pos x="43" y="17"/>
                </a:cxn>
                <a:cxn ang="0">
                  <a:pos x="52" y="19"/>
                </a:cxn>
                <a:cxn ang="0">
                  <a:pos x="73" y="12"/>
                </a:cxn>
                <a:cxn ang="0">
                  <a:pos x="73" y="12"/>
                </a:cxn>
                <a:cxn ang="0">
                  <a:pos x="90" y="3"/>
                </a:cxn>
                <a:cxn ang="0">
                  <a:pos x="100" y="6"/>
                </a:cxn>
                <a:cxn ang="0">
                  <a:pos x="123" y="0"/>
                </a:cxn>
                <a:cxn ang="0">
                  <a:pos x="164" y="26"/>
                </a:cxn>
                <a:cxn ang="0">
                  <a:pos x="180" y="39"/>
                </a:cxn>
                <a:cxn ang="0">
                  <a:pos x="196" y="68"/>
                </a:cxn>
                <a:cxn ang="0">
                  <a:pos x="195" y="72"/>
                </a:cxn>
                <a:cxn ang="0">
                  <a:pos x="1" y="72"/>
                </a:cxn>
                <a:cxn ang="0">
                  <a:pos x="0" y="65"/>
                </a:cxn>
                <a:cxn ang="0">
                  <a:pos x="23" y="32"/>
                </a:cxn>
              </a:cxnLst>
              <a:rect l="0" t="0" r="r" b="b"/>
              <a:pathLst>
                <a:path w="196" h="72">
                  <a:moveTo>
                    <a:pt x="23" y="32"/>
                  </a:moveTo>
                  <a:cubicBezTo>
                    <a:pt x="25" y="24"/>
                    <a:pt x="33" y="17"/>
                    <a:pt x="43" y="17"/>
                  </a:cubicBezTo>
                  <a:cubicBezTo>
                    <a:pt x="46" y="17"/>
                    <a:pt x="49" y="18"/>
                    <a:pt x="52" y="19"/>
                  </a:cubicBezTo>
                  <a:cubicBezTo>
                    <a:pt x="58" y="15"/>
                    <a:pt x="65" y="12"/>
                    <a:pt x="73" y="12"/>
                  </a:cubicBezTo>
                  <a:cubicBezTo>
                    <a:pt x="73" y="12"/>
                    <a:pt x="73" y="12"/>
                    <a:pt x="73" y="12"/>
                  </a:cubicBezTo>
                  <a:cubicBezTo>
                    <a:pt x="76" y="7"/>
                    <a:pt x="82" y="3"/>
                    <a:pt x="90" y="3"/>
                  </a:cubicBezTo>
                  <a:cubicBezTo>
                    <a:pt x="94" y="3"/>
                    <a:pt x="97" y="4"/>
                    <a:pt x="100" y="6"/>
                  </a:cubicBezTo>
                  <a:cubicBezTo>
                    <a:pt x="107" y="2"/>
                    <a:pt x="115" y="0"/>
                    <a:pt x="123" y="0"/>
                  </a:cubicBezTo>
                  <a:cubicBezTo>
                    <a:pt x="142" y="0"/>
                    <a:pt x="159" y="11"/>
                    <a:pt x="164" y="26"/>
                  </a:cubicBezTo>
                  <a:cubicBezTo>
                    <a:pt x="172" y="27"/>
                    <a:pt x="179" y="32"/>
                    <a:pt x="180" y="39"/>
                  </a:cubicBezTo>
                  <a:cubicBezTo>
                    <a:pt x="189" y="45"/>
                    <a:pt x="196" y="56"/>
                    <a:pt x="196" y="68"/>
                  </a:cubicBezTo>
                  <a:cubicBezTo>
                    <a:pt x="196" y="70"/>
                    <a:pt x="195" y="71"/>
                    <a:pt x="195" y="72"/>
                  </a:cubicBezTo>
                  <a:cubicBezTo>
                    <a:pt x="1" y="72"/>
                    <a:pt x="1" y="72"/>
                    <a:pt x="1" y="72"/>
                  </a:cubicBezTo>
                  <a:cubicBezTo>
                    <a:pt x="1" y="70"/>
                    <a:pt x="0" y="68"/>
                    <a:pt x="0" y="65"/>
                  </a:cubicBezTo>
                  <a:cubicBezTo>
                    <a:pt x="0" y="50"/>
                    <a:pt x="10" y="37"/>
                    <a:pt x="23" y="32"/>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sp>
          <p:nvSpPr>
            <p:cNvPr id="119" name="Freeform: Shape 16"/>
            <p:cNvSpPr/>
            <p:nvPr/>
          </p:nvSpPr>
          <p:spPr bwMode="auto">
            <a:xfrm>
              <a:off x="4992688" y="0"/>
              <a:ext cx="615950" cy="661988"/>
            </a:xfrm>
            <a:custGeom>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grpSp>
      <p:grpSp>
        <p:nvGrpSpPr>
          <p:cNvPr id="120" name="Group 17"/>
          <p:cNvGrpSpPr/>
          <p:nvPr/>
        </p:nvGrpSpPr>
        <p:grpSpPr>
          <a:xfrm>
            <a:off x="4023778" y="2812053"/>
            <a:ext cx="1295062" cy="1904503"/>
            <a:chOff x="4992688" y="0"/>
            <a:chExt cx="615950" cy="865188"/>
          </a:xfrm>
          <a:solidFill>
            <a:srgbClr val="FB7A0B"/>
          </a:solidFill>
        </p:grpSpPr>
        <p:sp>
          <p:nvSpPr>
            <p:cNvPr id="121" name="Freeform: Shape 18"/>
            <p:cNvSpPr/>
            <p:nvPr/>
          </p:nvSpPr>
          <p:spPr bwMode="auto">
            <a:xfrm>
              <a:off x="5002213" y="665163"/>
              <a:ext cx="544513" cy="200025"/>
            </a:xfrm>
            <a:custGeom>
              <a:cxnLst>
                <a:cxn ang="0">
                  <a:pos x="23" y="32"/>
                </a:cxn>
                <a:cxn ang="0">
                  <a:pos x="43" y="17"/>
                </a:cxn>
                <a:cxn ang="0">
                  <a:pos x="52" y="19"/>
                </a:cxn>
                <a:cxn ang="0">
                  <a:pos x="73" y="12"/>
                </a:cxn>
                <a:cxn ang="0">
                  <a:pos x="73" y="12"/>
                </a:cxn>
                <a:cxn ang="0">
                  <a:pos x="90" y="3"/>
                </a:cxn>
                <a:cxn ang="0">
                  <a:pos x="100" y="6"/>
                </a:cxn>
                <a:cxn ang="0">
                  <a:pos x="123" y="0"/>
                </a:cxn>
                <a:cxn ang="0">
                  <a:pos x="164" y="26"/>
                </a:cxn>
                <a:cxn ang="0">
                  <a:pos x="180" y="39"/>
                </a:cxn>
                <a:cxn ang="0">
                  <a:pos x="196" y="68"/>
                </a:cxn>
                <a:cxn ang="0">
                  <a:pos x="195" y="72"/>
                </a:cxn>
                <a:cxn ang="0">
                  <a:pos x="1" y="72"/>
                </a:cxn>
                <a:cxn ang="0">
                  <a:pos x="0" y="65"/>
                </a:cxn>
                <a:cxn ang="0">
                  <a:pos x="23" y="32"/>
                </a:cxn>
              </a:cxnLst>
              <a:rect l="0" t="0" r="r" b="b"/>
              <a:pathLst>
                <a:path w="196" h="72">
                  <a:moveTo>
                    <a:pt x="23" y="32"/>
                  </a:moveTo>
                  <a:cubicBezTo>
                    <a:pt x="25" y="24"/>
                    <a:pt x="33" y="17"/>
                    <a:pt x="43" y="17"/>
                  </a:cubicBezTo>
                  <a:cubicBezTo>
                    <a:pt x="46" y="17"/>
                    <a:pt x="49" y="18"/>
                    <a:pt x="52" y="19"/>
                  </a:cubicBezTo>
                  <a:cubicBezTo>
                    <a:pt x="58" y="15"/>
                    <a:pt x="65" y="12"/>
                    <a:pt x="73" y="12"/>
                  </a:cubicBezTo>
                  <a:cubicBezTo>
                    <a:pt x="73" y="12"/>
                    <a:pt x="73" y="12"/>
                    <a:pt x="73" y="12"/>
                  </a:cubicBezTo>
                  <a:cubicBezTo>
                    <a:pt x="76" y="7"/>
                    <a:pt x="82" y="3"/>
                    <a:pt x="90" y="3"/>
                  </a:cubicBezTo>
                  <a:cubicBezTo>
                    <a:pt x="94" y="3"/>
                    <a:pt x="97" y="4"/>
                    <a:pt x="100" y="6"/>
                  </a:cubicBezTo>
                  <a:cubicBezTo>
                    <a:pt x="107" y="2"/>
                    <a:pt x="115" y="0"/>
                    <a:pt x="123" y="0"/>
                  </a:cubicBezTo>
                  <a:cubicBezTo>
                    <a:pt x="142" y="0"/>
                    <a:pt x="159" y="11"/>
                    <a:pt x="164" y="26"/>
                  </a:cubicBezTo>
                  <a:cubicBezTo>
                    <a:pt x="172" y="27"/>
                    <a:pt x="179" y="32"/>
                    <a:pt x="180" y="39"/>
                  </a:cubicBezTo>
                  <a:cubicBezTo>
                    <a:pt x="189" y="45"/>
                    <a:pt x="196" y="56"/>
                    <a:pt x="196" y="68"/>
                  </a:cubicBezTo>
                  <a:cubicBezTo>
                    <a:pt x="196" y="70"/>
                    <a:pt x="195" y="71"/>
                    <a:pt x="195" y="72"/>
                  </a:cubicBezTo>
                  <a:cubicBezTo>
                    <a:pt x="1" y="72"/>
                    <a:pt x="1" y="72"/>
                    <a:pt x="1" y="72"/>
                  </a:cubicBezTo>
                  <a:cubicBezTo>
                    <a:pt x="1" y="70"/>
                    <a:pt x="0" y="68"/>
                    <a:pt x="0" y="65"/>
                  </a:cubicBezTo>
                  <a:cubicBezTo>
                    <a:pt x="0" y="50"/>
                    <a:pt x="10" y="37"/>
                    <a:pt x="23" y="32"/>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sp>
          <p:nvSpPr>
            <p:cNvPr id="122" name="Freeform: Shape 19"/>
            <p:cNvSpPr/>
            <p:nvPr/>
          </p:nvSpPr>
          <p:spPr bwMode="auto">
            <a:xfrm>
              <a:off x="4992688" y="0"/>
              <a:ext cx="615950" cy="661988"/>
            </a:xfrm>
            <a:custGeom>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grpSp>
      <p:grpSp>
        <p:nvGrpSpPr>
          <p:cNvPr id="123" name="Group 20"/>
          <p:cNvGrpSpPr/>
          <p:nvPr/>
        </p:nvGrpSpPr>
        <p:grpSpPr>
          <a:xfrm>
            <a:off x="5623561" y="2812053"/>
            <a:ext cx="1295062" cy="1904503"/>
            <a:chOff x="4992688" y="0"/>
            <a:chExt cx="615950" cy="865188"/>
          </a:xfrm>
          <a:solidFill>
            <a:srgbClr val="DE5B04"/>
          </a:solidFill>
        </p:grpSpPr>
        <p:sp>
          <p:nvSpPr>
            <p:cNvPr id="124" name="Freeform: Shape 21"/>
            <p:cNvSpPr/>
            <p:nvPr/>
          </p:nvSpPr>
          <p:spPr bwMode="auto">
            <a:xfrm>
              <a:off x="5002213" y="665163"/>
              <a:ext cx="544513" cy="200025"/>
            </a:xfrm>
            <a:custGeom>
              <a:cxnLst>
                <a:cxn ang="0">
                  <a:pos x="23" y="32"/>
                </a:cxn>
                <a:cxn ang="0">
                  <a:pos x="43" y="17"/>
                </a:cxn>
                <a:cxn ang="0">
                  <a:pos x="52" y="19"/>
                </a:cxn>
                <a:cxn ang="0">
                  <a:pos x="73" y="12"/>
                </a:cxn>
                <a:cxn ang="0">
                  <a:pos x="73" y="12"/>
                </a:cxn>
                <a:cxn ang="0">
                  <a:pos x="90" y="3"/>
                </a:cxn>
                <a:cxn ang="0">
                  <a:pos x="100" y="6"/>
                </a:cxn>
                <a:cxn ang="0">
                  <a:pos x="123" y="0"/>
                </a:cxn>
                <a:cxn ang="0">
                  <a:pos x="164" y="26"/>
                </a:cxn>
                <a:cxn ang="0">
                  <a:pos x="180" y="39"/>
                </a:cxn>
                <a:cxn ang="0">
                  <a:pos x="196" y="68"/>
                </a:cxn>
                <a:cxn ang="0">
                  <a:pos x="195" y="72"/>
                </a:cxn>
                <a:cxn ang="0">
                  <a:pos x="1" y="72"/>
                </a:cxn>
                <a:cxn ang="0">
                  <a:pos x="0" y="65"/>
                </a:cxn>
                <a:cxn ang="0">
                  <a:pos x="23" y="32"/>
                </a:cxn>
              </a:cxnLst>
              <a:rect l="0" t="0" r="r" b="b"/>
              <a:pathLst>
                <a:path w="196" h="72">
                  <a:moveTo>
                    <a:pt x="23" y="32"/>
                  </a:moveTo>
                  <a:cubicBezTo>
                    <a:pt x="25" y="24"/>
                    <a:pt x="33" y="17"/>
                    <a:pt x="43" y="17"/>
                  </a:cubicBezTo>
                  <a:cubicBezTo>
                    <a:pt x="46" y="17"/>
                    <a:pt x="49" y="18"/>
                    <a:pt x="52" y="19"/>
                  </a:cubicBezTo>
                  <a:cubicBezTo>
                    <a:pt x="58" y="15"/>
                    <a:pt x="65" y="12"/>
                    <a:pt x="73" y="12"/>
                  </a:cubicBezTo>
                  <a:cubicBezTo>
                    <a:pt x="73" y="12"/>
                    <a:pt x="73" y="12"/>
                    <a:pt x="73" y="12"/>
                  </a:cubicBezTo>
                  <a:cubicBezTo>
                    <a:pt x="76" y="7"/>
                    <a:pt x="82" y="3"/>
                    <a:pt x="90" y="3"/>
                  </a:cubicBezTo>
                  <a:cubicBezTo>
                    <a:pt x="94" y="3"/>
                    <a:pt x="97" y="4"/>
                    <a:pt x="100" y="6"/>
                  </a:cubicBezTo>
                  <a:cubicBezTo>
                    <a:pt x="107" y="2"/>
                    <a:pt x="115" y="0"/>
                    <a:pt x="123" y="0"/>
                  </a:cubicBezTo>
                  <a:cubicBezTo>
                    <a:pt x="142" y="0"/>
                    <a:pt x="159" y="11"/>
                    <a:pt x="164" y="26"/>
                  </a:cubicBezTo>
                  <a:cubicBezTo>
                    <a:pt x="172" y="27"/>
                    <a:pt x="179" y="32"/>
                    <a:pt x="180" y="39"/>
                  </a:cubicBezTo>
                  <a:cubicBezTo>
                    <a:pt x="189" y="45"/>
                    <a:pt x="196" y="56"/>
                    <a:pt x="196" y="68"/>
                  </a:cubicBezTo>
                  <a:cubicBezTo>
                    <a:pt x="196" y="70"/>
                    <a:pt x="195" y="71"/>
                    <a:pt x="195" y="72"/>
                  </a:cubicBezTo>
                  <a:cubicBezTo>
                    <a:pt x="1" y="72"/>
                    <a:pt x="1" y="72"/>
                    <a:pt x="1" y="72"/>
                  </a:cubicBezTo>
                  <a:cubicBezTo>
                    <a:pt x="1" y="70"/>
                    <a:pt x="0" y="68"/>
                    <a:pt x="0" y="65"/>
                  </a:cubicBezTo>
                  <a:cubicBezTo>
                    <a:pt x="0" y="50"/>
                    <a:pt x="10" y="37"/>
                    <a:pt x="23" y="32"/>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sp>
          <p:nvSpPr>
            <p:cNvPr id="125" name="Freeform: Shape 22"/>
            <p:cNvSpPr/>
            <p:nvPr/>
          </p:nvSpPr>
          <p:spPr bwMode="auto">
            <a:xfrm>
              <a:off x="4992688" y="0"/>
              <a:ext cx="615950" cy="661988"/>
            </a:xfrm>
            <a:custGeom>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grpSp>
      <p:grpSp>
        <p:nvGrpSpPr>
          <p:cNvPr id="126" name="Group 23"/>
          <p:cNvGrpSpPr/>
          <p:nvPr/>
        </p:nvGrpSpPr>
        <p:grpSpPr>
          <a:xfrm>
            <a:off x="7299523" y="2812053"/>
            <a:ext cx="1295062" cy="1904503"/>
            <a:chOff x="4992688" y="0"/>
            <a:chExt cx="615950" cy="865188"/>
          </a:xfrm>
          <a:solidFill>
            <a:srgbClr val="FB7A0B"/>
          </a:solidFill>
        </p:grpSpPr>
        <p:sp>
          <p:nvSpPr>
            <p:cNvPr id="127" name="Freeform: Shape 24"/>
            <p:cNvSpPr/>
            <p:nvPr/>
          </p:nvSpPr>
          <p:spPr bwMode="auto">
            <a:xfrm>
              <a:off x="5002213" y="665163"/>
              <a:ext cx="544513" cy="200025"/>
            </a:xfrm>
            <a:custGeom>
              <a:cxnLst>
                <a:cxn ang="0">
                  <a:pos x="23" y="32"/>
                </a:cxn>
                <a:cxn ang="0">
                  <a:pos x="43" y="17"/>
                </a:cxn>
                <a:cxn ang="0">
                  <a:pos x="52" y="19"/>
                </a:cxn>
                <a:cxn ang="0">
                  <a:pos x="73" y="12"/>
                </a:cxn>
                <a:cxn ang="0">
                  <a:pos x="73" y="12"/>
                </a:cxn>
                <a:cxn ang="0">
                  <a:pos x="90" y="3"/>
                </a:cxn>
                <a:cxn ang="0">
                  <a:pos x="100" y="6"/>
                </a:cxn>
                <a:cxn ang="0">
                  <a:pos x="123" y="0"/>
                </a:cxn>
                <a:cxn ang="0">
                  <a:pos x="164" y="26"/>
                </a:cxn>
                <a:cxn ang="0">
                  <a:pos x="180" y="39"/>
                </a:cxn>
                <a:cxn ang="0">
                  <a:pos x="196" y="68"/>
                </a:cxn>
                <a:cxn ang="0">
                  <a:pos x="195" y="72"/>
                </a:cxn>
                <a:cxn ang="0">
                  <a:pos x="1" y="72"/>
                </a:cxn>
                <a:cxn ang="0">
                  <a:pos x="0" y="65"/>
                </a:cxn>
                <a:cxn ang="0">
                  <a:pos x="23" y="32"/>
                </a:cxn>
              </a:cxnLst>
              <a:rect l="0" t="0" r="r" b="b"/>
              <a:pathLst>
                <a:path w="196" h="72">
                  <a:moveTo>
                    <a:pt x="23" y="32"/>
                  </a:moveTo>
                  <a:cubicBezTo>
                    <a:pt x="25" y="24"/>
                    <a:pt x="33" y="17"/>
                    <a:pt x="43" y="17"/>
                  </a:cubicBezTo>
                  <a:cubicBezTo>
                    <a:pt x="46" y="17"/>
                    <a:pt x="49" y="18"/>
                    <a:pt x="52" y="19"/>
                  </a:cubicBezTo>
                  <a:cubicBezTo>
                    <a:pt x="58" y="15"/>
                    <a:pt x="65" y="12"/>
                    <a:pt x="73" y="12"/>
                  </a:cubicBezTo>
                  <a:cubicBezTo>
                    <a:pt x="73" y="12"/>
                    <a:pt x="73" y="12"/>
                    <a:pt x="73" y="12"/>
                  </a:cubicBezTo>
                  <a:cubicBezTo>
                    <a:pt x="76" y="7"/>
                    <a:pt x="82" y="3"/>
                    <a:pt x="90" y="3"/>
                  </a:cubicBezTo>
                  <a:cubicBezTo>
                    <a:pt x="94" y="3"/>
                    <a:pt x="97" y="4"/>
                    <a:pt x="100" y="6"/>
                  </a:cubicBezTo>
                  <a:cubicBezTo>
                    <a:pt x="107" y="2"/>
                    <a:pt x="115" y="0"/>
                    <a:pt x="123" y="0"/>
                  </a:cubicBezTo>
                  <a:cubicBezTo>
                    <a:pt x="142" y="0"/>
                    <a:pt x="159" y="11"/>
                    <a:pt x="164" y="26"/>
                  </a:cubicBezTo>
                  <a:cubicBezTo>
                    <a:pt x="172" y="27"/>
                    <a:pt x="179" y="32"/>
                    <a:pt x="180" y="39"/>
                  </a:cubicBezTo>
                  <a:cubicBezTo>
                    <a:pt x="189" y="45"/>
                    <a:pt x="196" y="56"/>
                    <a:pt x="196" y="68"/>
                  </a:cubicBezTo>
                  <a:cubicBezTo>
                    <a:pt x="196" y="70"/>
                    <a:pt x="195" y="71"/>
                    <a:pt x="195" y="72"/>
                  </a:cubicBezTo>
                  <a:cubicBezTo>
                    <a:pt x="1" y="72"/>
                    <a:pt x="1" y="72"/>
                    <a:pt x="1" y="72"/>
                  </a:cubicBezTo>
                  <a:cubicBezTo>
                    <a:pt x="1" y="70"/>
                    <a:pt x="0" y="68"/>
                    <a:pt x="0" y="65"/>
                  </a:cubicBezTo>
                  <a:cubicBezTo>
                    <a:pt x="0" y="50"/>
                    <a:pt x="10" y="37"/>
                    <a:pt x="23" y="32"/>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sp>
          <p:nvSpPr>
            <p:cNvPr id="128" name="Freeform: Shape 25"/>
            <p:cNvSpPr/>
            <p:nvPr/>
          </p:nvSpPr>
          <p:spPr bwMode="auto">
            <a:xfrm>
              <a:off x="4992688" y="0"/>
              <a:ext cx="615950" cy="661988"/>
            </a:xfrm>
            <a:custGeom>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grpSp>
      <p:grpSp>
        <p:nvGrpSpPr>
          <p:cNvPr id="129" name="Group 26"/>
          <p:cNvGrpSpPr/>
          <p:nvPr/>
        </p:nvGrpSpPr>
        <p:grpSpPr>
          <a:xfrm>
            <a:off x="9018355" y="2805771"/>
            <a:ext cx="1295062" cy="1904503"/>
            <a:chOff x="4992688" y="0"/>
            <a:chExt cx="615950" cy="865188"/>
          </a:xfrm>
          <a:solidFill>
            <a:srgbClr val="DE5B04"/>
          </a:solidFill>
        </p:grpSpPr>
        <p:sp>
          <p:nvSpPr>
            <p:cNvPr id="130" name="Freeform: Shape 27"/>
            <p:cNvSpPr/>
            <p:nvPr/>
          </p:nvSpPr>
          <p:spPr bwMode="auto">
            <a:xfrm>
              <a:off x="5002213" y="665163"/>
              <a:ext cx="544513" cy="200025"/>
            </a:xfrm>
            <a:custGeom>
              <a:cxnLst>
                <a:cxn ang="0">
                  <a:pos x="23" y="32"/>
                </a:cxn>
                <a:cxn ang="0">
                  <a:pos x="43" y="17"/>
                </a:cxn>
                <a:cxn ang="0">
                  <a:pos x="52" y="19"/>
                </a:cxn>
                <a:cxn ang="0">
                  <a:pos x="73" y="12"/>
                </a:cxn>
                <a:cxn ang="0">
                  <a:pos x="73" y="12"/>
                </a:cxn>
                <a:cxn ang="0">
                  <a:pos x="90" y="3"/>
                </a:cxn>
                <a:cxn ang="0">
                  <a:pos x="100" y="6"/>
                </a:cxn>
                <a:cxn ang="0">
                  <a:pos x="123" y="0"/>
                </a:cxn>
                <a:cxn ang="0">
                  <a:pos x="164" y="26"/>
                </a:cxn>
                <a:cxn ang="0">
                  <a:pos x="180" y="39"/>
                </a:cxn>
                <a:cxn ang="0">
                  <a:pos x="196" y="68"/>
                </a:cxn>
                <a:cxn ang="0">
                  <a:pos x="195" y="72"/>
                </a:cxn>
                <a:cxn ang="0">
                  <a:pos x="1" y="72"/>
                </a:cxn>
                <a:cxn ang="0">
                  <a:pos x="0" y="65"/>
                </a:cxn>
                <a:cxn ang="0">
                  <a:pos x="23" y="32"/>
                </a:cxn>
              </a:cxnLst>
              <a:rect l="0" t="0" r="r" b="b"/>
              <a:pathLst>
                <a:path w="196" h="72">
                  <a:moveTo>
                    <a:pt x="23" y="32"/>
                  </a:moveTo>
                  <a:cubicBezTo>
                    <a:pt x="25" y="24"/>
                    <a:pt x="33" y="17"/>
                    <a:pt x="43" y="17"/>
                  </a:cubicBezTo>
                  <a:cubicBezTo>
                    <a:pt x="46" y="17"/>
                    <a:pt x="49" y="18"/>
                    <a:pt x="52" y="19"/>
                  </a:cubicBezTo>
                  <a:cubicBezTo>
                    <a:pt x="58" y="15"/>
                    <a:pt x="65" y="12"/>
                    <a:pt x="73" y="12"/>
                  </a:cubicBezTo>
                  <a:cubicBezTo>
                    <a:pt x="73" y="12"/>
                    <a:pt x="73" y="12"/>
                    <a:pt x="73" y="12"/>
                  </a:cubicBezTo>
                  <a:cubicBezTo>
                    <a:pt x="76" y="7"/>
                    <a:pt x="82" y="3"/>
                    <a:pt x="90" y="3"/>
                  </a:cubicBezTo>
                  <a:cubicBezTo>
                    <a:pt x="94" y="3"/>
                    <a:pt x="97" y="4"/>
                    <a:pt x="100" y="6"/>
                  </a:cubicBezTo>
                  <a:cubicBezTo>
                    <a:pt x="107" y="2"/>
                    <a:pt x="115" y="0"/>
                    <a:pt x="123" y="0"/>
                  </a:cubicBezTo>
                  <a:cubicBezTo>
                    <a:pt x="142" y="0"/>
                    <a:pt x="159" y="11"/>
                    <a:pt x="164" y="26"/>
                  </a:cubicBezTo>
                  <a:cubicBezTo>
                    <a:pt x="172" y="27"/>
                    <a:pt x="179" y="32"/>
                    <a:pt x="180" y="39"/>
                  </a:cubicBezTo>
                  <a:cubicBezTo>
                    <a:pt x="189" y="45"/>
                    <a:pt x="196" y="56"/>
                    <a:pt x="196" y="68"/>
                  </a:cubicBezTo>
                  <a:cubicBezTo>
                    <a:pt x="196" y="70"/>
                    <a:pt x="195" y="71"/>
                    <a:pt x="195" y="72"/>
                  </a:cubicBezTo>
                  <a:cubicBezTo>
                    <a:pt x="1" y="72"/>
                    <a:pt x="1" y="72"/>
                    <a:pt x="1" y="72"/>
                  </a:cubicBezTo>
                  <a:cubicBezTo>
                    <a:pt x="1" y="70"/>
                    <a:pt x="0" y="68"/>
                    <a:pt x="0" y="65"/>
                  </a:cubicBezTo>
                  <a:cubicBezTo>
                    <a:pt x="0" y="50"/>
                    <a:pt x="10" y="37"/>
                    <a:pt x="23" y="32"/>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sp>
          <p:nvSpPr>
            <p:cNvPr id="131" name="Freeform: Shape 28"/>
            <p:cNvSpPr/>
            <p:nvPr/>
          </p:nvSpPr>
          <p:spPr bwMode="auto">
            <a:xfrm>
              <a:off x="4992688" y="0"/>
              <a:ext cx="615950" cy="661988"/>
            </a:xfrm>
            <a:custGeom>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grpSp>
      <p:grpSp>
        <p:nvGrpSpPr>
          <p:cNvPr id="132" name="Group 29"/>
          <p:cNvGrpSpPr/>
          <p:nvPr/>
        </p:nvGrpSpPr>
        <p:grpSpPr>
          <a:xfrm>
            <a:off x="2589158" y="2162737"/>
            <a:ext cx="7076728" cy="429404"/>
            <a:chOff x="2588238" y="2807150"/>
            <a:chExt cx="7078578" cy="429517"/>
          </a:xfrm>
        </p:grpSpPr>
        <p:cxnSp>
          <p:nvCxnSpPr>
            <p:cNvPr id="133" name="Straight Connector 30"/>
            <p:cNvCxnSpPr/>
            <p:nvPr/>
          </p:nvCxnSpPr>
          <p:spPr>
            <a:xfrm>
              <a:off x="2588238" y="2807150"/>
              <a:ext cx="707857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134" name="Group 31"/>
            <p:cNvGrpSpPr/>
            <p:nvPr/>
          </p:nvGrpSpPr>
          <p:grpSpPr>
            <a:xfrm>
              <a:off x="2588654" y="2807150"/>
              <a:ext cx="7078162" cy="429517"/>
              <a:chOff x="2588654" y="2807150"/>
              <a:chExt cx="7078162" cy="429517"/>
            </a:xfrm>
          </p:grpSpPr>
          <p:cxnSp>
            <p:nvCxnSpPr>
              <p:cNvPr id="135" name="Straight Connector 32"/>
              <p:cNvCxnSpPr/>
              <p:nvPr/>
            </p:nvCxnSpPr>
            <p:spPr>
              <a:xfrm flipH="1">
                <a:off x="2588654" y="2807150"/>
                <a:ext cx="0" cy="425447"/>
              </a:xfrm>
              <a:prstGeom prst="line">
                <a:avLst/>
              </a:prstGeom>
              <a:ln>
                <a:prstDash val="sysDash"/>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33"/>
              <p:cNvCxnSpPr/>
              <p:nvPr/>
            </p:nvCxnSpPr>
            <p:spPr>
              <a:xfrm flipH="1">
                <a:off x="4681666" y="2807150"/>
                <a:ext cx="0" cy="425447"/>
              </a:xfrm>
              <a:prstGeom prst="line">
                <a:avLst/>
              </a:prstGeom>
              <a:ln>
                <a:prstDash val="sysDash"/>
                <a:tailEnd type="oval"/>
              </a:ln>
            </p:spPr>
            <p:style>
              <a:lnRef idx="1">
                <a:schemeClr val="accent1"/>
              </a:lnRef>
              <a:fillRef idx="0">
                <a:schemeClr val="accent1"/>
              </a:fillRef>
              <a:effectRef idx="0">
                <a:schemeClr val="accent1"/>
              </a:effectRef>
              <a:fontRef idx="minor">
                <a:schemeClr val="tx1"/>
              </a:fontRef>
            </p:style>
          </p:cxnSp>
          <p:cxnSp>
            <p:nvCxnSpPr>
              <p:cNvPr id="137" name="Straight Connector 34"/>
              <p:cNvCxnSpPr/>
              <p:nvPr/>
            </p:nvCxnSpPr>
            <p:spPr>
              <a:xfrm flipH="1">
                <a:off x="6194776" y="2807150"/>
                <a:ext cx="0" cy="425447"/>
              </a:xfrm>
              <a:prstGeom prst="line">
                <a:avLst/>
              </a:prstGeom>
              <a:ln>
                <a:prstDash val="sysDash"/>
                <a:tailEnd type="oval"/>
              </a:ln>
            </p:spPr>
            <p:style>
              <a:lnRef idx="1">
                <a:schemeClr val="accent1"/>
              </a:lnRef>
              <a:fillRef idx="0">
                <a:schemeClr val="accent1"/>
              </a:fillRef>
              <a:effectRef idx="0">
                <a:schemeClr val="accent1"/>
              </a:effectRef>
              <a:fontRef idx="minor">
                <a:schemeClr val="tx1"/>
              </a:fontRef>
            </p:style>
          </p:cxnSp>
          <p:cxnSp>
            <p:nvCxnSpPr>
              <p:cNvPr id="138" name="Straight Connector 35"/>
              <p:cNvCxnSpPr/>
              <p:nvPr/>
            </p:nvCxnSpPr>
            <p:spPr>
              <a:xfrm flipH="1">
                <a:off x="7750973" y="2811220"/>
                <a:ext cx="0" cy="425447"/>
              </a:xfrm>
              <a:prstGeom prst="line">
                <a:avLst/>
              </a:prstGeom>
              <a:ln>
                <a:prstDash val="sysDash"/>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36"/>
              <p:cNvCxnSpPr/>
              <p:nvPr/>
            </p:nvCxnSpPr>
            <p:spPr>
              <a:xfrm flipH="1">
                <a:off x="9666816" y="2807150"/>
                <a:ext cx="0" cy="425447"/>
              </a:xfrm>
              <a:prstGeom prst="line">
                <a:avLst/>
              </a:prstGeom>
              <a:ln>
                <a:prstDash val="sysDash"/>
                <a:tailEnd type="oval"/>
              </a:ln>
            </p:spPr>
            <p:style>
              <a:lnRef idx="1">
                <a:schemeClr val="accent1"/>
              </a:lnRef>
              <a:fillRef idx="0">
                <a:schemeClr val="accent1"/>
              </a:fillRef>
              <a:effectRef idx="0">
                <a:schemeClr val="accent1"/>
              </a:effectRef>
              <a:fontRef idx="minor">
                <a:schemeClr val="tx1"/>
              </a:fontRef>
            </p:style>
          </p:cxnSp>
        </p:grpSp>
      </p:grpSp>
      <p:grpSp>
        <p:nvGrpSpPr>
          <p:cNvPr id="140" name="Group 37"/>
          <p:cNvGrpSpPr/>
          <p:nvPr/>
        </p:nvGrpSpPr>
        <p:grpSpPr>
          <a:xfrm>
            <a:off x="2100607" y="5048761"/>
            <a:ext cx="8386739" cy="740617"/>
            <a:chOff x="1446648" y="2161845"/>
            <a:chExt cx="11660559" cy="740812"/>
          </a:xfrm>
        </p:grpSpPr>
        <p:grpSp>
          <p:nvGrpSpPr>
            <p:cNvPr id="141" name="Group 38"/>
            <p:cNvGrpSpPr/>
            <p:nvPr/>
          </p:nvGrpSpPr>
          <p:grpSpPr>
            <a:xfrm>
              <a:off x="1446648" y="2161845"/>
              <a:ext cx="2213143" cy="740812"/>
              <a:chOff x="1732858" y="5001250"/>
              <a:chExt cx="2213143" cy="740812"/>
            </a:xfrm>
          </p:grpSpPr>
          <p:sp>
            <p:nvSpPr>
              <p:cNvPr id="154" name="TextBox 51"/>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mn-lt"/>
                    <a:ea typeface="+mn-ea"/>
                    <a:cs typeface="+mn-ea"/>
                    <a:sym typeface="+mn-lt"/>
                  </a:rPr>
                  <a:t>标题文本预设</a:t>
                </a:r>
                <a:endParaRPr lang="zh-CN" altLang="en-US" sz="1600" b="1">
                  <a:solidFill>
                    <a:schemeClr val="bg1">
                      <a:lumMod val="50000"/>
                    </a:schemeClr>
                  </a:solidFill>
                  <a:latin typeface="+mn-lt"/>
                  <a:ea typeface="+mn-ea"/>
                  <a:cs typeface="+mn-ea"/>
                  <a:sym typeface="+mn-lt"/>
                </a:endParaRPr>
              </a:p>
            </p:txBody>
          </p:sp>
          <p:sp>
            <p:nvSpPr>
              <p:cNvPr id="155" name="TextBox 52"/>
              <p:cNvSpPr txBox="1"/>
              <p:nvPr/>
            </p:nvSpPr>
            <p:spPr bwMode="auto">
              <a:xfrm>
                <a:off x="1732858" y="5167832"/>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800">
                    <a:solidFill>
                      <a:schemeClr val="bg1">
                        <a:lumMod val="50000"/>
                      </a:schemeClr>
                    </a:solidFill>
                    <a:latin typeface="+mn-lt"/>
                    <a:ea typeface="+mn-ea"/>
                    <a:cs typeface="+mn-ea"/>
                    <a:sym typeface="+mn-lt"/>
                  </a:rPr>
                  <a:t>此部分内容作为文字排版占位显示 </a:t>
                </a:r>
                <a:br>
                  <a:rPr lang="zh-CN" altLang="en-US" sz="800">
                    <a:solidFill>
                      <a:schemeClr val="bg1">
                        <a:lumMod val="50000"/>
                      </a:schemeClr>
                    </a:solidFill>
                    <a:latin typeface="+mn-lt"/>
                    <a:ea typeface="+mn-ea"/>
                    <a:cs typeface="+mn-ea"/>
                    <a:sym typeface="+mn-lt"/>
                  </a:rPr>
                </a:br>
                <a:r>
                  <a:rPr lang="zh-CN" altLang="en-US" sz="800">
                    <a:solidFill>
                      <a:schemeClr val="bg1">
                        <a:lumMod val="50000"/>
                      </a:schemeClr>
                    </a:solidFill>
                    <a:latin typeface="+mn-lt"/>
                    <a:ea typeface="+mn-ea"/>
                    <a:cs typeface="+mn-ea"/>
                    <a:sym typeface="+mn-lt"/>
                  </a:rPr>
                  <a:t>（建议使用主题字体）</a:t>
                </a:r>
                <a:endParaRPr lang="zh-CN" altLang="en-US" sz="800">
                  <a:solidFill>
                    <a:schemeClr val="bg1">
                      <a:lumMod val="50000"/>
                    </a:schemeClr>
                  </a:solidFill>
                  <a:latin typeface="+mn-lt"/>
                  <a:ea typeface="+mn-ea"/>
                  <a:cs typeface="+mn-ea"/>
                  <a:sym typeface="+mn-lt"/>
                </a:endParaRPr>
              </a:p>
            </p:txBody>
          </p:sp>
        </p:grpSp>
        <p:grpSp>
          <p:nvGrpSpPr>
            <p:cNvPr id="142" name="Group 39"/>
            <p:cNvGrpSpPr/>
            <p:nvPr/>
          </p:nvGrpSpPr>
          <p:grpSpPr>
            <a:xfrm>
              <a:off x="3808502" y="2161845"/>
              <a:ext cx="2213143" cy="740812"/>
              <a:chOff x="1732858" y="5001250"/>
              <a:chExt cx="2213143" cy="740812"/>
            </a:xfrm>
          </p:grpSpPr>
          <p:sp>
            <p:nvSpPr>
              <p:cNvPr id="152" name="TextBox 49"/>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mn-lt"/>
                    <a:ea typeface="+mn-ea"/>
                    <a:cs typeface="+mn-ea"/>
                    <a:sym typeface="+mn-lt"/>
                  </a:rPr>
                  <a:t>标题文本预设</a:t>
                </a:r>
                <a:endParaRPr lang="zh-CN" altLang="en-US" sz="1600" b="1">
                  <a:solidFill>
                    <a:schemeClr val="bg1">
                      <a:lumMod val="50000"/>
                    </a:schemeClr>
                  </a:solidFill>
                  <a:latin typeface="+mn-lt"/>
                  <a:ea typeface="+mn-ea"/>
                  <a:cs typeface="+mn-ea"/>
                  <a:sym typeface="+mn-lt"/>
                </a:endParaRPr>
              </a:p>
            </p:txBody>
          </p:sp>
          <p:sp>
            <p:nvSpPr>
              <p:cNvPr id="153" name="TextBox 50"/>
              <p:cNvSpPr txBox="1"/>
              <p:nvPr/>
            </p:nvSpPr>
            <p:spPr bwMode="auto">
              <a:xfrm>
                <a:off x="1732858" y="5167832"/>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800">
                    <a:solidFill>
                      <a:schemeClr val="bg1">
                        <a:lumMod val="50000"/>
                      </a:schemeClr>
                    </a:solidFill>
                    <a:latin typeface="+mn-lt"/>
                    <a:ea typeface="+mn-ea"/>
                    <a:cs typeface="+mn-ea"/>
                    <a:sym typeface="+mn-lt"/>
                  </a:rPr>
                  <a:t>此部分内容作为文字排版占位显示 </a:t>
                </a:r>
                <a:br>
                  <a:rPr lang="zh-CN" altLang="en-US" sz="800">
                    <a:solidFill>
                      <a:schemeClr val="bg1">
                        <a:lumMod val="50000"/>
                      </a:schemeClr>
                    </a:solidFill>
                    <a:latin typeface="+mn-lt"/>
                    <a:ea typeface="+mn-ea"/>
                    <a:cs typeface="+mn-ea"/>
                    <a:sym typeface="+mn-lt"/>
                  </a:rPr>
                </a:br>
                <a:r>
                  <a:rPr lang="zh-CN" altLang="en-US" sz="800">
                    <a:solidFill>
                      <a:schemeClr val="bg1">
                        <a:lumMod val="50000"/>
                      </a:schemeClr>
                    </a:solidFill>
                    <a:latin typeface="+mn-lt"/>
                    <a:ea typeface="+mn-ea"/>
                    <a:cs typeface="+mn-ea"/>
                    <a:sym typeface="+mn-lt"/>
                  </a:rPr>
                  <a:t>（建议使用主题字体）</a:t>
                </a:r>
                <a:endParaRPr lang="zh-CN" altLang="en-US" sz="800">
                  <a:solidFill>
                    <a:schemeClr val="bg1">
                      <a:lumMod val="50000"/>
                    </a:schemeClr>
                  </a:solidFill>
                  <a:latin typeface="+mn-lt"/>
                  <a:ea typeface="+mn-ea"/>
                  <a:cs typeface="+mn-ea"/>
                  <a:sym typeface="+mn-lt"/>
                </a:endParaRPr>
              </a:p>
            </p:txBody>
          </p:sp>
        </p:grpSp>
        <p:grpSp>
          <p:nvGrpSpPr>
            <p:cNvPr id="143" name="Group 40"/>
            <p:cNvGrpSpPr/>
            <p:nvPr/>
          </p:nvGrpSpPr>
          <p:grpSpPr>
            <a:xfrm>
              <a:off x="6170356" y="2161845"/>
              <a:ext cx="2213143" cy="740812"/>
              <a:chOff x="1732858" y="5001250"/>
              <a:chExt cx="2213143" cy="740812"/>
            </a:xfrm>
          </p:grpSpPr>
          <p:sp>
            <p:nvSpPr>
              <p:cNvPr id="150" name="TextBox 47"/>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mn-lt"/>
                    <a:ea typeface="+mn-ea"/>
                    <a:cs typeface="+mn-ea"/>
                    <a:sym typeface="+mn-lt"/>
                  </a:rPr>
                  <a:t>标题文本预设</a:t>
                </a:r>
                <a:endParaRPr lang="zh-CN" altLang="en-US" sz="1600" b="1">
                  <a:solidFill>
                    <a:schemeClr val="bg1">
                      <a:lumMod val="50000"/>
                    </a:schemeClr>
                  </a:solidFill>
                  <a:latin typeface="+mn-lt"/>
                  <a:ea typeface="+mn-ea"/>
                  <a:cs typeface="+mn-ea"/>
                  <a:sym typeface="+mn-lt"/>
                </a:endParaRPr>
              </a:p>
            </p:txBody>
          </p:sp>
          <p:sp>
            <p:nvSpPr>
              <p:cNvPr id="151" name="TextBox 48"/>
              <p:cNvSpPr txBox="1"/>
              <p:nvPr/>
            </p:nvSpPr>
            <p:spPr bwMode="auto">
              <a:xfrm>
                <a:off x="1732858" y="5167832"/>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800">
                    <a:solidFill>
                      <a:schemeClr val="bg1">
                        <a:lumMod val="50000"/>
                      </a:schemeClr>
                    </a:solidFill>
                    <a:latin typeface="+mn-lt"/>
                    <a:ea typeface="+mn-ea"/>
                    <a:cs typeface="+mn-ea"/>
                    <a:sym typeface="+mn-lt"/>
                  </a:rPr>
                  <a:t>此部分内容作为文字排版占位显示 </a:t>
                </a:r>
                <a:br>
                  <a:rPr lang="zh-CN" altLang="en-US" sz="800">
                    <a:solidFill>
                      <a:schemeClr val="bg1">
                        <a:lumMod val="50000"/>
                      </a:schemeClr>
                    </a:solidFill>
                    <a:latin typeface="+mn-lt"/>
                    <a:ea typeface="+mn-ea"/>
                    <a:cs typeface="+mn-ea"/>
                    <a:sym typeface="+mn-lt"/>
                  </a:rPr>
                </a:br>
                <a:r>
                  <a:rPr lang="zh-CN" altLang="en-US" sz="800">
                    <a:solidFill>
                      <a:schemeClr val="bg1">
                        <a:lumMod val="50000"/>
                      </a:schemeClr>
                    </a:solidFill>
                    <a:latin typeface="+mn-lt"/>
                    <a:ea typeface="+mn-ea"/>
                    <a:cs typeface="+mn-ea"/>
                    <a:sym typeface="+mn-lt"/>
                  </a:rPr>
                  <a:t>（建议使用主题字体）</a:t>
                </a:r>
                <a:endParaRPr lang="zh-CN" altLang="en-US" sz="800">
                  <a:solidFill>
                    <a:schemeClr val="bg1">
                      <a:lumMod val="50000"/>
                    </a:schemeClr>
                  </a:solidFill>
                  <a:latin typeface="+mn-lt"/>
                  <a:ea typeface="+mn-ea"/>
                  <a:cs typeface="+mn-ea"/>
                  <a:sym typeface="+mn-lt"/>
                </a:endParaRPr>
              </a:p>
            </p:txBody>
          </p:sp>
        </p:grpSp>
        <p:grpSp>
          <p:nvGrpSpPr>
            <p:cNvPr id="144" name="Group 41"/>
            <p:cNvGrpSpPr/>
            <p:nvPr/>
          </p:nvGrpSpPr>
          <p:grpSpPr>
            <a:xfrm>
              <a:off x="8532210" y="2161845"/>
              <a:ext cx="2213143" cy="740812"/>
              <a:chOff x="1732858" y="5001250"/>
              <a:chExt cx="2213143" cy="740812"/>
            </a:xfrm>
          </p:grpSpPr>
          <p:sp>
            <p:nvSpPr>
              <p:cNvPr id="148" name="TextBox 45"/>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mn-lt"/>
                    <a:ea typeface="+mn-ea"/>
                    <a:cs typeface="+mn-ea"/>
                    <a:sym typeface="+mn-lt"/>
                  </a:rPr>
                  <a:t>标题文本预设</a:t>
                </a:r>
                <a:endParaRPr lang="zh-CN" altLang="en-US" sz="1600" b="1">
                  <a:solidFill>
                    <a:schemeClr val="bg1">
                      <a:lumMod val="50000"/>
                    </a:schemeClr>
                  </a:solidFill>
                  <a:latin typeface="+mn-lt"/>
                  <a:ea typeface="+mn-ea"/>
                  <a:cs typeface="+mn-ea"/>
                  <a:sym typeface="+mn-lt"/>
                </a:endParaRPr>
              </a:p>
            </p:txBody>
          </p:sp>
          <p:sp>
            <p:nvSpPr>
              <p:cNvPr id="149" name="TextBox 46"/>
              <p:cNvSpPr txBox="1"/>
              <p:nvPr/>
            </p:nvSpPr>
            <p:spPr bwMode="auto">
              <a:xfrm>
                <a:off x="1732858" y="5167832"/>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800">
                    <a:solidFill>
                      <a:schemeClr val="bg1">
                        <a:lumMod val="50000"/>
                      </a:schemeClr>
                    </a:solidFill>
                    <a:latin typeface="+mn-lt"/>
                    <a:ea typeface="+mn-ea"/>
                    <a:cs typeface="+mn-ea"/>
                    <a:sym typeface="+mn-lt"/>
                  </a:rPr>
                  <a:t>此部分内容作为文字排版占位显示 </a:t>
                </a:r>
                <a:br>
                  <a:rPr lang="zh-CN" altLang="en-US" sz="800">
                    <a:solidFill>
                      <a:schemeClr val="bg1">
                        <a:lumMod val="50000"/>
                      </a:schemeClr>
                    </a:solidFill>
                    <a:latin typeface="+mn-lt"/>
                    <a:ea typeface="+mn-ea"/>
                    <a:cs typeface="+mn-ea"/>
                    <a:sym typeface="+mn-lt"/>
                  </a:rPr>
                </a:br>
                <a:r>
                  <a:rPr lang="zh-CN" altLang="en-US" sz="800">
                    <a:solidFill>
                      <a:schemeClr val="bg1">
                        <a:lumMod val="50000"/>
                      </a:schemeClr>
                    </a:solidFill>
                    <a:latin typeface="+mn-lt"/>
                    <a:ea typeface="+mn-ea"/>
                    <a:cs typeface="+mn-ea"/>
                    <a:sym typeface="+mn-lt"/>
                  </a:rPr>
                  <a:t>（建议使用主题字体）</a:t>
                </a:r>
                <a:endParaRPr lang="zh-CN" altLang="en-US" sz="800">
                  <a:solidFill>
                    <a:schemeClr val="bg1">
                      <a:lumMod val="50000"/>
                    </a:schemeClr>
                  </a:solidFill>
                  <a:latin typeface="+mn-lt"/>
                  <a:ea typeface="+mn-ea"/>
                  <a:cs typeface="+mn-ea"/>
                  <a:sym typeface="+mn-lt"/>
                </a:endParaRPr>
              </a:p>
            </p:txBody>
          </p:sp>
        </p:grpSp>
        <p:grpSp>
          <p:nvGrpSpPr>
            <p:cNvPr id="145" name="Group 42"/>
            <p:cNvGrpSpPr/>
            <p:nvPr/>
          </p:nvGrpSpPr>
          <p:grpSpPr>
            <a:xfrm>
              <a:off x="10894064" y="2161845"/>
              <a:ext cx="2213143" cy="740812"/>
              <a:chOff x="1732858" y="5001250"/>
              <a:chExt cx="2213143" cy="740812"/>
            </a:xfrm>
          </p:grpSpPr>
          <p:sp>
            <p:nvSpPr>
              <p:cNvPr id="146" name="TextBox 43"/>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mn-lt"/>
                    <a:ea typeface="+mn-ea"/>
                    <a:cs typeface="+mn-ea"/>
                    <a:sym typeface="+mn-lt"/>
                  </a:rPr>
                  <a:t>标题文本预设</a:t>
                </a:r>
                <a:endParaRPr lang="zh-CN" altLang="en-US" sz="1600" b="1">
                  <a:solidFill>
                    <a:schemeClr val="bg1">
                      <a:lumMod val="50000"/>
                    </a:schemeClr>
                  </a:solidFill>
                  <a:latin typeface="+mn-lt"/>
                  <a:ea typeface="+mn-ea"/>
                  <a:cs typeface="+mn-ea"/>
                  <a:sym typeface="+mn-lt"/>
                </a:endParaRPr>
              </a:p>
            </p:txBody>
          </p:sp>
          <p:sp>
            <p:nvSpPr>
              <p:cNvPr id="147" name="TextBox 44"/>
              <p:cNvSpPr txBox="1"/>
              <p:nvPr/>
            </p:nvSpPr>
            <p:spPr bwMode="auto">
              <a:xfrm>
                <a:off x="1732858" y="5167832"/>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800">
                    <a:solidFill>
                      <a:schemeClr val="bg1">
                        <a:lumMod val="50000"/>
                      </a:schemeClr>
                    </a:solidFill>
                    <a:latin typeface="+mn-lt"/>
                    <a:ea typeface="+mn-ea"/>
                    <a:cs typeface="+mn-ea"/>
                    <a:sym typeface="+mn-lt"/>
                  </a:rPr>
                  <a:t>此部分内容作为文字排版占位显示 </a:t>
                </a:r>
                <a:br>
                  <a:rPr lang="zh-CN" altLang="en-US" sz="800">
                    <a:solidFill>
                      <a:schemeClr val="bg1">
                        <a:lumMod val="50000"/>
                      </a:schemeClr>
                    </a:solidFill>
                    <a:latin typeface="+mn-lt"/>
                    <a:ea typeface="+mn-ea"/>
                    <a:cs typeface="+mn-ea"/>
                    <a:sym typeface="+mn-lt"/>
                  </a:rPr>
                </a:br>
                <a:r>
                  <a:rPr lang="zh-CN" altLang="en-US" sz="800">
                    <a:solidFill>
                      <a:schemeClr val="bg1">
                        <a:lumMod val="50000"/>
                      </a:schemeClr>
                    </a:solidFill>
                    <a:latin typeface="+mn-lt"/>
                    <a:ea typeface="+mn-ea"/>
                    <a:cs typeface="+mn-ea"/>
                    <a:sym typeface="+mn-lt"/>
                  </a:rPr>
                  <a:t>（建议使用主题字体）</a:t>
                </a:r>
                <a:endParaRPr lang="zh-CN" altLang="en-US" sz="800">
                  <a:solidFill>
                    <a:schemeClr val="bg1">
                      <a:lumMod val="50000"/>
                    </a:schemeClr>
                  </a:solidFill>
                  <a:latin typeface="+mn-lt"/>
                  <a:ea typeface="+mn-ea"/>
                  <a:cs typeface="+mn-ea"/>
                  <a:sym typeface="+mn-lt"/>
                </a:endParaRPr>
              </a:p>
            </p:txBody>
          </p:sp>
        </p:grpSp>
      </p:gr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anim calcmode="lin" valueType="num">
                                      <p:cBhvr>
                                        <p:cTn id="8" dur="1000" fill="hold"/>
                                        <p:tgtEl>
                                          <p:spTgt spid="117"/>
                                        </p:tgtEl>
                                        <p:attrNameLst>
                                          <p:attrName>ppt_x</p:attrName>
                                        </p:attrNameLst>
                                      </p:cBhvr>
                                      <p:tavLst>
                                        <p:tav tm="0">
                                          <p:val>
                                            <p:strVal val="#ppt_x"/>
                                          </p:val>
                                        </p:tav>
                                        <p:tav tm="100000">
                                          <p:val>
                                            <p:strVal val="#ppt_x"/>
                                          </p:val>
                                        </p:tav>
                                      </p:tavLst>
                                    </p:anim>
                                    <p:anim calcmode="lin" valueType="num">
                                      <p:cBhvr>
                                        <p:cTn id="9" dur="1000" fill="hold"/>
                                        <p:tgtEl>
                                          <p:spTgt spid="1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1000"/>
                                        <p:tgtEl>
                                          <p:spTgt spid="120"/>
                                        </p:tgtEl>
                                      </p:cBhvr>
                                    </p:animEffect>
                                    <p:anim calcmode="lin" valueType="num">
                                      <p:cBhvr>
                                        <p:cTn id="13" dur="1000" fill="hold"/>
                                        <p:tgtEl>
                                          <p:spTgt spid="120"/>
                                        </p:tgtEl>
                                        <p:attrNameLst>
                                          <p:attrName>ppt_x</p:attrName>
                                        </p:attrNameLst>
                                      </p:cBhvr>
                                      <p:tavLst>
                                        <p:tav tm="0">
                                          <p:val>
                                            <p:strVal val="#ppt_x"/>
                                          </p:val>
                                        </p:tav>
                                        <p:tav tm="100000">
                                          <p:val>
                                            <p:strVal val="#ppt_x"/>
                                          </p:val>
                                        </p:tav>
                                      </p:tavLst>
                                    </p:anim>
                                    <p:anim calcmode="lin" valueType="num">
                                      <p:cBhvr>
                                        <p:cTn id="14" dur="1000" fill="hold"/>
                                        <p:tgtEl>
                                          <p:spTgt spid="1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1000"/>
                                        <p:tgtEl>
                                          <p:spTgt spid="123"/>
                                        </p:tgtEl>
                                      </p:cBhvr>
                                    </p:animEffect>
                                    <p:anim calcmode="lin" valueType="num">
                                      <p:cBhvr>
                                        <p:cTn id="18" dur="1000" fill="hold"/>
                                        <p:tgtEl>
                                          <p:spTgt spid="123"/>
                                        </p:tgtEl>
                                        <p:attrNameLst>
                                          <p:attrName>ppt_x</p:attrName>
                                        </p:attrNameLst>
                                      </p:cBhvr>
                                      <p:tavLst>
                                        <p:tav tm="0">
                                          <p:val>
                                            <p:strVal val="#ppt_x"/>
                                          </p:val>
                                        </p:tav>
                                        <p:tav tm="100000">
                                          <p:val>
                                            <p:strVal val="#ppt_x"/>
                                          </p:val>
                                        </p:tav>
                                      </p:tavLst>
                                    </p:anim>
                                    <p:anim calcmode="lin" valueType="num">
                                      <p:cBhvr>
                                        <p:cTn id="19" dur="1000" fill="hold"/>
                                        <p:tgtEl>
                                          <p:spTgt spid="1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fade">
                                      <p:cBhvr>
                                        <p:cTn id="22" dur="1000"/>
                                        <p:tgtEl>
                                          <p:spTgt spid="126"/>
                                        </p:tgtEl>
                                      </p:cBhvr>
                                    </p:animEffect>
                                    <p:anim calcmode="lin" valueType="num">
                                      <p:cBhvr>
                                        <p:cTn id="23" dur="1000" fill="hold"/>
                                        <p:tgtEl>
                                          <p:spTgt spid="126"/>
                                        </p:tgtEl>
                                        <p:attrNameLst>
                                          <p:attrName>ppt_x</p:attrName>
                                        </p:attrNameLst>
                                      </p:cBhvr>
                                      <p:tavLst>
                                        <p:tav tm="0">
                                          <p:val>
                                            <p:strVal val="#ppt_x"/>
                                          </p:val>
                                        </p:tav>
                                        <p:tav tm="100000">
                                          <p:val>
                                            <p:strVal val="#ppt_x"/>
                                          </p:val>
                                        </p:tav>
                                      </p:tavLst>
                                    </p:anim>
                                    <p:anim calcmode="lin" valueType="num">
                                      <p:cBhvr>
                                        <p:cTn id="24" dur="1000" fill="hold"/>
                                        <p:tgtEl>
                                          <p:spTgt spid="1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fade">
                                      <p:cBhvr>
                                        <p:cTn id="27" dur="1000"/>
                                        <p:tgtEl>
                                          <p:spTgt spid="129"/>
                                        </p:tgtEl>
                                      </p:cBhvr>
                                    </p:animEffect>
                                    <p:anim calcmode="lin" valueType="num">
                                      <p:cBhvr>
                                        <p:cTn id="28" dur="1000" fill="hold"/>
                                        <p:tgtEl>
                                          <p:spTgt spid="129"/>
                                        </p:tgtEl>
                                        <p:attrNameLst>
                                          <p:attrName>ppt_x</p:attrName>
                                        </p:attrNameLst>
                                      </p:cBhvr>
                                      <p:tavLst>
                                        <p:tav tm="0">
                                          <p:val>
                                            <p:strVal val="#ppt_x"/>
                                          </p:val>
                                        </p:tav>
                                        <p:tav tm="100000">
                                          <p:val>
                                            <p:strVal val="#ppt_x"/>
                                          </p:val>
                                        </p:tav>
                                      </p:tavLst>
                                    </p:anim>
                                    <p:anim calcmode="lin" valueType="num">
                                      <p:cBhvr>
                                        <p:cTn id="29" dur="1000" fill="hold"/>
                                        <p:tgtEl>
                                          <p:spTgt spid="1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2"/>
                                        </p:tgtEl>
                                        <p:attrNameLst>
                                          <p:attrName>style.visibility</p:attrName>
                                        </p:attrNameLst>
                                      </p:cBhvr>
                                      <p:to>
                                        <p:strVal val="visible"/>
                                      </p:to>
                                    </p:set>
                                    <p:animEffect transition="in" filter="fade">
                                      <p:cBhvr>
                                        <p:cTn id="32" dur="1000"/>
                                        <p:tgtEl>
                                          <p:spTgt spid="132"/>
                                        </p:tgtEl>
                                      </p:cBhvr>
                                    </p:animEffect>
                                    <p:anim calcmode="lin" valueType="num">
                                      <p:cBhvr>
                                        <p:cTn id="33" dur="1000" fill="hold"/>
                                        <p:tgtEl>
                                          <p:spTgt spid="132"/>
                                        </p:tgtEl>
                                        <p:attrNameLst>
                                          <p:attrName>ppt_x</p:attrName>
                                        </p:attrNameLst>
                                      </p:cBhvr>
                                      <p:tavLst>
                                        <p:tav tm="0">
                                          <p:val>
                                            <p:strVal val="#ppt_x"/>
                                          </p:val>
                                        </p:tav>
                                        <p:tav tm="100000">
                                          <p:val>
                                            <p:strVal val="#ppt_x"/>
                                          </p:val>
                                        </p:tav>
                                      </p:tavLst>
                                    </p:anim>
                                    <p:anim calcmode="lin" valueType="num">
                                      <p:cBhvr>
                                        <p:cTn id="34" dur="1000" fill="hold"/>
                                        <p:tgtEl>
                                          <p:spTgt spid="13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0"/>
                                        </p:tgtEl>
                                        <p:attrNameLst>
                                          <p:attrName>style.visibility</p:attrName>
                                        </p:attrNameLst>
                                      </p:cBhvr>
                                      <p:to>
                                        <p:strVal val="visible"/>
                                      </p:to>
                                    </p:set>
                                    <p:animEffect transition="in" filter="fade">
                                      <p:cBhvr>
                                        <p:cTn id="37" dur="1000"/>
                                        <p:tgtEl>
                                          <p:spTgt spid="140"/>
                                        </p:tgtEl>
                                      </p:cBhvr>
                                    </p:animEffect>
                                    <p:anim calcmode="lin" valueType="num">
                                      <p:cBhvr>
                                        <p:cTn id="38" dur="1000" fill="hold"/>
                                        <p:tgtEl>
                                          <p:spTgt spid="140"/>
                                        </p:tgtEl>
                                        <p:attrNameLst>
                                          <p:attrName>ppt_x</p:attrName>
                                        </p:attrNameLst>
                                      </p:cBhvr>
                                      <p:tavLst>
                                        <p:tav tm="0">
                                          <p:val>
                                            <p:strVal val="#ppt_x"/>
                                          </p:val>
                                        </p:tav>
                                        <p:tav tm="100000">
                                          <p:val>
                                            <p:strVal val="#ppt_x"/>
                                          </p:val>
                                        </p:tav>
                                      </p:tavLst>
                                    </p:anim>
                                    <p:anim calcmode="lin" valueType="num">
                                      <p:cBhvr>
                                        <p:cTn id="39" dur="1000" fill="hold"/>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2" name="Group 2"/>
          <p:cNvGrpSpPr/>
          <p:nvPr/>
        </p:nvGrpSpPr>
        <p:grpSpPr>
          <a:xfrm>
            <a:off x="4658553" y="1724857"/>
            <a:ext cx="2874892" cy="4343930"/>
            <a:chOff x="4762500" y="1445060"/>
            <a:chExt cx="3109850" cy="4698946"/>
          </a:xfrm>
        </p:grpSpPr>
        <p:grpSp>
          <p:nvGrpSpPr>
            <p:cNvPr id="25" name="Group 7"/>
            <p:cNvGrpSpPr/>
            <p:nvPr/>
          </p:nvGrpSpPr>
          <p:grpSpPr>
            <a:xfrm>
              <a:off x="5074795" y="4242054"/>
              <a:ext cx="2042413" cy="1901952"/>
              <a:chOff x="5074795" y="3502152"/>
              <a:chExt cx="2042413" cy="1901952"/>
            </a:xfrm>
          </p:grpSpPr>
          <p:sp>
            <p:nvSpPr>
              <p:cNvPr id="32" name="Oval 1"/>
              <p:cNvSpPr/>
              <p:nvPr/>
            </p:nvSpPr>
            <p:spPr>
              <a:xfrm>
                <a:off x="5510784" y="3502152"/>
                <a:ext cx="1170432" cy="1170432"/>
              </a:xfrm>
              <a:prstGeom prst="ellipse">
                <a:avLst/>
              </a:prstGeom>
              <a:solidFill>
                <a:srgbClr val="DE5B0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33" name="Freeform: Shape 5"/>
              <p:cNvSpPr/>
              <p:nvPr/>
            </p:nvSpPr>
            <p:spPr>
              <a:xfrm>
                <a:off x="5074795" y="4599432"/>
                <a:ext cx="2042413" cy="804672"/>
              </a:xfrm>
              <a:custGeom>
                <a:gdLst>
                  <a:gd name="connsiteX0" fmla="*/ 1021206 w 2042413"/>
                  <a:gd name="connsiteY0" fmla="*/ 0 h 804672"/>
                  <a:gd name="connsiteX1" fmla="*/ 2025490 w 2042413"/>
                  <a:gd name="connsiteY1" fmla="*/ 738858 h 804672"/>
                  <a:gd name="connsiteX2" fmla="*/ 2042413 w 2042413"/>
                  <a:gd name="connsiteY2" fmla="*/ 804672 h 804672"/>
                  <a:gd name="connsiteX3" fmla="*/ 0 w 2042413"/>
                  <a:gd name="connsiteY3" fmla="*/ 804672 h 804672"/>
                  <a:gd name="connsiteX4" fmla="*/ 16922 w 2042413"/>
                  <a:gd name="connsiteY4" fmla="*/ 738858 h 804672"/>
                  <a:gd name="connsiteX5" fmla="*/ 1021206 w 2042413"/>
                  <a:gd name="connsiteY5" fmla="*/ 0 h 8046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2413" h="804672">
                    <a:moveTo>
                      <a:pt x="1021206" y="0"/>
                    </a:moveTo>
                    <a:cubicBezTo>
                      <a:pt x="1493075" y="0"/>
                      <a:pt x="1892351" y="310801"/>
                      <a:pt x="2025490" y="738858"/>
                    </a:cubicBezTo>
                    <a:lnTo>
                      <a:pt x="2042413" y="804672"/>
                    </a:lnTo>
                    <a:lnTo>
                      <a:pt x="0" y="804672"/>
                    </a:lnTo>
                    <a:lnTo>
                      <a:pt x="16922" y="738858"/>
                    </a:lnTo>
                    <a:cubicBezTo>
                      <a:pt x="150062" y="310801"/>
                      <a:pt x="549338" y="0"/>
                      <a:pt x="1021206" y="0"/>
                    </a:cubicBezTo>
                    <a:close/>
                  </a:path>
                </a:pathLst>
              </a:custGeom>
              <a:solidFill>
                <a:srgbClr val="DE5B0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grpSp>
        <p:sp>
          <p:nvSpPr>
            <p:cNvPr id="26" name="Freeform: Shape 20"/>
            <p:cNvSpPr/>
            <p:nvPr/>
          </p:nvSpPr>
          <p:spPr>
            <a:xfrm>
              <a:off x="6171566" y="1639412"/>
              <a:ext cx="1700784" cy="2479579"/>
            </a:xfrm>
            <a:custGeom>
              <a:gdLst>
                <a:gd name="connsiteX0" fmla="*/ 443484 w 886968"/>
                <a:gd name="connsiteY0" fmla="*/ 0 h 1293114"/>
                <a:gd name="connsiteX1" fmla="*/ 886968 w 886968"/>
                <a:gd name="connsiteY1" fmla="*/ 443484 h 1293114"/>
                <a:gd name="connsiteX2" fmla="*/ 532862 w 886968"/>
                <a:gd name="connsiteY2" fmla="*/ 877958 h 1293114"/>
                <a:gd name="connsiteX3" fmla="*/ 443485 w 886968"/>
                <a:gd name="connsiteY3" fmla="*/ 886968 h 1293114"/>
                <a:gd name="connsiteX4" fmla="*/ 443485 w 886968"/>
                <a:gd name="connsiteY4" fmla="*/ 887079 h 1293114"/>
                <a:gd name="connsiteX5" fmla="*/ 442389 w 886968"/>
                <a:gd name="connsiteY5" fmla="*/ 886968 h 1293114"/>
                <a:gd name="connsiteX6" fmla="*/ 8988 w 886968"/>
                <a:gd name="connsiteY6" fmla="*/ 1240200 h 1293114"/>
                <a:gd name="connsiteX7" fmla="*/ 3654 w 886968"/>
                <a:gd name="connsiteY7" fmla="*/ 1293114 h 1293114"/>
                <a:gd name="connsiteX8" fmla="*/ 1 w 886968"/>
                <a:gd name="connsiteY8" fmla="*/ 1293114 h 1293114"/>
                <a:gd name="connsiteX9" fmla="*/ 1 w 886968"/>
                <a:gd name="connsiteY9" fmla="*/ 443494 h 1293114"/>
                <a:gd name="connsiteX10" fmla="*/ 0 w 886968"/>
                <a:gd name="connsiteY10" fmla="*/ 443484 h 1293114"/>
                <a:gd name="connsiteX11" fmla="*/ 443484 w 886968"/>
                <a:gd name="connsiteY11" fmla="*/ 0 h 12931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968" h="1293114">
                  <a:moveTo>
                    <a:pt x="443484" y="0"/>
                  </a:moveTo>
                  <a:cubicBezTo>
                    <a:pt x="688413" y="0"/>
                    <a:pt x="886968" y="198555"/>
                    <a:pt x="886968" y="443484"/>
                  </a:cubicBezTo>
                  <a:cubicBezTo>
                    <a:pt x="886968" y="657797"/>
                    <a:pt x="734950" y="836605"/>
                    <a:pt x="532862" y="877958"/>
                  </a:cubicBezTo>
                  <a:lnTo>
                    <a:pt x="443485" y="886968"/>
                  </a:lnTo>
                  <a:lnTo>
                    <a:pt x="443485" y="887079"/>
                  </a:lnTo>
                  <a:lnTo>
                    <a:pt x="442389" y="886968"/>
                  </a:lnTo>
                  <a:cubicBezTo>
                    <a:pt x="228605" y="886968"/>
                    <a:pt x="50239" y="1038611"/>
                    <a:pt x="8988" y="1240200"/>
                  </a:cubicBezTo>
                  <a:lnTo>
                    <a:pt x="3654" y="1293114"/>
                  </a:lnTo>
                  <a:lnTo>
                    <a:pt x="1" y="1293114"/>
                  </a:lnTo>
                  <a:lnTo>
                    <a:pt x="1" y="443494"/>
                  </a:lnTo>
                  <a:lnTo>
                    <a:pt x="0" y="443484"/>
                  </a:lnTo>
                  <a:cubicBezTo>
                    <a:pt x="0" y="198555"/>
                    <a:pt x="198555" y="0"/>
                    <a:pt x="443484" y="0"/>
                  </a:cubicBezTo>
                  <a:close/>
                </a:path>
              </a:pathLst>
            </a:custGeom>
            <a:solidFill>
              <a:srgbClr val="FB7A0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27" name="Freeform: Shape 21"/>
            <p:cNvSpPr/>
            <p:nvPr/>
          </p:nvSpPr>
          <p:spPr>
            <a:xfrm flipH="1">
              <a:off x="4762500" y="2313742"/>
              <a:ext cx="1238250" cy="1805249"/>
            </a:xfrm>
            <a:custGeom>
              <a:gdLst>
                <a:gd name="connsiteX0" fmla="*/ 443484 w 886968"/>
                <a:gd name="connsiteY0" fmla="*/ 0 h 1293114"/>
                <a:gd name="connsiteX1" fmla="*/ 886968 w 886968"/>
                <a:gd name="connsiteY1" fmla="*/ 443484 h 1293114"/>
                <a:gd name="connsiteX2" fmla="*/ 532862 w 886968"/>
                <a:gd name="connsiteY2" fmla="*/ 877958 h 1293114"/>
                <a:gd name="connsiteX3" fmla="*/ 443485 w 886968"/>
                <a:gd name="connsiteY3" fmla="*/ 886968 h 1293114"/>
                <a:gd name="connsiteX4" fmla="*/ 443485 w 886968"/>
                <a:gd name="connsiteY4" fmla="*/ 887079 h 1293114"/>
                <a:gd name="connsiteX5" fmla="*/ 442389 w 886968"/>
                <a:gd name="connsiteY5" fmla="*/ 886968 h 1293114"/>
                <a:gd name="connsiteX6" fmla="*/ 8988 w 886968"/>
                <a:gd name="connsiteY6" fmla="*/ 1240200 h 1293114"/>
                <a:gd name="connsiteX7" fmla="*/ 3654 w 886968"/>
                <a:gd name="connsiteY7" fmla="*/ 1293114 h 1293114"/>
                <a:gd name="connsiteX8" fmla="*/ 1 w 886968"/>
                <a:gd name="connsiteY8" fmla="*/ 1293114 h 1293114"/>
                <a:gd name="connsiteX9" fmla="*/ 1 w 886968"/>
                <a:gd name="connsiteY9" fmla="*/ 443494 h 1293114"/>
                <a:gd name="connsiteX10" fmla="*/ 0 w 886968"/>
                <a:gd name="connsiteY10" fmla="*/ 443484 h 1293114"/>
                <a:gd name="connsiteX11" fmla="*/ 443484 w 886968"/>
                <a:gd name="connsiteY11" fmla="*/ 0 h 12931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968" h="1293114">
                  <a:moveTo>
                    <a:pt x="443484" y="0"/>
                  </a:moveTo>
                  <a:cubicBezTo>
                    <a:pt x="688413" y="0"/>
                    <a:pt x="886968" y="198555"/>
                    <a:pt x="886968" y="443484"/>
                  </a:cubicBezTo>
                  <a:cubicBezTo>
                    <a:pt x="886968" y="657797"/>
                    <a:pt x="734950" y="836605"/>
                    <a:pt x="532862" y="877958"/>
                  </a:cubicBezTo>
                  <a:lnTo>
                    <a:pt x="443485" y="886968"/>
                  </a:lnTo>
                  <a:lnTo>
                    <a:pt x="443485" y="887079"/>
                  </a:lnTo>
                  <a:lnTo>
                    <a:pt x="442389" y="886968"/>
                  </a:lnTo>
                  <a:cubicBezTo>
                    <a:pt x="228605" y="886968"/>
                    <a:pt x="50239" y="1038611"/>
                    <a:pt x="8988" y="1240200"/>
                  </a:cubicBezTo>
                  <a:lnTo>
                    <a:pt x="3654" y="1293114"/>
                  </a:lnTo>
                  <a:lnTo>
                    <a:pt x="1" y="1293114"/>
                  </a:lnTo>
                  <a:lnTo>
                    <a:pt x="1" y="443494"/>
                  </a:lnTo>
                  <a:lnTo>
                    <a:pt x="0" y="443484"/>
                  </a:lnTo>
                  <a:cubicBezTo>
                    <a:pt x="0" y="198555"/>
                    <a:pt x="198555" y="0"/>
                    <a:pt x="443484" y="0"/>
                  </a:cubicBezTo>
                  <a:close/>
                </a:path>
              </a:pathLst>
            </a:custGeom>
            <a:solidFill>
              <a:srgbClr val="FB7A0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28" name="Freeform: Shape 22"/>
            <p:cNvSpPr/>
            <p:nvPr/>
          </p:nvSpPr>
          <p:spPr>
            <a:xfrm flipH="1">
              <a:off x="5200650" y="1445060"/>
              <a:ext cx="800100" cy="1166469"/>
            </a:xfrm>
            <a:custGeom>
              <a:gdLst>
                <a:gd name="connsiteX0" fmla="*/ 443484 w 886968"/>
                <a:gd name="connsiteY0" fmla="*/ 0 h 1293114"/>
                <a:gd name="connsiteX1" fmla="*/ 886968 w 886968"/>
                <a:gd name="connsiteY1" fmla="*/ 443484 h 1293114"/>
                <a:gd name="connsiteX2" fmla="*/ 532862 w 886968"/>
                <a:gd name="connsiteY2" fmla="*/ 877958 h 1293114"/>
                <a:gd name="connsiteX3" fmla="*/ 443485 w 886968"/>
                <a:gd name="connsiteY3" fmla="*/ 886968 h 1293114"/>
                <a:gd name="connsiteX4" fmla="*/ 443485 w 886968"/>
                <a:gd name="connsiteY4" fmla="*/ 887079 h 1293114"/>
                <a:gd name="connsiteX5" fmla="*/ 442389 w 886968"/>
                <a:gd name="connsiteY5" fmla="*/ 886968 h 1293114"/>
                <a:gd name="connsiteX6" fmla="*/ 8988 w 886968"/>
                <a:gd name="connsiteY6" fmla="*/ 1240200 h 1293114"/>
                <a:gd name="connsiteX7" fmla="*/ 3654 w 886968"/>
                <a:gd name="connsiteY7" fmla="*/ 1293114 h 1293114"/>
                <a:gd name="connsiteX8" fmla="*/ 1 w 886968"/>
                <a:gd name="connsiteY8" fmla="*/ 1293114 h 1293114"/>
                <a:gd name="connsiteX9" fmla="*/ 1 w 886968"/>
                <a:gd name="connsiteY9" fmla="*/ 443494 h 1293114"/>
                <a:gd name="connsiteX10" fmla="*/ 0 w 886968"/>
                <a:gd name="connsiteY10" fmla="*/ 443484 h 1293114"/>
                <a:gd name="connsiteX11" fmla="*/ 443484 w 886968"/>
                <a:gd name="connsiteY11" fmla="*/ 0 h 12931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968" h="1293114">
                  <a:moveTo>
                    <a:pt x="443484" y="0"/>
                  </a:moveTo>
                  <a:cubicBezTo>
                    <a:pt x="688413" y="0"/>
                    <a:pt x="886968" y="198555"/>
                    <a:pt x="886968" y="443484"/>
                  </a:cubicBezTo>
                  <a:cubicBezTo>
                    <a:pt x="886968" y="657797"/>
                    <a:pt x="734950" y="836605"/>
                    <a:pt x="532862" y="877958"/>
                  </a:cubicBezTo>
                  <a:lnTo>
                    <a:pt x="443485" y="886968"/>
                  </a:lnTo>
                  <a:lnTo>
                    <a:pt x="443485" y="887079"/>
                  </a:lnTo>
                  <a:lnTo>
                    <a:pt x="442389" y="886968"/>
                  </a:lnTo>
                  <a:cubicBezTo>
                    <a:pt x="228605" y="886968"/>
                    <a:pt x="50239" y="1038611"/>
                    <a:pt x="8988" y="1240200"/>
                  </a:cubicBezTo>
                  <a:lnTo>
                    <a:pt x="3654" y="1293114"/>
                  </a:lnTo>
                  <a:lnTo>
                    <a:pt x="1" y="1293114"/>
                  </a:lnTo>
                  <a:lnTo>
                    <a:pt x="1" y="443494"/>
                  </a:lnTo>
                  <a:lnTo>
                    <a:pt x="0" y="443484"/>
                  </a:lnTo>
                  <a:cubicBezTo>
                    <a:pt x="0" y="198555"/>
                    <a:pt x="198555" y="0"/>
                    <a:pt x="443484" y="0"/>
                  </a:cubicBezTo>
                  <a:close/>
                </a:path>
              </a:pathLst>
            </a:custGeom>
            <a:solidFill>
              <a:srgbClr val="DE5B0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29" name="Freeform: Shape 8"/>
            <p:cNvSpPr/>
            <p:nvPr/>
          </p:nvSpPr>
          <p:spPr bwMode="auto">
            <a:xfrm>
              <a:off x="5387346" y="1677575"/>
              <a:ext cx="426708" cy="350719"/>
            </a:xfrm>
            <a:custGeom>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30" name="Freeform: Shape 9"/>
            <p:cNvSpPr>
              <a:spLocks noChangeAspect="1"/>
            </p:cNvSpPr>
            <p:nvPr/>
          </p:nvSpPr>
          <p:spPr bwMode="auto">
            <a:xfrm>
              <a:off x="6645682" y="2096205"/>
              <a:ext cx="783818" cy="782996"/>
            </a:xfrm>
            <a:custGeom>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31" name="Freeform: Shape 10"/>
            <p:cNvSpPr/>
            <p:nvPr/>
          </p:nvSpPr>
          <p:spPr bwMode="auto">
            <a:xfrm>
              <a:off x="5111128" y="2632193"/>
              <a:ext cx="617588" cy="616444"/>
            </a:xfrm>
            <a:custGeom>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sz="2130">
                <a:solidFill>
                  <a:schemeClr val="bg1">
                    <a:lumMod val="50000"/>
                  </a:schemeClr>
                </a:solidFill>
                <a:latin typeface="+mn-lt"/>
                <a:ea typeface="+mn-ea"/>
                <a:cs typeface="+mn-ea"/>
                <a:sym typeface="+mn-lt"/>
              </a:endParaRPr>
            </a:p>
          </p:txBody>
        </p:sp>
      </p:grpSp>
      <p:grpSp>
        <p:nvGrpSpPr>
          <p:cNvPr id="34" name="Group 23"/>
          <p:cNvGrpSpPr/>
          <p:nvPr/>
        </p:nvGrpSpPr>
        <p:grpSpPr>
          <a:xfrm>
            <a:off x="859884" y="1797728"/>
            <a:ext cx="10472232" cy="4173708"/>
            <a:chOff x="839416" y="1630469"/>
            <a:chExt cx="10474960" cy="4174795"/>
          </a:xfrm>
        </p:grpSpPr>
        <p:grpSp>
          <p:nvGrpSpPr>
            <p:cNvPr id="35" name="Group 24"/>
            <p:cNvGrpSpPr/>
            <p:nvPr/>
          </p:nvGrpSpPr>
          <p:grpSpPr>
            <a:xfrm>
              <a:off x="839416" y="1630469"/>
              <a:ext cx="3194126" cy="4174795"/>
              <a:chOff x="1688669" y="1630469"/>
              <a:chExt cx="3194126" cy="4174795"/>
            </a:xfrm>
          </p:grpSpPr>
          <p:grpSp>
            <p:nvGrpSpPr>
              <p:cNvPr id="79" name="Group 57"/>
              <p:cNvGrpSpPr/>
              <p:nvPr/>
            </p:nvGrpSpPr>
            <p:grpSpPr>
              <a:xfrm>
                <a:off x="4392937" y="1653267"/>
                <a:ext cx="489858" cy="489858"/>
                <a:chOff x="1427243" y="1987229"/>
                <a:chExt cx="1016000" cy="1016000"/>
              </a:xfrm>
              <a:effectLst/>
            </p:grpSpPr>
            <p:sp>
              <p:nvSpPr>
                <p:cNvPr id="92" name="Oval 70"/>
                <p:cNvSpPr/>
                <p:nvPr/>
              </p:nvSpPr>
              <p:spPr>
                <a:xfrm>
                  <a:off x="1427243" y="1987229"/>
                  <a:ext cx="1016000" cy="1016000"/>
                </a:xfrm>
                <a:prstGeom prst="ellipse">
                  <a:avLst/>
                </a:prstGeom>
                <a:solidFill>
                  <a:srgbClr val="FB7A0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93" name="Freeform: Shape 71"/>
                <p:cNvSpPr/>
                <p:nvPr/>
              </p:nvSpPr>
              <p:spPr bwMode="auto">
                <a:xfrm>
                  <a:off x="1748604" y="2300569"/>
                  <a:ext cx="373276" cy="373276"/>
                </a:xfrm>
                <a:custGeom>
                  <a:gdLst>
                    <a:gd name="T0" fmla="*/ 177354294 w 21600"/>
                    <a:gd name="T1" fmla="*/ 119619947 h 21600"/>
                    <a:gd name="T2" fmla="*/ 181994773 w 21600"/>
                    <a:gd name="T3" fmla="*/ 90970153 h 21600"/>
                    <a:gd name="T4" fmla="*/ 90997440 w 21600"/>
                    <a:gd name="T5" fmla="*/ 0 h 21600"/>
                    <a:gd name="T6" fmla="*/ 0 w 21600"/>
                    <a:gd name="T7" fmla="*/ 90970153 h 21600"/>
                    <a:gd name="T8" fmla="*/ 90997440 w 21600"/>
                    <a:gd name="T9" fmla="*/ 181941690 h 21600"/>
                    <a:gd name="T10" fmla="*/ 119632265 w 21600"/>
                    <a:gd name="T11" fmla="*/ 177314796 h 21600"/>
                    <a:gd name="T12" fmla="*/ 140353873 w 21600"/>
                    <a:gd name="T13" fmla="*/ 198036404 h 21600"/>
                    <a:gd name="T14" fmla="*/ 184433669 w 21600"/>
                    <a:gd name="T15" fmla="*/ 198036404 h 21600"/>
                    <a:gd name="T16" fmla="*/ 184433669 w 21600"/>
                    <a:gd name="T17" fmla="*/ 242088912 h 21600"/>
                    <a:gd name="T18" fmla="*/ 184513921 w 21600"/>
                    <a:gd name="T19" fmla="*/ 242169283 h 21600"/>
                    <a:gd name="T20" fmla="*/ 228567695 w 21600"/>
                    <a:gd name="T21" fmla="*/ 242169283 h 21600"/>
                    <a:gd name="T22" fmla="*/ 228567695 w 21600"/>
                    <a:gd name="T23" fmla="*/ 286223057 h 21600"/>
                    <a:gd name="T24" fmla="*/ 228660384 w 21600"/>
                    <a:gd name="T25" fmla="*/ 286302043 h 21600"/>
                    <a:gd name="T26" fmla="*/ 286355233 w 21600"/>
                    <a:gd name="T27" fmla="*/ 286302043 h 21600"/>
                    <a:gd name="T28" fmla="*/ 286355233 w 21600"/>
                    <a:gd name="T29" fmla="*/ 286355233 h 21600"/>
                    <a:gd name="T30" fmla="*/ 286355233 w 21600"/>
                    <a:gd name="T31" fmla="*/ 228580132 h 21600"/>
                    <a:gd name="T32" fmla="*/ 177354294 w 21600"/>
                    <a:gd name="T33" fmla="*/ 119619947 h 21600"/>
                    <a:gd name="T34" fmla="*/ 72066037 w 21600"/>
                    <a:gd name="T35" fmla="*/ 102106942 h 21600"/>
                    <a:gd name="T36" fmla="*/ 41349250 w 21600"/>
                    <a:gd name="T37" fmla="*/ 71416187 h 21600"/>
                    <a:gd name="T38" fmla="*/ 72066037 w 21600"/>
                    <a:gd name="T39" fmla="*/ 40712996 h 21600"/>
                    <a:gd name="T40" fmla="*/ 102769110 w 21600"/>
                    <a:gd name="T41" fmla="*/ 71416187 h 21600"/>
                    <a:gd name="T42" fmla="*/ 72066037 w 21600"/>
                    <a:gd name="T43" fmla="*/ 102106942 h 21600"/>
                    <a:gd name="T44" fmla="*/ 72066037 w 21600"/>
                    <a:gd name="T45" fmla="*/ 102106942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3378" y="9023"/>
                      </a:moveTo>
                      <a:cubicBezTo>
                        <a:pt x="13604" y="8343"/>
                        <a:pt x="13728" y="7617"/>
                        <a:pt x="13728" y="6862"/>
                      </a:cubicBezTo>
                      <a:cubicBezTo>
                        <a:pt x="13728" y="3072"/>
                        <a:pt x="10655" y="0"/>
                        <a:pt x="6864" y="0"/>
                      </a:cubicBezTo>
                      <a:cubicBezTo>
                        <a:pt x="3073" y="0"/>
                        <a:pt x="0" y="3072"/>
                        <a:pt x="0" y="6862"/>
                      </a:cubicBezTo>
                      <a:cubicBezTo>
                        <a:pt x="0" y="10652"/>
                        <a:pt x="3073" y="13724"/>
                        <a:pt x="6864" y="13724"/>
                      </a:cubicBezTo>
                      <a:cubicBezTo>
                        <a:pt x="7619" y="13724"/>
                        <a:pt x="8345" y="13600"/>
                        <a:pt x="9024" y="13375"/>
                      </a:cubicBezTo>
                      <a:lnTo>
                        <a:pt x="10587" y="14938"/>
                      </a:lnTo>
                      <a:lnTo>
                        <a:pt x="13912" y="14938"/>
                      </a:lnTo>
                      <a:lnTo>
                        <a:pt x="13912" y="18261"/>
                      </a:lnTo>
                      <a:lnTo>
                        <a:pt x="13918" y="18267"/>
                      </a:lnTo>
                      <a:lnTo>
                        <a:pt x="17241" y="18267"/>
                      </a:lnTo>
                      <a:lnTo>
                        <a:pt x="17241" y="21590"/>
                      </a:lnTo>
                      <a:lnTo>
                        <a:pt x="17248" y="21596"/>
                      </a:lnTo>
                      <a:lnTo>
                        <a:pt x="21600" y="21596"/>
                      </a:lnTo>
                      <a:lnTo>
                        <a:pt x="21600" y="21600"/>
                      </a:lnTo>
                      <a:lnTo>
                        <a:pt x="21600" y="17242"/>
                      </a:lnTo>
                      <a:lnTo>
                        <a:pt x="13378" y="9023"/>
                      </a:lnTo>
                      <a:close/>
                      <a:moveTo>
                        <a:pt x="5436" y="7702"/>
                      </a:moveTo>
                      <a:cubicBezTo>
                        <a:pt x="4157" y="7702"/>
                        <a:pt x="3119" y="6665"/>
                        <a:pt x="3119" y="5387"/>
                      </a:cubicBezTo>
                      <a:cubicBezTo>
                        <a:pt x="3119" y="4108"/>
                        <a:pt x="4157" y="3071"/>
                        <a:pt x="5436" y="3071"/>
                      </a:cubicBezTo>
                      <a:cubicBezTo>
                        <a:pt x="6715" y="3071"/>
                        <a:pt x="7752" y="4108"/>
                        <a:pt x="7752" y="5387"/>
                      </a:cubicBezTo>
                      <a:cubicBezTo>
                        <a:pt x="7751" y="6665"/>
                        <a:pt x="6715" y="7702"/>
                        <a:pt x="5436" y="7702"/>
                      </a:cubicBezTo>
                      <a:close/>
                      <a:moveTo>
                        <a:pt x="5436" y="7702"/>
                      </a:moveTo>
                    </a:path>
                  </a:pathLst>
                </a:custGeom>
                <a:solidFill>
                  <a:srgbClr val="FFFFFF"/>
                </a:solidFill>
                <a:ln>
                  <a:noFill/>
                </a:ln>
              </p:spPr>
              <p:txBody>
                <a:bodyPr anchor="ctr"/>
                <a:lstStyle/>
                <a:p>
                  <a:pPr algn="ctr"/>
                  <a:endParaRPr sz="2130">
                    <a:solidFill>
                      <a:schemeClr val="bg1">
                        <a:lumMod val="50000"/>
                      </a:schemeClr>
                    </a:solidFill>
                    <a:latin typeface="+mn-lt"/>
                    <a:ea typeface="+mn-ea"/>
                    <a:cs typeface="+mn-ea"/>
                    <a:sym typeface="+mn-lt"/>
                  </a:endParaRPr>
                </a:p>
              </p:txBody>
            </p:sp>
          </p:grpSp>
          <p:grpSp>
            <p:nvGrpSpPr>
              <p:cNvPr id="80" name="Group 58"/>
              <p:cNvGrpSpPr/>
              <p:nvPr/>
            </p:nvGrpSpPr>
            <p:grpSpPr>
              <a:xfrm>
                <a:off x="4392937" y="3392284"/>
                <a:ext cx="489858" cy="489858"/>
                <a:chOff x="1427243" y="3314803"/>
                <a:chExt cx="1016000" cy="1016000"/>
              </a:xfrm>
              <a:effectLst/>
            </p:grpSpPr>
            <p:sp>
              <p:nvSpPr>
                <p:cNvPr id="90" name="Oval 68"/>
                <p:cNvSpPr/>
                <p:nvPr/>
              </p:nvSpPr>
              <p:spPr>
                <a:xfrm>
                  <a:off x="1427243" y="3314803"/>
                  <a:ext cx="1016000" cy="1016000"/>
                </a:xfrm>
                <a:prstGeom prst="ellipse">
                  <a:avLst/>
                </a:prstGeom>
                <a:solidFill>
                  <a:srgbClr val="DE5B0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91" name="Freeform: Shape 69"/>
                <p:cNvSpPr/>
                <p:nvPr/>
              </p:nvSpPr>
              <p:spPr bwMode="auto">
                <a:xfrm>
                  <a:off x="1754561" y="3643499"/>
                  <a:ext cx="327256" cy="373276"/>
                </a:xfrm>
                <a:custGeom>
                  <a:gdLst>
                    <a:gd name="T0" fmla="*/ 145512959 w 21600"/>
                    <a:gd name="T1" fmla="*/ 203073433 h 21600"/>
                    <a:gd name="T2" fmla="*/ 145802623 w 21600"/>
                    <a:gd name="T3" fmla="*/ 194761133 h 21600"/>
                    <a:gd name="T4" fmla="*/ 145802623 w 21600"/>
                    <a:gd name="T5" fmla="*/ 125373600 h 21600"/>
                    <a:gd name="T6" fmla="*/ 104926995 w 21600"/>
                    <a:gd name="T7" fmla="*/ 39943277 h 21600"/>
                    <a:gd name="T8" fmla="*/ 105749513 w 21600"/>
                    <a:gd name="T9" fmla="*/ 31392540 h 21600"/>
                    <a:gd name="T10" fmla="*/ 84532065 w 21600"/>
                    <a:gd name="T11" fmla="*/ 0 h 21600"/>
                    <a:gd name="T12" fmla="*/ 63314533 w 21600"/>
                    <a:gd name="T13" fmla="*/ 31392540 h 21600"/>
                    <a:gd name="T14" fmla="*/ 64145452 w 21600"/>
                    <a:gd name="T15" fmla="*/ 39996478 h 21600"/>
                    <a:gd name="T16" fmla="*/ 23363023 w 21600"/>
                    <a:gd name="T17" fmla="*/ 125385918 h 21600"/>
                    <a:gd name="T18" fmla="*/ 23363023 w 21600"/>
                    <a:gd name="T19" fmla="*/ 194761133 h 21600"/>
                    <a:gd name="T20" fmla="*/ 23645246 w 21600"/>
                    <a:gd name="T21" fmla="*/ 203100602 h 21600"/>
                    <a:gd name="T22" fmla="*/ 0 w 21600"/>
                    <a:gd name="T23" fmla="*/ 236998693 h 21600"/>
                    <a:gd name="T24" fmla="*/ 9272957 w 21600"/>
                    <a:gd name="T25" fmla="*/ 250706436 h 21600"/>
                    <a:gd name="T26" fmla="*/ 63534281 w 21600"/>
                    <a:gd name="T27" fmla="*/ 250706436 h 21600"/>
                    <a:gd name="T28" fmla="*/ 63314533 w 21600"/>
                    <a:gd name="T29" fmla="*/ 254962705 h 21600"/>
                    <a:gd name="T30" fmla="*/ 84532065 w 21600"/>
                    <a:gd name="T31" fmla="*/ 286355233 h 21600"/>
                    <a:gd name="T32" fmla="*/ 105749513 w 21600"/>
                    <a:gd name="T33" fmla="*/ 254962705 h 21600"/>
                    <a:gd name="T34" fmla="*/ 105529766 w 21600"/>
                    <a:gd name="T35" fmla="*/ 250706436 h 21600"/>
                    <a:gd name="T36" fmla="*/ 159908522 w 21600"/>
                    <a:gd name="T37" fmla="*/ 250706436 h 21600"/>
                    <a:gd name="T38" fmla="*/ 169173962 w 21600"/>
                    <a:gd name="T39" fmla="*/ 236998693 h 21600"/>
                    <a:gd name="T40" fmla="*/ 145512959 w 21600"/>
                    <a:gd name="T41" fmla="*/ 203073433 h 21600"/>
                    <a:gd name="T42" fmla="*/ 72721479 w 21600"/>
                    <a:gd name="T43" fmla="*/ 31392540 h 21600"/>
                    <a:gd name="T44" fmla="*/ 84532065 w 21600"/>
                    <a:gd name="T45" fmla="*/ 13920288 h 21600"/>
                    <a:gd name="T46" fmla="*/ 96343451 w 21600"/>
                    <a:gd name="T47" fmla="*/ 31392540 h 21600"/>
                    <a:gd name="T48" fmla="*/ 95802281 w 21600"/>
                    <a:gd name="T49" fmla="*/ 36338135 h 21600"/>
                    <a:gd name="T50" fmla="*/ 84587024 w 21600"/>
                    <a:gd name="T51" fmla="*/ 34799986 h 21600"/>
                    <a:gd name="T52" fmla="*/ 73269292 w 21600"/>
                    <a:gd name="T53" fmla="*/ 36364156 h 21600"/>
                    <a:gd name="T54" fmla="*/ 72721479 w 21600"/>
                    <a:gd name="T55" fmla="*/ 31392540 h 21600"/>
                    <a:gd name="T56" fmla="*/ 72721479 w 21600"/>
                    <a:gd name="T57" fmla="*/ 3139254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18579" y="15318"/>
                      </a:moveTo>
                      <a:cubicBezTo>
                        <a:pt x="18603" y="15119"/>
                        <a:pt x="18616" y="14912"/>
                        <a:pt x="18616" y="14691"/>
                      </a:cubicBezTo>
                      <a:lnTo>
                        <a:pt x="18616" y="9457"/>
                      </a:lnTo>
                      <a:cubicBezTo>
                        <a:pt x="18616" y="6480"/>
                        <a:pt x="16437" y="3949"/>
                        <a:pt x="13397" y="3013"/>
                      </a:cubicBezTo>
                      <a:cubicBezTo>
                        <a:pt x="13464" y="2807"/>
                        <a:pt x="13502" y="2592"/>
                        <a:pt x="13502" y="2368"/>
                      </a:cubicBezTo>
                      <a:cubicBezTo>
                        <a:pt x="13502" y="1061"/>
                        <a:pt x="12289" y="0"/>
                        <a:pt x="10793" y="0"/>
                      </a:cubicBezTo>
                      <a:cubicBezTo>
                        <a:pt x="9297" y="0"/>
                        <a:pt x="8084" y="1060"/>
                        <a:pt x="8084" y="2368"/>
                      </a:cubicBezTo>
                      <a:cubicBezTo>
                        <a:pt x="8084" y="2593"/>
                        <a:pt x="8122" y="2810"/>
                        <a:pt x="8190" y="3017"/>
                      </a:cubicBezTo>
                      <a:cubicBezTo>
                        <a:pt x="5156" y="3956"/>
                        <a:pt x="2983" y="6484"/>
                        <a:pt x="2983" y="9458"/>
                      </a:cubicBezTo>
                      <a:lnTo>
                        <a:pt x="2983" y="14691"/>
                      </a:lnTo>
                      <a:cubicBezTo>
                        <a:pt x="2983" y="14912"/>
                        <a:pt x="2996" y="15121"/>
                        <a:pt x="3019" y="15320"/>
                      </a:cubicBezTo>
                      <a:lnTo>
                        <a:pt x="0" y="17877"/>
                      </a:lnTo>
                      <a:cubicBezTo>
                        <a:pt x="0" y="18448"/>
                        <a:pt x="530" y="18911"/>
                        <a:pt x="1184" y="18911"/>
                      </a:cubicBezTo>
                      <a:lnTo>
                        <a:pt x="8112" y="18911"/>
                      </a:lnTo>
                      <a:cubicBezTo>
                        <a:pt x="8096" y="19017"/>
                        <a:pt x="8084" y="19123"/>
                        <a:pt x="8084" y="19232"/>
                      </a:cubicBezTo>
                      <a:cubicBezTo>
                        <a:pt x="8084" y="20540"/>
                        <a:pt x="9297" y="21600"/>
                        <a:pt x="10793" y="21600"/>
                      </a:cubicBezTo>
                      <a:cubicBezTo>
                        <a:pt x="12289" y="21600"/>
                        <a:pt x="13502" y="20540"/>
                        <a:pt x="13502" y="19232"/>
                      </a:cubicBezTo>
                      <a:cubicBezTo>
                        <a:pt x="13502" y="19123"/>
                        <a:pt x="13490" y="19016"/>
                        <a:pt x="13474" y="18911"/>
                      </a:cubicBezTo>
                      <a:lnTo>
                        <a:pt x="20417" y="18911"/>
                      </a:lnTo>
                      <a:cubicBezTo>
                        <a:pt x="21070" y="18911"/>
                        <a:pt x="21600" y="18448"/>
                        <a:pt x="21600" y="17877"/>
                      </a:cubicBezTo>
                      <a:lnTo>
                        <a:pt x="18579" y="15318"/>
                      </a:lnTo>
                      <a:close/>
                      <a:moveTo>
                        <a:pt x="9285" y="2368"/>
                      </a:moveTo>
                      <a:cubicBezTo>
                        <a:pt x="9285" y="1641"/>
                        <a:pt x="9962" y="1050"/>
                        <a:pt x="10793" y="1050"/>
                      </a:cubicBezTo>
                      <a:cubicBezTo>
                        <a:pt x="11624" y="1050"/>
                        <a:pt x="12301" y="1641"/>
                        <a:pt x="12301" y="2368"/>
                      </a:cubicBezTo>
                      <a:cubicBezTo>
                        <a:pt x="12301" y="2498"/>
                        <a:pt x="12272" y="2622"/>
                        <a:pt x="12232" y="2741"/>
                      </a:cubicBezTo>
                      <a:cubicBezTo>
                        <a:pt x="11767" y="2666"/>
                        <a:pt x="11289" y="2625"/>
                        <a:pt x="10800" y="2625"/>
                      </a:cubicBezTo>
                      <a:cubicBezTo>
                        <a:pt x="10306" y="2625"/>
                        <a:pt x="9824" y="2666"/>
                        <a:pt x="9355" y="2743"/>
                      </a:cubicBezTo>
                      <a:cubicBezTo>
                        <a:pt x="9314" y="2623"/>
                        <a:pt x="9285" y="2499"/>
                        <a:pt x="9285" y="2368"/>
                      </a:cubicBezTo>
                      <a:close/>
                      <a:moveTo>
                        <a:pt x="9285" y="2368"/>
                      </a:moveTo>
                    </a:path>
                  </a:pathLst>
                </a:custGeom>
                <a:solidFill>
                  <a:srgbClr val="FFFFFF"/>
                </a:solidFill>
                <a:ln>
                  <a:noFill/>
                </a:ln>
              </p:spPr>
              <p:txBody>
                <a:bodyPr anchor="ctr"/>
                <a:lstStyle/>
                <a:p>
                  <a:pPr algn="ctr"/>
                  <a:endParaRPr sz="2130">
                    <a:solidFill>
                      <a:schemeClr val="bg1">
                        <a:lumMod val="50000"/>
                      </a:schemeClr>
                    </a:solidFill>
                    <a:latin typeface="+mn-lt"/>
                    <a:ea typeface="+mn-ea"/>
                    <a:cs typeface="+mn-ea"/>
                    <a:sym typeface="+mn-lt"/>
                  </a:endParaRPr>
                </a:p>
              </p:txBody>
            </p:sp>
          </p:grpSp>
          <p:grpSp>
            <p:nvGrpSpPr>
              <p:cNvPr id="81" name="Group 59"/>
              <p:cNvGrpSpPr/>
              <p:nvPr/>
            </p:nvGrpSpPr>
            <p:grpSpPr>
              <a:xfrm>
                <a:off x="4392937" y="5074916"/>
                <a:ext cx="489858" cy="489858"/>
                <a:chOff x="1427243" y="4599335"/>
                <a:chExt cx="1016000" cy="1016000"/>
              </a:xfrm>
              <a:effectLst/>
            </p:grpSpPr>
            <p:sp>
              <p:nvSpPr>
                <p:cNvPr id="88" name="Oval 66"/>
                <p:cNvSpPr/>
                <p:nvPr/>
              </p:nvSpPr>
              <p:spPr>
                <a:xfrm>
                  <a:off x="1427243" y="4599335"/>
                  <a:ext cx="1016000" cy="1016000"/>
                </a:xfrm>
                <a:prstGeom prst="ellipse">
                  <a:avLst/>
                </a:prstGeom>
                <a:solidFill>
                  <a:srgbClr val="FB7A0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89" name="Freeform: Shape 67"/>
                <p:cNvSpPr/>
                <p:nvPr/>
              </p:nvSpPr>
              <p:spPr bwMode="auto">
                <a:xfrm>
                  <a:off x="1761388" y="4912675"/>
                  <a:ext cx="347709" cy="373276"/>
                </a:xfrm>
                <a:custGeom>
                  <a:gdLst>
                    <a:gd name="T0" fmla="*/ 201895705 w 21600"/>
                    <a:gd name="T1" fmla="*/ 190811269 h 21600"/>
                    <a:gd name="T2" fmla="*/ 187592182 w 21600"/>
                    <a:gd name="T3" fmla="*/ 208164918 h 21600"/>
                    <a:gd name="T4" fmla="*/ 187752038 w 21600"/>
                    <a:gd name="T5" fmla="*/ 210192294 h 21600"/>
                    <a:gd name="T6" fmla="*/ 161460495 w 21600"/>
                    <a:gd name="T7" fmla="*/ 231219137 h 21600"/>
                    <a:gd name="T8" fmla="*/ 128262652 w 21600"/>
                    <a:gd name="T9" fmla="*/ 238391082 h 21600"/>
                    <a:gd name="T10" fmla="*/ 119149403 w 21600"/>
                    <a:gd name="T11" fmla="*/ 185693870 h 21600"/>
                    <a:gd name="T12" fmla="*/ 117292923 w 21600"/>
                    <a:gd name="T13" fmla="*/ 120030070 h 21600"/>
                    <a:gd name="T14" fmla="*/ 154692970 w 21600"/>
                    <a:gd name="T15" fmla="*/ 120030070 h 21600"/>
                    <a:gd name="T16" fmla="*/ 169246679 w 21600"/>
                    <a:gd name="T17" fmla="*/ 116013538 h 21600"/>
                    <a:gd name="T18" fmla="*/ 178309081 w 21600"/>
                    <a:gd name="T19" fmla="*/ 121846296 h 21600"/>
                    <a:gd name="T20" fmla="*/ 189438676 w 21600"/>
                    <a:gd name="T21" fmla="*/ 108059450 h 21600"/>
                    <a:gd name="T22" fmla="*/ 178309081 w 21600"/>
                    <a:gd name="T23" fmla="*/ 94259126 h 21600"/>
                    <a:gd name="T24" fmla="*/ 168947157 w 21600"/>
                    <a:gd name="T25" fmla="*/ 100649045 h 21600"/>
                    <a:gd name="T26" fmla="*/ 116743727 w 21600"/>
                    <a:gd name="T27" fmla="*/ 100649045 h 21600"/>
                    <a:gd name="T28" fmla="*/ 115795006 w 21600"/>
                    <a:gd name="T29" fmla="*/ 67360039 h 21600"/>
                    <a:gd name="T30" fmla="*/ 135378766 w 21600"/>
                    <a:gd name="T31" fmla="*/ 34455253 h 21600"/>
                    <a:gd name="T32" fmla="*/ 107580421 w 21600"/>
                    <a:gd name="T33" fmla="*/ 0 h 21600"/>
                    <a:gd name="T34" fmla="*/ 79792072 w 21600"/>
                    <a:gd name="T35" fmla="*/ 34455253 h 21600"/>
                    <a:gd name="T36" fmla="*/ 99795237 w 21600"/>
                    <a:gd name="T37" fmla="*/ 67505810 h 21600"/>
                    <a:gd name="T38" fmla="*/ 98846616 w 21600"/>
                    <a:gd name="T39" fmla="*/ 100649045 h 21600"/>
                    <a:gd name="T40" fmla="*/ 46543272 w 21600"/>
                    <a:gd name="T41" fmla="*/ 100649045 h 21600"/>
                    <a:gd name="T42" fmla="*/ 37181348 w 21600"/>
                    <a:gd name="T43" fmla="*/ 94271445 h 21600"/>
                    <a:gd name="T44" fmla="*/ 26051763 w 21600"/>
                    <a:gd name="T45" fmla="*/ 108059450 h 21600"/>
                    <a:gd name="T46" fmla="*/ 37181348 w 21600"/>
                    <a:gd name="T47" fmla="*/ 121846296 h 21600"/>
                    <a:gd name="T48" fmla="*/ 46294607 w 21600"/>
                    <a:gd name="T49" fmla="*/ 115934434 h 21600"/>
                    <a:gd name="T50" fmla="*/ 60897374 w 21600"/>
                    <a:gd name="T51" fmla="*/ 120030070 h 21600"/>
                    <a:gd name="T52" fmla="*/ 98307316 w 21600"/>
                    <a:gd name="T53" fmla="*/ 120030070 h 21600"/>
                    <a:gd name="T54" fmla="*/ 96440941 w 21600"/>
                    <a:gd name="T55" fmla="*/ 185706188 h 21600"/>
                    <a:gd name="T56" fmla="*/ 87507319 w 21600"/>
                    <a:gd name="T57" fmla="*/ 237382914 h 21600"/>
                    <a:gd name="T58" fmla="*/ 47661734 w 21600"/>
                    <a:gd name="T59" fmla="*/ 226048548 h 21600"/>
                    <a:gd name="T60" fmla="*/ 27788349 w 21600"/>
                    <a:gd name="T61" fmla="*/ 210828560 h 21600"/>
                    <a:gd name="T62" fmla="*/ 28008047 w 21600"/>
                    <a:gd name="T63" fmla="*/ 208177236 h 21600"/>
                    <a:gd name="T64" fmla="*/ 14004523 w 21600"/>
                    <a:gd name="T65" fmla="*/ 190811269 h 21600"/>
                    <a:gd name="T66" fmla="*/ 0 w 21600"/>
                    <a:gd name="T67" fmla="*/ 208177236 h 21600"/>
                    <a:gd name="T68" fmla="*/ 14004523 w 21600"/>
                    <a:gd name="T69" fmla="*/ 225530885 h 21600"/>
                    <a:gd name="T70" fmla="*/ 17118241 w 21600"/>
                    <a:gd name="T71" fmla="*/ 225067560 h 21600"/>
                    <a:gd name="T72" fmla="*/ 39067705 w 21600"/>
                    <a:gd name="T73" fmla="*/ 245456871 h 21600"/>
                    <a:gd name="T74" fmla="*/ 82057973 w 21600"/>
                    <a:gd name="T75" fmla="*/ 270977155 h 21600"/>
                    <a:gd name="T76" fmla="*/ 108229521 w 21600"/>
                    <a:gd name="T77" fmla="*/ 286355233 h 21600"/>
                    <a:gd name="T78" fmla="*/ 133132946 w 21600"/>
                    <a:gd name="T79" fmla="*/ 271308186 h 21600"/>
                    <a:gd name="T80" fmla="*/ 176652419 w 21600"/>
                    <a:gd name="T81" fmla="*/ 245456871 h 21600"/>
                    <a:gd name="T82" fmla="*/ 198492083 w 21600"/>
                    <a:gd name="T83" fmla="*/ 225067560 h 21600"/>
                    <a:gd name="T84" fmla="*/ 201895705 w 21600"/>
                    <a:gd name="T85" fmla="*/ 225530885 h 21600"/>
                    <a:gd name="T86" fmla="*/ 215600229 w 21600"/>
                    <a:gd name="T87" fmla="*/ 208177236 h 21600"/>
                    <a:gd name="T88" fmla="*/ 201895705 w 21600"/>
                    <a:gd name="T89" fmla="*/ 190811269 h 21600"/>
                    <a:gd name="T90" fmla="*/ 92817999 w 21600"/>
                    <a:gd name="T91" fmla="*/ 34455253 h 21600"/>
                    <a:gd name="T92" fmla="*/ 107580421 w 21600"/>
                    <a:gd name="T93" fmla="*/ 16147786 h 21600"/>
                    <a:gd name="T94" fmla="*/ 122352929 w 21600"/>
                    <a:gd name="T95" fmla="*/ 34455253 h 21600"/>
                    <a:gd name="T96" fmla="*/ 107580421 w 21600"/>
                    <a:gd name="T97" fmla="*/ 52750402 h 21600"/>
                    <a:gd name="T98" fmla="*/ 92817999 w 21600"/>
                    <a:gd name="T99" fmla="*/ 34455253 h 21600"/>
                    <a:gd name="T100" fmla="*/ 92817999 w 21600"/>
                    <a:gd name="T101" fmla="*/ 34455253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20197" y="14393"/>
                      </a:moveTo>
                      <a:cubicBezTo>
                        <a:pt x="19422" y="14393"/>
                        <a:pt x="18794" y="14979"/>
                        <a:pt x="18794" y="15702"/>
                      </a:cubicBezTo>
                      <a:cubicBezTo>
                        <a:pt x="18794" y="15755"/>
                        <a:pt x="18804" y="15804"/>
                        <a:pt x="18810" y="15855"/>
                      </a:cubicBezTo>
                      <a:cubicBezTo>
                        <a:pt x="18191" y="16270"/>
                        <a:pt x="17267" y="16825"/>
                        <a:pt x="16176" y="17441"/>
                      </a:cubicBezTo>
                      <a:cubicBezTo>
                        <a:pt x="15167" y="18013"/>
                        <a:pt x="14017" y="18040"/>
                        <a:pt x="12850" y="17982"/>
                      </a:cubicBezTo>
                      <a:lnTo>
                        <a:pt x="11937" y="14007"/>
                      </a:lnTo>
                      <a:cubicBezTo>
                        <a:pt x="11937" y="14007"/>
                        <a:pt x="11842" y="11487"/>
                        <a:pt x="11751" y="9054"/>
                      </a:cubicBezTo>
                      <a:lnTo>
                        <a:pt x="15498" y="9054"/>
                      </a:lnTo>
                      <a:lnTo>
                        <a:pt x="16956" y="8751"/>
                      </a:lnTo>
                      <a:cubicBezTo>
                        <a:pt x="17159" y="9017"/>
                        <a:pt x="17489" y="9191"/>
                        <a:pt x="17864" y="9191"/>
                      </a:cubicBezTo>
                      <a:cubicBezTo>
                        <a:pt x="18479" y="9191"/>
                        <a:pt x="18979" y="8725"/>
                        <a:pt x="18979" y="8151"/>
                      </a:cubicBezTo>
                      <a:cubicBezTo>
                        <a:pt x="18979" y="7576"/>
                        <a:pt x="18479" y="7110"/>
                        <a:pt x="17864" y="7110"/>
                      </a:cubicBezTo>
                      <a:cubicBezTo>
                        <a:pt x="17469" y="7110"/>
                        <a:pt x="17124" y="7303"/>
                        <a:pt x="16926" y="7592"/>
                      </a:cubicBezTo>
                      <a:lnTo>
                        <a:pt x="11696" y="7592"/>
                      </a:lnTo>
                      <a:cubicBezTo>
                        <a:pt x="11656" y="6536"/>
                        <a:pt x="11622" y="5616"/>
                        <a:pt x="11601" y="5081"/>
                      </a:cubicBezTo>
                      <a:cubicBezTo>
                        <a:pt x="12737" y="4753"/>
                        <a:pt x="13563" y="3766"/>
                        <a:pt x="13563" y="2599"/>
                      </a:cubicBezTo>
                      <a:cubicBezTo>
                        <a:pt x="13563" y="1163"/>
                        <a:pt x="12316" y="0"/>
                        <a:pt x="10778" y="0"/>
                      </a:cubicBezTo>
                      <a:cubicBezTo>
                        <a:pt x="9240" y="0"/>
                        <a:pt x="7994" y="1163"/>
                        <a:pt x="7994" y="2599"/>
                      </a:cubicBezTo>
                      <a:cubicBezTo>
                        <a:pt x="7994" y="3781"/>
                        <a:pt x="8840" y="4777"/>
                        <a:pt x="9998" y="5092"/>
                      </a:cubicBezTo>
                      <a:cubicBezTo>
                        <a:pt x="9978" y="5628"/>
                        <a:pt x="9943" y="6543"/>
                        <a:pt x="9903" y="7592"/>
                      </a:cubicBezTo>
                      <a:lnTo>
                        <a:pt x="4663" y="7592"/>
                      </a:lnTo>
                      <a:cubicBezTo>
                        <a:pt x="4465" y="7303"/>
                        <a:pt x="4120" y="7111"/>
                        <a:pt x="3725" y="7111"/>
                      </a:cubicBezTo>
                      <a:cubicBezTo>
                        <a:pt x="3109" y="7111"/>
                        <a:pt x="2610" y="7576"/>
                        <a:pt x="2610" y="8151"/>
                      </a:cubicBezTo>
                      <a:cubicBezTo>
                        <a:pt x="2610" y="8725"/>
                        <a:pt x="3109" y="9191"/>
                        <a:pt x="3725" y="9191"/>
                      </a:cubicBezTo>
                      <a:cubicBezTo>
                        <a:pt x="4104" y="9191"/>
                        <a:pt x="4437" y="9014"/>
                        <a:pt x="4638" y="8745"/>
                      </a:cubicBezTo>
                      <a:lnTo>
                        <a:pt x="6101" y="9054"/>
                      </a:lnTo>
                      <a:lnTo>
                        <a:pt x="9849" y="9054"/>
                      </a:lnTo>
                      <a:cubicBezTo>
                        <a:pt x="9758" y="11487"/>
                        <a:pt x="9662" y="14008"/>
                        <a:pt x="9662" y="14008"/>
                      </a:cubicBezTo>
                      <a:lnTo>
                        <a:pt x="8767" y="17906"/>
                      </a:lnTo>
                      <a:cubicBezTo>
                        <a:pt x="7327" y="17896"/>
                        <a:pt x="5923" y="17761"/>
                        <a:pt x="4775" y="17051"/>
                      </a:cubicBezTo>
                      <a:cubicBezTo>
                        <a:pt x="3962" y="16551"/>
                        <a:pt x="3276" y="16270"/>
                        <a:pt x="2784" y="15903"/>
                      </a:cubicBezTo>
                      <a:cubicBezTo>
                        <a:pt x="2795" y="15837"/>
                        <a:pt x="2806" y="15771"/>
                        <a:pt x="2806" y="15703"/>
                      </a:cubicBezTo>
                      <a:cubicBezTo>
                        <a:pt x="2806" y="14980"/>
                        <a:pt x="2178" y="14393"/>
                        <a:pt x="1403" y="14393"/>
                      </a:cubicBezTo>
                      <a:cubicBezTo>
                        <a:pt x="628" y="14393"/>
                        <a:pt x="0" y="14980"/>
                        <a:pt x="0" y="15703"/>
                      </a:cubicBezTo>
                      <a:cubicBezTo>
                        <a:pt x="0" y="16426"/>
                        <a:pt x="628" y="17012"/>
                        <a:pt x="1403" y="17012"/>
                      </a:cubicBezTo>
                      <a:cubicBezTo>
                        <a:pt x="1510" y="17012"/>
                        <a:pt x="1614" y="16998"/>
                        <a:pt x="1715" y="16977"/>
                      </a:cubicBezTo>
                      <a:cubicBezTo>
                        <a:pt x="2247" y="17399"/>
                        <a:pt x="3003" y="17955"/>
                        <a:pt x="3914" y="18515"/>
                      </a:cubicBezTo>
                      <a:cubicBezTo>
                        <a:pt x="5121" y="19253"/>
                        <a:pt x="6602" y="20007"/>
                        <a:pt x="8221" y="20440"/>
                      </a:cubicBezTo>
                      <a:cubicBezTo>
                        <a:pt x="8477" y="20583"/>
                        <a:pt x="10318" y="21600"/>
                        <a:pt x="10843" y="21600"/>
                      </a:cubicBezTo>
                      <a:cubicBezTo>
                        <a:pt x="11346" y="21600"/>
                        <a:pt x="12980" y="20671"/>
                        <a:pt x="13338" y="20465"/>
                      </a:cubicBezTo>
                      <a:cubicBezTo>
                        <a:pt x="14974" y="20035"/>
                        <a:pt x="16475" y="19266"/>
                        <a:pt x="17698" y="18515"/>
                      </a:cubicBezTo>
                      <a:cubicBezTo>
                        <a:pt x="18603" y="17955"/>
                        <a:pt x="19354" y="17398"/>
                        <a:pt x="19886" y="16977"/>
                      </a:cubicBezTo>
                      <a:cubicBezTo>
                        <a:pt x="19986" y="16999"/>
                        <a:pt x="20090" y="17012"/>
                        <a:pt x="20197" y="17012"/>
                      </a:cubicBezTo>
                      <a:cubicBezTo>
                        <a:pt x="20972" y="17012"/>
                        <a:pt x="21600" y="16426"/>
                        <a:pt x="21600" y="15703"/>
                      </a:cubicBezTo>
                      <a:cubicBezTo>
                        <a:pt x="21600" y="14979"/>
                        <a:pt x="20972" y="14393"/>
                        <a:pt x="20197" y="14393"/>
                      </a:cubicBezTo>
                      <a:close/>
                      <a:moveTo>
                        <a:pt x="9299" y="2599"/>
                      </a:moveTo>
                      <a:cubicBezTo>
                        <a:pt x="9299" y="1837"/>
                        <a:pt x="9963" y="1218"/>
                        <a:pt x="10778" y="1218"/>
                      </a:cubicBezTo>
                      <a:cubicBezTo>
                        <a:pt x="11594" y="1218"/>
                        <a:pt x="12258" y="1837"/>
                        <a:pt x="12258" y="2599"/>
                      </a:cubicBezTo>
                      <a:cubicBezTo>
                        <a:pt x="12258" y="3360"/>
                        <a:pt x="11595" y="3979"/>
                        <a:pt x="10778" y="3979"/>
                      </a:cubicBezTo>
                      <a:cubicBezTo>
                        <a:pt x="9963" y="3979"/>
                        <a:pt x="9299" y="3360"/>
                        <a:pt x="9299" y="2599"/>
                      </a:cubicBezTo>
                      <a:close/>
                      <a:moveTo>
                        <a:pt x="9299" y="2599"/>
                      </a:moveTo>
                    </a:path>
                  </a:pathLst>
                </a:custGeom>
                <a:solidFill>
                  <a:srgbClr val="FFFFFF"/>
                </a:solidFill>
                <a:ln>
                  <a:noFill/>
                </a:ln>
              </p:spPr>
              <p:txBody>
                <a:bodyPr anchor="ctr"/>
                <a:lstStyle/>
                <a:p>
                  <a:pPr algn="ctr"/>
                  <a:endParaRPr sz="2130">
                    <a:solidFill>
                      <a:schemeClr val="bg1">
                        <a:lumMod val="50000"/>
                      </a:schemeClr>
                    </a:solidFill>
                    <a:latin typeface="+mn-lt"/>
                    <a:ea typeface="+mn-ea"/>
                    <a:cs typeface="+mn-ea"/>
                    <a:sym typeface="+mn-lt"/>
                  </a:endParaRPr>
                </a:p>
              </p:txBody>
            </p:sp>
          </p:grpSp>
          <p:sp>
            <p:nvSpPr>
              <p:cNvPr id="82" name="Rectangle 60"/>
              <p:cNvSpPr/>
              <p:nvPr/>
            </p:nvSpPr>
            <p:spPr>
              <a:xfrm>
                <a:off x="1688669" y="1630469"/>
                <a:ext cx="2587220" cy="246221"/>
              </a:xfrm>
              <a:prstGeom prst="rect">
                <a:avLst/>
              </a:prstGeom>
            </p:spPr>
            <p:txBody>
              <a:bodyPr wrap="none" lIns="191950" tIns="0" rIns="191950" bIns="0">
                <a:normAutofit fontScale="92500" lnSpcReduction="10000"/>
              </a:bodyPr>
              <a:lstStyle/>
              <a:p>
                <a:pPr algn="r"/>
                <a:r>
                  <a:rPr lang="zh-CN" altLang="en-US" sz="1865" b="1">
                    <a:solidFill>
                      <a:schemeClr val="bg1">
                        <a:lumMod val="50000"/>
                      </a:schemeClr>
                    </a:solidFill>
                    <a:latin typeface="+mn-lt"/>
                    <a:ea typeface="+mn-ea"/>
                    <a:cs typeface="+mn-ea"/>
                    <a:sym typeface="+mn-lt"/>
                  </a:rPr>
                  <a:t>标题文本预设</a:t>
                </a:r>
                <a:endParaRPr lang="zh-CN" altLang="en-US" sz="1865" b="1">
                  <a:solidFill>
                    <a:schemeClr val="bg1">
                      <a:lumMod val="50000"/>
                    </a:schemeClr>
                  </a:solidFill>
                  <a:latin typeface="+mn-lt"/>
                  <a:ea typeface="+mn-ea"/>
                  <a:cs typeface="+mn-ea"/>
                  <a:sym typeface="+mn-lt"/>
                </a:endParaRPr>
              </a:p>
            </p:txBody>
          </p:sp>
          <p:sp>
            <p:nvSpPr>
              <p:cNvPr id="83" name="Rectangle 61"/>
              <p:cNvSpPr/>
              <p:nvPr/>
            </p:nvSpPr>
            <p:spPr>
              <a:xfrm>
                <a:off x="1688669" y="1876690"/>
                <a:ext cx="2587220" cy="536011"/>
              </a:xfrm>
              <a:prstGeom prst="rect">
                <a:avLst/>
              </a:prstGeom>
            </p:spPr>
            <p:txBody>
              <a:bodyPr wrap="square" lIns="191950" tIns="0" rIns="191950" bIns="0">
                <a:normAutofit/>
              </a:bodyPr>
              <a:lstStyle/>
              <a:p>
                <a:pPr algn="r">
                  <a:lnSpc>
                    <a:spcPct val="12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endParaRPr lang="zh-CN" altLang="en-US" sz="935">
                  <a:solidFill>
                    <a:schemeClr val="bg1">
                      <a:lumMod val="50000"/>
                    </a:schemeClr>
                  </a:solidFill>
                  <a:latin typeface="+mn-lt"/>
                  <a:ea typeface="+mn-ea"/>
                  <a:cs typeface="+mn-ea"/>
                  <a:sym typeface="+mn-lt"/>
                </a:endParaRPr>
              </a:p>
            </p:txBody>
          </p:sp>
          <p:sp>
            <p:nvSpPr>
              <p:cNvPr id="84" name="Rectangle 62"/>
              <p:cNvSpPr/>
              <p:nvPr/>
            </p:nvSpPr>
            <p:spPr>
              <a:xfrm>
                <a:off x="1688669" y="3419006"/>
                <a:ext cx="2587220" cy="246221"/>
              </a:xfrm>
              <a:prstGeom prst="rect">
                <a:avLst/>
              </a:prstGeom>
            </p:spPr>
            <p:txBody>
              <a:bodyPr wrap="none" lIns="191950" tIns="0" rIns="191950" bIns="0">
                <a:normAutofit fontScale="92500" lnSpcReduction="10000"/>
              </a:bodyPr>
              <a:lstStyle/>
              <a:p>
                <a:pPr algn="r"/>
                <a:r>
                  <a:rPr lang="zh-CN" altLang="en-US" sz="1865" b="1">
                    <a:solidFill>
                      <a:schemeClr val="bg1">
                        <a:lumMod val="50000"/>
                      </a:schemeClr>
                    </a:solidFill>
                    <a:latin typeface="+mn-lt"/>
                    <a:ea typeface="+mn-ea"/>
                    <a:cs typeface="+mn-ea"/>
                    <a:sym typeface="+mn-lt"/>
                  </a:rPr>
                  <a:t>标题文本预设</a:t>
                </a:r>
                <a:endParaRPr lang="zh-CN" altLang="en-US" sz="1865" b="1">
                  <a:solidFill>
                    <a:schemeClr val="bg1">
                      <a:lumMod val="50000"/>
                    </a:schemeClr>
                  </a:solidFill>
                  <a:latin typeface="+mn-lt"/>
                  <a:ea typeface="+mn-ea"/>
                  <a:cs typeface="+mn-ea"/>
                  <a:sym typeface="+mn-lt"/>
                </a:endParaRPr>
              </a:p>
            </p:txBody>
          </p:sp>
          <p:sp>
            <p:nvSpPr>
              <p:cNvPr id="85" name="Rectangle 63"/>
              <p:cNvSpPr/>
              <p:nvPr/>
            </p:nvSpPr>
            <p:spPr>
              <a:xfrm>
                <a:off x="1688669" y="3665227"/>
                <a:ext cx="2587220" cy="536011"/>
              </a:xfrm>
              <a:prstGeom prst="rect">
                <a:avLst/>
              </a:prstGeom>
            </p:spPr>
            <p:txBody>
              <a:bodyPr wrap="square" lIns="191950" tIns="0" rIns="191950" bIns="0">
                <a:normAutofit/>
              </a:bodyPr>
              <a:lstStyle/>
              <a:p>
                <a:pPr algn="r">
                  <a:lnSpc>
                    <a:spcPct val="12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endParaRPr lang="zh-CN" altLang="en-US" sz="935">
                  <a:solidFill>
                    <a:schemeClr val="bg1">
                      <a:lumMod val="50000"/>
                    </a:schemeClr>
                  </a:solidFill>
                  <a:latin typeface="+mn-lt"/>
                  <a:ea typeface="+mn-ea"/>
                  <a:cs typeface="+mn-ea"/>
                  <a:sym typeface="+mn-lt"/>
                </a:endParaRPr>
              </a:p>
            </p:txBody>
          </p:sp>
          <p:sp>
            <p:nvSpPr>
              <p:cNvPr id="86" name="Rectangle 64"/>
              <p:cNvSpPr/>
              <p:nvPr/>
            </p:nvSpPr>
            <p:spPr>
              <a:xfrm>
                <a:off x="1688669" y="5023032"/>
                <a:ext cx="2587220" cy="246221"/>
              </a:xfrm>
              <a:prstGeom prst="rect">
                <a:avLst/>
              </a:prstGeom>
            </p:spPr>
            <p:txBody>
              <a:bodyPr wrap="none" lIns="191950" tIns="0" rIns="191950" bIns="0">
                <a:normAutofit fontScale="92500" lnSpcReduction="10000"/>
              </a:bodyPr>
              <a:lstStyle/>
              <a:p>
                <a:pPr algn="r"/>
                <a:r>
                  <a:rPr lang="zh-CN" altLang="en-US" sz="1865" b="1">
                    <a:solidFill>
                      <a:schemeClr val="bg1">
                        <a:lumMod val="50000"/>
                      </a:schemeClr>
                    </a:solidFill>
                    <a:latin typeface="+mn-lt"/>
                    <a:ea typeface="+mn-ea"/>
                    <a:cs typeface="+mn-ea"/>
                    <a:sym typeface="+mn-lt"/>
                  </a:rPr>
                  <a:t>标题文本预设</a:t>
                </a:r>
                <a:endParaRPr lang="zh-CN" altLang="en-US" sz="1865" b="1">
                  <a:solidFill>
                    <a:schemeClr val="bg1">
                      <a:lumMod val="50000"/>
                    </a:schemeClr>
                  </a:solidFill>
                  <a:latin typeface="+mn-lt"/>
                  <a:ea typeface="+mn-ea"/>
                  <a:cs typeface="+mn-ea"/>
                  <a:sym typeface="+mn-lt"/>
                </a:endParaRPr>
              </a:p>
            </p:txBody>
          </p:sp>
          <p:sp>
            <p:nvSpPr>
              <p:cNvPr id="87" name="Rectangle 65"/>
              <p:cNvSpPr/>
              <p:nvPr/>
            </p:nvSpPr>
            <p:spPr>
              <a:xfrm>
                <a:off x="1688669" y="5269253"/>
                <a:ext cx="2587220" cy="536011"/>
              </a:xfrm>
              <a:prstGeom prst="rect">
                <a:avLst/>
              </a:prstGeom>
            </p:spPr>
            <p:txBody>
              <a:bodyPr wrap="square" lIns="191950" tIns="0" rIns="191950" bIns="0">
                <a:normAutofit/>
              </a:bodyPr>
              <a:lstStyle/>
              <a:p>
                <a:pPr algn="r">
                  <a:lnSpc>
                    <a:spcPct val="12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endParaRPr lang="zh-CN" altLang="en-US" sz="935">
                  <a:solidFill>
                    <a:schemeClr val="bg1">
                      <a:lumMod val="50000"/>
                    </a:schemeClr>
                  </a:solidFill>
                  <a:latin typeface="+mn-lt"/>
                  <a:ea typeface="+mn-ea"/>
                  <a:cs typeface="+mn-ea"/>
                  <a:sym typeface="+mn-lt"/>
                </a:endParaRPr>
              </a:p>
            </p:txBody>
          </p:sp>
        </p:grpSp>
        <p:grpSp>
          <p:nvGrpSpPr>
            <p:cNvPr id="47" name="Group 25"/>
            <p:cNvGrpSpPr/>
            <p:nvPr/>
          </p:nvGrpSpPr>
          <p:grpSpPr>
            <a:xfrm>
              <a:off x="8184232" y="1630469"/>
              <a:ext cx="3130144" cy="4174795"/>
              <a:chOff x="8150432" y="1630469"/>
              <a:chExt cx="3130144" cy="4174795"/>
            </a:xfrm>
          </p:grpSpPr>
          <p:grpSp>
            <p:nvGrpSpPr>
              <p:cNvPr id="48" name="Group 26"/>
              <p:cNvGrpSpPr/>
              <p:nvPr/>
            </p:nvGrpSpPr>
            <p:grpSpPr>
              <a:xfrm>
                <a:off x="8150432" y="3392284"/>
                <a:ext cx="489858" cy="489858"/>
                <a:chOff x="6262908" y="3314803"/>
                <a:chExt cx="1016000" cy="1016000"/>
              </a:xfrm>
              <a:effectLst/>
            </p:grpSpPr>
            <p:sp>
              <p:nvSpPr>
                <p:cNvPr id="72" name="Oval 50"/>
                <p:cNvSpPr/>
                <p:nvPr/>
              </p:nvSpPr>
              <p:spPr>
                <a:xfrm>
                  <a:off x="6262908" y="3314803"/>
                  <a:ext cx="1016000" cy="1016000"/>
                </a:xfrm>
                <a:prstGeom prst="ellipse">
                  <a:avLst/>
                </a:prstGeom>
                <a:solidFill>
                  <a:srgbClr val="DE5B0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grpSp>
              <p:nvGrpSpPr>
                <p:cNvPr id="73" name="Group 51"/>
                <p:cNvGrpSpPr/>
                <p:nvPr/>
              </p:nvGrpSpPr>
              <p:grpSpPr>
                <a:xfrm>
                  <a:off x="6582682" y="3643500"/>
                  <a:ext cx="373277" cy="373278"/>
                  <a:chExt cx="577" cy="574"/>
                </a:xfrm>
                <a:solidFill>
                  <a:srgbClr val="FFFFFF"/>
                </a:solidFill>
              </p:grpSpPr>
              <p:sp>
                <p:nvSpPr>
                  <p:cNvPr id="74" name="Freeform: Shape 52"/>
                  <p:cNvSpPr/>
                  <p:nvPr/>
                </p:nvSpPr>
                <p:spPr bwMode="auto">
                  <a:xfrm>
                    <a:off x="368" y="368"/>
                    <a:ext cx="205" cy="204"/>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8447" y="8564"/>
                        </a:moveTo>
                        <a:lnTo>
                          <a:pt x="6893" y="0"/>
                        </a:lnTo>
                        <a:lnTo>
                          <a:pt x="0" y="6909"/>
                        </a:lnTo>
                        <a:lnTo>
                          <a:pt x="8514" y="18507"/>
                        </a:lnTo>
                        <a:cubicBezTo>
                          <a:pt x="10541" y="16972"/>
                          <a:pt x="14706" y="18290"/>
                          <a:pt x="18327" y="21600"/>
                        </a:cubicBezTo>
                        <a:lnTo>
                          <a:pt x="21600" y="18319"/>
                        </a:lnTo>
                        <a:cubicBezTo>
                          <a:pt x="18344" y="14739"/>
                          <a:pt x="17015" y="10625"/>
                          <a:pt x="18447" y="8564"/>
                        </a:cubicBezTo>
                        <a:close/>
                        <a:moveTo>
                          <a:pt x="14477" y="14461"/>
                        </a:moveTo>
                        <a:cubicBezTo>
                          <a:pt x="13723" y="15214"/>
                          <a:pt x="12501" y="15214"/>
                          <a:pt x="11748" y="14461"/>
                        </a:cubicBezTo>
                        <a:cubicBezTo>
                          <a:pt x="10995" y="13705"/>
                          <a:pt x="10995" y="12479"/>
                          <a:pt x="11749" y="11725"/>
                        </a:cubicBezTo>
                        <a:cubicBezTo>
                          <a:pt x="12502" y="10969"/>
                          <a:pt x="13724" y="10969"/>
                          <a:pt x="14477" y="11725"/>
                        </a:cubicBezTo>
                        <a:cubicBezTo>
                          <a:pt x="15230" y="12479"/>
                          <a:pt x="15230" y="13705"/>
                          <a:pt x="14477" y="14461"/>
                        </a:cubicBezTo>
                        <a:close/>
                        <a:moveTo>
                          <a:pt x="14477" y="1446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75" name="Freeform: Shape 53"/>
                  <p:cNvSpPr/>
                  <p:nvPr/>
                </p:nvSpPr>
                <p:spPr bwMode="auto">
                  <a:xfrm>
                    <a:off x="328" y="304"/>
                    <a:ext cx="107" cy="130"/>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4544" y="0"/>
                        </a:moveTo>
                        <a:lnTo>
                          <a:pt x="13967" y="562"/>
                        </a:lnTo>
                        <a:cubicBezTo>
                          <a:pt x="14018" y="3961"/>
                          <a:pt x="12593" y="7264"/>
                          <a:pt x="9866" y="9922"/>
                        </a:cubicBezTo>
                        <a:lnTo>
                          <a:pt x="24" y="19504"/>
                        </a:lnTo>
                        <a:cubicBezTo>
                          <a:pt x="18" y="19554"/>
                          <a:pt x="6" y="19602"/>
                          <a:pt x="0" y="19652"/>
                        </a:cubicBezTo>
                        <a:lnTo>
                          <a:pt x="2371" y="21600"/>
                        </a:lnTo>
                        <a:lnTo>
                          <a:pt x="21600" y="5798"/>
                        </a:lnTo>
                        <a:lnTo>
                          <a:pt x="14544" y="0"/>
                        </a:lnTo>
                        <a:close/>
                        <a:moveTo>
                          <a:pt x="14544"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76" name="Freeform: Shape 54"/>
                  <p:cNvSpPr/>
                  <p:nvPr/>
                </p:nvSpPr>
                <p:spPr bwMode="auto">
                  <a:xfrm>
                    <a:off x="0" y="0"/>
                    <a:ext cx="297" cy="289"/>
                  </a:xfrm>
                  <a:custGeom>
                    <a:gdLst>
                      <a:gd name="T0" fmla="*/ 0 w 21222"/>
                      <a:gd name="T1" fmla="*/ 0 h 21211"/>
                      <a:gd name="T2" fmla="*/ 0 w 21222"/>
                      <a:gd name="T3" fmla="*/ 0 h 21211"/>
                      <a:gd name="T4" fmla="*/ 0 w 21222"/>
                      <a:gd name="T5" fmla="*/ 0 h 21211"/>
                      <a:gd name="T6" fmla="*/ 0 w 21222"/>
                      <a:gd name="T7" fmla="*/ 0 h 21211"/>
                      <a:gd name="T8" fmla="*/ 0 w 21222"/>
                      <a:gd name="T9" fmla="*/ 0 h 21211"/>
                      <a:gd name="T10" fmla="*/ 0 w 21222"/>
                      <a:gd name="T11" fmla="*/ 0 h 21211"/>
                      <a:gd name="T12" fmla="*/ 0 w 21222"/>
                      <a:gd name="T13" fmla="*/ 0 h 21211"/>
                      <a:gd name="T14" fmla="*/ 0 w 21222"/>
                      <a:gd name="T15" fmla="*/ 0 h 21211"/>
                      <a:gd name="T16" fmla="*/ 0 w 21222"/>
                      <a:gd name="T17" fmla="*/ 0 h 2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22" h="21211">
                        <a:moveTo>
                          <a:pt x="15153" y="21211"/>
                        </a:moveTo>
                        <a:lnTo>
                          <a:pt x="17409" y="18463"/>
                        </a:lnTo>
                        <a:cubicBezTo>
                          <a:pt x="18368" y="17292"/>
                          <a:pt x="19694" y="16530"/>
                          <a:pt x="21146" y="16293"/>
                        </a:cubicBezTo>
                        <a:lnTo>
                          <a:pt x="21222" y="16201"/>
                        </a:lnTo>
                        <a:lnTo>
                          <a:pt x="6603" y="1165"/>
                        </a:lnTo>
                        <a:cubicBezTo>
                          <a:pt x="5093" y="-389"/>
                          <a:pt x="2643" y="-389"/>
                          <a:pt x="1133" y="1165"/>
                        </a:cubicBezTo>
                        <a:cubicBezTo>
                          <a:pt x="-378" y="2718"/>
                          <a:pt x="-378" y="5237"/>
                          <a:pt x="1133" y="6791"/>
                        </a:cubicBezTo>
                        <a:lnTo>
                          <a:pt x="15153" y="21211"/>
                        </a:lnTo>
                        <a:close/>
                        <a:moveTo>
                          <a:pt x="15153" y="2121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77" name="Freeform: Shape 55"/>
                  <p:cNvSpPr/>
                  <p:nvPr/>
                </p:nvSpPr>
                <p:spPr bwMode="auto">
                  <a:xfrm>
                    <a:off x="0" y="328"/>
                    <a:ext cx="298" cy="246"/>
                  </a:xfrm>
                  <a:custGeom>
                    <a:gdLst>
                      <a:gd name="T0" fmla="*/ 0 w 21116"/>
                      <a:gd name="T1" fmla="*/ 0 h 21374"/>
                      <a:gd name="T2" fmla="*/ 0 w 21116"/>
                      <a:gd name="T3" fmla="*/ 0 h 21374"/>
                      <a:gd name="T4" fmla="*/ 0 w 21116"/>
                      <a:gd name="T5" fmla="*/ 0 h 21374"/>
                      <a:gd name="T6" fmla="*/ 0 w 21116"/>
                      <a:gd name="T7" fmla="*/ 0 h 21374"/>
                      <a:gd name="T8" fmla="*/ 0 w 21116"/>
                      <a:gd name="T9" fmla="*/ 0 h 21374"/>
                      <a:gd name="T10" fmla="*/ 0 w 21116"/>
                      <a:gd name="T11" fmla="*/ 0 h 21374"/>
                      <a:gd name="T12" fmla="*/ 0 w 21116"/>
                      <a:gd name="T13" fmla="*/ 0 h 21374"/>
                      <a:gd name="T14" fmla="*/ 0 w 21116"/>
                      <a:gd name="T15" fmla="*/ 0 h 21374"/>
                      <a:gd name="T16" fmla="*/ 0 w 21116"/>
                      <a:gd name="T17" fmla="*/ 0 h 21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16" h="21374">
                        <a:moveTo>
                          <a:pt x="17024" y="721"/>
                        </a:moveTo>
                        <a:cubicBezTo>
                          <a:pt x="16543" y="427"/>
                          <a:pt x="16052" y="191"/>
                          <a:pt x="15571" y="0"/>
                        </a:cubicBezTo>
                        <a:cubicBezTo>
                          <a:pt x="13915" y="235"/>
                          <a:pt x="7378" y="2037"/>
                          <a:pt x="6834" y="8291"/>
                        </a:cubicBezTo>
                        <a:cubicBezTo>
                          <a:pt x="6063" y="17146"/>
                          <a:pt x="1254" y="15657"/>
                          <a:pt x="153" y="15771"/>
                        </a:cubicBezTo>
                        <a:cubicBezTo>
                          <a:pt x="-484" y="15837"/>
                          <a:pt x="743" y="21126"/>
                          <a:pt x="6046" y="21364"/>
                        </a:cubicBezTo>
                        <a:cubicBezTo>
                          <a:pt x="11298" y="21600"/>
                          <a:pt x="20647" y="17485"/>
                          <a:pt x="21032" y="7006"/>
                        </a:cubicBezTo>
                        <a:lnTo>
                          <a:pt x="21116" y="6884"/>
                        </a:lnTo>
                        <a:cubicBezTo>
                          <a:pt x="20449" y="3612"/>
                          <a:pt x="18811" y="1844"/>
                          <a:pt x="17024" y="721"/>
                        </a:cubicBezTo>
                        <a:close/>
                        <a:moveTo>
                          <a:pt x="17024" y="72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78" name="Freeform: Shape 56"/>
                  <p:cNvSpPr/>
                  <p:nvPr/>
                </p:nvSpPr>
                <p:spPr bwMode="auto">
                  <a:xfrm>
                    <a:off x="240" y="0"/>
                    <a:ext cx="337" cy="385"/>
                  </a:xfrm>
                  <a:custGeom>
                    <a:gdLst>
                      <a:gd name="T0" fmla="*/ 0 w 21345"/>
                      <a:gd name="T1" fmla="*/ 0 h 21376"/>
                      <a:gd name="T2" fmla="*/ 0 w 21345"/>
                      <a:gd name="T3" fmla="*/ 0 h 21376"/>
                      <a:gd name="T4" fmla="*/ 0 w 21345"/>
                      <a:gd name="T5" fmla="*/ 0 h 21376"/>
                      <a:gd name="T6" fmla="*/ 0 w 21345"/>
                      <a:gd name="T7" fmla="*/ 0 h 21376"/>
                      <a:gd name="T8" fmla="*/ 0 w 21345"/>
                      <a:gd name="T9" fmla="*/ 0 h 21376"/>
                      <a:gd name="T10" fmla="*/ 0 w 21345"/>
                      <a:gd name="T11" fmla="*/ 0 h 21376"/>
                      <a:gd name="T12" fmla="*/ 0 w 21345"/>
                      <a:gd name="T13" fmla="*/ 0 h 21376"/>
                      <a:gd name="T14" fmla="*/ 0 w 21345"/>
                      <a:gd name="T15" fmla="*/ 0 h 21376"/>
                      <a:gd name="T16" fmla="*/ 0 w 21345"/>
                      <a:gd name="T17" fmla="*/ 0 h 21376"/>
                      <a:gd name="T18" fmla="*/ 0 w 21345"/>
                      <a:gd name="T19" fmla="*/ 0 h 21376"/>
                      <a:gd name="T20" fmla="*/ 0 w 21345"/>
                      <a:gd name="T21" fmla="*/ 0 h 21376"/>
                      <a:gd name="T22" fmla="*/ 0 w 21345"/>
                      <a:gd name="T23" fmla="*/ 0 h 21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345" h="21376">
                        <a:moveTo>
                          <a:pt x="7963" y="16438"/>
                        </a:moveTo>
                        <a:lnTo>
                          <a:pt x="20844" y="3060"/>
                        </a:lnTo>
                        <a:cubicBezTo>
                          <a:pt x="21600" y="2274"/>
                          <a:pt x="21488" y="1102"/>
                          <a:pt x="20592" y="438"/>
                        </a:cubicBezTo>
                        <a:cubicBezTo>
                          <a:pt x="19696" y="-224"/>
                          <a:pt x="18359" y="-125"/>
                          <a:pt x="17602" y="661"/>
                        </a:cubicBezTo>
                        <a:lnTo>
                          <a:pt x="4720" y="14039"/>
                        </a:lnTo>
                        <a:cubicBezTo>
                          <a:pt x="3698" y="14005"/>
                          <a:pt x="2666" y="14368"/>
                          <a:pt x="1957" y="15106"/>
                        </a:cubicBezTo>
                        <a:lnTo>
                          <a:pt x="0" y="17139"/>
                        </a:lnTo>
                        <a:cubicBezTo>
                          <a:pt x="266" y="17232"/>
                          <a:pt x="533" y="17334"/>
                          <a:pt x="800" y="17450"/>
                        </a:cubicBezTo>
                        <a:cubicBezTo>
                          <a:pt x="2456" y="18154"/>
                          <a:pt x="4079" y="19406"/>
                          <a:pt x="4942" y="21376"/>
                        </a:cubicBezTo>
                        <a:lnTo>
                          <a:pt x="7225" y="19005"/>
                        </a:lnTo>
                        <a:cubicBezTo>
                          <a:pt x="7936" y="18266"/>
                          <a:pt x="8172" y="17316"/>
                          <a:pt x="7963" y="16438"/>
                        </a:cubicBezTo>
                        <a:close/>
                        <a:moveTo>
                          <a:pt x="7963" y="1643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grpSp>
          </p:grpSp>
          <p:grpSp>
            <p:nvGrpSpPr>
              <p:cNvPr id="49" name="Group 27"/>
              <p:cNvGrpSpPr/>
              <p:nvPr/>
            </p:nvGrpSpPr>
            <p:grpSpPr>
              <a:xfrm>
                <a:off x="8150432" y="1653267"/>
                <a:ext cx="489858" cy="489858"/>
                <a:chOff x="6262908" y="1987229"/>
                <a:chExt cx="1016000" cy="1016000"/>
              </a:xfrm>
              <a:effectLst/>
            </p:grpSpPr>
            <p:sp>
              <p:nvSpPr>
                <p:cNvPr id="62" name="Oval 40"/>
                <p:cNvSpPr/>
                <p:nvPr/>
              </p:nvSpPr>
              <p:spPr>
                <a:xfrm>
                  <a:off x="6262908" y="1987229"/>
                  <a:ext cx="1016000" cy="1016000"/>
                </a:xfrm>
                <a:prstGeom prst="ellipse">
                  <a:avLst/>
                </a:prstGeom>
                <a:solidFill>
                  <a:srgbClr val="FB7A0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grpSp>
              <p:nvGrpSpPr>
                <p:cNvPr id="63" name="Group 41"/>
                <p:cNvGrpSpPr/>
                <p:nvPr/>
              </p:nvGrpSpPr>
              <p:grpSpPr>
                <a:xfrm>
                  <a:off x="6581713" y="2281761"/>
                  <a:ext cx="378392" cy="370722"/>
                  <a:chExt cx="581" cy="573"/>
                </a:xfrm>
                <a:solidFill>
                  <a:srgbClr val="FFFFFF"/>
                </a:solidFill>
              </p:grpSpPr>
              <p:sp>
                <p:nvSpPr>
                  <p:cNvPr id="64" name="Freeform: Shape 42"/>
                  <p:cNvSpPr/>
                  <p:nvPr/>
                </p:nvSpPr>
                <p:spPr bwMode="auto">
                  <a:xfrm>
                    <a:off x="256" y="0"/>
                    <a:ext cx="72" cy="181"/>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65" name="Freeform: Shape 43"/>
                  <p:cNvSpPr/>
                  <p:nvPr/>
                </p:nvSpPr>
                <p:spPr bwMode="auto">
                  <a:xfrm>
                    <a:off x="256" y="392"/>
                    <a:ext cx="72" cy="181"/>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66" name="Freeform: Shape 44"/>
                  <p:cNvSpPr/>
                  <p:nvPr/>
                </p:nvSpPr>
                <p:spPr bwMode="auto">
                  <a:xfrm>
                    <a:off x="400" y="248"/>
                    <a:ext cx="181" cy="72"/>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8305" y="0"/>
                        </a:moveTo>
                        <a:lnTo>
                          <a:pt x="3295" y="0"/>
                        </a:lnTo>
                        <a:cubicBezTo>
                          <a:pt x="1475" y="0"/>
                          <a:pt x="0" y="4834"/>
                          <a:pt x="0" y="10798"/>
                        </a:cubicBezTo>
                        <a:cubicBezTo>
                          <a:pt x="0" y="16762"/>
                          <a:pt x="1475" y="21600"/>
                          <a:pt x="3295" y="21600"/>
                        </a:cubicBezTo>
                        <a:lnTo>
                          <a:pt x="18305" y="21600"/>
                        </a:lnTo>
                        <a:cubicBezTo>
                          <a:pt x="20124" y="21600"/>
                          <a:pt x="21600" y="16762"/>
                          <a:pt x="21600" y="10798"/>
                        </a:cubicBezTo>
                        <a:cubicBezTo>
                          <a:pt x="21600" y="4834"/>
                          <a:pt x="20124" y="0"/>
                          <a:pt x="18305" y="0"/>
                        </a:cubicBezTo>
                        <a:close/>
                        <a:moveTo>
                          <a:pt x="18305"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67" name="Freeform: Shape 45"/>
                  <p:cNvSpPr/>
                  <p:nvPr/>
                </p:nvSpPr>
                <p:spPr bwMode="auto">
                  <a:xfrm>
                    <a:off x="0" y="248"/>
                    <a:ext cx="181" cy="72"/>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10798"/>
                        </a:moveTo>
                        <a:cubicBezTo>
                          <a:pt x="21600" y="4834"/>
                          <a:pt x="20124" y="0"/>
                          <a:pt x="18304" y="0"/>
                        </a:cubicBezTo>
                        <a:lnTo>
                          <a:pt x="3295" y="0"/>
                        </a:lnTo>
                        <a:cubicBezTo>
                          <a:pt x="1475" y="0"/>
                          <a:pt x="0" y="4834"/>
                          <a:pt x="0" y="10798"/>
                        </a:cubicBezTo>
                        <a:cubicBezTo>
                          <a:pt x="0" y="16762"/>
                          <a:pt x="1475" y="21600"/>
                          <a:pt x="3295" y="21600"/>
                        </a:cubicBezTo>
                        <a:lnTo>
                          <a:pt x="18304" y="21600"/>
                        </a:lnTo>
                        <a:cubicBezTo>
                          <a:pt x="20124" y="21600"/>
                          <a:pt x="21600" y="16764"/>
                          <a:pt x="21600" y="10798"/>
                        </a:cubicBezTo>
                        <a:close/>
                        <a:moveTo>
                          <a:pt x="21600" y="107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68" name="Freeform: Shape 46"/>
                  <p:cNvSpPr/>
                  <p:nvPr/>
                </p:nvSpPr>
                <p:spPr bwMode="auto">
                  <a:xfrm>
                    <a:off x="352" y="64"/>
                    <a:ext cx="153" cy="153"/>
                  </a:xfrm>
                  <a:custGeom>
                    <a:gdLst>
                      <a:gd name="T0" fmla="*/ 0 w 20488"/>
                      <a:gd name="T1" fmla="*/ 0 h 20489"/>
                      <a:gd name="T2" fmla="*/ 0 w 20488"/>
                      <a:gd name="T3" fmla="*/ 0 h 20489"/>
                      <a:gd name="T4" fmla="*/ 0 w 20488"/>
                      <a:gd name="T5" fmla="*/ 0 h 20489"/>
                      <a:gd name="T6" fmla="*/ 0 w 20488"/>
                      <a:gd name="T7" fmla="*/ 0 h 20489"/>
                      <a:gd name="T8" fmla="*/ 0 w 20488"/>
                      <a:gd name="T9" fmla="*/ 0 h 20489"/>
                      <a:gd name="T10" fmla="*/ 0 w 20488"/>
                      <a:gd name="T11" fmla="*/ 0 h 20489"/>
                      <a:gd name="T12" fmla="*/ 0 w 20488"/>
                      <a:gd name="T13" fmla="*/ 0 h 20489"/>
                      <a:gd name="T14" fmla="*/ 0 w 20488"/>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8" h="20489">
                        <a:moveTo>
                          <a:pt x="7697" y="19601"/>
                        </a:moveTo>
                        <a:lnTo>
                          <a:pt x="19601" y="7697"/>
                        </a:lnTo>
                        <a:cubicBezTo>
                          <a:pt x="21044" y="6253"/>
                          <a:pt x="20690" y="3557"/>
                          <a:pt x="18809" y="1678"/>
                        </a:cubicBezTo>
                        <a:cubicBezTo>
                          <a:pt x="16928" y="-203"/>
                          <a:pt x="14234" y="-555"/>
                          <a:pt x="12792" y="887"/>
                        </a:cubicBezTo>
                        <a:lnTo>
                          <a:pt x="888" y="12791"/>
                        </a:lnTo>
                        <a:cubicBezTo>
                          <a:pt x="-556" y="14235"/>
                          <a:pt x="-202" y="16928"/>
                          <a:pt x="1679" y="18809"/>
                        </a:cubicBezTo>
                        <a:cubicBezTo>
                          <a:pt x="3558" y="20690"/>
                          <a:pt x="6252" y="21045"/>
                          <a:pt x="7697" y="19601"/>
                        </a:cubicBezTo>
                        <a:close/>
                        <a:moveTo>
                          <a:pt x="7697" y="196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69" name="Freeform: Shape 47"/>
                  <p:cNvSpPr/>
                  <p:nvPr/>
                </p:nvSpPr>
                <p:spPr bwMode="auto">
                  <a:xfrm>
                    <a:off x="72" y="344"/>
                    <a:ext cx="153" cy="153"/>
                  </a:xfrm>
                  <a:custGeom>
                    <a:gdLst>
                      <a:gd name="T0" fmla="*/ 0 w 20489"/>
                      <a:gd name="T1" fmla="*/ 0 h 20488"/>
                      <a:gd name="T2" fmla="*/ 0 w 20489"/>
                      <a:gd name="T3" fmla="*/ 0 h 20488"/>
                      <a:gd name="T4" fmla="*/ 0 w 20489"/>
                      <a:gd name="T5" fmla="*/ 0 h 20488"/>
                      <a:gd name="T6" fmla="*/ 0 w 20489"/>
                      <a:gd name="T7" fmla="*/ 0 h 20488"/>
                      <a:gd name="T8" fmla="*/ 0 w 20489"/>
                      <a:gd name="T9" fmla="*/ 0 h 20488"/>
                      <a:gd name="T10" fmla="*/ 0 w 20489"/>
                      <a:gd name="T11" fmla="*/ 0 h 20488"/>
                      <a:gd name="T12" fmla="*/ 0 w 20489"/>
                      <a:gd name="T13" fmla="*/ 0 h 20488"/>
                      <a:gd name="T14" fmla="*/ 0 w 20489"/>
                      <a:gd name="T15" fmla="*/ 0 h 20488"/>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8">
                        <a:moveTo>
                          <a:pt x="12792" y="888"/>
                        </a:moveTo>
                        <a:lnTo>
                          <a:pt x="888" y="12792"/>
                        </a:lnTo>
                        <a:cubicBezTo>
                          <a:pt x="-556" y="14236"/>
                          <a:pt x="-202" y="16929"/>
                          <a:pt x="1679" y="18809"/>
                        </a:cubicBezTo>
                        <a:cubicBezTo>
                          <a:pt x="3558" y="20689"/>
                          <a:pt x="6253" y="21044"/>
                          <a:pt x="7697" y="19601"/>
                        </a:cubicBezTo>
                        <a:lnTo>
                          <a:pt x="19601" y="7697"/>
                        </a:lnTo>
                        <a:cubicBezTo>
                          <a:pt x="21044" y="6254"/>
                          <a:pt x="20690" y="3559"/>
                          <a:pt x="18810" y="1679"/>
                        </a:cubicBezTo>
                        <a:cubicBezTo>
                          <a:pt x="16929" y="-203"/>
                          <a:pt x="14235" y="-556"/>
                          <a:pt x="12792" y="888"/>
                        </a:cubicBezTo>
                        <a:close/>
                        <a:moveTo>
                          <a:pt x="12792" y="88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70" name="Freeform: Shape 48"/>
                  <p:cNvSpPr/>
                  <p:nvPr/>
                </p:nvSpPr>
                <p:spPr bwMode="auto">
                  <a:xfrm>
                    <a:off x="352" y="344"/>
                    <a:ext cx="153" cy="153"/>
                  </a:xfrm>
                  <a:custGeom>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7696" y="888"/>
                        </a:moveTo>
                        <a:cubicBezTo>
                          <a:pt x="6251" y="-556"/>
                          <a:pt x="3559" y="-202"/>
                          <a:pt x="1679" y="1678"/>
                        </a:cubicBezTo>
                        <a:cubicBezTo>
                          <a:pt x="-201" y="3558"/>
                          <a:pt x="-556" y="6251"/>
                          <a:pt x="888" y="7697"/>
                        </a:cubicBezTo>
                        <a:lnTo>
                          <a:pt x="12792" y="19601"/>
                        </a:lnTo>
                        <a:cubicBezTo>
                          <a:pt x="14236" y="21044"/>
                          <a:pt x="16932" y="20690"/>
                          <a:pt x="18811" y="18810"/>
                        </a:cubicBezTo>
                        <a:cubicBezTo>
                          <a:pt x="20691" y="16929"/>
                          <a:pt x="21044" y="14236"/>
                          <a:pt x="19601" y="12793"/>
                        </a:cubicBezTo>
                        <a:lnTo>
                          <a:pt x="7696" y="888"/>
                        </a:lnTo>
                        <a:close/>
                        <a:moveTo>
                          <a:pt x="7696" y="88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71" name="Freeform: Shape 49"/>
                  <p:cNvSpPr/>
                  <p:nvPr/>
                </p:nvSpPr>
                <p:spPr bwMode="auto">
                  <a:xfrm>
                    <a:off x="71" y="71"/>
                    <a:ext cx="154" cy="154"/>
                  </a:xfrm>
                  <a:custGeom>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12792" y="19602"/>
                        </a:moveTo>
                        <a:cubicBezTo>
                          <a:pt x="14235" y="21045"/>
                          <a:pt x="16930" y="20691"/>
                          <a:pt x="18811" y="18810"/>
                        </a:cubicBezTo>
                        <a:cubicBezTo>
                          <a:pt x="20691" y="16930"/>
                          <a:pt x="21044" y="14236"/>
                          <a:pt x="19601" y="12793"/>
                        </a:cubicBezTo>
                        <a:lnTo>
                          <a:pt x="7696" y="888"/>
                        </a:lnTo>
                        <a:cubicBezTo>
                          <a:pt x="6252" y="-555"/>
                          <a:pt x="3560" y="-202"/>
                          <a:pt x="1679" y="1679"/>
                        </a:cubicBezTo>
                        <a:cubicBezTo>
                          <a:pt x="-201" y="3559"/>
                          <a:pt x="-556" y="6254"/>
                          <a:pt x="887" y="7697"/>
                        </a:cubicBezTo>
                        <a:lnTo>
                          <a:pt x="12792" y="19602"/>
                        </a:lnTo>
                        <a:close/>
                        <a:moveTo>
                          <a:pt x="12792" y="1960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grpSp>
          </p:grpSp>
          <p:grpSp>
            <p:nvGrpSpPr>
              <p:cNvPr id="50" name="Group 28"/>
              <p:cNvGrpSpPr/>
              <p:nvPr/>
            </p:nvGrpSpPr>
            <p:grpSpPr>
              <a:xfrm>
                <a:off x="8150432" y="5074916"/>
                <a:ext cx="489858" cy="489858"/>
                <a:chOff x="6262908" y="4599335"/>
                <a:chExt cx="1016000" cy="1016000"/>
              </a:xfrm>
              <a:effectLst/>
            </p:grpSpPr>
            <p:sp>
              <p:nvSpPr>
                <p:cNvPr id="57" name="Oval 35"/>
                <p:cNvSpPr/>
                <p:nvPr/>
              </p:nvSpPr>
              <p:spPr>
                <a:xfrm>
                  <a:off x="6262908" y="4599335"/>
                  <a:ext cx="1016000" cy="1016000"/>
                </a:xfrm>
                <a:prstGeom prst="ellipse">
                  <a:avLst/>
                </a:prstGeom>
                <a:solidFill>
                  <a:srgbClr val="FB7A0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grpSp>
              <p:nvGrpSpPr>
                <p:cNvPr id="58" name="Group 36"/>
                <p:cNvGrpSpPr/>
                <p:nvPr/>
              </p:nvGrpSpPr>
              <p:grpSpPr>
                <a:xfrm>
                  <a:off x="6591562" y="4912675"/>
                  <a:ext cx="373277" cy="373276"/>
                  <a:chExt cx="571" cy="576"/>
                </a:xfrm>
                <a:solidFill>
                  <a:srgbClr val="FFFFFF"/>
                </a:solidFill>
              </p:grpSpPr>
              <p:sp>
                <p:nvSpPr>
                  <p:cNvPr id="59" name="Freeform: Shape 37"/>
                  <p:cNvSpPr/>
                  <p:nvPr/>
                </p:nvSpPr>
                <p:spPr bwMode="auto">
                  <a:xfrm>
                    <a:off x="88" y="368"/>
                    <a:ext cx="182" cy="208"/>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0"/>
                        </a:moveTo>
                        <a:lnTo>
                          <a:pt x="4113" y="5025"/>
                        </a:lnTo>
                        <a:lnTo>
                          <a:pt x="4113" y="18406"/>
                        </a:lnTo>
                        <a:cubicBezTo>
                          <a:pt x="4113" y="20189"/>
                          <a:pt x="5748" y="21600"/>
                          <a:pt x="7763" y="21600"/>
                        </a:cubicBezTo>
                        <a:lnTo>
                          <a:pt x="17951" y="21600"/>
                        </a:lnTo>
                        <a:cubicBezTo>
                          <a:pt x="19966" y="21600"/>
                          <a:pt x="21600" y="20189"/>
                          <a:pt x="21600" y="18406"/>
                        </a:cubicBezTo>
                        <a:lnTo>
                          <a:pt x="17434" y="5025"/>
                        </a:lnTo>
                        <a:lnTo>
                          <a:pt x="19779" y="1821"/>
                        </a:lnTo>
                        <a:cubicBezTo>
                          <a:pt x="14571" y="906"/>
                          <a:pt x="9477" y="313"/>
                          <a:pt x="5095" y="313"/>
                        </a:cubicBezTo>
                        <a:cubicBezTo>
                          <a:pt x="3263" y="313"/>
                          <a:pt x="1571" y="201"/>
                          <a:pt x="0" y="0"/>
                        </a:cubicBezTo>
                        <a:close/>
                        <a:moveTo>
                          <a:pt x="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60" name="Freeform: Shape 38"/>
                  <p:cNvSpPr/>
                  <p:nvPr/>
                </p:nvSpPr>
                <p:spPr bwMode="auto">
                  <a:xfrm>
                    <a:off x="176" y="0"/>
                    <a:ext cx="395" cy="437"/>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1600" h="21600">
                        <a:moveTo>
                          <a:pt x="0" y="15750"/>
                        </a:moveTo>
                        <a:cubicBezTo>
                          <a:pt x="8522" y="16492"/>
                          <a:pt x="20185" y="20356"/>
                          <a:pt x="21600" y="21600"/>
                        </a:cubicBezTo>
                        <a:lnTo>
                          <a:pt x="21600" y="0"/>
                        </a:lnTo>
                        <a:cubicBezTo>
                          <a:pt x="19877" y="1348"/>
                          <a:pt x="8354" y="5075"/>
                          <a:pt x="0" y="5783"/>
                        </a:cubicBezTo>
                        <a:lnTo>
                          <a:pt x="0" y="15750"/>
                        </a:lnTo>
                        <a:close/>
                        <a:moveTo>
                          <a:pt x="0" y="1575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61" name="Freeform: Shape 39"/>
                  <p:cNvSpPr/>
                  <p:nvPr/>
                </p:nvSpPr>
                <p:spPr bwMode="auto">
                  <a:xfrm>
                    <a:off x="0" y="120"/>
                    <a:ext cx="114" cy="195"/>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1600" h="21600">
                        <a:moveTo>
                          <a:pt x="21600" y="21600"/>
                        </a:moveTo>
                        <a:lnTo>
                          <a:pt x="21600" y="0"/>
                        </a:lnTo>
                        <a:cubicBezTo>
                          <a:pt x="4123" y="761"/>
                          <a:pt x="0" y="7019"/>
                          <a:pt x="0" y="10870"/>
                        </a:cubicBezTo>
                        <a:cubicBezTo>
                          <a:pt x="0" y="15025"/>
                          <a:pt x="3935" y="20934"/>
                          <a:pt x="21600" y="21600"/>
                        </a:cubicBezTo>
                        <a:close/>
                        <a:moveTo>
                          <a:pt x="2160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grpSp>
          </p:grpSp>
          <p:sp>
            <p:nvSpPr>
              <p:cNvPr id="51" name="Rectangle 29"/>
              <p:cNvSpPr/>
              <p:nvPr/>
            </p:nvSpPr>
            <p:spPr>
              <a:xfrm>
                <a:off x="8693356" y="1630469"/>
                <a:ext cx="2587220" cy="246221"/>
              </a:xfrm>
              <a:prstGeom prst="rect">
                <a:avLst/>
              </a:prstGeom>
            </p:spPr>
            <p:txBody>
              <a:bodyPr wrap="none" lIns="191950" tIns="0" rIns="191950" bIns="0">
                <a:normAutofit fontScale="92500" lnSpcReduction="10000"/>
              </a:bodyPr>
              <a:lstStyle/>
              <a:p>
                <a:r>
                  <a:rPr lang="zh-CN" altLang="en-US" sz="1865" b="1">
                    <a:solidFill>
                      <a:schemeClr val="bg1">
                        <a:lumMod val="50000"/>
                      </a:schemeClr>
                    </a:solidFill>
                    <a:latin typeface="+mn-lt"/>
                    <a:ea typeface="+mn-ea"/>
                    <a:cs typeface="+mn-ea"/>
                    <a:sym typeface="+mn-lt"/>
                  </a:rPr>
                  <a:t>标题文本预设</a:t>
                </a:r>
                <a:endParaRPr lang="zh-CN" altLang="en-US" sz="1865" b="1">
                  <a:solidFill>
                    <a:schemeClr val="bg1">
                      <a:lumMod val="50000"/>
                    </a:schemeClr>
                  </a:solidFill>
                  <a:latin typeface="+mn-lt"/>
                  <a:ea typeface="+mn-ea"/>
                  <a:cs typeface="+mn-ea"/>
                  <a:sym typeface="+mn-lt"/>
                </a:endParaRPr>
              </a:p>
            </p:txBody>
          </p:sp>
          <p:sp>
            <p:nvSpPr>
              <p:cNvPr id="52" name="Rectangle 30"/>
              <p:cNvSpPr/>
              <p:nvPr/>
            </p:nvSpPr>
            <p:spPr>
              <a:xfrm>
                <a:off x="8693356" y="1876690"/>
                <a:ext cx="2587220" cy="536011"/>
              </a:xfrm>
              <a:prstGeom prst="rect">
                <a:avLst/>
              </a:prstGeom>
            </p:spPr>
            <p:txBody>
              <a:bodyPr wrap="square" lIns="191950" tIns="0" rIns="191950" bIns="0">
                <a:normAutofit/>
              </a:bodyPr>
              <a:lstStyle/>
              <a:p>
                <a:pPr>
                  <a:lnSpc>
                    <a:spcPct val="12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endParaRPr lang="zh-CN" altLang="en-US" sz="935">
                  <a:solidFill>
                    <a:schemeClr val="bg1">
                      <a:lumMod val="50000"/>
                    </a:schemeClr>
                  </a:solidFill>
                  <a:latin typeface="+mn-lt"/>
                  <a:ea typeface="+mn-ea"/>
                  <a:cs typeface="+mn-ea"/>
                  <a:sym typeface="+mn-lt"/>
                </a:endParaRPr>
              </a:p>
            </p:txBody>
          </p:sp>
          <p:sp>
            <p:nvSpPr>
              <p:cNvPr id="53" name="Rectangle 31"/>
              <p:cNvSpPr/>
              <p:nvPr/>
            </p:nvSpPr>
            <p:spPr>
              <a:xfrm>
                <a:off x="8693356" y="3419006"/>
                <a:ext cx="2587220" cy="246221"/>
              </a:xfrm>
              <a:prstGeom prst="rect">
                <a:avLst/>
              </a:prstGeom>
            </p:spPr>
            <p:txBody>
              <a:bodyPr wrap="none" lIns="191950" tIns="0" rIns="191950" bIns="0">
                <a:normAutofit fontScale="92500" lnSpcReduction="10000"/>
              </a:bodyPr>
              <a:lstStyle/>
              <a:p>
                <a:r>
                  <a:rPr lang="zh-CN" altLang="en-US" sz="1865" b="1">
                    <a:solidFill>
                      <a:schemeClr val="bg1">
                        <a:lumMod val="50000"/>
                      </a:schemeClr>
                    </a:solidFill>
                    <a:latin typeface="+mn-lt"/>
                    <a:ea typeface="+mn-ea"/>
                    <a:cs typeface="+mn-ea"/>
                    <a:sym typeface="+mn-lt"/>
                  </a:rPr>
                  <a:t>标题文本预设</a:t>
                </a:r>
                <a:endParaRPr lang="zh-CN" altLang="en-US" sz="1865" b="1">
                  <a:solidFill>
                    <a:schemeClr val="bg1">
                      <a:lumMod val="50000"/>
                    </a:schemeClr>
                  </a:solidFill>
                  <a:latin typeface="+mn-lt"/>
                  <a:ea typeface="+mn-ea"/>
                  <a:cs typeface="+mn-ea"/>
                  <a:sym typeface="+mn-lt"/>
                </a:endParaRPr>
              </a:p>
            </p:txBody>
          </p:sp>
          <p:sp>
            <p:nvSpPr>
              <p:cNvPr id="54" name="Rectangle 32"/>
              <p:cNvSpPr/>
              <p:nvPr/>
            </p:nvSpPr>
            <p:spPr>
              <a:xfrm>
                <a:off x="8693356" y="3665227"/>
                <a:ext cx="2587220" cy="536011"/>
              </a:xfrm>
              <a:prstGeom prst="rect">
                <a:avLst/>
              </a:prstGeom>
            </p:spPr>
            <p:txBody>
              <a:bodyPr wrap="square" lIns="191950" tIns="0" rIns="191950" bIns="0">
                <a:normAutofit/>
              </a:bodyPr>
              <a:lstStyle/>
              <a:p>
                <a:pPr>
                  <a:lnSpc>
                    <a:spcPct val="12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endParaRPr lang="zh-CN" altLang="en-US" sz="935">
                  <a:solidFill>
                    <a:schemeClr val="bg1">
                      <a:lumMod val="50000"/>
                    </a:schemeClr>
                  </a:solidFill>
                  <a:latin typeface="+mn-lt"/>
                  <a:ea typeface="+mn-ea"/>
                  <a:cs typeface="+mn-ea"/>
                  <a:sym typeface="+mn-lt"/>
                </a:endParaRPr>
              </a:p>
            </p:txBody>
          </p:sp>
          <p:sp>
            <p:nvSpPr>
              <p:cNvPr id="55" name="Rectangle 33"/>
              <p:cNvSpPr/>
              <p:nvPr/>
            </p:nvSpPr>
            <p:spPr>
              <a:xfrm>
                <a:off x="8693356" y="5023032"/>
                <a:ext cx="2587220" cy="246221"/>
              </a:xfrm>
              <a:prstGeom prst="rect">
                <a:avLst/>
              </a:prstGeom>
            </p:spPr>
            <p:txBody>
              <a:bodyPr wrap="none" lIns="191950" tIns="0" rIns="191950" bIns="0">
                <a:normAutofit fontScale="92500" lnSpcReduction="10000"/>
              </a:bodyPr>
              <a:lstStyle/>
              <a:p>
                <a:r>
                  <a:rPr lang="zh-CN" altLang="en-US" sz="1865" b="1">
                    <a:solidFill>
                      <a:schemeClr val="bg1">
                        <a:lumMod val="50000"/>
                      </a:schemeClr>
                    </a:solidFill>
                    <a:latin typeface="+mn-lt"/>
                    <a:ea typeface="+mn-ea"/>
                    <a:cs typeface="+mn-ea"/>
                    <a:sym typeface="+mn-lt"/>
                  </a:rPr>
                  <a:t>标题文本预设</a:t>
                </a:r>
                <a:endParaRPr lang="zh-CN" altLang="en-US" sz="1865" b="1">
                  <a:solidFill>
                    <a:schemeClr val="bg1">
                      <a:lumMod val="50000"/>
                    </a:schemeClr>
                  </a:solidFill>
                  <a:latin typeface="+mn-lt"/>
                  <a:ea typeface="+mn-ea"/>
                  <a:cs typeface="+mn-ea"/>
                  <a:sym typeface="+mn-lt"/>
                </a:endParaRPr>
              </a:p>
            </p:txBody>
          </p:sp>
          <p:sp>
            <p:nvSpPr>
              <p:cNvPr id="56" name="Rectangle 34"/>
              <p:cNvSpPr/>
              <p:nvPr/>
            </p:nvSpPr>
            <p:spPr>
              <a:xfrm>
                <a:off x="8693356" y="5269253"/>
                <a:ext cx="2587220" cy="536011"/>
              </a:xfrm>
              <a:prstGeom prst="rect">
                <a:avLst/>
              </a:prstGeom>
            </p:spPr>
            <p:txBody>
              <a:bodyPr wrap="square" lIns="191950" tIns="0" rIns="191950" bIns="0">
                <a:normAutofit/>
              </a:bodyPr>
              <a:lstStyle/>
              <a:p>
                <a:pPr>
                  <a:lnSpc>
                    <a:spcPct val="12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endParaRPr lang="zh-CN" altLang="en-US" sz="935">
                  <a:solidFill>
                    <a:schemeClr val="bg1">
                      <a:lumMod val="50000"/>
                    </a:schemeClr>
                  </a:solidFill>
                  <a:latin typeface="+mn-lt"/>
                  <a:ea typeface="+mn-ea"/>
                  <a:cs typeface="+mn-ea"/>
                  <a:sym typeface="+mn-lt"/>
                </a:endParaRPr>
              </a:p>
            </p:txBody>
          </p:sp>
        </p:grpSp>
      </p:gr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outVertical)">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 name="组合 11"/>
          <p:cNvGrpSpPr/>
          <p:nvPr/>
        </p:nvGrpSpPr>
        <p:grpSpPr>
          <a:xfrm>
            <a:off x="1332971" y="1892911"/>
            <a:ext cx="4767866" cy="1494544"/>
            <a:chOff x="1330259" y="1960089"/>
            <a:chExt cx="4770580" cy="1495193"/>
          </a:xfrm>
        </p:grpSpPr>
        <p:sp>
          <p:nvSpPr>
            <p:cNvPr id="13" name="任意多边形 2"/>
            <p:cNvSpPr/>
            <p:nvPr/>
          </p:nvSpPr>
          <p:spPr bwMode="auto">
            <a:xfrm>
              <a:off x="1330259" y="1960089"/>
              <a:ext cx="4770580" cy="1309351"/>
            </a:xfrm>
            <a:custGeom>
              <a:gdLst>
                <a:gd name="connsiteX0" fmla="*/ 1518707 w 4770580"/>
                <a:gd name="connsiteY0" fmla="*/ 68270 h 1309351"/>
                <a:gd name="connsiteX1" fmla="*/ 1341950 w 4770580"/>
                <a:gd name="connsiteY1" fmla="*/ 166412 h 1309351"/>
                <a:gd name="connsiteX2" fmla="*/ 1300229 w 4770580"/>
                <a:gd name="connsiteY2" fmla="*/ 236195 h 1309351"/>
                <a:gd name="connsiteX3" fmla="*/ 1266876 w 4770580"/>
                <a:gd name="connsiteY3" fmla="*/ 291983 h 1309351"/>
                <a:gd name="connsiteX4" fmla="*/ 1278103 w 4770580"/>
                <a:gd name="connsiteY4" fmla="*/ 311429 h 1309351"/>
                <a:gd name="connsiteX5" fmla="*/ 1413457 w 4770580"/>
                <a:gd name="connsiteY5" fmla="*/ 545868 h 1309351"/>
                <a:gd name="connsiteX6" fmla="*/ 1413571 w 4770580"/>
                <a:gd name="connsiteY6" fmla="*/ 763108 h 1309351"/>
                <a:gd name="connsiteX7" fmla="*/ 1267753 w 4770580"/>
                <a:gd name="connsiteY7" fmla="*/ 1015754 h 1309351"/>
                <a:gd name="connsiteX8" fmla="*/ 1263392 w 4770580"/>
                <a:gd name="connsiteY8" fmla="*/ 1023311 h 1309351"/>
                <a:gd name="connsiteX9" fmla="*/ 1264931 w 4770580"/>
                <a:gd name="connsiteY9" fmla="*/ 1025879 h 1309351"/>
                <a:gd name="connsiteX10" fmla="*/ 1341950 w 4770580"/>
                <a:gd name="connsiteY10" fmla="*/ 1154283 h 1309351"/>
                <a:gd name="connsiteX11" fmla="*/ 1518707 w 4770580"/>
                <a:gd name="connsiteY11" fmla="*/ 1252423 h 1309351"/>
                <a:gd name="connsiteX12" fmla="*/ 4267820 w 4770580"/>
                <a:gd name="connsiteY12" fmla="*/ 1252423 h 1309351"/>
                <a:gd name="connsiteX13" fmla="*/ 4443238 w 4770580"/>
                <a:gd name="connsiteY13" fmla="*/ 1154283 h 1309351"/>
                <a:gd name="connsiteX14" fmla="*/ 4681593 w 4770580"/>
                <a:gd name="connsiteY14" fmla="*/ 759135 h 1309351"/>
                <a:gd name="connsiteX15" fmla="*/ 4681593 w 4770580"/>
                <a:gd name="connsiteY15" fmla="*/ 562851 h 1309351"/>
                <a:gd name="connsiteX16" fmla="*/ 4443238 w 4770580"/>
                <a:gd name="connsiteY16" fmla="*/ 166412 h 1309351"/>
                <a:gd name="connsiteX17" fmla="*/ 4267820 w 4770580"/>
                <a:gd name="connsiteY17" fmla="*/ 68270 h 1309351"/>
                <a:gd name="connsiteX18" fmla="*/ 1518707 w 4770580"/>
                <a:gd name="connsiteY18" fmla="*/ 68270 h 1309351"/>
                <a:gd name="connsiteX19" fmla="*/ 720841 w 4770580"/>
                <a:gd name="connsiteY19" fmla="*/ 63932 h 1309351"/>
                <a:gd name="connsiteX20" fmla="*/ 631877 w 4770580"/>
                <a:gd name="connsiteY20" fmla="*/ 86206 h 1309351"/>
                <a:gd name="connsiteX21" fmla="*/ 273216 w 4770580"/>
                <a:gd name="connsiteY21" fmla="*/ 293279 h 1309351"/>
                <a:gd name="connsiteX22" fmla="*/ 184004 w 4770580"/>
                <a:gd name="connsiteY22" fmla="*/ 447613 h 1309351"/>
                <a:gd name="connsiteX23" fmla="*/ 183946 w 4770580"/>
                <a:gd name="connsiteY23" fmla="*/ 861660 h 1309351"/>
                <a:gd name="connsiteX24" fmla="*/ 273583 w 4770580"/>
                <a:gd name="connsiteY24" fmla="*/ 1016915 h 1309351"/>
                <a:gd name="connsiteX25" fmla="*/ 632187 w 4770580"/>
                <a:gd name="connsiteY25" fmla="*/ 1223889 h 1309351"/>
                <a:gd name="connsiteX26" fmla="*/ 810450 w 4770580"/>
                <a:gd name="connsiteY26" fmla="*/ 1223795 h 1309351"/>
                <a:gd name="connsiteX27" fmla="*/ 1169111 w 4770580"/>
                <a:gd name="connsiteY27" fmla="*/ 1016722 h 1309351"/>
                <a:gd name="connsiteX28" fmla="*/ 1258324 w 4770580"/>
                <a:gd name="connsiteY28" fmla="*/ 862389 h 1309351"/>
                <a:gd name="connsiteX29" fmla="*/ 1258381 w 4770580"/>
                <a:gd name="connsiteY29" fmla="*/ 448342 h 1309351"/>
                <a:gd name="connsiteX30" fmla="*/ 1168744 w 4770580"/>
                <a:gd name="connsiteY30" fmla="*/ 293086 h 1309351"/>
                <a:gd name="connsiteX31" fmla="*/ 810141 w 4770580"/>
                <a:gd name="connsiteY31" fmla="*/ 86112 h 1309351"/>
                <a:gd name="connsiteX32" fmla="*/ 720841 w 4770580"/>
                <a:gd name="connsiteY32" fmla="*/ 63932 h 1309351"/>
                <a:gd name="connsiteX33" fmla="*/ 468456 w 4770580"/>
                <a:gd name="connsiteY33" fmla="*/ 0 h 1309351"/>
                <a:gd name="connsiteX34" fmla="*/ 973030 w 4770580"/>
                <a:gd name="connsiteY34" fmla="*/ 70 h 1309351"/>
                <a:gd name="connsiteX35" fmla="*/ 1161109 w 4770580"/>
                <a:gd name="connsiteY35" fmla="*/ 108788 h 1309351"/>
                <a:gd name="connsiteX36" fmla="*/ 1205528 w 4770580"/>
                <a:gd name="connsiteY36" fmla="*/ 185726 h 1309351"/>
                <a:gd name="connsiteX37" fmla="*/ 1230238 w 4770580"/>
                <a:gd name="connsiteY37" fmla="*/ 228524 h 1309351"/>
                <a:gd name="connsiteX38" fmla="*/ 1244158 w 4770580"/>
                <a:gd name="connsiteY38" fmla="*/ 204345 h 1309351"/>
                <a:gd name="connsiteX39" fmla="*/ 1287348 w 4770580"/>
                <a:gd name="connsiteY39" fmla="*/ 129321 h 1309351"/>
                <a:gd name="connsiteX40" fmla="*/ 1470329 w 4770580"/>
                <a:gd name="connsiteY40" fmla="*/ 23809 h 1309351"/>
                <a:gd name="connsiteX41" fmla="*/ 4316245 w 4770580"/>
                <a:gd name="connsiteY41" fmla="*/ 23809 h 1309351"/>
                <a:gd name="connsiteX42" fmla="*/ 4497840 w 4770580"/>
                <a:gd name="connsiteY42" fmla="*/ 129321 h 1309351"/>
                <a:gd name="connsiteX43" fmla="*/ 4744589 w 4770580"/>
                <a:gd name="connsiteY43" fmla="*/ 555530 h 1309351"/>
                <a:gd name="connsiteX44" fmla="*/ 4744589 w 4770580"/>
                <a:gd name="connsiteY44" fmla="*/ 766553 h 1309351"/>
                <a:gd name="connsiteX45" fmla="*/ 4497840 w 4770580"/>
                <a:gd name="connsiteY45" fmla="*/ 1191374 h 1309351"/>
                <a:gd name="connsiteX46" fmla="*/ 4316245 w 4770580"/>
                <a:gd name="connsiteY46" fmla="*/ 1296885 h 1309351"/>
                <a:gd name="connsiteX47" fmla="*/ 1470329 w 4770580"/>
                <a:gd name="connsiteY47" fmla="*/ 1296885 h 1309351"/>
                <a:gd name="connsiteX48" fmla="*/ 1287348 w 4770580"/>
                <a:gd name="connsiteY48" fmla="*/ 1191374 h 1309351"/>
                <a:gd name="connsiteX49" fmla="*/ 1227445 w 4770580"/>
                <a:gd name="connsiteY49" fmla="*/ 1087658 h 1309351"/>
                <a:gd name="connsiteX50" fmla="*/ 1226848 w 4770580"/>
                <a:gd name="connsiteY50" fmla="*/ 1086624 h 1309351"/>
                <a:gd name="connsiteX51" fmla="*/ 1222923 w 4770580"/>
                <a:gd name="connsiteY51" fmla="*/ 1093425 h 1309351"/>
                <a:gd name="connsiteX52" fmla="*/ 1161344 w 4770580"/>
                <a:gd name="connsiteY52" fmla="*/ 1200117 h 1309351"/>
                <a:gd name="connsiteX53" fmla="*/ 972144 w 4770580"/>
                <a:gd name="connsiteY53" fmla="*/ 1309351 h 1309351"/>
                <a:gd name="connsiteX54" fmla="*/ 467570 w 4770580"/>
                <a:gd name="connsiteY54" fmla="*/ 1309282 h 1309351"/>
                <a:gd name="connsiteX55" fmla="*/ 279492 w 4770580"/>
                <a:gd name="connsiteY55" fmla="*/ 1200563 h 1309351"/>
                <a:gd name="connsiteX56" fmla="*/ 27144 w 4770580"/>
                <a:gd name="connsiteY56" fmla="*/ 763483 h 1309351"/>
                <a:gd name="connsiteX57" fmla="*/ 27030 w 4770580"/>
                <a:gd name="connsiteY57" fmla="*/ 546244 h 1309351"/>
                <a:gd name="connsiteX58" fmla="*/ 279256 w 4770580"/>
                <a:gd name="connsiteY58" fmla="*/ 109234 h 1309351"/>
                <a:gd name="connsiteX59" fmla="*/ 468456 w 4770580"/>
                <a:gd name="connsiteY59" fmla="*/ 0 h 13093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70580" h="1309351">
                  <a:moveTo>
                    <a:pt x="1518707" y="68270"/>
                  </a:moveTo>
                  <a:cubicBezTo>
                    <a:pt x="1450415" y="68270"/>
                    <a:pt x="1375427" y="109593"/>
                    <a:pt x="1341950" y="166412"/>
                  </a:cubicBezTo>
                  <a:cubicBezTo>
                    <a:pt x="1327137" y="191189"/>
                    <a:pt x="1313249" y="214418"/>
                    <a:pt x="1300229" y="236195"/>
                  </a:cubicBezTo>
                  <a:lnTo>
                    <a:pt x="1266876" y="291983"/>
                  </a:lnTo>
                  <a:lnTo>
                    <a:pt x="1278103" y="311429"/>
                  </a:lnTo>
                  <a:cubicBezTo>
                    <a:pt x="1413457" y="545868"/>
                    <a:pt x="1413457" y="545868"/>
                    <a:pt x="1413457" y="545868"/>
                  </a:cubicBezTo>
                  <a:cubicBezTo>
                    <a:pt x="1449812" y="608837"/>
                    <a:pt x="1450160" y="700826"/>
                    <a:pt x="1413571" y="763108"/>
                  </a:cubicBezTo>
                  <a:cubicBezTo>
                    <a:pt x="1350514" y="872360"/>
                    <a:pt x="1303222" y="954299"/>
                    <a:pt x="1267753" y="1015754"/>
                  </a:cubicBezTo>
                  <a:lnTo>
                    <a:pt x="1263392" y="1023311"/>
                  </a:lnTo>
                  <a:lnTo>
                    <a:pt x="1264931" y="1025879"/>
                  </a:lnTo>
                  <a:cubicBezTo>
                    <a:pt x="1341950" y="1154283"/>
                    <a:pt x="1341950" y="1154283"/>
                    <a:pt x="1341950" y="1154283"/>
                  </a:cubicBezTo>
                  <a:cubicBezTo>
                    <a:pt x="1375427" y="1211101"/>
                    <a:pt x="1450415" y="1252423"/>
                    <a:pt x="1518707" y="1252423"/>
                  </a:cubicBezTo>
                  <a:cubicBezTo>
                    <a:pt x="4267820" y="1252423"/>
                    <a:pt x="4267820" y="1252423"/>
                    <a:pt x="4267820" y="1252423"/>
                  </a:cubicBezTo>
                  <a:cubicBezTo>
                    <a:pt x="4336113" y="1252423"/>
                    <a:pt x="4409761" y="1211101"/>
                    <a:pt x="4443238" y="1154283"/>
                  </a:cubicBezTo>
                  <a:cubicBezTo>
                    <a:pt x="4681593" y="759135"/>
                    <a:pt x="4681593" y="759135"/>
                    <a:pt x="4681593" y="759135"/>
                  </a:cubicBezTo>
                  <a:cubicBezTo>
                    <a:pt x="4715069" y="702316"/>
                    <a:pt x="4715069" y="619669"/>
                    <a:pt x="4681593" y="562851"/>
                  </a:cubicBezTo>
                  <a:cubicBezTo>
                    <a:pt x="4443238" y="166412"/>
                    <a:pt x="4443238" y="166412"/>
                    <a:pt x="4443238" y="166412"/>
                  </a:cubicBezTo>
                  <a:cubicBezTo>
                    <a:pt x="4409761" y="109593"/>
                    <a:pt x="4336113" y="68270"/>
                    <a:pt x="4267820" y="68270"/>
                  </a:cubicBezTo>
                  <a:cubicBezTo>
                    <a:pt x="1518707" y="68270"/>
                    <a:pt x="1518707" y="68270"/>
                    <a:pt x="1518707" y="68270"/>
                  </a:cubicBezTo>
                  <a:close/>
                  <a:moveTo>
                    <a:pt x="720841" y="63932"/>
                  </a:moveTo>
                  <a:cubicBezTo>
                    <a:pt x="689249" y="63906"/>
                    <a:pt x="657713" y="71290"/>
                    <a:pt x="631877" y="86206"/>
                  </a:cubicBezTo>
                  <a:lnTo>
                    <a:pt x="273216" y="293279"/>
                  </a:lnTo>
                  <a:cubicBezTo>
                    <a:pt x="221545" y="323111"/>
                    <a:pt x="183555" y="388340"/>
                    <a:pt x="184004" y="447613"/>
                  </a:cubicBezTo>
                  <a:cubicBezTo>
                    <a:pt x="184004" y="447613"/>
                    <a:pt x="184004" y="447613"/>
                    <a:pt x="183946" y="861660"/>
                  </a:cubicBezTo>
                  <a:cubicBezTo>
                    <a:pt x="183968" y="922532"/>
                    <a:pt x="221463" y="987475"/>
                    <a:pt x="273583" y="1016915"/>
                  </a:cubicBezTo>
                  <a:cubicBezTo>
                    <a:pt x="273583" y="1016915"/>
                    <a:pt x="273583" y="1016915"/>
                    <a:pt x="632187" y="1223889"/>
                  </a:cubicBezTo>
                  <a:cubicBezTo>
                    <a:pt x="683294" y="1253914"/>
                    <a:pt x="758779" y="1253628"/>
                    <a:pt x="810450" y="1223795"/>
                  </a:cubicBezTo>
                  <a:cubicBezTo>
                    <a:pt x="810450" y="1223795"/>
                    <a:pt x="810450" y="1223795"/>
                    <a:pt x="1169111" y="1016722"/>
                  </a:cubicBezTo>
                  <a:cubicBezTo>
                    <a:pt x="1220783" y="986890"/>
                    <a:pt x="1257759" y="922246"/>
                    <a:pt x="1258324" y="862389"/>
                  </a:cubicBezTo>
                  <a:cubicBezTo>
                    <a:pt x="1258324" y="862389"/>
                    <a:pt x="1258324" y="862389"/>
                    <a:pt x="1258381" y="448342"/>
                  </a:cubicBezTo>
                  <a:cubicBezTo>
                    <a:pt x="1257932" y="389069"/>
                    <a:pt x="1220437" y="324126"/>
                    <a:pt x="1168744" y="293086"/>
                  </a:cubicBezTo>
                  <a:cubicBezTo>
                    <a:pt x="1168744" y="293086"/>
                    <a:pt x="1168744" y="293086"/>
                    <a:pt x="810141" y="86112"/>
                  </a:cubicBezTo>
                  <a:cubicBezTo>
                    <a:pt x="784081" y="71392"/>
                    <a:pt x="752433" y="63958"/>
                    <a:pt x="720841" y="63932"/>
                  </a:cubicBezTo>
                  <a:close/>
                  <a:moveTo>
                    <a:pt x="468456" y="0"/>
                  </a:moveTo>
                  <a:cubicBezTo>
                    <a:pt x="973030" y="70"/>
                    <a:pt x="973030" y="70"/>
                    <a:pt x="973030" y="70"/>
                  </a:cubicBezTo>
                  <a:cubicBezTo>
                    <a:pt x="1045975" y="758"/>
                    <a:pt x="1124753" y="45820"/>
                    <a:pt x="1161109" y="108788"/>
                  </a:cubicBezTo>
                  <a:cubicBezTo>
                    <a:pt x="1176881" y="136106"/>
                    <a:pt x="1191667" y="161717"/>
                    <a:pt x="1205528" y="185726"/>
                  </a:cubicBezTo>
                  <a:lnTo>
                    <a:pt x="1230238" y="228524"/>
                  </a:lnTo>
                  <a:lnTo>
                    <a:pt x="1244158" y="204345"/>
                  </a:lnTo>
                  <a:cubicBezTo>
                    <a:pt x="1257636" y="180932"/>
                    <a:pt x="1272013" y="155958"/>
                    <a:pt x="1287348" y="129321"/>
                  </a:cubicBezTo>
                  <a:cubicBezTo>
                    <a:pt x="1322004" y="68235"/>
                    <a:pt x="1399632" y="23809"/>
                    <a:pt x="1470329" y="23809"/>
                  </a:cubicBezTo>
                  <a:cubicBezTo>
                    <a:pt x="1470329" y="23809"/>
                    <a:pt x="1470329" y="23809"/>
                    <a:pt x="4316245" y="23809"/>
                  </a:cubicBezTo>
                  <a:cubicBezTo>
                    <a:pt x="4386943" y="23809"/>
                    <a:pt x="4463184" y="68235"/>
                    <a:pt x="4497840" y="129321"/>
                  </a:cubicBezTo>
                  <a:cubicBezTo>
                    <a:pt x="4497840" y="129321"/>
                    <a:pt x="4497840" y="129321"/>
                    <a:pt x="4744589" y="555530"/>
                  </a:cubicBezTo>
                  <a:cubicBezTo>
                    <a:pt x="4779244" y="616615"/>
                    <a:pt x="4779244" y="705467"/>
                    <a:pt x="4744589" y="766553"/>
                  </a:cubicBezTo>
                  <a:cubicBezTo>
                    <a:pt x="4744589" y="766553"/>
                    <a:pt x="4744589" y="766553"/>
                    <a:pt x="4497840" y="1191374"/>
                  </a:cubicBezTo>
                  <a:cubicBezTo>
                    <a:pt x="4463184" y="1252460"/>
                    <a:pt x="4386943" y="1296885"/>
                    <a:pt x="4316245" y="1296885"/>
                  </a:cubicBezTo>
                  <a:cubicBezTo>
                    <a:pt x="4316245" y="1296885"/>
                    <a:pt x="4316245" y="1296885"/>
                    <a:pt x="1470329" y="1296885"/>
                  </a:cubicBezTo>
                  <a:cubicBezTo>
                    <a:pt x="1399632" y="1296885"/>
                    <a:pt x="1322004" y="1252460"/>
                    <a:pt x="1287348" y="1191374"/>
                  </a:cubicBezTo>
                  <a:cubicBezTo>
                    <a:pt x="1287348" y="1191374"/>
                    <a:pt x="1287348" y="1191374"/>
                    <a:pt x="1227445" y="1087658"/>
                  </a:cubicBezTo>
                  <a:lnTo>
                    <a:pt x="1226848" y="1086624"/>
                  </a:lnTo>
                  <a:lnTo>
                    <a:pt x="1222923" y="1093425"/>
                  </a:lnTo>
                  <a:cubicBezTo>
                    <a:pt x="1161344" y="1200117"/>
                    <a:pt x="1161344" y="1200117"/>
                    <a:pt x="1161344" y="1200117"/>
                  </a:cubicBezTo>
                  <a:cubicBezTo>
                    <a:pt x="1125468" y="1263633"/>
                    <a:pt x="1046325" y="1309326"/>
                    <a:pt x="972144" y="1309351"/>
                  </a:cubicBezTo>
                  <a:cubicBezTo>
                    <a:pt x="467570" y="1309282"/>
                    <a:pt x="467570" y="1309282"/>
                    <a:pt x="467570" y="1309282"/>
                  </a:cubicBezTo>
                  <a:cubicBezTo>
                    <a:pt x="395338" y="1309828"/>
                    <a:pt x="315847" y="1263532"/>
                    <a:pt x="279492" y="1200563"/>
                  </a:cubicBezTo>
                  <a:lnTo>
                    <a:pt x="27144" y="763483"/>
                  </a:lnTo>
                  <a:cubicBezTo>
                    <a:pt x="-9211" y="700514"/>
                    <a:pt x="-8847" y="609760"/>
                    <a:pt x="27030" y="546244"/>
                  </a:cubicBezTo>
                  <a:cubicBezTo>
                    <a:pt x="279256" y="109234"/>
                    <a:pt x="279256" y="109234"/>
                    <a:pt x="279256" y="109234"/>
                  </a:cubicBezTo>
                  <a:cubicBezTo>
                    <a:pt x="317082" y="46239"/>
                    <a:pt x="396225" y="546"/>
                    <a:pt x="468456" y="0"/>
                  </a:cubicBezTo>
                  <a:close/>
                </a:path>
              </a:pathLst>
            </a:custGeom>
            <a:solidFill>
              <a:srgbClr val="DE5B04"/>
            </a:solidFill>
            <a:ln w="19050">
              <a:noFill/>
            </a:ln>
            <a:effectLst>
              <a:softEdge rad="0"/>
            </a:effectLst>
          </p:spPr>
          <p:txBody>
            <a:bodyPr vert="horz" wrap="square" lIns="121830" tIns="60915" rIns="121830" bIns="60915" numCol="1" anchor="t" anchorCtr="0" compatLnSpc="1">
              <a:noAutofit/>
            </a:bodyPr>
            <a:lstStyle/>
            <a:p>
              <a:endParaRPr lang="zh-CN" altLang="en-US" sz="1335">
                <a:solidFill>
                  <a:schemeClr val="tx1">
                    <a:lumMod val="50000"/>
                    <a:lumOff val="50000"/>
                  </a:schemeClr>
                </a:solidFill>
                <a:latin typeface="+mn-lt"/>
                <a:ea typeface="+mn-ea"/>
                <a:cs typeface="+mn-ea"/>
                <a:sym typeface="+mn-lt"/>
              </a:endParaRPr>
            </a:p>
          </p:txBody>
        </p:sp>
        <p:grpSp>
          <p:nvGrpSpPr>
            <p:cNvPr id="16" name="组合 30"/>
            <p:cNvGrpSpPr/>
            <p:nvPr/>
          </p:nvGrpSpPr>
          <p:grpSpPr>
            <a:xfrm>
              <a:off x="1840938" y="2355369"/>
              <a:ext cx="453607" cy="436227"/>
              <a:chOff x="9791183" y="5224434"/>
              <a:chExt cx="645684" cy="620945"/>
            </a:xfrm>
            <a:gradFill>
              <a:gsLst>
                <a:gs pos="0">
                  <a:srgbClr val="FDFA75"/>
                </a:gs>
                <a:gs pos="100000">
                  <a:srgbClr val="D79E11"/>
                </a:gs>
              </a:gsLst>
              <a:lin ang="2700000" scaled="1"/>
            </a:gradFill>
            <a:effectLst/>
          </p:grpSpPr>
          <p:sp>
            <p:nvSpPr>
              <p:cNvPr id="18" name="Oval 131"/>
              <p:cNvSpPr>
                <a:spLocks noChangeArrowheads="1"/>
              </p:cNvSpPr>
              <p:nvPr/>
            </p:nvSpPr>
            <p:spPr bwMode="auto">
              <a:xfrm>
                <a:off x="9968746" y="5224434"/>
                <a:ext cx="290558" cy="294275"/>
              </a:xfrm>
              <a:prstGeom prst="ellipse">
                <a:avLst/>
              </a:prstGeom>
              <a:solidFill>
                <a:srgbClr val="DE5B04"/>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1335">
                  <a:solidFill>
                    <a:schemeClr val="tx1">
                      <a:lumMod val="50000"/>
                      <a:lumOff val="50000"/>
                    </a:schemeClr>
                  </a:solidFill>
                  <a:latin typeface="+mn-lt"/>
                  <a:ea typeface="+mn-ea"/>
                  <a:cs typeface="+mn-ea"/>
                  <a:sym typeface="+mn-lt"/>
                </a:endParaRPr>
              </a:p>
            </p:txBody>
          </p:sp>
          <p:sp>
            <p:nvSpPr>
              <p:cNvPr id="19" name="Freeform 134"/>
              <p:cNvSpPr/>
              <p:nvPr/>
            </p:nvSpPr>
            <p:spPr bwMode="auto">
              <a:xfrm>
                <a:off x="9791183" y="5564604"/>
                <a:ext cx="645684" cy="280775"/>
              </a:xfrm>
              <a:custGeom>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rgbClr val="DE5B04"/>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1335">
                  <a:solidFill>
                    <a:schemeClr val="tx1">
                      <a:lumMod val="50000"/>
                      <a:lumOff val="50000"/>
                    </a:schemeClr>
                  </a:solidFill>
                  <a:latin typeface="+mn-lt"/>
                  <a:ea typeface="+mn-ea"/>
                  <a:cs typeface="+mn-ea"/>
                  <a:sym typeface="+mn-lt"/>
                </a:endParaRPr>
              </a:p>
            </p:txBody>
          </p:sp>
        </p:grpSp>
        <p:sp>
          <p:nvSpPr>
            <p:cNvPr id="17" name="文本框 45"/>
            <p:cNvSpPr txBox="1"/>
            <p:nvPr/>
          </p:nvSpPr>
          <p:spPr>
            <a:xfrm>
              <a:off x="3092916" y="2152052"/>
              <a:ext cx="2494409" cy="1303230"/>
            </a:xfrm>
            <a:prstGeom prst="rect">
              <a:avLst/>
            </a:prstGeom>
            <a:noFill/>
            <a:effectLst/>
          </p:spPr>
          <p:txBody>
            <a:bodyPr wrap="none" rtlCol="0">
              <a:spAutoFit/>
            </a:bodyPr>
            <a:lstStyle/>
            <a:p>
              <a:r>
                <a:rPr lang="zh-CN" altLang="en-US" sz="1600">
                  <a:solidFill>
                    <a:schemeClr val="tx1">
                      <a:lumMod val="75000"/>
                      <a:lumOff val="25000"/>
                    </a:schemeClr>
                  </a:solidFill>
                  <a:latin typeface="+mn-lt"/>
                  <a:ea typeface="+mn-ea"/>
                  <a:cs typeface="+mn-ea"/>
                  <a:sym typeface="+mn-lt"/>
                </a:rPr>
                <a:t>点击添加标题</a:t>
              </a:r>
              <a:endParaRPr lang="en-US" altLang="zh-CN" sz="1600">
                <a:solidFill>
                  <a:schemeClr val="tx1">
                    <a:lumMod val="75000"/>
                    <a:lumOff val="25000"/>
                  </a:schemeClr>
                </a:solidFill>
                <a:latin typeface="+mn-lt"/>
                <a:ea typeface="+mn-ea"/>
                <a:cs typeface="+mn-ea"/>
                <a:sym typeface="+mn-lt"/>
              </a:endParaRPr>
            </a:p>
            <a:p>
              <a:r>
                <a:rPr lang="zh-CN" altLang="en-US" sz="1200">
                  <a:solidFill>
                    <a:schemeClr val="tx1">
                      <a:lumMod val="50000"/>
                      <a:lumOff val="50000"/>
                    </a:schemeClr>
                  </a:solidFill>
                  <a:latin typeface="+mn-lt"/>
                  <a:ea typeface="+mn-ea"/>
                  <a:cs typeface="+mn-ea"/>
                  <a:sym typeface="+mn-lt"/>
                </a:rPr>
                <a:t>您的内容打在这里，或者通过复制</a:t>
              </a:r>
              <a:endParaRPr lang="en-US" altLang="zh-CN" sz="1200">
                <a:solidFill>
                  <a:schemeClr val="tx1">
                    <a:lumMod val="50000"/>
                    <a:lumOff val="50000"/>
                  </a:schemeClr>
                </a:solidFill>
                <a:latin typeface="+mn-lt"/>
                <a:ea typeface="+mn-ea"/>
                <a:cs typeface="+mn-ea"/>
                <a:sym typeface="+mn-lt"/>
              </a:endParaRPr>
            </a:p>
            <a:p>
              <a:r>
                <a:rPr lang="zh-CN" altLang="en-US" sz="1200">
                  <a:solidFill>
                    <a:schemeClr val="tx1">
                      <a:lumMod val="50000"/>
                      <a:lumOff val="50000"/>
                    </a:schemeClr>
                  </a:solidFill>
                  <a:latin typeface="+mn-lt"/>
                  <a:ea typeface="+mn-ea"/>
                  <a:cs typeface="+mn-ea"/>
                  <a:sym typeface="+mn-lt"/>
                </a:rPr>
                <a:t>您的文本后，在此框中选择粘贴，</a:t>
              </a:r>
              <a:endParaRPr lang="en-US" altLang="zh-CN" sz="1200">
                <a:solidFill>
                  <a:schemeClr val="tx1">
                    <a:lumMod val="50000"/>
                    <a:lumOff val="50000"/>
                  </a:schemeClr>
                </a:solidFill>
                <a:latin typeface="+mn-lt"/>
                <a:ea typeface="+mn-ea"/>
                <a:cs typeface="+mn-ea"/>
                <a:sym typeface="+mn-lt"/>
              </a:endParaRPr>
            </a:p>
            <a:p>
              <a:r>
                <a:rPr lang="zh-CN" altLang="en-US" sz="1200">
                  <a:solidFill>
                    <a:schemeClr val="tx1">
                      <a:lumMod val="50000"/>
                      <a:lumOff val="50000"/>
                    </a:schemeClr>
                  </a:solidFill>
                  <a:latin typeface="+mn-lt"/>
                  <a:ea typeface="+mn-ea"/>
                  <a:cs typeface="+mn-ea"/>
                  <a:sym typeface="+mn-lt"/>
                </a:rPr>
                <a:t>并选择只保留文字。</a:t>
              </a:r>
              <a:endParaRPr lang="en-US" altLang="zh-CN" sz="1200">
                <a:solidFill>
                  <a:schemeClr val="tx1">
                    <a:lumMod val="50000"/>
                    <a:lumOff val="50000"/>
                  </a:schemeClr>
                </a:solidFill>
                <a:latin typeface="+mn-lt"/>
                <a:ea typeface="+mn-ea"/>
                <a:cs typeface="+mn-ea"/>
                <a:sym typeface="+mn-lt"/>
              </a:endParaRPr>
            </a:p>
            <a:p>
              <a:endParaRPr lang="en-US" altLang="zh-CN" sz="1335">
                <a:solidFill>
                  <a:schemeClr val="tx1">
                    <a:lumMod val="50000"/>
                    <a:lumOff val="50000"/>
                  </a:schemeClr>
                </a:solidFill>
                <a:latin typeface="+mn-lt"/>
                <a:ea typeface="+mn-ea"/>
                <a:cs typeface="+mn-ea"/>
                <a:sym typeface="+mn-lt"/>
              </a:endParaRPr>
            </a:p>
            <a:p>
              <a:endParaRPr lang="en-US" altLang="zh-CN" sz="1335">
                <a:solidFill>
                  <a:schemeClr val="tx1">
                    <a:lumMod val="50000"/>
                    <a:lumOff val="50000"/>
                  </a:schemeClr>
                </a:solidFill>
                <a:latin typeface="+mn-lt"/>
                <a:ea typeface="+mn-ea"/>
                <a:cs typeface="+mn-ea"/>
                <a:sym typeface="+mn-lt"/>
              </a:endParaRPr>
            </a:p>
          </p:txBody>
        </p:sp>
      </p:grpSp>
      <p:grpSp>
        <p:nvGrpSpPr>
          <p:cNvPr id="20" name="组合 19"/>
          <p:cNvGrpSpPr/>
          <p:nvPr/>
        </p:nvGrpSpPr>
        <p:grpSpPr>
          <a:xfrm>
            <a:off x="5967087" y="2633556"/>
            <a:ext cx="4767866" cy="1473445"/>
            <a:chOff x="5967013" y="2701053"/>
            <a:chExt cx="4770580" cy="1474085"/>
          </a:xfrm>
        </p:grpSpPr>
        <p:sp>
          <p:nvSpPr>
            <p:cNvPr id="21" name="任意多边形 8"/>
            <p:cNvSpPr/>
            <p:nvPr/>
          </p:nvSpPr>
          <p:spPr bwMode="auto">
            <a:xfrm rot="10800000">
              <a:off x="5967013" y="2701053"/>
              <a:ext cx="4770580" cy="1309351"/>
            </a:xfrm>
            <a:custGeom>
              <a:gdLst>
                <a:gd name="connsiteX0" fmla="*/ 721107 w 4770580"/>
                <a:gd name="connsiteY0" fmla="*/ 1246288 h 1309351"/>
                <a:gd name="connsiteX1" fmla="*/ 810450 w 4770580"/>
                <a:gd name="connsiteY1" fmla="*/ 1223794 h 1309351"/>
                <a:gd name="connsiteX2" fmla="*/ 1169111 w 4770580"/>
                <a:gd name="connsiteY2" fmla="*/ 1016721 h 1309351"/>
                <a:gd name="connsiteX3" fmla="*/ 1258324 w 4770580"/>
                <a:gd name="connsiteY3" fmla="*/ 862388 h 1309351"/>
                <a:gd name="connsiteX4" fmla="*/ 1258381 w 4770580"/>
                <a:gd name="connsiteY4" fmla="*/ 448341 h 1309351"/>
                <a:gd name="connsiteX5" fmla="*/ 1168744 w 4770580"/>
                <a:gd name="connsiteY5" fmla="*/ 293085 h 1309351"/>
                <a:gd name="connsiteX6" fmla="*/ 810141 w 4770580"/>
                <a:gd name="connsiteY6" fmla="*/ 86111 h 1309351"/>
                <a:gd name="connsiteX7" fmla="*/ 631877 w 4770580"/>
                <a:gd name="connsiteY7" fmla="*/ 86205 h 1309351"/>
                <a:gd name="connsiteX8" fmla="*/ 273216 w 4770580"/>
                <a:gd name="connsiteY8" fmla="*/ 293278 h 1309351"/>
                <a:gd name="connsiteX9" fmla="*/ 184003 w 4770580"/>
                <a:gd name="connsiteY9" fmla="*/ 447612 h 1309351"/>
                <a:gd name="connsiteX10" fmla="*/ 183946 w 4770580"/>
                <a:gd name="connsiteY10" fmla="*/ 861659 h 1309351"/>
                <a:gd name="connsiteX11" fmla="*/ 273583 w 4770580"/>
                <a:gd name="connsiteY11" fmla="*/ 1016914 h 1309351"/>
                <a:gd name="connsiteX12" fmla="*/ 632187 w 4770580"/>
                <a:gd name="connsiteY12" fmla="*/ 1223888 h 1309351"/>
                <a:gd name="connsiteX13" fmla="*/ 721107 w 4770580"/>
                <a:gd name="connsiteY13" fmla="*/ 1246288 h 1309351"/>
                <a:gd name="connsiteX14" fmla="*/ 4267820 w 4770580"/>
                <a:gd name="connsiteY14" fmla="*/ 1252423 h 1309351"/>
                <a:gd name="connsiteX15" fmla="*/ 4443238 w 4770580"/>
                <a:gd name="connsiteY15" fmla="*/ 1154282 h 1309351"/>
                <a:gd name="connsiteX16" fmla="*/ 4681593 w 4770580"/>
                <a:gd name="connsiteY16" fmla="*/ 759135 h 1309351"/>
                <a:gd name="connsiteX17" fmla="*/ 4681593 w 4770580"/>
                <a:gd name="connsiteY17" fmla="*/ 562851 h 1309351"/>
                <a:gd name="connsiteX18" fmla="*/ 4443238 w 4770580"/>
                <a:gd name="connsiteY18" fmla="*/ 166412 h 1309351"/>
                <a:gd name="connsiteX19" fmla="*/ 4267820 w 4770580"/>
                <a:gd name="connsiteY19" fmla="*/ 68271 h 1309351"/>
                <a:gd name="connsiteX20" fmla="*/ 1518707 w 4770580"/>
                <a:gd name="connsiteY20" fmla="*/ 68271 h 1309351"/>
                <a:gd name="connsiteX21" fmla="*/ 1341950 w 4770580"/>
                <a:gd name="connsiteY21" fmla="*/ 166412 h 1309351"/>
                <a:gd name="connsiteX22" fmla="*/ 1300229 w 4770580"/>
                <a:gd name="connsiteY22" fmla="*/ 236195 h 1309351"/>
                <a:gd name="connsiteX23" fmla="*/ 1266876 w 4770580"/>
                <a:gd name="connsiteY23" fmla="*/ 291983 h 1309351"/>
                <a:gd name="connsiteX24" fmla="*/ 1278103 w 4770580"/>
                <a:gd name="connsiteY24" fmla="*/ 311429 h 1309351"/>
                <a:gd name="connsiteX25" fmla="*/ 1413457 w 4770580"/>
                <a:gd name="connsiteY25" fmla="*/ 545868 h 1309351"/>
                <a:gd name="connsiteX26" fmla="*/ 1413571 w 4770580"/>
                <a:gd name="connsiteY26" fmla="*/ 763108 h 1309351"/>
                <a:gd name="connsiteX27" fmla="*/ 1267753 w 4770580"/>
                <a:gd name="connsiteY27" fmla="*/ 1015754 h 1309351"/>
                <a:gd name="connsiteX28" fmla="*/ 1263390 w 4770580"/>
                <a:gd name="connsiteY28" fmla="*/ 1023310 h 1309351"/>
                <a:gd name="connsiteX29" fmla="*/ 1264931 w 4770580"/>
                <a:gd name="connsiteY29" fmla="*/ 1025879 h 1309351"/>
                <a:gd name="connsiteX30" fmla="*/ 1341950 w 4770580"/>
                <a:gd name="connsiteY30" fmla="*/ 1154283 h 1309351"/>
                <a:gd name="connsiteX31" fmla="*/ 1518707 w 4770580"/>
                <a:gd name="connsiteY31" fmla="*/ 1252423 h 1309351"/>
                <a:gd name="connsiteX32" fmla="*/ 4267820 w 4770580"/>
                <a:gd name="connsiteY32" fmla="*/ 1252423 h 1309351"/>
                <a:gd name="connsiteX33" fmla="*/ 972144 w 4770580"/>
                <a:gd name="connsiteY33" fmla="*/ 1309351 h 1309351"/>
                <a:gd name="connsiteX34" fmla="*/ 467570 w 4770580"/>
                <a:gd name="connsiteY34" fmla="*/ 1309282 h 1309351"/>
                <a:gd name="connsiteX35" fmla="*/ 279492 w 4770580"/>
                <a:gd name="connsiteY35" fmla="*/ 1200563 h 1309351"/>
                <a:gd name="connsiteX36" fmla="*/ 27144 w 4770580"/>
                <a:gd name="connsiteY36" fmla="*/ 763483 h 1309351"/>
                <a:gd name="connsiteX37" fmla="*/ 27029 w 4770580"/>
                <a:gd name="connsiteY37" fmla="*/ 546244 h 1309351"/>
                <a:gd name="connsiteX38" fmla="*/ 279256 w 4770580"/>
                <a:gd name="connsiteY38" fmla="*/ 109234 h 1309351"/>
                <a:gd name="connsiteX39" fmla="*/ 468456 w 4770580"/>
                <a:gd name="connsiteY39" fmla="*/ 0 h 1309351"/>
                <a:gd name="connsiteX40" fmla="*/ 973030 w 4770580"/>
                <a:gd name="connsiteY40" fmla="*/ 70 h 1309351"/>
                <a:gd name="connsiteX41" fmla="*/ 1161108 w 4770580"/>
                <a:gd name="connsiteY41" fmla="*/ 108789 h 1309351"/>
                <a:gd name="connsiteX42" fmla="*/ 1205528 w 4770580"/>
                <a:gd name="connsiteY42" fmla="*/ 185726 h 1309351"/>
                <a:gd name="connsiteX43" fmla="*/ 1230238 w 4770580"/>
                <a:gd name="connsiteY43" fmla="*/ 228524 h 1309351"/>
                <a:gd name="connsiteX44" fmla="*/ 1244158 w 4770580"/>
                <a:gd name="connsiteY44" fmla="*/ 204345 h 1309351"/>
                <a:gd name="connsiteX45" fmla="*/ 1287348 w 4770580"/>
                <a:gd name="connsiteY45" fmla="*/ 129321 h 1309351"/>
                <a:gd name="connsiteX46" fmla="*/ 1470329 w 4770580"/>
                <a:gd name="connsiteY46" fmla="*/ 23809 h 1309351"/>
                <a:gd name="connsiteX47" fmla="*/ 4316245 w 4770580"/>
                <a:gd name="connsiteY47" fmla="*/ 23809 h 1309351"/>
                <a:gd name="connsiteX48" fmla="*/ 4497840 w 4770580"/>
                <a:gd name="connsiteY48" fmla="*/ 129321 h 1309351"/>
                <a:gd name="connsiteX49" fmla="*/ 4744589 w 4770580"/>
                <a:gd name="connsiteY49" fmla="*/ 555530 h 1309351"/>
                <a:gd name="connsiteX50" fmla="*/ 4744589 w 4770580"/>
                <a:gd name="connsiteY50" fmla="*/ 766553 h 1309351"/>
                <a:gd name="connsiteX51" fmla="*/ 4497840 w 4770580"/>
                <a:gd name="connsiteY51" fmla="*/ 1191374 h 1309351"/>
                <a:gd name="connsiteX52" fmla="*/ 4316245 w 4770580"/>
                <a:gd name="connsiteY52" fmla="*/ 1296885 h 1309351"/>
                <a:gd name="connsiteX53" fmla="*/ 1470329 w 4770580"/>
                <a:gd name="connsiteY53" fmla="*/ 1296885 h 1309351"/>
                <a:gd name="connsiteX54" fmla="*/ 1287348 w 4770580"/>
                <a:gd name="connsiteY54" fmla="*/ 1191374 h 1309351"/>
                <a:gd name="connsiteX55" fmla="*/ 1227445 w 4770580"/>
                <a:gd name="connsiteY55" fmla="*/ 1087658 h 1309351"/>
                <a:gd name="connsiteX56" fmla="*/ 1226848 w 4770580"/>
                <a:gd name="connsiteY56" fmla="*/ 1086624 h 1309351"/>
                <a:gd name="connsiteX57" fmla="*/ 1222923 w 4770580"/>
                <a:gd name="connsiteY57" fmla="*/ 1093425 h 1309351"/>
                <a:gd name="connsiteX58" fmla="*/ 1161344 w 4770580"/>
                <a:gd name="connsiteY58" fmla="*/ 1200117 h 1309351"/>
                <a:gd name="connsiteX59" fmla="*/ 972144 w 4770580"/>
                <a:gd name="connsiteY59" fmla="*/ 1309351 h 13093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70580" h="1309351">
                  <a:moveTo>
                    <a:pt x="721107" y="1246288"/>
                  </a:moveTo>
                  <a:cubicBezTo>
                    <a:pt x="752826" y="1246240"/>
                    <a:pt x="784615" y="1238711"/>
                    <a:pt x="810450" y="1223794"/>
                  </a:cubicBezTo>
                  <a:cubicBezTo>
                    <a:pt x="810450" y="1223794"/>
                    <a:pt x="810450" y="1223794"/>
                    <a:pt x="1169111" y="1016721"/>
                  </a:cubicBezTo>
                  <a:cubicBezTo>
                    <a:pt x="1220783" y="986889"/>
                    <a:pt x="1257759" y="922245"/>
                    <a:pt x="1258324" y="862388"/>
                  </a:cubicBezTo>
                  <a:cubicBezTo>
                    <a:pt x="1258324" y="862388"/>
                    <a:pt x="1258324" y="862388"/>
                    <a:pt x="1258381" y="448341"/>
                  </a:cubicBezTo>
                  <a:cubicBezTo>
                    <a:pt x="1257932" y="389068"/>
                    <a:pt x="1220437" y="324125"/>
                    <a:pt x="1168744" y="293085"/>
                  </a:cubicBezTo>
                  <a:cubicBezTo>
                    <a:pt x="1168744" y="293085"/>
                    <a:pt x="1168744" y="293085"/>
                    <a:pt x="810141" y="86111"/>
                  </a:cubicBezTo>
                  <a:cubicBezTo>
                    <a:pt x="758020" y="56672"/>
                    <a:pt x="683549" y="56372"/>
                    <a:pt x="631877" y="86205"/>
                  </a:cubicBezTo>
                  <a:lnTo>
                    <a:pt x="273216" y="293278"/>
                  </a:lnTo>
                  <a:cubicBezTo>
                    <a:pt x="221545" y="323110"/>
                    <a:pt x="183555" y="388339"/>
                    <a:pt x="184003" y="447612"/>
                  </a:cubicBezTo>
                  <a:cubicBezTo>
                    <a:pt x="184003" y="447612"/>
                    <a:pt x="184003" y="447612"/>
                    <a:pt x="183946" y="861659"/>
                  </a:cubicBezTo>
                  <a:cubicBezTo>
                    <a:pt x="183968" y="922531"/>
                    <a:pt x="221463" y="987474"/>
                    <a:pt x="273583" y="1016914"/>
                  </a:cubicBezTo>
                  <a:cubicBezTo>
                    <a:pt x="273583" y="1016914"/>
                    <a:pt x="273583" y="1016914"/>
                    <a:pt x="632187" y="1223888"/>
                  </a:cubicBezTo>
                  <a:cubicBezTo>
                    <a:pt x="657740" y="1238900"/>
                    <a:pt x="689388" y="1246335"/>
                    <a:pt x="721107" y="1246288"/>
                  </a:cubicBezTo>
                  <a:close/>
                  <a:moveTo>
                    <a:pt x="4267820" y="1252423"/>
                  </a:moveTo>
                  <a:cubicBezTo>
                    <a:pt x="4336113" y="1252423"/>
                    <a:pt x="4409761" y="1211101"/>
                    <a:pt x="4443238" y="1154282"/>
                  </a:cubicBezTo>
                  <a:cubicBezTo>
                    <a:pt x="4681593" y="759135"/>
                    <a:pt x="4681593" y="759135"/>
                    <a:pt x="4681593" y="759135"/>
                  </a:cubicBezTo>
                  <a:cubicBezTo>
                    <a:pt x="4715069" y="702316"/>
                    <a:pt x="4715069" y="619669"/>
                    <a:pt x="4681593" y="562851"/>
                  </a:cubicBezTo>
                  <a:cubicBezTo>
                    <a:pt x="4443238" y="166412"/>
                    <a:pt x="4443238" y="166412"/>
                    <a:pt x="4443238" y="166412"/>
                  </a:cubicBezTo>
                  <a:cubicBezTo>
                    <a:pt x="4409761" y="109594"/>
                    <a:pt x="4336113" y="68271"/>
                    <a:pt x="4267820" y="68271"/>
                  </a:cubicBezTo>
                  <a:cubicBezTo>
                    <a:pt x="1518707" y="68271"/>
                    <a:pt x="1518707" y="68271"/>
                    <a:pt x="1518707" y="68271"/>
                  </a:cubicBezTo>
                  <a:cubicBezTo>
                    <a:pt x="1450414" y="68271"/>
                    <a:pt x="1375426" y="109594"/>
                    <a:pt x="1341950" y="166412"/>
                  </a:cubicBezTo>
                  <a:cubicBezTo>
                    <a:pt x="1327136" y="191189"/>
                    <a:pt x="1313249" y="214418"/>
                    <a:pt x="1300229" y="236195"/>
                  </a:cubicBezTo>
                  <a:lnTo>
                    <a:pt x="1266876" y="291983"/>
                  </a:lnTo>
                  <a:lnTo>
                    <a:pt x="1278103" y="311429"/>
                  </a:lnTo>
                  <a:cubicBezTo>
                    <a:pt x="1413457" y="545868"/>
                    <a:pt x="1413457" y="545868"/>
                    <a:pt x="1413457" y="545868"/>
                  </a:cubicBezTo>
                  <a:cubicBezTo>
                    <a:pt x="1449811" y="608837"/>
                    <a:pt x="1450160" y="700826"/>
                    <a:pt x="1413571" y="763108"/>
                  </a:cubicBezTo>
                  <a:cubicBezTo>
                    <a:pt x="1350514" y="872360"/>
                    <a:pt x="1303222" y="954299"/>
                    <a:pt x="1267753" y="1015754"/>
                  </a:cubicBezTo>
                  <a:lnTo>
                    <a:pt x="1263390" y="1023310"/>
                  </a:lnTo>
                  <a:lnTo>
                    <a:pt x="1264931" y="1025879"/>
                  </a:lnTo>
                  <a:cubicBezTo>
                    <a:pt x="1341950" y="1154283"/>
                    <a:pt x="1341950" y="1154283"/>
                    <a:pt x="1341950" y="1154283"/>
                  </a:cubicBezTo>
                  <a:cubicBezTo>
                    <a:pt x="1375426" y="1211101"/>
                    <a:pt x="1450414" y="1252423"/>
                    <a:pt x="1518707" y="1252423"/>
                  </a:cubicBezTo>
                  <a:cubicBezTo>
                    <a:pt x="4267820" y="1252423"/>
                    <a:pt x="4267820" y="1252423"/>
                    <a:pt x="4267820" y="1252423"/>
                  </a:cubicBezTo>
                  <a:close/>
                  <a:moveTo>
                    <a:pt x="972144" y="1309351"/>
                  </a:moveTo>
                  <a:cubicBezTo>
                    <a:pt x="467570" y="1309282"/>
                    <a:pt x="467570" y="1309282"/>
                    <a:pt x="467570" y="1309282"/>
                  </a:cubicBezTo>
                  <a:cubicBezTo>
                    <a:pt x="395338" y="1309828"/>
                    <a:pt x="315847" y="1263532"/>
                    <a:pt x="279492" y="1200563"/>
                  </a:cubicBezTo>
                  <a:lnTo>
                    <a:pt x="27144" y="763483"/>
                  </a:lnTo>
                  <a:cubicBezTo>
                    <a:pt x="-9211" y="700514"/>
                    <a:pt x="-8847" y="609760"/>
                    <a:pt x="27029" y="546244"/>
                  </a:cubicBezTo>
                  <a:cubicBezTo>
                    <a:pt x="279256" y="109234"/>
                    <a:pt x="279256" y="109234"/>
                    <a:pt x="279256" y="109234"/>
                  </a:cubicBezTo>
                  <a:cubicBezTo>
                    <a:pt x="317082" y="46239"/>
                    <a:pt x="396224" y="546"/>
                    <a:pt x="468456" y="0"/>
                  </a:cubicBezTo>
                  <a:cubicBezTo>
                    <a:pt x="973030" y="70"/>
                    <a:pt x="973030" y="70"/>
                    <a:pt x="973030" y="70"/>
                  </a:cubicBezTo>
                  <a:cubicBezTo>
                    <a:pt x="1045975" y="758"/>
                    <a:pt x="1124753" y="45820"/>
                    <a:pt x="1161108" y="108789"/>
                  </a:cubicBezTo>
                  <a:cubicBezTo>
                    <a:pt x="1176880" y="136106"/>
                    <a:pt x="1191666" y="161717"/>
                    <a:pt x="1205528" y="185726"/>
                  </a:cubicBezTo>
                  <a:lnTo>
                    <a:pt x="1230238" y="228524"/>
                  </a:lnTo>
                  <a:lnTo>
                    <a:pt x="1244158" y="204345"/>
                  </a:lnTo>
                  <a:cubicBezTo>
                    <a:pt x="1257636" y="180932"/>
                    <a:pt x="1272013" y="155958"/>
                    <a:pt x="1287348" y="129321"/>
                  </a:cubicBezTo>
                  <a:cubicBezTo>
                    <a:pt x="1322004" y="68235"/>
                    <a:pt x="1399632" y="23809"/>
                    <a:pt x="1470329" y="23809"/>
                  </a:cubicBezTo>
                  <a:cubicBezTo>
                    <a:pt x="1470329" y="23809"/>
                    <a:pt x="1470329" y="23809"/>
                    <a:pt x="4316245" y="23809"/>
                  </a:cubicBezTo>
                  <a:cubicBezTo>
                    <a:pt x="4386943" y="23809"/>
                    <a:pt x="4463184" y="68235"/>
                    <a:pt x="4497840" y="129321"/>
                  </a:cubicBezTo>
                  <a:cubicBezTo>
                    <a:pt x="4497840" y="129321"/>
                    <a:pt x="4497840" y="129321"/>
                    <a:pt x="4744589" y="555530"/>
                  </a:cubicBezTo>
                  <a:cubicBezTo>
                    <a:pt x="4779244" y="616615"/>
                    <a:pt x="4779244" y="705467"/>
                    <a:pt x="4744589" y="766553"/>
                  </a:cubicBezTo>
                  <a:cubicBezTo>
                    <a:pt x="4744589" y="766553"/>
                    <a:pt x="4744589" y="766553"/>
                    <a:pt x="4497840" y="1191374"/>
                  </a:cubicBezTo>
                  <a:cubicBezTo>
                    <a:pt x="4463184" y="1252459"/>
                    <a:pt x="4386943" y="1296885"/>
                    <a:pt x="4316245" y="1296885"/>
                  </a:cubicBezTo>
                  <a:cubicBezTo>
                    <a:pt x="4316245" y="1296885"/>
                    <a:pt x="4316245" y="1296885"/>
                    <a:pt x="1470329" y="1296885"/>
                  </a:cubicBezTo>
                  <a:cubicBezTo>
                    <a:pt x="1399632" y="1296885"/>
                    <a:pt x="1322004" y="1252460"/>
                    <a:pt x="1287348" y="1191374"/>
                  </a:cubicBezTo>
                  <a:cubicBezTo>
                    <a:pt x="1287348" y="1191374"/>
                    <a:pt x="1287348" y="1191374"/>
                    <a:pt x="1227445" y="1087658"/>
                  </a:cubicBezTo>
                  <a:lnTo>
                    <a:pt x="1226848" y="1086624"/>
                  </a:lnTo>
                  <a:lnTo>
                    <a:pt x="1222923" y="1093425"/>
                  </a:lnTo>
                  <a:cubicBezTo>
                    <a:pt x="1161344" y="1200117"/>
                    <a:pt x="1161344" y="1200117"/>
                    <a:pt x="1161344" y="1200117"/>
                  </a:cubicBezTo>
                  <a:cubicBezTo>
                    <a:pt x="1125468" y="1263633"/>
                    <a:pt x="1046325" y="1309326"/>
                    <a:pt x="972144" y="1309351"/>
                  </a:cubicBezTo>
                  <a:close/>
                </a:path>
              </a:pathLst>
            </a:custGeom>
            <a:solidFill>
              <a:srgbClr val="FB7A0B"/>
            </a:solidFill>
            <a:ln w="19050">
              <a:noFill/>
            </a:ln>
            <a:effectLst>
              <a:softEdge rad="0"/>
            </a:effectLst>
          </p:spPr>
          <p:txBody>
            <a:bodyPr vert="horz" wrap="square" lIns="121830" tIns="60915" rIns="121830" bIns="60915" numCol="1" anchor="t" anchorCtr="0" compatLnSpc="1">
              <a:noAutofit/>
            </a:bodyPr>
            <a:lstStyle/>
            <a:p>
              <a:endParaRPr lang="zh-CN" altLang="en-US" sz="1335">
                <a:solidFill>
                  <a:schemeClr val="tx1">
                    <a:lumMod val="50000"/>
                    <a:lumOff val="50000"/>
                  </a:schemeClr>
                </a:solidFill>
                <a:latin typeface="+mn-lt"/>
                <a:ea typeface="+mn-ea"/>
                <a:cs typeface="+mn-ea"/>
                <a:sym typeface="+mn-lt"/>
              </a:endParaRPr>
            </a:p>
          </p:txBody>
        </p:sp>
        <p:sp>
          <p:nvSpPr>
            <p:cNvPr id="22" name="Freeform 223"/>
            <p:cNvSpPr/>
            <p:nvPr/>
          </p:nvSpPr>
          <p:spPr bwMode="auto">
            <a:xfrm>
              <a:off x="9816552" y="3168895"/>
              <a:ext cx="442748" cy="359078"/>
            </a:xfrm>
            <a:custGeom>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B7A0B"/>
            </a:solidFill>
            <a:ln>
              <a:noFill/>
            </a:ln>
            <a:effectLst/>
          </p:spPr>
          <p:txBody>
            <a:bodyPr vert="horz" wrap="square" lIns="121830" tIns="60915" rIns="121830" bIns="60915" numCol="1" anchor="t" anchorCtr="0" compatLnSpc="1"/>
            <a:lstStyle/>
            <a:p>
              <a:endParaRPr lang="zh-CN" altLang="en-US" sz="1335">
                <a:solidFill>
                  <a:schemeClr val="tx1">
                    <a:lumMod val="50000"/>
                    <a:lumOff val="50000"/>
                  </a:schemeClr>
                </a:solidFill>
                <a:latin typeface="+mn-lt"/>
                <a:ea typeface="+mn-ea"/>
                <a:cs typeface="+mn-ea"/>
                <a:sym typeface="+mn-lt"/>
              </a:endParaRPr>
            </a:p>
          </p:txBody>
        </p:sp>
        <p:sp>
          <p:nvSpPr>
            <p:cNvPr id="23" name="文本框 46"/>
            <p:cNvSpPr txBox="1"/>
            <p:nvPr/>
          </p:nvSpPr>
          <p:spPr>
            <a:xfrm>
              <a:off x="6724637" y="2871908"/>
              <a:ext cx="2494409" cy="1303230"/>
            </a:xfrm>
            <a:prstGeom prst="rect">
              <a:avLst/>
            </a:prstGeom>
            <a:noFill/>
            <a:effectLst/>
          </p:spPr>
          <p:txBody>
            <a:bodyPr wrap="none" rtlCol="0">
              <a:spAutoFit/>
            </a:bodyPr>
            <a:lstStyle/>
            <a:p>
              <a:r>
                <a:rPr lang="zh-CN" altLang="en-US" sz="1600">
                  <a:solidFill>
                    <a:schemeClr val="tx1">
                      <a:lumMod val="75000"/>
                      <a:lumOff val="25000"/>
                    </a:schemeClr>
                  </a:solidFill>
                  <a:latin typeface="+mn-lt"/>
                  <a:ea typeface="+mn-ea"/>
                  <a:cs typeface="+mn-ea"/>
                  <a:sym typeface="+mn-lt"/>
                </a:rPr>
                <a:t>点击添加标题</a:t>
              </a:r>
              <a:endParaRPr lang="en-US" altLang="zh-CN" sz="1600">
                <a:solidFill>
                  <a:schemeClr val="tx1">
                    <a:lumMod val="75000"/>
                    <a:lumOff val="25000"/>
                  </a:schemeClr>
                </a:solidFill>
                <a:latin typeface="+mn-lt"/>
                <a:ea typeface="+mn-ea"/>
                <a:cs typeface="+mn-ea"/>
                <a:sym typeface="+mn-lt"/>
              </a:endParaRPr>
            </a:p>
            <a:p>
              <a:r>
                <a:rPr lang="zh-CN" altLang="en-US" sz="1200">
                  <a:solidFill>
                    <a:schemeClr val="tx1">
                      <a:lumMod val="50000"/>
                      <a:lumOff val="50000"/>
                    </a:schemeClr>
                  </a:solidFill>
                  <a:latin typeface="+mn-lt"/>
                  <a:ea typeface="+mn-ea"/>
                  <a:cs typeface="+mn-ea"/>
                  <a:sym typeface="+mn-lt"/>
                </a:rPr>
                <a:t>您的内容打在这里，或者通过复制</a:t>
              </a:r>
              <a:endParaRPr lang="en-US" altLang="zh-CN" sz="1200">
                <a:solidFill>
                  <a:schemeClr val="tx1">
                    <a:lumMod val="50000"/>
                    <a:lumOff val="50000"/>
                  </a:schemeClr>
                </a:solidFill>
                <a:latin typeface="+mn-lt"/>
                <a:ea typeface="+mn-ea"/>
                <a:cs typeface="+mn-ea"/>
                <a:sym typeface="+mn-lt"/>
              </a:endParaRPr>
            </a:p>
            <a:p>
              <a:r>
                <a:rPr lang="zh-CN" altLang="en-US" sz="1200">
                  <a:solidFill>
                    <a:schemeClr val="tx1">
                      <a:lumMod val="50000"/>
                      <a:lumOff val="50000"/>
                    </a:schemeClr>
                  </a:solidFill>
                  <a:latin typeface="+mn-lt"/>
                  <a:ea typeface="+mn-ea"/>
                  <a:cs typeface="+mn-ea"/>
                  <a:sym typeface="+mn-lt"/>
                </a:rPr>
                <a:t>您的文本后，在此框中选择粘贴，</a:t>
              </a:r>
              <a:endParaRPr lang="en-US" altLang="zh-CN" sz="1200">
                <a:solidFill>
                  <a:schemeClr val="tx1">
                    <a:lumMod val="50000"/>
                    <a:lumOff val="50000"/>
                  </a:schemeClr>
                </a:solidFill>
                <a:latin typeface="+mn-lt"/>
                <a:ea typeface="+mn-ea"/>
                <a:cs typeface="+mn-ea"/>
                <a:sym typeface="+mn-lt"/>
              </a:endParaRPr>
            </a:p>
            <a:p>
              <a:r>
                <a:rPr lang="zh-CN" altLang="en-US" sz="1200">
                  <a:solidFill>
                    <a:schemeClr val="tx1">
                      <a:lumMod val="50000"/>
                      <a:lumOff val="50000"/>
                    </a:schemeClr>
                  </a:solidFill>
                  <a:latin typeface="+mn-lt"/>
                  <a:ea typeface="+mn-ea"/>
                  <a:cs typeface="+mn-ea"/>
                  <a:sym typeface="+mn-lt"/>
                </a:rPr>
                <a:t>并选择只保留文字。</a:t>
              </a:r>
              <a:endParaRPr lang="en-US" altLang="zh-CN" sz="1335">
                <a:solidFill>
                  <a:schemeClr val="tx1">
                    <a:lumMod val="50000"/>
                    <a:lumOff val="50000"/>
                  </a:schemeClr>
                </a:solidFill>
                <a:latin typeface="+mn-lt"/>
                <a:ea typeface="+mn-ea"/>
                <a:cs typeface="+mn-ea"/>
                <a:sym typeface="+mn-lt"/>
              </a:endParaRPr>
            </a:p>
            <a:p>
              <a:endParaRPr lang="en-US" altLang="zh-CN" sz="1335">
                <a:solidFill>
                  <a:schemeClr val="tx1">
                    <a:lumMod val="50000"/>
                    <a:lumOff val="50000"/>
                  </a:schemeClr>
                </a:solidFill>
                <a:latin typeface="+mn-lt"/>
                <a:ea typeface="+mn-ea"/>
                <a:cs typeface="+mn-ea"/>
                <a:sym typeface="+mn-lt"/>
              </a:endParaRPr>
            </a:p>
            <a:p>
              <a:endParaRPr lang="en-US" altLang="zh-CN" sz="1335">
                <a:solidFill>
                  <a:schemeClr val="tx1">
                    <a:lumMod val="50000"/>
                    <a:lumOff val="50000"/>
                  </a:schemeClr>
                </a:solidFill>
                <a:latin typeface="+mn-lt"/>
                <a:ea typeface="+mn-ea"/>
                <a:cs typeface="+mn-ea"/>
                <a:sym typeface="+mn-lt"/>
              </a:endParaRPr>
            </a:p>
          </p:txBody>
        </p:sp>
      </p:grpSp>
      <p:grpSp>
        <p:nvGrpSpPr>
          <p:cNvPr id="24" name="组合 23"/>
          <p:cNvGrpSpPr/>
          <p:nvPr/>
        </p:nvGrpSpPr>
        <p:grpSpPr>
          <a:xfrm>
            <a:off x="1466720" y="3827218"/>
            <a:ext cx="4767865" cy="1441982"/>
            <a:chOff x="1464083" y="3895234"/>
            <a:chExt cx="4770580" cy="1442608"/>
          </a:xfrm>
        </p:grpSpPr>
        <p:sp>
          <p:nvSpPr>
            <p:cNvPr id="25" name="任意多边形 12"/>
            <p:cNvSpPr/>
            <p:nvPr/>
          </p:nvSpPr>
          <p:spPr bwMode="auto">
            <a:xfrm>
              <a:off x="1464083" y="3895234"/>
              <a:ext cx="4770580" cy="1309352"/>
            </a:xfrm>
            <a:custGeom>
              <a:gdLst>
                <a:gd name="connsiteX0" fmla="*/ 1518707 w 4770580"/>
                <a:gd name="connsiteY0" fmla="*/ 68271 h 1309352"/>
                <a:gd name="connsiteX1" fmla="*/ 1341950 w 4770580"/>
                <a:gd name="connsiteY1" fmla="*/ 166412 h 1309352"/>
                <a:gd name="connsiteX2" fmla="*/ 1300229 w 4770580"/>
                <a:gd name="connsiteY2" fmla="*/ 236195 h 1309352"/>
                <a:gd name="connsiteX3" fmla="*/ 1266876 w 4770580"/>
                <a:gd name="connsiteY3" fmla="*/ 291983 h 1309352"/>
                <a:gd name="connsiteX4" fmla="*/ 1278103 w 4770580"/>
                <a:gd name="connsiteY4" fmla="*/ 311429 h 1309352"/>
                <a:gd name="connsiteX5" fmla="*/ 1413457 w 4770580"/>
                <a:gd name="connsiteY5" fmla="*/ 545868 h 1309352"/>
                <a:gd name="connsiteX6" fmla="*/ 1413571 w 4770580"/>
                <a:gd name="connsiteY6" fmla="*/ 763108 h 1309352"/>
                <a:gd name="connsiteX7" fmla="*/ 1267753 w 4770580"/>
                <a:gd name="connsiteY7" fmla="*/ 1015754 h 1309352"/>
                <a:gd name="connsiteX8" fmla="*/ 1263392 w 4770580"/>
                <a:gd name="connsiteY8" fmla="*/ 1023311 h 1309352"/>
                <a:gd name="connsiteX9" fmla="*/ 1264931 w 4770580"/>
                <a:gd name="connsiteY9" fmla="*/ 1025879 h 1309352"/>
                <a:gd name="connsiteX10" fmla="*/ 1341950 w 4770580"/>
                <a:gd name="connsiteY10" fmla="*/ 1154283 h 1309352"/>
                <a:gd name="connsiteX11" fmla="*/ 1518707 w 4770580"/>
                <a:gd name="connsiteY11" fmla="*/ 1252423 h 1309352"/>
                <a:gd name="connsiteX12" fmla="*/ 4267820 w 4770580"/>
                <a:gd name="connsiteY12" fmla="*/ 1252423 h 1309352"/>
                <a:gd name="connsiteX13" fmla="*/ 4443238 w 4770580"/>
                <a:gd name="connsiteY13" fmla="*/ 1154283 h 1309352"/>
                <a:gd name="connsiteX14" fmla="*/ 4681593 w 4770580"/>
                <a:gd name="connsiteY14" fmla="*/ 759135 h 1309352"/>
                <a:gd name="connsiteX15" fmla="*/ 4681593 w 4770580"/>
                <a:gd name="connsiteY15" fmla="*/ 562852 h 1309352"/>
                <a:gd name="connsiteX16" fmla="*/ 4443238 w 4770580"/>
                <a:gd name="connsiteY16" fmla="*/ 166412 h 1309352"/>
                <a:gd name="connsiteX17" fmla="*/ 4267820 w 4770580"/>
                <a:gd name="connsiteY17" fmla="*/ 68271 h 1309352"/>
                <a:gd name="connsiteX18" fmla="*/ 1518707 w 4770580"/>
                <a:gd name="connsiteY18" fmla="*/ 68271 h 1309352"/>
                <a:gd name="connsiteX19" fmla="*/ 720841 w 4770580"/>
                <a:gd name="connsiteY19" fmla="*/ 63931 h 1309352"/>
                <a:gd name="connsiteX20" fmla="*/ 631877 w 4770580"/>
                <a:gd name="connsiteY20" fmla="*/ 86205 h 1309352"/>
                <a:gd name="connsiteX21" fmla="*/ 273216 w 4770580"/>
                <a:gd name="connsiteY21" fmla="*/ 293278 h 1309352"/>
                <a:gd name="connsiteX22" fmla="*/ 184004 w 4770580"/>
                <a:gd name="connsiteY22" fmla="*/ 447612 h 1309352"/>
                <a:gd name="connsiteX23" fmla="*/ 183946 w 4770580"/>
                <a:gd name="connsiteY23" fmla="*/ 861659 h 1309352"/>
                <a:gd name="connsiteX24" fmla="*/ 273583 w 4770580"/>
                <a:gd name="connsiteY24" fmla="*/ 1016914 h 1309352"/>
                <a:gd name="connsiteX25" fmla="*/ 632187 w 4770580"/>
                <a:gd name="connsiteY25" fmla="*/ 1223888 h 1309352"/>
                <a:gd name="connsiteX26" fmla="*/ 810450 w 4770580"/>
                <a:gd name="connsiteY26" fmla="*/ 1223795 h 1309352"/>
                <a:gd name="connsiteX27" fmla="*/ 1169111 w 4770580"/>
                <a:gd name="connsiteY27" fmla="*/ 1016722 h 1309352"/>
                <a:gd name="connsiteX28" fmla="*/ 1258324 w 4770580"/>
                <a:gd name="connsiteY28" fmla="*/ 862388 h 1309352"/>
                <a:gd name="connsiteX29" fmla="*/ 1258381 w 4770580"/>
                <a:gd name="connsiteY29" fmla="*/ 448341 h 1309352"/>
                <a:gd name="connsiteX30" fmla="*/ 1168744 w 4770580"/>
                <a:gd name="connsiteY30" fmla="*/ 293085 h 1309352"/>
                <a:gd name="connsiteX31" fmla="*/ 810141 w 4770580"/>
                <a:gd name="connsiteY31" fmla="*/ 86111 h 1309352"/>
                <a:gd name="connsiteX32" fmla="*/ 720841 w 4770580"/>
                <a:gd name="connsiteY32" fmla="*/ 63931 h 1309352"/>
                <a:gd name="connsiteX33" fmla="*/ 468456 w 4770580"/>
                <a:gd name="connsiteY33" fmla="*/ 0 h 1309352"/>
                <a:gd name="connsiteX34" fmla="*/ 973030 w 4770580"/>
                <a:gd name="connsiteY34" fmla="*/ 70 h 1309352"/>
                <a:gd name="connsiteX35" fmla="*/ 1161109 w 4770580"/>
                <a:gd name="connsiteY35" fmla="*/ 108789 h 1309352"/>
                <a:gd name="connsiteX36" fmla="*/ 1205528 w 4770580"/>
                <a:gd name="connsiteY36" fmla="*/ 185726 h 1309352"/>
                <a:gd name="connsiteX37" fmla="*/ 1230238 w 4770580"/>
                <a:gd name="connsiteY37" fmla="*/ 228524 h 1309352"/>
                <a:gd name="connsiteX38" fmla="*/ 1244158 w 4770580"/>
                <a:gd name="connsiteY38" fmla="*/ 204345 h 1309352"/>
                <a:gd name="connsiteX39" fmla="*/ 1287348 w 4770580"/>
                <a:gd name="connsiteY39" fmla="*/ 129321 h 1309352"/>
                <a:gd name="connsiteX40" fmla="*/ 1470329 w 4770580"/>
                <a:gd name="connsiteY40" fmla="*/ 23809 h 1309352"/>
                <a:gd name="connsiteX41" fmla="*/ 4316245 w 4770580"/>
                <a:gd name="connsiteY41" fmla="*/ 23809 h 1309352"/>
                <a:gd name="connsiteX42" fmla="*/ 4497840 w 4770580"/>
                <a:gd name="connsiteY42" fmla="*/ 129321 h 1309352"/>
                <a:gd name="connsiteX43" fmla="*/ 4744589 w 4770580"/>
                <a:gd name="connsiteY43" fmla="*/ 555530 h 1309352"/>
                <a:gd name="connsiteX44" fmla="*/ 4744589 w 4770580"/>
                <a:gd name="connsiteY44" fmla="*/ 766553 h 1309352"/>
                <a:gd name="connsiteX45" fmla="*/ 4497840 w 4770580"/>
                <a:gd name="connsiteY45" fmla="*/ 1191374 h 1309352"/>
                <a:gd name="connsiteX46" fmla="*/ 4316245 w 4770580"/>
                <a:gd name="connsiteY46" fmla="*/ 1296885 h 1309352"/>
                <a:gd name="connsiteX47" fmla="*/ 1470329 w 4770580"/>
                <a:gd name="connsiteY47" fmla="*/ 1296885 h 1309352"/>
                <a:gd name="connsiteX48" fmla="*/ 1287348 w 4770580"/>
                <a:gd name="connsiteY48" fmla="*/ 1191374 h 1309352"/>
                <a:gd name="connsiteX49" fmla="*/ 1227445 w 4770580"/>
                <a:gd name="connsiteY49" fmla="*/ 1087658 h 1309352"/>
                <a:gd name="connsiteX50" fmla="*/ 1226848 w 4770580"/>
                <a:gd name="connsiteY50" fmla="*/ 1086625 h 1309352"/>
                <a:gd name="connsiteX51" fmla="*/ 1222923 w 4770580"/>
                <a:gd name="connsiteY51" fmla="*/ 1093425 h 1309352"/>
                <a:gd name="connsiteX52" fmla="*/ 1161344 w 4770580"/>
                <a:gd name="connsiteY52" fmla="*/ 1200117 h 1309352"/>
                <a:gd name="connsiteX53" fmla="*/ 972144 w 4770580"/>
                <a:gd name="connsiteY53" fmla="*/ 1309352 h 1309352"/>
                <a:gd name="connsiteX54" fmla="*/ 467570 w 4770580"/>
                <a:gd name="connsiteY54" fmla="*/ 1309282 h 1309352"/>
                <a:gd name="connsiteX55" fmla="*/ 279492 w 4770580"/>
                <a:gd name="connsiteY55" fmla="*/ 1200563 h 1309352"/>
                <a:gd name="connsiteX56" fmla="*/ 27144 w 4770580"/>
                <a:gd name="connsiteY56" fmla="*/ 763483 h 1309352"/>
                <a:gd name="connsiteX57" fmla="*/ 27030 w 4770580"/>
                <a:gd name="connsiteY57" fmla="*/ 546244 h 1309352"/>
                <a:gd name="connsiteX58" fmla="*/ 279256 w 4770580"/>
                <a:gd name="connsiteY58" fmla="*/ 109234 h 1309352"/>
                <a:gd name="connsiteX59" fmla="*/ 468456 w 4770580"/>
                <a:gd name="connsiteY59" fmla="*/ 0 h 13093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70580" h="1309352">
                  <a:moveTo>
                    <a:pt x="1518707" y="68271"/>
                  </a:moveTo>
                  <a:cubicBezTo>
                    <a:pt x="1450415" y="68271"/>
                    <a:pt x="1375427" y="109594"/>
                    <a:pt x="1341950" y="166412"/>
                  </a:cubicBezTo>
                  <a:cubicBezTo>
                    <a:pt x="1327137" y="191189"/>
                    <a:pt x="1313249" y="214418"/>
                    <a:pt x="1300229" y="236195"/>
                  </a:cubicBezTo>
                  <a:lnTo>
                    <a:pt x="1266876" y="291983"/>
                  </a:lnTo>
                  <a:lnTo>
                    <a:pt x="1278103" y="311429"/>
                  </a:lnTo>
                  <a:cubicBezTo>
                    <a:pt x="1413457" y="545868"/>
                    <a:pt x="1413457" y="545868"/>
                    <a:pt x="1413457" y="545868"/>
                  </a:cubicBezTo>
                  <a:cubicBezTo>
                    <a:pt x="1449812" y="608837"/>
                    <a:pt x="1450160" y="700827"/>
                    <a:pt x="1413571" y="763108"/>
                  </a:cubicBezTo>
                  <a:cubicBezTo>
                    <a:pt x="1350514" y="872360"/>
                    <a:pt x="1303222" y="954300"/>
                    <a:pt x="1267753" y="1015754"/>
                  </a:cubicBezTo>
                  <a:lnTo>
                    <a:pt x="1263392" y="1023311"/>
                  </a:lnTo>
                  <a:lnTo>
                    <a:pt x="1264931" y="1025879"/>
                  </a:lnTo>
                  <a:cubicBezTo>
                    <a:pt x="1341950" y="1154283"/>
                    <a:pt x="1341950" y="1154283"/>
                    <a:pt x="1341950" y="1154283"/>
                  </a:cubicBezTo>
                  <a:cubicBezTo>
                    <a:pt x="1375427" y="1211101"/>
                    <a:pt x="1450415" y="1252423"/>
                    <a:pt x="1518707" y="1252423"/>
                  </a:cubicBezTo>
                  <a:cubicBezTo>
                    <a:pt x="4267820" y="1252423"/>
                    <a:pt x="4267820" y="1252423"/>
                    <a:pt x="4267820" y="1252423"/>
                  </a:cubicBezTo>
                  <a:cubicBezTo>
                    <a:pt x="4336113" y="1252423"/>
                    <a:pt x="4409761" y="1211101"/>
                    <a:pt x="4443238" y="1154283"/>
                  </a:cubicBezTo>
                  <a:cubicBezTo>
                    <a:pt x="4681593" y="759135"/>
                    <a:pt x="4681593" y="759135"/>
                    <a:pt x="4681593" y="759135"/>
                  </a:cubicBezTo>
                  <a:cubicBezTo>
                    <a:pt x="4715069" y="702316"/>
                    <a:pt x="4715069" y="619670"/>
                    <a:pt x="4681593" y="562852"/>
                  </a:cubicBezTo>
                  <a:cubicBezTo>
                    <a:pt x="4443238" y="166412"/>
                    <a:pt x="4443238" y="166412"/>
                    <a:pt x="4443238" y="166412"/>
                  </a:cubicBezTo>
                  <a:cubicBezTo>
                    <a:pt x="4409761" y="109594"/>
                    <a:pt x="4336113" y="68271"/>
                    <a:pt x="4267820" y="68271"/>
                  </a:cubicBezTo>
                  <a:cubicBezTo>
                    <a:pt x="1518707" y="68271"/>
                    <a:pt x="1518707" y="68271"/>
                    <a:pt x="1518707" y="68271"/>
                  </a:cubicBezTo>
                  <a:close/>
                  <a:moveTo>
                    <a:pt x="720841" y="63931"/>
                  </a:moveTo>
                  <a:cubicBezTo>
                    <a:pt x="689249" y="63905"/>
                    <a:pt x="657713" y="71289"/>
                    <a:pt x="631877" y="86205"/>
                  </a:cubicBezTo>
                  <a:lnTo>
                    <a:pt x="273216" y="293278"/>
                  </a:lnTo>
                  <a:cubicBezTo>
                    <a:pt x="221545" y="323111"/>
                    <a:pt x="183555" y="388340"/>
                    <a:pt x="184004" y="447612"/>
                  </a:cubicBezTo>
                  <a:cubicBezTo>
                    <a:pt x="184004" y="447612"/>
                    <a:pt x="184004" y="447612"/>
                    <a:pt x="183946" y="861659"/>
                  </a:cubicBezTo>
                  <a:cubicBezTo>
                    <a:pt x="183968" y="922531"/>
                    <a:pt x="221463" y="987474"/>
                    <a:pt x="273583" y="1016914"/>
                  </a:cubicBezTo>
                  <a:cubicBezTo>
                    <a:pt x="273583" y="1016914"/>
                    <a:pt x="273583" y="1016914"/>
                    <a:pt x="632187" y="1223888"/>
                  </a:cubicBezTo>
                  <a:cubicBezTo>
                    <a:pt x="683294" y="1253913"/>
                    <a:pt x="758779" y="1253627"/>
                    <a:pt x="810450" y="1223795"/>
                  </a:cubicBezTo>
                  <a:cubicBezTo>
                    <a:pt x="810450" y="1223795"/>
                    <a:pt x="810450" y="1223795"/>
                    <a:pt x="1169111" y="1016722"/>
                  </a:cubicBezTo>
                  <a:cubicBezTo>
                    <a:pt x="1220783" y="986889"/>
                    <a:pt x="1257759" y="922245"/>
                    <a:pt x="1258324" y="862388"/>
                  </a:cubicBezTo>
                  <a:cubicBezTo>
                    <a:pt x="1258324" y="862388"/>
                    <a:pt x="1258324" y="862388"/>
                    <a:pt x="1258381" y="448341"/>
                  </a:cubicBezTo>
                  <a:cubicBezTo>
                    <a:pt x="1257932" y="389068"/>
                    <a:pt x="1220437" y="324125"/>
                    <a:pt x="1168744" y="293085"/>
                  </a:cubicBezTo>
                  <a:cubicBezTo>
                    <a:pt x="1168744" y="293085"/>
                    <a:pt x="1168744" y="293085"/>
                    <a:pt x="810141" y="86111"/>
                  </a:cubicBezTo>
                  <a:cubicBezTo>
                    <a:pt x="784081" y="71392"/>
                    <a:pt x="752433" y="63957"/>
                    <a:pt x="720841" y="63931"/>
                  </a:cubicBezTo>
                  <a:close/>
                  <a:moveTo>
                    <a:pt x="468456" y="0"/>
                  </a:moveTo>
                  <a:cubicBezTo>
                    <a:pt x="973030" y="70"/>
                    <a:pt x="973030" y="70"/>
                    <a:pt x="973030" y="70"/>
                  </a:cubicBezTo>
                  <a:cubicBezTo>
                    <a:pt x="1045975" y="758"/>
                    <a:pt x="1124753" y="45820"/>
                    <a:pt x="1161109" y="108789"/>
                  </a:cubicBezTo>
                  <a:cubicBezTo>
                    <a:pt x="1176881" y="136106"/>
                    <a:pt x="1191666" y="161717"/>
                    <a:pt x="1205528" y="185726"/>
                  </a:cubicBezTo>
                  <a:lnTo>
                    <a:pt x="1230238" y="228524"/>
                  </a:lnTo>
                  <a:lnTo>
                    <a:pt x="1244158" y="204345"/>
                  </a:lnTo>
                  <a:cubicBezTo>
                    <a:pt x="1257636" y="180932"/>
                    <a:pt x="1272013" y="155959"/>
                    <a:pt x="1287348" y="129321"/>
                  </a:cubicBezTo>
                  <a:cubicBezTo>
                    <a:pt x="1322004" y="68235"/>
                    <a:pt x="1399632" y="23809"/>
                    <a:pt x="1470329" y="23809"/>
                  </a:cubicBezTo>
                  <a:cubicBezTo>
                    <a:pt x="1470329" y="23809"/>
                    <a:pt x="1470329" y="23809"/>
                    <a:pt x="4316245" y="23809"/>
                  </a:cubicBezTo>
                  <a:cubicBezTo>
                    <a:pt x="4386943" y="23809"/>
                    <a:pt x="4463184" y="68235"/>
                    <a:pt x="4497840" y="129321"/>
                  </a:cubicBezTo>
                  <a:cubicBezTo>
                    <a:pt x="4497840" y="129321"/>
                    <a:pt x="4497840" y="129321"/>
                    <a:pt x="4744589" y="555530"/>
                  </a:cubicBezTo>
                  <a:cubicBezTo>
                    <a:pt x="4779244" y="616615"/>
                    <a:pt x="4779244" y="705467"/>
                    <a:pt x="4744589" y="766553"/>
                  </a:cubicBezTo>
                  <a:cubicBezTo>
                    <a:pt x="4744589" y="766553"/>
                    <a:pt x="4744589" y="766553"/>
                    <a:pt x="4497840" y="1191374"/>
                  </a:cubicBezTo>
                  <a:cubicBezTo>
                    <a:pt x="4463184" y="1252460"/>
                    <a:pt x="4386943" y="1296885"/>
                    <a:pt x="4316245" y="1296885"/>
                  </a:cubicBezTo>
                  <a:cubicBezTo>
                    <a:pt x="4316245" y="1296885"/>
                    <a:pt x="4316245" y="1296885"/>
                    <a:pt x="1470329" y="1296885"/>
                  </a:cubicBezTo>
                  <a:cubicBezTo>
                    <a:pt x="1399632" y="1296885"/>
                    <a:pt x="1322004" y="1252460"/>
                    <a:pt x="1287348" y="1191374"/>
                  </a:cubicBezTo>
                  <a:cubicBezTo>
                    <a:pt x="1287348" y="1191374"/>
                    <a:pt x="1287348" y="1191374"/>
                    <a:pt x="1227445" y="1087658"/>
                  </a:cubicBezTo>
                  <a:lnTo>
                    <a:pt x="1226848" y="1086625"/>
                  </a:lnTo>
                  <a:lnTo>
                    <a:pt x="1222923" y="1093425"/>
                  </a:lnTo>
                  <a:cubicBezTo>
                    <a:pt x="1161344" y="1200117"/>
                    <a:pt x="1161344" y="1200117"/>
                    <a:pt x="1161344" y="1200117"/>
                  </a:cubicBezTo>
                  <a:cubicBezTo>
                    <a:pt x="1125468" y="1263633"/>
                    <a:pt x="1046325" y="1309326"/>
                    <a:pt x="972144" y="1309352"/>
                  </a:cubicBezTo>
                  <a:cubicBezTo>
                    <a:pt x="467570" y="1309282"/>
                    <a:pt x="467570" y="1309282"/>
                    <a:pt x="467570" y="1309282"/>
                  </a:cubicBezTo>
                  <a:cubicBezTo>
                    <a:pt x="395338" y="1309828"/>
                    <a:pt x="315847" y="1263532"/>
                    <a:pt x="279492" y="1200563"/>
                  </a:cubicBezTo>
                  <a:lnTo>
                    <a:pt x="27144" y="763483"/>
                  </a:lnTo>
                  <a:cubicBezTo>
                    <a:pt x="-9211" y="700514"/>
                    <a:pt x="-8847" y="609760"/>
                    <a:pt x="27030" y="546244"/>
                  </a:cubicBezTo>
                  <a:cubicBezTo>
                    <a:pt x="279256" y="109234"/>
                    <a:pt x="279256" y="109234"/>
                    <a:pt x="279256" y="109234"/>
                  </a:cubicBezTo>
                  <a:cubicBezTo>
                    <a:pt x="317082" y="46239"/>
                    <a:pt x="396224" y="546"/>
                    <a:pt x="468456" y="0"/>
                  </a:cubicBezTo>
                  <a:close/>
                </a:path>
              </a:pathLst>
            </a:custGeom>
            <a:solidFill>
              <a:srgbClr val="DE5B04"/>
            </a:solidFill>
            <a:ln w="19050">
              <a:noFill/>
            </a:ln>
            <a:effectLst>
              <a:softEdge rad="0"/>
            </a:effectLst>
          </p:spPr>
          <p:txBody>
            <a:bodyPr vert="horz" wrap="square" lIns="121830" tIns="60915" rIns="121830" bIns="60915" numCol="1" anchor="t" anchorCtr="0" compatLnSpc="1">
              <a:noAutofit/>
            </a:bodyPr>
            <a:lstStyle/>
            <a:p>
              <a:endParaRPr lang="zh-CN" altLang="en-US" sz="1335">
                <a:solidFill>
                  <a:schemeClr val="tx1">
                    <a:lumMod val="50000"/>
                    <a:lumOff val="50000"/>
                  </a:schemeClr>
                </a:solidFill>
                <a:latin typeface="+mn-lt"/>
                <a:ea typeface="+mn-ea"/>
                <a:cs typeface="+mn-ea"/>
                <a:sym typeface="+mn-lt"/>
              </a:endParaRPr>
            </a:p>
          </p:txBody>
        </p:sp>
        <p:grpSp>
          <p:nvGrpSpPr>
            <p:cNvPr id="26" name="组合 33"/>
            <p:cNvGrpSpPr/>
            <p:nvPr/>
          </p:nvGrpSpPr>
          <p:grpSpPr>
            <a:xfrm>
              <a:off x="1999144" y="4294835"/>
              <a:ext cx="364229" cy="539708"/>
              <a:chOff x="1788810" y="2276744"/>
              <a:chExt cx="392113" cy="581026"/>
            </a:xfrm>
            <a:gradFill>
              <a:gsLst>
                <a:gs pos="0">
                  <a:srgbClr val="FDFA75"/>
                </a:gs>
                <a:gs pos="100000">
                  <a:srgbClr val="D79E11"/>
                </a:gs>
              </a:gsLst>
              <a:lin ang="2700000" scaled="1"/>
            </a:gradFill>
            <a:effectLst/>
          </p:grpSpPr>
          <p:sp>
            <p:nvSpPr>
              <p:cNvPr id="28" name="Freeform 9"/>
              <p:cNvSpPr>
                <a:spLocks noEditPoints="1"/>
              </p:cNvSpPr>
              <p:nvPr/>
            </p:nvSpPr>
            <p:spPr bwMode="auto">
              <a:xfrm>
                <a:off x="1788810" y="2276744"/>
                <a:ext cx="392113" cy="430213"/>
              </a:xfrm>
              <a:custGeom>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solidFill>
                <a:srgbClr val="DE5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tx1">
                      <a:lumMod val="50000"/>
                      <a:lumOff val="50000"/>
                    </a:schemeClr>
                  </a:solidFill>
                  <a:cs typeface="+mn-ea"/>
                  <a:sym typeface="+mn-lt"/>
                </a:endParaRPr>
              </a:p>
            </p:txBody>
          </p:sp>
          <p:sp>
            <p:nvSpPr>
              <p:cNvPr id="29" name="Freeform 10"/>
              <p:cNvSpPr/>
              <p:nvPr/>
            </p:nvSpPr>
            <p:spPr bwMode="auto">
              <a:xfrm>
                <a:off x="1884060" y="2729182"/>
                <a:ext cx="195263" cy="128588"/>
              </a:xfrm>
              <a:custGeom>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solidFill>
                <a:srgbClr val="DE5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tx1">
                      <a:lumMod val="50000"/>
                      <a:lumOff val="50000"/>
                    </a:schemeClr>
                  </a:solidFill>
                  <a:cs typeface="+mn-ea"/>
                  <a:sym typeface="+mn-lt"/>
                </a:endParaRPr>
              </a:p>
            </p:txBody>
          </p:sp>
          <p:sp>
            <p:nvSpPr>
              <p:cNvPr id="30" name="Freeform 11"/>
              <p:cNvSpPr/>
              <p:nvPr/>
            </p:nvSpPr>
            <p:spPr bwMode="auto">
              <a:xfrm>
                <a:off x="1872947" y="2459307"/>
                <a:ext cx="223838" cy="179388"/>
              </a:xfrm>
              <a:custGeom>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solidFill>
                <a:srgbClr val="DE5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tx1">
                      <a:lumMod val="50000"/>
                      <a:lumOff val="50000"/>
                    </a:schemeClr>
                  </a:solidFill>
                  <a:cs typeface="+mn-ea"/>
                  <a:sym typeface="+mn-lt"/>
                </a:endParaRPr>
              </a:p>
            </p:txBody>
          </p:sp>
        </p:grpSp>
        <p:sp>
          <p:nvSpPr>
            <p:cNvPr id="27" name="文本框 47"/>
            <p:cNvSpPr txBox="1"/>
            <p:nvPr/>
          </p:nvSpPr>
          <p:spPr>
            <a:xfrm>
              <a:off x="3123168" y="4075538"/>
              <a:ext cx="2494410" cy="1262304"/>
            </a:xfrm>
            <a:prstGeom prst="rect">
              <a:avLst/>
            </a:prstGeom>
            <a:noFill/>
            <a:effectLst/>
          </p:spPr>
          <p:txBody>
            <a:bodyPr wrap="none" rtlCol="0">
              <a:spAutoFit/>
            </a:bodyPr>
            <a:lstStyle/>
            <a:p>
              <a:r>
                <a:rPr lang="zh-CN" altLang="en-US" sz="1600">
                  <a:solidFill>
                    <a:schemeClr val="tx1">
                      <a:lumMod val="75000"/>
                      <a:lumOff val="25000"/>
                    </a:schemeClr>
                  </a:solidFill>
                  <a:latin typeface="+mn-lt"/>
                  <a:ea typeface="+mn-ea"/>
                  <a:cs typeface="+mn-ea"/>
                  <a:sym typeface="+mn-lt"/>
                </a:rPr>
                <a:t>点击添加标题</a:t>
              </a:r>
              <a:endParaRPr lang="en-US" altLang="zh-CN" sz="1600">
                <a:solidFill>
                  <a:schemeClr val="tx1">
                    <a:lumMod val="75000"/>
                    <a:lumOff val="25000"/>
                  </a:schemeClr>
                </a:solidFill>
                <a:latin typeface="+mn-lt"/>
                <a:ea typeface="+mn-ea"/>
                <a:cs typeface="+mn-ea"/>
                <a:sym typeface="+mn-lt"/>
              </a:endParaRPr>
            </a:p>
            <a:p>
              <a:r>
                <a:rPr lang="zh-CN" altLang="en-US" sz="1200">
                  <a:solidFill>
                    <a:schemeClr val="tx1">
                      <a:lumMod val="50000"/>
                      <a:lumOff val="50000"/>
                    </a:schemeClr>
                  </a:solidFill>
                  <a:latin typeface="+mn-lt"/>
                  <a:ea typeface="+mn-ea"/>
                  <a:cs typeface="+mn-ea"/>
                  <a:sym typeface="+mn-lt"/>
                </a:rPr>
                <a:t>您的内容打在这里，或者通过复制</a:t>
              </a:r>
              <a:endParaRPr lang="en-US" altLang="zh-CN" sz="1200">
                <a:solidFill>
                  <a:schemeClr val="tx1">
                    <a:lumMod val="50000"/>
                    <a:lumOff val="50000"/>
                  </a:schemeClr>
                </a:solidFill>
                <a:latin typeface="+mn-lt"/>
                <a:ea typeface="+mn-ea"/>
                <a:cs typeface="+mn-ea"/>
                <a:sym typeface="+mn-lt"/>
              </a:endParaRPr>
            </a:p>
            <a:p>
              <a:r>
                <a:rPr lang="zh-CN" altLang="en-US" sz="1200">
                  <a:solidFill>
                    <a:schemeClr val="tx1">
                      <a:lumMod val="50000"/>
                      <a:lumOff val="50000"/>
                    </a:schemeClr>
                  </a:solidFill>
                  <a:latin typeface="+mn-lt"/>
                  <a:ea typeface="+mn-ea"/>
                  <a:cs typeface="+mn-ea"/>
                  <a:sym typeface="+mn-lt"/>
                </a:rPr>
                <a:t>您的文本后，在此框中选择粘贴，</a:t>
              </a:r>
              <a:endParaRPr lang="en-US" altLang="zh-CN" sz="1200">
                <a:solidFill>
                  <a:schemeClr val="tx1">
                    <a:lumMod val="50000"/>
                    <a:lumOff val="50000"/>
                  </a:schemeClr>
                </a:solidFill>
                <a:latin typeface="+mn-lt"/>
                <a:ea typeface="+mn-ea"/>
                <a:cs typeface="+mn-ea"/>
                <a:sym typeface="+mn-lt"/>
              </a:endParaRPr>
            </a:p>
            <a:p>
              <a:r>
                <a:rPr lang="zh-CN" altLang="en-US" sz="1200">
                  <a:solidFill>
                    <a:schemeClr val="tx1">
                      <a:lumMod val="50000"/>
                      <a:lumOff val="50000"/>
                    </a:schemeClr>
                  </a:solidFill>
                  <a:latin typeface="+mn-lt"/>
                  <a:ea typeface="+mn-ea"/>
                  <a:cs typeface="+mn-ea"/>
                  <a:sym typeface="+mn-lt"/>
                </a:rPr>
                <a:t>并选择只保留文字。</a:t>
              </a:r>
              <a:endParaRPr lang="en-US" altLang="zh-CN" sz="1200">
                <a:solidFill>
                  <a:schemeClr val="tx1">
                    <a:lumMod val="50000"/>
                    <a:lumOff val="50000"/>
                  </a:schemeClr>
                </a:solidFill>
                <a:latin typeface="+mn-lt"/>
                <a:ea typeface="+mn-ea"/>
                <a:cs typeface="+mn-ea"/>
                <a:sym typeface="+mn-lt"/>
              </a:endParaRPr>
            </a:p>
            <a:p>
              <a:endParaRPr lang="en-US" altLang="zh-CN" sz="1200">
                <a:solidFill>
                  <a:schemeClr val="tx1">
                    <a:lumMod val="50000"/>
                    <a:lumOff val="50000"/>
                  </a:schemeClr>
                </a:solidFill>
                <a:latin typeface="+mn-lt"/>
                <a:ea typeface="+mn-ea"/>
                <a:cs typeface="+mn-ea"/>
                <a:sym typeface="+mn-lt"/>
              </a:endParaRPr>
            </a:p>
            <a:p>
              <a:endParaRPr lang="en-US" altLang="zh-CN" sz="1200">
                <a:solidFill>
                  <a:schemeClr val="tx1">
                    <a:lumMod val="50000"/>
                    <a:lumOff val="50000"/>
                  </a:schemeClr>
                </a:solidFill>
                <a:latin typeface="+mn-lt"/>
                <a:ea typeface="+mn-ea"/>
                <a:cs typeface="+mn-ea"/>
                <a:sym typeface="+mn-lt"/>
              </a:endParaRPr>
            </a:p>
          </p:txBody>
        </p:sp>
      </p:grpSp>
      <p:grpSp>
        <p:nvGrpSpPr>
          <p:cNvPr id="31" name="组合 30"/>
          <p:cNvGrpSpPr/>
          <p:nvPr/>
        </p:nvGrpSpPr>
        <p:grpSpPr>
          <a:xfrm>
            <a:off x="6100835" y="4567858"/>
            <a:ext cx="4767866" cy="1457928"/>
            <a:chOff x="6100838" y="4636196"/>
            <a:chExt cx="4770580" cy="1458561"/>
          </a:xfrm>
        </p:grpSpPr>
        <p:sp>
          <p:nvSpPr>
            <p:cNvPr id="32" name="任意多边形 19"/>
            <p:cNvSpPr/>
            <p:nvPr/>
          </p:nvSpPr>
          <p:spPr bwMode="auto">
            <a:xfrm rot="10800000">
              <a:off x="6100838" y="4636196"/>
              <a:ext cx="4770580" cy="1309353"/>
            </a:xfrm>
            <a:custGeom>
              <a:gdLst>
                <a:gd name="connsiteX0" fmla="*/ 721108 w 4770580"/>
                <a:gd name="connsiteY0" fmla="*/ 1246289 h 1309353"/>
                <a:gd name="connsiteX1" fmla="*/ 810451 w 4770580"/>
                <a:gd name="connsiteY1" fmla="*/ 1223796 h 1309353"/>
                <a:gd name="connsiteX2" fmla="*/ 1169112 w 4770580"/>
                <a:gd name="connsiteY2" fmla="*/ 1016723 h 1309353"/>
                <a:gd name="connsiteX3" fmla="*/ 1258325 w 4770580"/>
                <a:gd name="connsiteY3" fmla="*/ 862389 h 1309353"/>
                <a:gd name="connsiteX4" fmla="*/ 1258382 w 4770580"/>
                <a:gd name="connsiteY4" fmla="*/ 448342 h 1309353"/>
                <a:gd name="connsiteX5" fmla="*/ 1168745 w 4770580"/>
                <a:gd name="connsiteY5" fmla="*/ 293086 h 1309353"/>
                <a:gd name="connsiteX6" fmla="*/ 810142 w 4770580"/>
                <a:gd name="connsiteY6" fmla="*/ 86113 h 1309353"/>
                <a:gd name="connsiteX7" fmla="*/ 631878 w 4770580"/>
                <a:gd name="connsiteY7" fmla="*/ 86206 h 1309353"/>
                <a:gd name="connsiteX8" fmla="*/ 273217 w 4770580"/>
                <a:gd name="connsiteY8" fmla="*/ 293279 h 1309353"/>
                <a:gd name="connsiteX9" fmla="*/ 184004 w 4770580"/>
                <a:gd name="connsiteY9" fmla="*/ 447613 h 1309353"/>
                <a:gd name="connsiteX10" fmla="*/ 183947 w 4770580"/>
                <a:gd name="connsiteY10" fmla="*/ 861660 h 1309353"/>
                <a:gd name="connsiteX11" fmla="*/ 273584 w 4770580"/>
                <a:gd name="connsiteY11" fmla="*/ 1016915 h 1309353"/>
                <a:gd name="connsiteX12" fmla="*/ 632188 w 4770580"/>
                <a:gd name="connsiteY12" fmla="*/ 1223889 h 1309353"/>
                <a:gd name="connsiteX13" fmla="*/ 721108 w 4770580"/>
                <a:gd name="connsiteY13" fmla="*/ 1246289 h 1309353"/>
                <a:gd name="connsiteX14" fmla="*/ 4267820 w 4770580"/>
                <a:gd name="connsiteY14" fmla="*/ 1252424 h 1309353"/>
                <a:gd name="connsiteX15" fmla="*/ 4443238 w 4770580"/>
                <a:gd name="connsiteY15" fmla="*/ 1154284 h 1309353"/>
                <a:gd name="connsiteX16" fmla="*/ 4681593 w 4770580"/>
                <a:gd name="connsiteY16" fmla="*/ 759136 h 1309353"/>
                <a:gd name="connsiteX17" fmla="*/ 4681593 w 4770580"/>
                <a:gd name="connsiteY17" fmla="*/ 562853 h 1309353"/>
                <a:gd name="connsiteX18" fmla="*/ 4443238 w 4770580"/>
                <a:gd name="connsiteY18" fmla="*/ 166413 h 1309353"/>
                <a:gd name="connsiteX19" fmla="*/ 4267820 w 4770580"/>
                <a:gd name="connsiteY19" fmla="*/ 68272 h 1309353"/>
                <a:gd name="connsiteX20" fmla="*/ 1518706 w 4770580"/>
                <a:gd name="connsiteY20" fmla="*/ 68272 h 1309353"/>
                <a:gd name="connsiteX21" fmla="*/ 1341950 w 4770580"/>
                <a:gd name="connsiteY21" fmla="*/ 166413 h 1309353"/>
                <a:gd name="connsiteX22" fmla="*/ 1300229 w 4770580"/>
                <a:gd name="connsiteY22" fmla="*/ 236196 h 1309353"/>
                <a:gd name="connsiteX23" fmla="*/ 1266876 w 4770580"/>
                <a:gd name="connsiteY23" fmla="*/ 291984 h 1309353"/>
                <a:gd name="connsiteX24" fmla="*/ 1278103 w 4770580"/>
                <a:gd name="connsiteY24" fmla="*/ 311430 h 1309353"/>
                <a:gd name="connsiteX25" fmla="*/ 1413457 w 4770580"/>
                <a:gd name="connsiteY25" fmla="*/ 545869 h 1309353"/>
                <a:gd name="connsiteX26" fmla="*/ 1413571 w 4770580"/>
                <a:gd name="connsiteY26" fmla="*/ 763109 h 1309353"/>
                <a:gd name="connsiteX27" fmla="*/ 1267752 w 4770580"/>
                <a:gd name="connsiteY27" fmla="*/ 1015755 h 1309353"/>
                <a:gd name="connsiteX28" fmla="*/ 1263390 w 4770580"/>
                <a:gd name="connsiteY28" fmla="*/ 1023312 h 1309353"/>
                <a:gd name="connsiteX29" fmla="*/ 1264931 w 4770580"/>
                <a:gd name="connsiteY29" fmla="*/ 1025880 h 1309353"/>
                <a:gd name="connsiteX30" fmla="*/ 1341950 w 4770580"/>
                <a:gd name="connsiteY30" fmla="*/ 1154284 h 1309353"/>
                <a:gd name="connsiteX31" fmla="*/ 1518706 w 4770580"/>
                <a:gd name="connsiteY31" fmla="*/ 1252424 h 1309353"/>
                <a:gd name="connsiteX32" fmla="*/ 4267820 w 4770580"/>
                <a:gd name="connsiteY32" fmla="*/ 1252424 h 1309353"/>
                <a:gd name="connsiteX33" fmla="*/ 972144 w 4770580"/>
                <a:gd name="connsiteY33" fmla="*/ 1309353 h 1309353"/>
                <a:gd name="connsiteX34" fmla="*/ 467570 w 4770580"/>
                <a:gd name="connsiteY34" fmla="*/ 1309283 h 1309353"/>
                <a:gd name="connsiteX35" fmla="*/ 279492 w 4770580"/>
                <a:gd name="connsiteY35" fmla="*/ 1200564 h 1309353"/>
                <a:gd name="connsiteX36" fmla="*/ 27144 w 4770580"/>
                <a:gd name="connsiteY36" fmla="*/ 763484 h 1309353"/>
                <a:gd name="connsiteX37" fmla="*/ 27029 w 4770580"/>
                <a:gd name="connsiteY37" fmla="*/ 546245 h 1309353"/>
                <a:gd name="connsiteX38" fmla="*/ 279256 w 4770580"/>
                <a:gd name="connsiteY38" fmla="*/ 109235 h 1309353"/>
                <a:gd name="connsiteX39" fmla="*/ 468456 w 4770580"/>
                <a:gd name="connsiteY39" fmla="*/ 0 h 1309353"/>
                <a:gd name="connsiteX40" fmla="*/ 973030 w 4770580"/>
                <a:gd name="connsiteY40" fmla="*/ 71 h 1309353"/>
                <a:gd name="connsiteX41" fmla="*/ 1161108 w 4770580"/>
                <a:gd name="connsiteY41" fmla="*/ 108790 h 1309353"/>
                <a:gd name="connsiteX42" fmla="*/ 1205528 w 4770580"/>
                <a:gd name="connsiteY42" fmla="*/ 185727 h 1309353"/>
                <a:gd name="connsiteX43" fmla="*/ 1230238 w 4770580"/>
                <a:gd name="connsiteY43" fmla="*/ 228525 h 1309353"/>
                <a:gd name="connsiteX44" fmla="*/ 1244158 w 4770580"/>
                <a:gd name="connsiteY44" fmla="*/ 204346 h 1309353"/>
                <a:gd name="connsiteX45" fmla="*/ 1287348 w 4770580"/>
                <a:gd name="connsiteY45" fmla="*/ 129322 h 1309353"/>
                <a:gd name="connsiteX46" fmla="*/ 1470329 w 4770580"/>
                <a:gd name="connsiteY46" fmla="*/ 23810 h 1309353"/>
                <a:gd name="connsiteX47" fmla="*/ 4316245 w 4770580"/>
                <a:gd name="connsiteY47" fmla="*/ 23810 h 1309353"/>
                <a:gd name="connsiteX48" fmla="*/ 4497840 w 4770580"/>
                <a:gd name="connsiteY48" fmla="*/ 129322 h 1309353"/>
                <a:gd name="connsiteX49" fmla="*/ 4744589 w 4770580"/>
                <a:gd name="connsiteY49" fmla="*/ 555531 h 1309353"/>
                <a:gd name="connsiteX50" fmla="*/ 4744589 w 4770580"/>
                <a:gd name="connsiteY50" fmla="*/ 766554 h 1309353"/>
                <a:gd name="connsiteX51" fmla="*/ 4497840 w 4770580"/>
                <a:gd name="connsiteY51" fmla="*/ 1191375 h 1309353"/>
                <a:gd name="connsiteX52" fmla="*/ 4316245 w 4770580"/>
                <a:gd name="connsiteY52" fmla="*/ 1296886 h 1309353"/>
                <a:gd name="connsiteX53" fmla="*/ 1470329 w 4770580"/>
                <a:gd name="connsiteY53" fmla="*/ 1296886 h 1309353"/>
                <a:gd name="connsiteX54" fmla="*/ 1287348 w 4770580"/>
                <a:gd name="connsiteY54" fmla="*/ 1191375 h 1309353"/>
                <a:gd name="connsiteX55" fmla="*/ 1227445 w 4770580"/>
                <a:gd name="connsiteY55" fmla="*/ 1087659 h 1309353"/>
                <a:gd name="connsiteX56" fmla="*/ 1226848 w 4770580"/>
                <a:gd name="connsiteY56" fmla="*/ 1086625 h 1309353"/>
                <a:gd name="connsiteX57" fmla="*/ 1222923 w 4770580"/>
                <a:gd name="connsiteY57" fmla="*/ 1093426 h 1309353"/>
                <a:gd name="connsiteX58" fmla="*/ 1161344 w 4770580"/>
                <a:gd name="connsiteY58" fmla="*/ 1200118 h 1309353"/>
                <a:gd name="connsiteX59" fmla="*/ 972144 w 4770580"/>
                <a:gd name="connsiteY59" fmla="*/ 1309353 h 13093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70580" h="1309353">
                  <a:moveTo>
                    <a:pt x="721108" y="1246289"/>
                  </a:moveTo>
                  <a:cubicBezTo>
                    <a:pt x="752826" y="1246241"/>
                    <a:pt x="784615" y="1238712"/>
                    <a:pt x="810451" y="1223796"/>
                  </a:cubicBezTo>
                  <a:cubicBezTo>
                    <a:pt x="810451" y="1223796"/>
                    <a:pt x="810451" y="1223796"/>
                    <a:pt x="1169112" y="1016723"/>
                  </a:cubicBezTo>
                  <a:cubicBezTo>
                    <a:pt x="1220784" y="986890"/>
                    <a:pt x="1257760" y="922246"/>
                    <a:pt x="1258325" y="862389"/>
                  </a:cubicBezTo>
                  <a:cubicBezTo>
                    <a:pt x="1258325" y="862389"/>
                    <a:pt x="1258325" y="862389"/>
                    <a:pt x="1258382" y="448342"/>
                  </a:cubicBezTo>
                  <a:cubicBezTo>
                    <a:pt x="1257933" y="389069"/>
                    <a:pt x="1220438" y="324126"/>
                    <a:pt x="1168745" y="293086"/>
                  </a:cubicBezTo>
                  <a:cubicBezTo>
                    <a:pt x="1168745" y="293086"/>
                    <a:pt x="1168745" y="293086"/>
                    <a:pt x="810142" y="86113"/>
                  </a:cubicBezTo>
                  <a:cubicBezTo>
                    <a:pt x="758021" y="56673"/>
                    <a:pt x="683550" y="56373"/>
                    <a:pt x="631878" y="86206"/>
                  </a:cubicBezTo>
                  <a:lnTo>
                    <a:pt x="273217" y="293279"/>
                  </a:lnTo>
                  <a:cubicBezTo>
                    <a:pt x="221546" y="323112"/>
                    <a:pt x="183556" y="388341"/>
                    <a:pt x="184004" y="447613"/>
                  </a:cubicBezTo>
                  <a:cubicBezTo>
                    <a:pt x="184004" y="447613"/>
                    <a:pt x="184004" y="447613"/>
                    <a:pt x="183947" y="861660"/>
                  </a:cubicBezTo>
                  <a:cubicBezTo>
                    <a:pt x="183969" y="922532"/>
                    <a:pt x="221464" y="987475"/>
                    <a:pt x="273584" y="1016915"/>
                  </a:cubicBezTo>
                  <a:cubicBezTo>
                    <a:pt x="273584" y="1016915"/>
                    <a:pt x="273584" y="1016915"/>
                    <a:pt x="632188" y="1223889"/>
                  </a:cubicBezTo>
                  <a:cubicBezTo>
                    <a:pt x="657742" y="1238901"/>
                    <a:pt x="689390" y="1246336"/>
                    <a:pt x="721108" y="1246289"/>
                  </a:cubicBezTo>
                  <a:close/>
                  <a:moveTo>
                    <a:pt x="4267820" y="1252424"/>
                  </a:moveTo>
                  <a:cubicBezTo>
                    <a:pt x="4336113" y="1252424"/>
                    <a:pt x="4409761" y="1211102"/>
                    <a:pt x="4443238" y="1154284"/>
                  </a:cubicBezTo>
                  <a:cubicBezTo>
                    <a:pt x="4681593" y="759136"/>
                    <a:pt x="4681593" y="759136"/>
                    <a:pt x="4681593" y="759136"/>
                  </a:cubicBezTo>
                  <a:cubicBezTo>
                    <a:pt x="4715069" y="702317"/>
                    <a:pt x="4715069" y="619671"/>
                    <a:pt x="4681593" y="562853"/>
                  </a:cubicBezTo>
                  <a:cubicBezTo>
                    <a:pt x="4443238" y="166413"/>
                    <a:pt x="4443238" y="166413"/>
                    <a:pt x="4443238" y="166413"/>
                  </a:cubicBezTo>
                  <a:cubicBezTo>
                    <a:pt x="4409761" y="109595"/>
                    <a:pt x="4336113" y="68272"/>
                    <a:pt x="4267820" y="68272"/>
                  </a:cubicBezTo>
                  <a:cubicBezTo>
                    <a:pt x="1518706" y="68272"/>
                    <a:pt x="1518706" y="68272"/>
                    <a:pt x="1518706" y="68272"/>
                  </a:cubicBezTo>
                  <a:cubicBezTo>
                    <a:pt x="1450414" y="68272"/>
                    <a:pt x="1375426" y="109595"/>
                    <a:pt x="1341950" y="166413"/>
                  </a:cubicBezTo>
                  <a:cubicBezTo>
                    <a:pt x="1327136" y="191190"/>
                    <a:pt x="1313249" y="214419"/>
                    <a:pt x="1300229" y="236196"/>
                  </a:cubicBezTo>
                  <a:lnTo>
                    <a:pt x="1266876" y="291984"/>
                  </a:lnTo>
                  <a:lnTo>
                    <a:pt x="1278103" y="311430"/>
                  </a:lnTo>
                  <a:cubicBezTo>
                    <a:pt x="1413457" y="545869"/>
                    <a:pt x="1413457" y="545869"/>
                    <a:pt x="1413457" y="545869"/>
                  </a:cubicBezTo>
                  <a:cubicBezTo>
                    <a:pt x="1449812" y="608838"/>
                    <a:pt x="1450160" y="700828"/>
                    <a:pt x="1413571" y="763109"/>
                  </a:cubicBezTo>
                  <a:cubicBezTo>
                    <a:pt x="1350514" y="872361"/>
                    <a:pt x="1303222" y="954300"/>
                    <a:pt x="1267752" y="1015755"/>
                  </a:cubicBezTo>
                  <a:lnTo>
                    <a:pt x="1263390" y="1023312"/>
                  </a:lnTo>
                  <a:lnTo>
                    <a:pt x="1264931" y="1025880"/>
                  </a:lnTo>
                  <a:cubicBezTo>
                    <a:pt x="1341950" y="1154284"/>
                    <a:pt x="1341950" y="1154284"/>
                    <a:pt x="1341950" y="1154284"/>
                  </a:cubicBezTo>
                  <a:cubicBezTo>
                    <a:pt x="1375426" y="1211102"/>
                    <a:pt x="1450414" y="1252424"/>
                    <a:pt x="1518706" y="1252424"/>
                  </a:cubicBezTo>
                  <a:cubicBezTo>
                    <a:pt x="4267820" y="1252424"/>
                    <a:pt x="4267820" y="1252424"/>
                    <a:pt x="4267820" y="1252424"/>
                  </a:cubicBezTo>
                  <a:close/>
                  <a:moveTo>
                    <a:pt x="972144" y="1309353"/>
                  </a:moveTo>
                  <a:cubicBezTo>
                    <a:pt x="467570" y="1309283"/>
                    <a:pt x="467570" y="1309283"/>
                    <a:pt x="467570" y="1309283"/>
                  </a:cubicBezTo>
                  <a:cubicBezTo>
                    <a:pt x="395338" y="1309829"/>
                    <a:pt x="315847" y="1263533"/>
                    <a:pt x="279492" y="1200564"/>
                  </a:cubicBezTo>
                  <a:lnTo>
                    <a:pt x="27144" y="763484"/>
                  </a:lnTo>
                  <a:cubicBezTo>
                    <a:pt x="-9211" y="700515"/>
                    <a:pt x="-8847" y="609761"/>
                    <a:pt x="27029" y="546245"/>
                  </a:cubicBezTo>
                  <a:cubicBezTo>
                    <a:pt x="279256" y="109235"/>
                    <a:pt x="279256" y="109235"/>
                    <a:pt x="279256" y="109235"/>
                  </a:cubicBezTo>
                  <a:cubicBezTo>
                    <a:pt x="317082" y="46240"/>
                    <a:pt x="396224" y="547"/>
                    <a:pt x="468456" y="0"/>
                  </a:cubicBezTo>
                  <a:cubicBezTo>
                    <a:pt x="973030" y="71"/>
                    <a:pt x="973030" y="71"/>
                    <a:pt x="973030" y="71"/>
                  </a:cubicBezTo>
                  <a:cubicBezTo>
                    <a:pt x="1045975" y="759"/>
                    <a:pt x="1124753" y="45821"/>
                    <a:pt x="1161108" y="108790"/>
                  </a:cubicBezTo>
                  <a:cubicBezTo>
                    <a:pt x="1176880" y="136107"/>
                    <a:pt x="1191666" y="161718"/>
                    <a:pt x="1205528" y="185727"/>
                  </a:cubicBezTo>
                  <a:lnTo>
                    <a:pt x="1230238" y="228525"/>
                  </a:lnTo>
                  <a:lnTo>
                    <a:pt x="1244158" y="204346"/>
                  </a:lnTo>
                  <a:cubicBezTo>
                    <a:pt x="1257636" y="180933"/>
                    <a:pt x="1272012" y="155960"/>
                    <a:pt x="1287348" y="129322"/>
                  </a:cubicBezTo>
                  <a:cubicBezTo>
                    <a:pt x="1322004" y="68236"/>
                    <a:pt x="1399632" y="23810"/>
                    <a:pt x="1470329" y="23810"/>
                  </a:cubicBezTo>
                  <a:cubicBezTo>
                    <a:pt x="1470329" y="23810"/>
                    <a:pt x="1470329" y="23810"/>
                    <a:pt x="4316245" y="23810"/>
                  </a:cubicBezTo>
                  <a:cubicBezTo>
                    <a:pt x="4386943" y="23810"/>
                    <a:pt x="4463184" y="68236"/>
                    <a:pt x="4497840" y="129322"/>
                  </a:cubicBezTo>
                  <a:cubicBezTo>
                    <a:pt x="4497840" y="129322"/>
                    <a:pt x="4497840" y="129322"/>
                    <a:pt x="4744589" y="555531"/>
                  </a:cubicBezTo>
                  <a:cubicBezTo>
                    <a:pt x="4779244" y="616616"/>
                    <a:pt x="4779244" y="705468"/>
                    <a:pt x="4744589" y="766554"/>
                  </a:cubicBezTo>
                  <a:cubicBezTo>
                    <a:pt x="4744589" y="766554"/>
                    <a:pt x="4744589" y="766554"/>
                    <a:pt x="4497840" y="1191375"/>
                  </a:cubicBezTo>
                  <a:cubicBezTo>
                    <a:pt x="4463184" y="1252461"/>
                    <a:pt x="4386943" y="1296886"/>
                    <a:pt x="4316245" y="1296886"/>
                  </a:cubicBezTo>
                  <a:cubicBezTo>
                    <a:pt x="4316245" y="1296886"/>
                    <a:pt x="4316245" y="1296886"/>
                    <a:pt x="1470329" y="1296886"/>
                  </a:cubicBezTo>
                  <a:cubicBezTo>
                    <a:pt x="1399632" y="1296886"/>
                    <a:pt x="1322004" y="1252461"/>
                    <a:pt x="1287348" y="1191375"/>
                  </a:cubicBezTo>
                  <a:cubicBezTo>
                    <a:pt x="1287348" y="1191375"/>
                    <a:pt x="1287348" y="1191375"/>
                    <a:pt x="1227445" y="1087659"/>
                  </a:cubicBezTo>
                  <a:lnTo>
                    <a:pt x="1226848" y="1086625"/>
                  </a:lnTo>
                  <a:lnTo>
                    <a:pt x="1222923" y="1093426"/>
                  </a:lnTo>
                  <a:cubicBezTo>
                    <a:pt x="1161344" y="1200118"/>
                    <a:pt x="1161344" y="1200118"/>
                    <a:pt x="1161344" y="1200118"/>
                  </a:cubicBezTo>
                  <a:cubicBezTo>
                    <a:pt x="1125468" y="1263634"/>
                    <a:pt x="1046325" y="1309327"/>
                    <a:pt x="972144" y="1309353"/>
                  </a:cubicBezTo>
                  <a:close/>
                </a:path>
              </a:pathLst>
            </a:custGeom>
            <a:solidFill>
              <a:srgbClr val="FB7A0B"/>
            </a:solidFill>
            <a:ln w="19050">
              <a:noFill/>
            </a:ln>
            <a:effectLst>
              <a:softEdge rad="0"/>
            </a:effectLst>
          </p:spPr>
          <p:txBody>
            <a:bodyPr vert="horz" wrap="square" lIns="121830" tIns="60915" rIns="121830" bIns="60915" numCol="1" anchor="t" anchorCtr="0" compatLnSpc="1">
              <a:noAutofit/>
            </a:bodyPr>
            <a:lstStyle/>
            <a:p>
              <a:endParaRPr lang="zh-CN" altLang="en-US" sz="1335">
                <a:solidFill>
                  <a:schemeClr val="tx1">
                    <a:lumMod val="50000"/>
                    <a:lumOff val="50000"/>
                  </a:schemeClr>
                </a:solidFill>
                <a:latin typeface="+mn-lt"/>
                <a:ea typeface="+mn-ea"/>
                <a:cs typeface="+mn-ea"/>
                <a:sym typeface="+mn-lt"/>
              </a:endParaRPr>
            </a:p>
          </p:txBody>
        </p:sp>
        <p:grpSp>
          <p:nvGrpSpPr>
            <p:cNvPr id="33" name="组合 24"/>
            <p:cNvGrpSpPr/>
            <p:nvPr/>
          </p:nvGrpSpPr>
          <p:grpSpPr>
            <a:xfrm>
              <a:off x="9944428" y="4984882"/>
              <a:ext cx="387591" cy="495680"/>
              <a:chOff x="1605186" y="572440"/>
              <a:chExt cx="563562" cy="720725"/>
            </a:xfrm>
            <a:gradFill>
              <a:gsLst>
                <a:gs pos="0">
                  <a:srgbClr val="FDFA75"/>
                </a:gs>
                <a:gs pos="100000">
                  <a:srgbClr val="D79E11"/>
                </a:gs>
              </a:gsLst>
              <a:lin ang="2700000" scaled="1"/>
            </a:gradFill>
            <a:effectLst/>
          </p:grpSpPr>
          <p:sp>
            <p:nvSpPr>
              <p:cNvPr id="35" name="Freeform 32"/>
              <p:cNvSpPr/>
              <p:nvPr/>
            </p:nvSpPr>
            <p:spPr bwMode="auto">
              <a:xfrm>
                <a:off x="1814736" y="572440"/>
                <a:ext cx="142875" cy="720725"/>
              </a:xfrm>
              <a:custGeom>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rgbClr val="FB7A0B"/>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1335">
                  <a:solidFill>
                    <a:schemeClr val="tx1">
                      <a:lumMod val="50000"/>
                      <a:lumOff val="50000"/>
                    </a:schemeClr>
                  </a:solidFill>
                  <a:latin typeface="+mn-lt"/>
                  <a:ea typeface="+mn-ea"/>
                  <a:cs typeface="+mn-ea"/>
                  <a:sym typeface="+mn-lt"/>
                </a:endParaRPr>
              </a:p>
            </p:txBody>
          </p:sp>
          <p:sp>
            <p:nvSpPr>
              <p:cNvPr id="36" name="Freeform 33"/>
              <p:cNvSpPr/>
              <p:nvPr/>
            </p:nvSpPr>
            <p:spPr bwMode="auto">
              <a:xfrm>
                <a:off x="1605186" y="1012177"/>
                <a:ext cx="141288" cy="280988"/>
              </a:xfrm>
              <a:custGeom>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cxnLst>
                  <a:cxn ang="0">
                    <a:pos x="T0" y="T1"/>
                  </a:cxn>
                  <a:cxn ang="0">
                    <a:pos x="T2" y="T3"/>
                  </a:cxn>
                  <a:cxn ang="0">
                    <a:pos x="T4" y="T5"/>
                  </a:cxn>
                  <a:cxn ang="0">
                    <a:pos x="T6" y="T7"/>
                  </a:cxn>
                  <a:cxn ang="0">
                    <a:pos x="T8" y="T9"/>
                  </a:cxn>
                  <a:cxn ang="0">
                    <a:pos x="T10" y="T11"/>
                  </a:cxn>
                  <a:cxn ang="0">
                    <a:pos x="T12" y="T13"/>
                  </a:cxn>
                </a:cxnLst>
                <a:rect l="0" t="0" r="r" b="b"/>
                <a:pathLst>
                  <a:path w="62"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FB7A0B"/>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1335">
                  <a:solidFill>
                    <a:schemeClr val="tx1">
                      <a:lumMod val="50000"/>
                      <a:lumOff val="50000"/>
                    </a:schemeClr>
                  </a:solidFill>
                  <a:latin typeface="+mn-lt"/>
                  <a:ea typeface="+mn-ea"/>
                  <a:cs typeface="+mn-ea"/>
                  <a:sym typeface="+mn-lt"/>
                </a:endParaRPr>
              </a:p>
            </p:txBody>
          </p:sp>
          <p:sp>
            <p:nvSpPr>
              <p:cNvPr id="37" name="Freeform 34"/>
              <p:cNvSpPr/>
              <p:nvPr/>
            </p:nvSpPr>
            <p:spPr bwMode="auto">
              <a:xfrm>
                <a:off x="2025873" y="804215"/>
                <a:ext cx="142875" cy="488950"/>
              </a:xfrm>
              <a:custGeom>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rgbClr val="FB7A0B"/>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1335">
                  <a:solidFill>
                    <a:schemeClr val="tx1">
                      <a:lumMod val="50000"/>
                      <a:lumOff val="50000"/>
                    </a:schemeClr>
                  </a:solidFill>
                  <a:latin typeface="+mn-lt"/>
                  <a:ea typeface="+mn-ea"/>
                  <a:cs typeface="+mn-ea"/>
                  <a:sym typeface="+mn-lt"/>
                </a:endParaRPr>
              </a:p>
            </p:txBody>
          </p:sp>
        </p:grpSp>
        <p:sp>
          <p:nvSpPr>
            <p:cNvPr id="34" name="文本框 48"/>
            <p:cNvSpPr txBox="1"/>
            <p:nvPr/>
          </p:nvSpPr>
          <p:spPr>
            <a:xfrm>
              <a:off x="6723121" y="4791528"/>
              <a:ext cx="2494409" cy="1303229"/>
            </a:xfrm>
            <a:prstGeom prst="rect">
              <a:avLst/>
            </a:prstGeom>
            <a:noFill/>
            <a:effectLst/>
          </p:spPr>
          <p:txBody>
            <a:bodyPr wrap="none" rtlCol="0">
              <a:spAutoFit/>
            </a:bodyPr>
            <a:lstStyle/>
            <a:p>
              <a:r>
                <a:rPr lang="zh-CN" altLang="en-US" sz="1600">
                  <a:solidFill>
                    <a:schemeClr val="tx1">
                      <a:lumMod val="75000"/>
                      <a:lumOff val="25000"/>
                    </a:schemeClr>
                  </a:solidFill>
                  <a:latin typeface="+mn-lt"/>
                  <a:ea typeface="+mn-ea"/>
                  <a:cs typeface="+mn-ea"/>
                  <a:sym typeface="+mn-lt"/>
                </a:rPr>
                <a:t>点击添加标题</a:t>
              </a:r>
              <a:endParaRPr lang="en-US" altLang="zh-CN" sz="1600">
                <a:solidFill>
                  <a:schemeClr val="tx1">
                    <a:lumMod val="75000"/>
                    <a:lumOff val="25000"/>
                  </a:schemeClr>
                </a:solidFill>
                <a:latin typeface="+mn-lt"/>
                <a:ea typeface="+mn-ea"/>
                <a:cs typeface="+mn-ea"/>
                <a:sym typeface="+mn-lt"/>
              </a:endParaRPr>
            </a:p>
            <a:p>
              <a:r>
                <a:rPr lang="zh-CN" altLang="en-US" sz="1200">
                  <a:solidFill>
                    <a:schemeClr val="tx1">
                      <a:lumMod val="50000"/>
                      <a:lumOff val="50000"/>
                    </a:schemeClr>
                  </a:solidFill>
                  <a:latin typeface="+mn-lt"/>
                  <a:ea typeface="+mn-ea"/>
                  <a:cs typeface="+mn-ea"/>
                  <a:sym typeface="+mn-lt"/>
                </a:rPr>
                <a:t>您的内容打在这里，或者通过复制</a:t>
              </a:r>
              <a:endParaRPr lang="en-US" altLang="zh-CN" sz="1200">
                <a:solidFill>
                  <a:schemeClr val="tx1">
                    <a:lumMod val="50000"/>
                    <a:lumOff val="50000"/>
                  </a:schemeClr>
                </a:solidFill>
                <a:latin typeface="+mn-lt"/>
                <a:ea typeface="+mn-ea"/>
                <a:cs typeface="+mn-ea"/>
                <a:sym typeface="+mn-lt"/>
              </a:endParaRPr>
            </a:p>
            <a:p>
              <a:r>
                <a:rPr lang="zh-CN" altLang="en-US" sz="1200">
                  <a:solidFill>
                    <a:schemeClr val="tx1">
                      <a:lumMod val="50000"/>
                      <a:lumOff val="50000"/>
                    </a:schemeClr>
                  </a:solidFill>
                  <a:latin typeface="+mn-lt"/>
                  <a:ea typeface="+mn-ea"/>
                  <a:cs typeface="+mn-ea"/>
                  <a:sym typeface="+mn-lt"/>
                </a:rPr>
                <a:t>您的文本后，在此框中选择粘贴，</a:t>
              </a:r>
              <a:endParaRPr lang="en-US" altLang="zh-CN" sz="1200">
                <a:solidFill>
                  <a:schemeClr val="tx1">
                    <a:lumMod val="50000"/>
                    <a:lumOff val="50000"/>
                  </a:schemeClr>
                </a:solidFill>
                <a:latin typeface="+mn-lt"/>
                <a:ea typeface="+mn-ea"/>
                <a:cs typeface="+mn-ea"/>
                <a:sym typeface="+mn-lt"/>
              </a:endParaRPr>
            </a:p>
            <a:p>
              <a:r>
                <a:rPr lang="zh-CN" altLang="en-US" sz="1200">
                  <a:solidFill>
                    <a:schemeClr val="tx1">
                      <a:lumMod val="50000"/>
                      <a:lumOff val="50000"/>
                    </a:schemeClr>
                  </a:solidFill>
                  <a:latin typeface="+mn-lt"/>
                  <a:ea typeface="+mn-ea"/>
                  <a:cs typeface="+mn-ea"/>
                  <a:sym typeface="+mn-lt"/>
                </a:rPr>
                <a:t>并选择只保留文字。</a:t>
              </a:r>
              <a:endParaRPr lang="en-US" altLang="zh-CN" sz="1200">
                <a:solidFill>
                  <a:schemeClr val="tx1">
                    <a:lumMod val="50000"/>
                    <a:lumOff val="50000"/>
                  </a:schemeClr>
                </a:solidFill>
                <a:latin typeface="+mn-lt"/>
                <a:ea typeface="+mn-ea"/>
                <a:cs typeface="+mn-ea"/>
                <a:sym typeface="+mn-lt"/>
              </a:endParaRPr>
            </a:p>
            <a:p>
              <a:endParaRPr lang="en-US" altLang="zh-CN" sz="1335">
                <a:solidFill>
                  <a:schemeClr val="tx1">
                    <a:lumMod val="50000"/>
                    <a:lumOff val="50000"/>
                  </a:schemeClr>
                </a:solidFill>
                <a:latin typeface="+mn-lt"/>
                <a:ea typeface="+mn-ea"/>
                <a:cs typeface="+mn-ea"/>
                <a:sym typeface="+mn-lt"/>
              </a:endParaRPr>
            </a:p>
            <a:p>
              <a:endParaRPr lang="en-US" altLang="zh-CN" sz="1335">
                <a:solidFill>
                  <a:schemeClr val="tx1">
                    <a:lumMod val="50000"/>
                    <a:lumOff val="50000"/>
                  </a:schemeClr>
                </a:solidFill>
                <a:latin typeface="+mn-lt"/>
                <a:ea typeface="+mn-ea"/>
                <a:cs typeface="+mn-ea"/>
                <a:sym typeface="+mn-lt"/>
              </a:endParaRPr>
            </a:p>
          </p:txBody>
        </p:sp>
      </p:grpSp>
    </p:spTree>
  </p:cSld>
  <p:clrMapOvr>
    <a:masterClrMapping/>
  </p:clrMapOvr>
  <mc:AlternateContent>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 name="矩形 29"/>
          <p:cNvSpPr/>
          <p:nvPr/>
        </p:nvSpPr>
        <p:spPr>
          <a:xfrm>
            <a:off x="6297838" y="3661611"/>
            <a:ext cx="3035478" cy="2105699"/>
          </a:xfrm>
          <a:prstGeom prst="rect">
            <a:avLst/>
          </a:prstGeom>
          <a:blipFill dpi="0" rotWithShape="1">
            <a:blip r:embed="rId3"/>
            <a:stretch>
              <a:fillRect/>
            </a:stretch>
          </a:blipFill>
          <a:ln w="19050">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384" tIns="45692" rIns="91384" bIns="45692" rtlCol="0" anchor="ctr"/>
          <a:lstStyle/>
          <a:p>
            <a:pPr algn="ctr"/>
            <a:endParaRPr lang="zh-CN" altLang="en-US" sz="2400">
              <a:cs typeface="+mn-ea"/>
              <a:sym typeface="+mn-lt"/>
            </a:endParaRPr>
          </a:p>
        </p:txBody>
      </p:sp>
      <p:sp>
        <p:nvSpPr>
          <p:cNvPr id="31" name="矩形 30"/>
          <p:cNvSpPr/>
          <p:nvPr/>
        </p:nvSpPr>
        <p:spPr>
          <a:xfrm>
            <a:off x="2640672" y="1471811"/>
            <a:ext cx="3101880" cy="2105699"/>
          </a:xfrm>
          <a:prstGeom prst="rect">
            <a:avLst/>
          </a:prstGeom>
          <a:blipFill dpi="0" rotWithShape="1">
            <a:blip r:embed="rId4"/>
            <a:stretch>
              <a:fillRect/>
            </a:stretch>
          </a:blipFill>
          <a:ln w="19050">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384" tIns="45692" rIns="91384" bIns="45692" rtlCol="0" anchor="ctr"/>
          <a:lstStyle/>
          <a:p>
            <a:pPr algn="ctr"/>
            <a:endParaRPr lang="zh-CN" altLang="en-US" sz="2400">
              <a:cs typeface="+mn-ea"/>
              <a:sym typeface="+mn-lt"/>
            </a:endParaRPr>
          </a:p>
        </p:txBody>
      </p:sp>
      <p:grpSp>
        <p:nvGrpSpPr>
          <p:cNvPr id="32" name="组合 5"/>
          <p:cNvGrpSpPr/>
          <p:nvPr/>
        </p:nvGrpSpPr>
        <p:grpSpPr>
          <a:xfrm>
            <a:off x="5471259" y="1509894"/>
            <a:ext cx="4869555" cy="2105699"/>
            <a:chOff x="5831780" y="1788244"/>
            <a:chExt cx="3895118" cy="1684286"/>
          </a:xfrm>
          <a:solidFill>
            <a:srgbClr val="DE5B04"/>
          </a:solidFill>
        </p:grpSpPr>
        <p:sp>
          <p:nvSpPr>
            <p:cNvPr id="33" name="Rectangle 1"/>
            <p:cNvSpPr/>
            <p:nvPr/>
          </p:nvSpPr>
          <p:spPr bwMode="auto">
            <a:xfrm>
              <a:off x="6075438" y="1788244"/>
              <a:ext cx="3651460" cy="16842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a:cs typeface="+mn-ea"/>
                <a:sym typeface="+mn-lt"/>
              </a:endParaRPr>
            </a:p>
          </p:txBody>
        </p:sp>
        <p:sp>
          <p:nvSpPr>
            <p:cNvPr id="34" name="等腰三角形 33"/>
            <p:cNvSpPr/>
            <p:nvPr/>
          </p:nvSpPr>
          <p:spPr>
            <a:xfrm rot="16200000">
              <a:off x="5812088" y="3002295"/>
              <a:ext cx="286849" cy="24746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35" name="组合 25"/>
          <p:cNvGrpSpPr/>
          <p:nvPr/>
        </p:nvGrpSpPr>
        <p:grpSpPr>
          <a:xfrm>
            <a:off x="1705141" y="3623528"/>
            <a:ext cx="4883032" cy="2181866"/>
            <a:chOff x="5907365" y="1787673"/>
            <a:chExt cx="3905900" cy="1745210"/>
          </a:xfrm>
          <a:solidFill>
            <a:srgbClr val="FB7A0B"/>
          </a:solidFill>
        </p:grpSpPr>
        <p:sp>
          <p:nvSpPr>
            <p:cNvPr id="36" name="Rectangle 1"/>
            <p:cNvSpPr/>
            <p:nvPr/>
          </p:nvSpPr>
          <p:spPr bwMode="auto">
            <a:xfrm flipH="1">
              <a:off x="5907365" y="1787673"/>
              <a:ext cx="3663510" cy="17452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a:cs typeface="+mn-ea"/>
                <a:sym typeface="+mn-lt"/>
              </a:endParaRPr>
            </a:p>
          </p:txBody>
        </p:sp>
        <p:sp>
          <p:nvSpPr>
            <p:cNvPr id="37" name="等腰三角形 36"/>
            <p:cNvSpPr/>
            <p:nvPr/>
          </p:nvSpPr>
          <p:spPr>
            <a:xfrm rot="5400000" flipH="1">
              <a:off x="9545474" y="3002357"/>
              <a:ext cx="288118" cy="24746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38" name="TextBox 10"/>
          <p:cNvSpPr txBox="1">
            <a:spLocks noChangeArrowheads="1"/>
          </p:cNvSpPr>
          <p:nvPr/>
        </p:nvSpPr>
        <p:spPr bwMode="auto">
          <a:xfrm>
            <a:off x="6288246" y="2204338"/>
            <a:ext cx="3482773" cy="1200272"/>
          </a:xfrm>
          <a:prstGeom prst="rect">
            <a:avLst/>
          </a:prstGeom>
          <a:noFill/>
          <a:ln w="9525">
            <a:noFill/>
            <a:miter lim="800000"/>
          </a:ln>
        </p:spPr>
        <p:txBody>
          <a:bodyPr wrap="square" lIns="91384" tIns="45692" rIns="91384" bIns="45692">
            <a:spAutoFit/>
          </a:bodyPr>
          <a:lstStyle/>
          <a:p>
            <a:pPr>
              <a:lnSpc>
                <a:spcPct val="120000"/>
              </a:lnSpc>
            </a:pPr>
            <a:r>
              <a:rPr lang="zh-CN" altLang="en-US" sz="1200">
                <a:solidFill>
                  <a:schemeClr val="bg1"/>
                </a:solidFill>
                <a:latin typeface="+mn-lt"/>
                <a:ea typeface="+mn-ea"/>
                <a:cs typeface="+mn-ea"/>
                <a:sym typeface="+mn-lt"/>
              </a:rPr>
              <a:t>您只需点击图片，然后通过右键找到填充图片，就可以换成您的图片而不影响效果。您只需点击图片，然后通过右键找到填充图片，就可以换成您的图片而不影响效果。</a:t>
            </a:r>
            <a:endParaRPr lang="zh-CN" altLang="en-US" sz="1200">
              <a:solidFill>
                <a:schemeClr val="bg1"/>
              </a:solidFill>
              <a:latin typeface="+mn-lt"/>
              <a:ea typeface="+mn-ea"/>
              <a:cs typeface="+mn-ea"/>
              <a:sym typeface="+mn-lt"/>
            </a:endParaRPr>
          </a:p>
          <a:p>
            <a:pPr>
              <a:lnSpc>
                <a:spcPct val="120000"/>
              </a:lnSpc>
            </a:pPr>
            <a:endParaRPr lang="zh-CN" altLang="en-US" sz="1200">
              <a:solidFill>
                <a:schemeClr val="bg1"/>
              </a:solidFill>
              <a:latin typeface="+mn-lt"/>
              <a:ea typeface="+mn-ea"/>
              <a:cs typeface="+mn-ea"/>
              <a:sym typeface="+mn-lt"/>
            </a:endParaRPr>
          </a:p>
        </p:txBody>
      </p:sp>
      <p:sp>
        <p:nvSpPr>
          <p:cNvPr id="39" name="矩形 38"/>
          <p:cNvSpPr>
            <a:spLocks noChangeArrowheads="1"/>
          </p:cNvSpPr>
          <p:nvPr/>
        </p:nvSpPr>
        <p:spPr bwMode="auto">
          <a:xfrm>
            <a:off x="7211374" y="1744922"/>
            <a:ext cx="1525263" cy="315294"/>
          </a:xfrm>
          <a:prstGeom prst="rect">
            <a:avLst/>
          </a:prstGeom>
          <a:noFill/>
          <a:ln w="9525">
            <a:noFill/>
            <a:miter lim="800000"/>
          </a:ln>
        </p:spPr>
        <p:txBody>
          <a:bodyPr wrap="square" lIns="68532" tIns="34266" rIns="68532" bIns="34266">
            <a:spAutoFit/>
          </a:bodyPr>
          <a:lstStyle/>
          <a:p>
            <a:r>
              <a:rPr lang="zh-CN" altLang="en-US" sz="1600" kern="0">
                <a:solidFill>
                  <a:schemeClr val="bg1"/>
                </a:solidFill>
                <a:latin typeface="+mn-lt"/>
                <a:ea typeface="+mn-ea"/>
                <a:cs typeface="+mn-ea"/>
                <a:sym typeface="+mn-lt"/>
              </a:rPr>
              <a:t>输入标题</a:t>
            </a:r>
            <a:endParaRPr lang="zh-CN" altLang="en-US" sz="1600" kern="0">
              <a:solidFill>
                <a:schemeClr val="bg1"/>
              </a:solidFill>
              <a:latin typeface="+mn-lt"/>
              <a:ea typeface="+mn-ea"/>
              <a:cs typeface="+mn-ea"/>
              <a:sym typeface="+mn-lt"/>
            </a:endParaRPr>
          </a:p>
        </p:txBody>
      </p:sp>
      <p:sp>
        <p:nvSpPr>
          <p:cNvPr id="40" name="TextBox 12"/>
          <p:cNvSpPr txBox="1">
            <a:spLocks noChangeArrowheads="1"/>
          </p:cNvSpPr>
          <p:nvPr/>
        </p:nvSpPr>
        <p:spPr bwMode="auto">
          <a:xfrm>
            <a:off x="2280856" y="4387437"/>
            <a:ext cx="3482773" cy="978673"/>
          </a:xfrm>
          <a:prstGeom prst="rect">
            <a:avLst/>
          </a:prstGeom>
          <a:noFill/>
          <a:ln w="9525">
            <a:noFill/>
            <a:miter lim="800000"/>
          </a:ln>
        </p:spPr>
        <p:txBody>
          <a:bodyPr wrap="square" lIns="91384" tIns="45692" rIns="91384" bIns="45692">
            <a:spAutoFit/>
          </a:bodyPr>
          <a:lstStyle/>
          <a:p>
            <a:pPr>
              <a:lnSpc>
                <a:spcPct val="120000"/>
              </a:lnSpc>
            </a:pPr>
            <a:r>
              <a:rPr lang="zh-CN" altLang="en-US" sz="1200">
                <a:solidFill>
                  <a:schemeClr val="bg1"/>
                </a:solidFill>
                <a:latin typeface="+mn-lt"/>
                <a:ea typeface="+mn-ea"/>
                <a:cs typeface="+mn-ea"/>
                <a:sym typeface="+mn-lt"/>
              </a:rPr>
              <a:t>您只需点击图片，然后通过右键找到填充图片，就可以换成您的图片而不影响效果。您只需点击图片，然后通过右键找到填充图片，就可以换成您的图片而不影响效果。</a:t>
            </a:r>
            <a:endParaRPr lang="zh-CN" altLang="en-US" sz="1200">
              <a:solidFill>
                <a:schemeClr val="bg1"/>
              </a:solidFill>
              <a:latin typeface="+mn-lt"/>
              <a:ea typeface="+mn-ea"/>
              <a:cs typeface="+mn-ea"/>
              <a:sym typeface="+mn-lt"/>
            </a:endParaRPr>
          </a:p>
        </p:txBody>
      </p:sp>
      <p:sp>
        <p:nvSpPr>
          <p:cNvPr id="41" name="矩形 40"/>
          <p:cNvSpPr>
            <a:spLocks noChangeArrowheads="1"/>
          </p:cNvSpPr>
          <p:nvPr/>
        </p:nvSpPr>
        <p:spPr bwMode="auto">
          <a:xfrm>
            <a:off x="3274331" y="3832247"/>
            <a:ext cx="1525263" cy="315294"/>
          </a:xfrm>
          <a:prstGeom prst="rect">
            <a:avLst/>
          </a:prstGeom>
          <a:noFill/>
          <a:ln w="9525">
            <a:noFill/>
            <a:miter lim="800000"/>
          </a:ln>
        </p:spPr>
        <p:txBody>
          <a:bodyPr wrap="square" lIns="68532" tIns="34266" rIns="68532" bIns="34266">
            <a:spAutoFit/>
          </a:bodyPr>
          <a:lstStyle/>
          <a:p>
            <a:r>
              <a:rPr lang="zh-CN" altLang="en-US" sz="1600" kern="0">
                <a:solidFill>
                  <a:schemeClr val="bg1"/>
                </a:solidFill>
                <a:latin typeface="+mn-lt"/>
                <a:ea typeface="+mn-ea"/>
                <a:cs typeface="+mn-ea"/>
                <a:sym typeface="+mn-lt"/>
              </a:rPr>
              <a:t>输入标题</a:t>
            </a:r>
            <a:endParaRPr lang="zh-CN" altLang="en-US" sz="1600" kern="0">
              <a:solidFill>
                <a:schemeClr val="bg1"/>
              </a:solidFill>
              <a:latin typeface="+mn-lt"/>
              <a:ea typeface="+mn-ea"/>
              <a:cs typeface="+mn-ea"/>
              <a:sym typeface="+mn-lt"/>
            </a:endParaRPr>
          </a:p>
        </p:txBody>
      </p:sp>
      <p:cxnSp>
        <p:nvCxnSpPr>
          <p:cNvPr id="42" name="直接连接符 41"/>
          <p:cNvCxnSpPr/>
          <p:nvPr/>
        </p:nvCxnSpPr>
        <p:spPr>
          <a:xfrm>
            <a:off x="6278800" y="2046592"/>
            <a:ext cx="32704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2320785" y="4153525"/>
            <a:ext cx="32704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5"/>
    </p:custDataLst>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in)">
                                      <p:cBhvr>
                                        <p:cTn id="7" dur="750"/>
                                        <p:tgtEl>
                                          <p:spTgt spid="31"/>
                                        </p:tgtEl>
                                      </p:cBhvr>
                                    </p:animEffect>
                                  </p:childTnLst>
                                </p:cTn>
                              </p:par>
                            </p:childTnLst>
                          </p:cTn>
                        </p:par>
                        <p:par>
                          <p:cTn id="8" fill="hold" nodeType="afterGroup">
                            <p:stCondLst>
                              <p:cond delay="750"/>
                            </p:stCondLst>
                            <p:childTnLst>
                              <p:par>
                                <p:cTn id="9" presetID="2" presetClass="entr" presetSubtype="2"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250"/>
                            </p:stCondLst>
                            <p:childTnLst>
                              <p:par>
                                <p:cTn id="14" presetID="16" presetClass="entr" presetSubtype="21"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childTnLst>
                          </p:cTn>
                        </p:par>
                        <p:par>
                          <p:cTn id="17" fill="hold" nodeType="afterGroup">
                            <p:stCondLst>
                              <p:cond delay="1750"/>
                            </p:stCondLst>
                            <p:childTnLst>
                              <p:par>
                                <p:cTn id="18" presetID="16" presetClass="entr" presetSubtype="37"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barn(outVertical)">
                                      <p:cBhvr>
                                        <p:cTn id="20" dur="500"/>
                                        <p:tgtEl>
                                          <p:spTgt spid="42"/>
                                        </p:tgtEl>
                                      </p:cBhvr>
                                    </p:animEffect>
                                  </p:childTnLst>
                                </p:cTn>
                              </p:par>
                            </p:childTnLst>
                          </p:cTn>
                        </p:par>
                        <p:par>
                          <p:cTn id="21" fill="hold" nodeType="afterGroup">
                            <p:stCondLst>
                              <p:cond delay="2250"/>
                            </p:stCondLst>
                            <p:childTnLst>
                              <p:par>
                                <p:cTn id="22" presetID="14" presetClass="entr" presetSubtype="1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par>
                          <p:cTn id="25" fill="hold" nodeType="afterGroup">
                            <p:stCondLst>
                              <p:cond delay="2750"/>
                            </p:stCondLst>
                            <p:childTnLst>
                              <p:par>
                                <p:cTn id="26" presetID="4" presetClass="entr" presetSubtype="16"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ox(in)">
                                      <p:cBhvr>
                                        <p:cTn id="28" dur="750"/>
                                        <p:tgtEl>
                                          <p:spTgt spid="30"/>
                                        </p:tgtEl>
                                      </p:cBhvr>
                                    </p:animEffect>
                                  </p:childTnLst>
                                </p:cTn>
                              </p:par>
                            </p:childTnLst>
                          </p:cTn>
                        </p:par>
                        <p:par>
                          <p:cTn id="29" fill="hold" nodeType="afterGroup">
                            <p:stCondLst>
                              <p:cond delay="3500"/>
                            </p:stCondLst>
                            <p:childTnLst>
                              <p:par>
                                <p:cTn id="30" presetID="2" presetClass="entr" presetSubtype="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0-#ppt_w/2"/>
                                          </p:val>
                                        </p:tav>
                                        <p:tav tm="100000">
                                          <p:val>
                                            <p:strVal val="#ppt_x"/>
                                          </p:val>
                                        </p:tav>
                                      </p:tavLst>
                                    </p:anim>
                                    <p:anim calcmode="lin" valueType="num">
                                      <p:cBhvr additive="base">
                                        <p:cTn id="33" dur="500" fill="hold"/>
                                        <p:tgtEl>
                                          <p:spTgt spid="35"/>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4000"/>
                            </p:stCondLst>
                            <p:childTnLst>
                              <p:par>
                                <p:cTn id="35" presetID="16" presetClass="entr" presetSubtype="21"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arn(inVertical)">
                                      <p:cBhvr>
                                        <p:cTn id="37" dur="500"/>
                                        <p:tgtEl>
                                          <p:spTgt spid="41"/>
                                        </p:tgtEl>
                                      </p:cBhvr>
                                    </p:animEffect>
                                  </p:childTnLst>
                                </p:cTn>
                              </p:par>
                            </p:childTnLst>
                          </p:cTn>
                        </p:par>
                        <p:par>
                          <p:cTn id="38" fill="hold" nodeType="afterGroup">
                            <p:stCondLst>
                              <p:cond delay="4500"/>
                            </p:stCondLst>
                            <p:childTnLst>
                              <p:par>
                                <p:cTn id="39" presetID="16" presetClass="entr" presetSubtype="37"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arn(outVertical)">
                                      <p:cBhvr>
                                        <p:cTn id="41" dur="500"/>
                                        <p:tgtEl>
                                          <p:spTgt spid="43"/>
                                        </p:tgtEl>
                                      </p:cBhvr>
                                    </p:animEffect>
                                  </p:childTnLst>
                                </p:cTn>
                              </p:par>
                            </p:childTnLst>
                          </p:cTn>
                        </p:par>
                        <p:par>
                          <p:cTn id="42" fill="hold" nodeType="afterGroup">
                            <p:stCondLst>
                              <p:cond delay="5000"/>
                            </p:stCondLst>
                            <p:childTnLst>
                              <p:par>
                                <p:cTn id="43" presetID="14" presetClass="entr" presetSubtype="1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randombar(horizontal)">
                                      <p:cBhvr>
                                        <p:cTn id="4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3504838" y="3141094"/>
            <a:ext cx="5324540" cy="1230658"/>
          </a:xfrm>
          <a:prstGeom prst="rect">
            <a:avLst/>
          </a:prstGeom>
        </p:spPr>
        <p:txBody>
          <a:bodyPr wrap="square" lIns="0" tIns="0" rIns="0" bIns="0">
            <a:spAutoFit/>
          </a:bodyPr>
          <a:lstStyle/>
          <a:p>
            <a:pPr algn="ctr" eaLnBrk="1" hangingPunct="1">
              <a:defRPr/>
            </a:pPr>
            <a:r>
              <a:rPr lang="zh-CN" altLang="en-US" sz="7995" b="1" noProof="1">
                <a:solidFill>
                  <a:schemeClr val="bg1"/>
                </a:solidFill>
                <a:latin typeface="+mn-lt"/>
                <a:ea typeface="+mn-ea"/>
                <a:cs typeface="+mn-ea"/>
                <a:sym typeface="+mn-lt"/>
              </a:rPr>
              <a:t>请输入标题</a:t>
            </a:r>
            <a:endParaRPr lang="zh-CN" altLang="en-US" sz="7995" b="1" noProof="1">
              <a:solidFill>
                <a:schemeClr val="bg1"/>
              </a:solidFill>
              <a:latin typeface="+mn-lt"/>
              <a:ea typeface="+mn-ea"/>
              <a:cs typeface="+mn-ea"/>
              <a:sym typeface="+mn-lt"/>
            </a:endParaRPr>
          </a:p>
        </p:txBody>
      </p:sp>
      <p:sp>
        <p:nvSpPr>
          <p:cNvPr id="15" name="TextBox 11"/>
          <p:cNvSpPr txBox="1"/>
          <p:nvPr/>
        </p:nvSpPr>
        <p:spPr>
          <a:xfrm>
            <a:off x="4272589" y="4484661"/>
            <a:ext cx="3743974" cy="276999"/>
          </a:xfrm>
          <a:prstGeom prst="rect">
            <a:avLst/>
          </a:prstGeom>
          <a:noFill/>
        </p:spPr>
        <p:txBody>
          <a:bodyPr wrap="none">
            <a:spAutoFit/>
          </a:bodyPr>
          <a:lstStyle/>
          <a:p>
            <a:pPr marL="172085" lvl="1" indent="-172085">
              <a:buFont typeface="Arial" panose="020b0604020202020204" pitchFamily="34" charset="0"/>
              <a:buChar char="•"/>
              <a:defRPr/>
            </a:pPr>
            <a:r>
              <a:rPr lang="zh-CN" altLang="en-US" sz="1200" noProof="1">
                <a:solidFill>
                  <a:schemeClr val="bg1"/>
                </a:solidFill>
                <a:latin typeface="+mn-lt"/>
                <a:ea typeface="+mn-ea"/>
                <a:cs typeface="+mn-ea"/>
                <a:sym typeface="+mn-lt"/>
              </a:rPr>
              <a:t>添加相关标题文字添加相关标题文字相关标题文字</a:t>
            </a:r>
            <a:endParaRPr lang="zh-CN" altLang="en-US" sz="1200" noProof="1">
              <a:solidFill>
                <a:schemeClr val="bg1"/>
              </a:solidFill>
              <a:latin typeface="+mn-lt"/>
              <a:ea typeface="+mn-ea"/>
              <a:cs typeface="+mn-ea"/>
              <a:sym typeface="+mn-lt"/>
            </a:endParaRPr>
          </a:p>
        </p:txBody>
      </p:sp>
      <p:sp>
        <p:nvSpPr>
          <p:cNvPr id="17" name="TextBox 11"/>
          <p:cNvSpPr txBox="1"/>
          <p:nvPr/>
        </p:nvSpPr>
        <p:spPr>
          <a:xfrm>
            <a:off x="4272589" y="4802048"/>
            <a:ext cx="3743974" cy="276999"/>
          </a:xfrm>
          <a:prstGeom prst="rect">
            <a:avLst/>
          </a:prstGeom>
          <a:noFill/>
        </p:spPr>
        <p:txBody>
          <a:bodyPr wrap="none">
            <a:spAutoFit/>
          </a:bodyPr>
          <a:lstStyle/>
          <a:p>
            <a:pPr marL="172085" lvl="1" indent="-172085">
              <a:buFont typeface="Arial" panose="020b0604020202020204" pitchFamily="34" charset="0"/>
              <a:buChar char="•"/>
              <a:defRPr/>
            </a:pPr>
            <a:r>
              <a:rPr lang="zh-CN" altLang="en-US" sz="1200" noProof="1">
                <a:solidFill>
                  <a:schemeClr val="bg1"/>
                </a:solidFill>
                <a:latin typeface="+mn-lt"/>
                <a:ea typeface="+mn-ea"/>
                <a:cs typeface="+mn-ea"/>
                <a:sym typeface="+mn-lt"/>
              </a:rPr>
              <a:t>添加相关标题文字添加相关标题文字相关标题文字</a:t>
            </a:r>
            <a:endParaRPr lang="zh-CN" altLang="en-US" sz="1200" noProof="1">
              <a:solidFill>
                <a:schemeClr val="bg1"/>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childTnLst>
                          </p:cTn>
                        </p:par>
                        <p:par>
                          <p:cTn id="14" fill="hold" nodeType="afterGroup">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p:tgtEl>
                                          <p:spTgt spid="17"/>
                                        </p:tgtEl>
                                        <p:attrNameLst>
                                          <p:attrName>ppt_x</p:attrName>
                                        </p:attrNameLst>
                                      </p:cBhvr>
                                      <p:tavLst>
                                        <p:tav tm="0">
                                          <p:val>
                                            <p:strVal val="#ppt_x-#ppt_w*1.125000"/>
                                          </p:val>
                                        </p:tav>
                                        <p:tav tm="100000">
                                          <p:val>
                                            <p:strVal val="#ppt_x"/>
                                          </p:val>
                                        </p:tav>
                                      </p:tavLst>
                                    </p:anim>
                                    <p:animEffect transition="in" filter="wipe(righ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53512"/>
  <p:tag name="MH" val="20160830110146"/>
  <p:tag name="MH_LIBRARY" val="CONTENTS"/>
  <p:tag name="MH_ORDER" val="1"/>
  <p:tag name="MH_TYPE" val="ENTRY"/>
</p:tagLst>
</file>

<file path=ppt/tags/tag62.xml><?xml version="1.0" encoding="utf-8"?>
<p:tagLst xmlns:p="http://schemas.openxmlformats.org/presentationml/2006/main">
  <p:tag name="ID" val="553512"/>
  <p:tag name="MH" val="20160830110146"/>
  <p:tag name="MH_LIBRARY" val="CONTENTS"/>
  <p:tag name="MH_ORDER" val="1"/>
  <p:tag name="MH_TYPE" val="ENTRY"/>
</p:tagLst>
</file>

<file path=ppt/tags/tag63.xml><?xml version="1.0" encoding="utf-8"?>
<p:tagLst xmlns:p="http://schemas.openxmlformats.org/presentationml/2006/main">
  <p:tag name="ID" val="553512"/>
  <p:tag name="MH" val="20160830110146"/>
  <p:tag name="MH_LIBRARY" val="CONTENTS"/>
  <p:tag name="MH_ORDER" val="2"/>
  <p:tag name="MH_TYPE" val="ENTRY"/>
</p:tagLst>
</file>

<file path=ppt/tags/tag64.xml><?xml version="1.0" encoding="utf-8"?>
<p:tagLst xmlns:p="http://schemas.openxmlformats.org/presentationml/2006/main">
  <p:tag name="ID" val="553512"/>
  <p:tag name="MH" val="20160830110146"/>
  <p:tag name="MH_LIBRARY" val="CONTENTS"/>
  <p:tag name="MH_ORDER" val="3"/>
  <p:tag name="MH_TYPE" val="ENTRY"/>
</p:tagLst>
</file>

<file path=ppt/tags/tag65.xml><?xml version="1.0" encoding="utf-8"?>
<p:tagLst xmlns:p="http://schemas.openxmlformats.org/presentationml/2006/main">
  <p:tag name="ID" val="553512"/>
  <p:tag name="MH" val="20160830110146"/>
  <p:tag name="MH_LIBRARY" val="CONTENTS"/>
  <p:tag name="MH_ORDER" val="4"/>
  <p:tag name="MH_TYPE" val="ENTRY"/>
</p:tagLst>
</file>

<file path=ppt/tags/tag66.xml><?xml version="1.0" encoding="utf-8"?>
<p:tagLst xmlns:p="http://schemas.openxmlformats.org/presentationml/2006/main">
  <p:tag name="ISLIDE.DIAGRAM" val="7e15beb7-4708-4b9d-a76b-b1fe33ef9372"/>
</p:tagLst>
</file>

<file path=ppt/tags/tag67.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大气诚信315放心购营销活动策划PPT模板"/>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1">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uyqlryll">
      <a:majorFont>
        <a:latin typeface="Arial"/>
        <a:ea typeface="Microsoft YaHei"/>
        <a:cs typeface="Arial"/>
      </a:majorFont>
      <a:minorFont>
        <a:latin typeface="Arial"/>
        <a:ea typeface="Microsoft YaHei"/>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1">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214</Paragraphs>
  <Slides>27</Slides>
  <Notes>27</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27</vt:i4>
      </vt:variant>
    </vt:vector>
  </HeadingPairs>
  <TitlesOfParts>
    <vt:vector baseType="lpstr" size="41">
      <vt:lpstr>Arial</vt:lpstr>
      <vt:lpstr>Microsoft YaHei</vt:lpstr>
      <vt:lpstr>微软雅黑</vt:lpstr>
      <vt:lpstr>Calibri Light</vt:lpstr>
      <vt:lpstr>Calibri</vt:lpstr>
      <vt:lpstr>等线 Light</vt:lpstr>
      <vt:lpstr>等线</vt:lpstr>
      <vt:lpstr>宋体</vt:lpstr>
      <vt:lpstr>MS PGothic</vt:lpstr>
      <vt:lpstr>Neris Thin</vt:lpstr>
      <vt:lpstr>EngraversGothic BT</vt:lpstr>
      <vt:lpstr>Meiryo</vt:lpstr>
      <vt:lpstr>Wingdings</vt:lpstr>
      <vt:lpst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2</cp:revision>
  <dcterms:created xsi:type="dcterms:W3CDTF">2016-10-17T14:00:00Z</dcterms:created>
  <dcterms:modified xsi:type="dcterms:W3CDTF">2023-05-08T06:19:38Z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