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90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tags" Target="tags/tag6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microsoft.com/office/2011/relationships/chartColorStyle" Target="colors2.xml" /><Relationship Id="rId3" Type="http://schemas.microsoft.com/office/2011/relationships/chartStyle" Target="style2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Relationship Id="rId2" Type="http://schemas.microsoft.com/office/2011/relationships/chartColorStyle" Target="colors3.xml" /><Relationship Id="rId3" Type="http://schemas.microsoft.com/office/2011/relationships/chartStyle" Target="style3.xml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Relationship Id="rId2" Type="http://schemas.microsoft.com/office/2011/relationships/chartColorStyle" Target="colors4.xml" /><Relationship Id="rId3" Type="http://schemas.microsoft.com/office/2011/relationships/chartStyle" Target="style4.xml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invertIfNegative val="1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</c:spPr>
          </c:dPt>
          <c:dLbls>
            <c:delete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z="900" kern="1200" smtId="4294967295">
          <a:solidFill>
            <a:schemeClr val="tx1"/>
          </a:solidFill>
          <a:latin typeface="+mn-lt"/>
          <a:ea typeface="+mn-ea"/>
          <a:cs typeface="+mn-cs"/>
        </a:defRPr>
      </a:pPr>
      <a:endParaRPr lang="zh-CN" sz="900" kern="1200" smtId="4294967295">
        <a:solidFill>
          <a:schemeClr val="tx1"/>
        </a:solidFill>
        <a:latin typeface="+mn-lt"/>
        <a:ea typeface="+mn-ea"/>
        <a:cs typeface="+mn-cs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invertIfNegative val="1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</c:spPr>
          </c:dPt>
          <c:dLbls>
            <c:delete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z="900" kern="1200" smtId="4294967295">
          <a:solidFill>
            <a:schemeClr val="tx1"/>
          </a:solidFill>
          <a:latin typeface="+mn-lt"/>
          <a:ea typeface="+mn-ea"/>
          <a:cs typeface="+mn-cs"/>
        </a:defRPr>
      </a:pPr>
      <a:endParaRPr lang="zh-CN" sz="900" kern="1200" smtId="4294967295">
        <a:solidFill>
          <a:schemeClr val="tx1"/>
        </a:solidFill>
        <a:latin typeface="+mn-lt"/>
        <a:ea typeface="+mn-ea"/>
        <a:cs typeface="+mn-cs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invertIfNegative val="1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</c:spPr>
          </c:dPt>
          <c:dLbls>
            <c:delete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10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z="900" kern="1200" smtId="4294967295">
          <a:solidFill>
            <a:schemeClr val="tx1"/>
          </a:solidFill>
          <a:latin typeface="+mn-lt"/>
          <a:ea typeface="+mn-ea"/>
          <a:cs typeface="+mn-cs"/>
        </a:defRPr>
      </a:pPr>
      <a:endParaRPr lang="zh-CN" sz="900" kern="1200" smtId="4294967295">
        <a:solidFill>
          <a:schemeClr val="tx1"/>
        </a:solidFill>
        <a:latin typeface="+mn-lt"/>
        <a:ea typeface="+mn-ea"/>
        <a:cs typeface="+mn-cs"/>
      </a:endParaRPr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invertIfNegative val="1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</c:spPr>
          </c:dPt>
          <c:dLbls>
            <c:delete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6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z="900" kern="1200" smtId="4294967295">
          <a:solidFill>
            <a:schemeClr val="tx1"/>
          </a:solidFill>
          <a:latin typeface="+mn-lt"/>
          <a:ea typeface="+mn-ea"/>
          <a:cs typeface="+mn-cs"/>
        </a:defRPr>
      </a:pPr>
      <a:endParaRPr lang="zh-CN" sz="900" kern="1200" smtId="4294967295">
        <a:solidFill>
          <a:schemeClr val="tx1"/>
        </a:solidFill>
        <a:latin typeface="+mn-lt"/>
        <a:ea typeface="+mn-ea"/>
        <a:cs typeface="+mn-cs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16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17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10" Type="http://schemas.openxmlformats.org/officeDocument/2006/relationships/slideLayout" Target="../slideLayouts/slideLayout20.xml" /><Relationship Id="rId11" Type="http://schemas.openxmlformats.org/officeDocument/2006/relationships/slideLayout" Target="../slideLayouts/slideLayout2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2.xml" /><Relationship Id="rId3" Type="http://schemas.openxmlformats.org/officeDocument/2006/relationships/slideLayout" Target="../slideLayouts/slideLayout13.xml" /><Relationship Id="rId4" Type="http://schemas.openxmlformats.org/officeDocument/2006/relationships/slideLayout" Target="../slideLayouts/slideLayout14.xml" /><Relationship Id="rId5" Type="http://schemas.openxmlformats.org/officeDocument/2006/relationships/slideLayout" Target="../slideLayouts/slideLayout15.xml" /><Relationship Id="rId6" Type="http://schemas.openxmlformats.org/officeDocument/2006/relationships/slideLayout" Target="../slideLayouts/slideLayout16.xml" /><Relationship Id="rId7" Type="http://schemas.openxmlformats.org/officeDocument/2006/relationships/slideLayout" Target="../slideLayouts/slideLayout17.xml" /><Relationship Id="rId8" Type="http://schemas.openxmlformats.org/officeDocument/2006/relationships/slideLayout" Target="../slideLayouts/slideLayout18.xml" /><Relationship Id="rId9" Type="http://schemas.openxmlformats.org/officeDocument/2006/relationships/slideLayout" Target="../slideLayouts/slideLayout1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7.png" /><Relationship Id="rId4" Type="http://schemas.openxmlformats.org/officeDocument/2006/relationships/image" Target="../media/image5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5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7.png" /><Relationship Id="rId4" Type="http://schemas.openxmlformats.org/officeDocument/2006/relationships/image" Target="../media/image5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9.png" /><Relationship Id="rId4" Type="http://schemas.openxmlformats.org/officeDocument/2006/relationships/image" Target="../media/image5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5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11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10" Type="http://schemas.openxmlformats.org/officeDocument/2006/relationships/image" Target="../media/image11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7.png" /><Relationship Id="rId4" Type="http://schemas.openxmlformats.org/officeDocument/2006/relationships/image" Target="../media/image5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chart" Target="../charts/chart1.xml" /><Relationship Id="rId4" Type="http://schemas.openxmlformats.org/officeDocument/2006/relationships/chart" Target="../charts/chart2.xml" /><Relationship Id="rId5" Type="http://schemas.openxmlformats.org/officeDocument/2006/relationships/chart" Target="../charts/chart3.xml" /><Relationship Id="rId6" Type="http://schemas.openxmlformats.org/officeDocument/2006/relationships/chart" Target="../charts/chart4.xml" /><Relationship Id="rId7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5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8.png" /><Relationship Id="rId4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14083"/>
            <a:ext cx="9144000" cy="2387600"/>
          </a:xfrm>
        </p:spPr>
        <p:txBody>
          <a:bodyPr/>
          <a:lstStyle/>
          <a:p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蝶恋花毕业答辩模板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4600"/>
            <a:ext cx="9144000" cy="2170430"/>
          </a:xfrm>
        </p:spPr>
        <p:txBody>
          <a:bodyPr>
            <a:normAutofit fontScale="97500" lnSpcReduction="10000"/>
          </a:bodyPr>
          <a:lstStyle/>
          <a:p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答  辩  人：</a:t>
            </a:r>
            <a:r>
              <a:rPr lang="en-US" altLang="zh-CN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汇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汇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693670" y="372491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1453515" y="2676525"/>
            <a:ext cx="4705350" cy="322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445895" y="1559560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项目名称</a:t>
            </a:r>
            <a:endParaRPr lang="zh-CN" altLang="en-US" sz="3200"/>
          </a:p>
        </p:txBody>
      </p:sp>
      <p:pic>
        <p:nvPicPr>
          <p:cNvPr id="11" name="图片 10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065895" y="1935480"/>
            <a:ext cx="2454910" cy="3426460"/>
          </a:xfrm>
          <a:prstGeom prst="rect">
            <a:avLst/>
          </a:prstGeom>
        </p:spPr>
      </p:pic>
      <p:pic>
        <p:nvPicPr>
          <p:cNvPr id="12" name="图片 11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121015" y="1935480"/>
            <a:ext cx="2454910" cy="3426460"/>
          </a:xfrm>
          <a:prstGeom prst="rect">
            <a:avLst/>
          </a:prstGeom>
        </p:spPr>
      </p:pic>
      <p:pic>
        <p:nvPicPr>
          <p:cNvPr id="14" name="图片 13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252335" y="1935480"/>
            <a:ext cx="2454910" cy="34264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 rot="2460000">
            <a:off x="1889760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2460000">
            <a:off x="6462395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140000" flipH="1">
            <a:off x="4344670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140000" flipH="1">
            <a:off x="8795385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1908175" y="3620135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6412230" y="3561080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4199890" y="4037965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8709025" y="3994150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44196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82240" y="409829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93776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78040" y="409829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9452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内容占位符 21"/>
          <p:cNvSpPr>
            <a:spLocks noGrp="1"/>
          </p:cNvSpPr>
          <p:nvPr>
            <p:ph idx="1"/>
          </p:nvPr>
        </p:nvSpPr>
        <p:spPr>
          <a:xfrm>
            <a:off x="682625" y="3204845"/>
            <a:ext cx="2138680" cy="1024890"/>
          </a:xfrm>
        </p:spPr>
        <p:txBody>
          <a:bodyPr>
            <a:normAutofit fontScale="80000" lnSpcReduction="100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973455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774700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内容占位符 21"/>
          <p:cNvSpPr>
            <a:spLocks noGrp="1"/>
          </p:cNvSpPr>
          <p:nvPr/>
        </p:nvSpPr>
        <p:spPr>
          <a:xfrm>
            <a:off x="5182870" y="320484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5473700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274945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内容占位符 21"/>
          <p:cNvSpPr>
            <a:spLocks noGrp="1"/>
          </p:cNvSpPr>
          <p:nvPr/>
        </p:nvSpPr>
        <p:spPr>
          <a:xfrm>
            <a:off x="9801860" y="320484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10092690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9893935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内容占位符 21"/>
          <p:cNvSpPr>
            <a:spLocks noGrp="1"/>
          </p:cNvSpPr>
          <p:nvPr/>
        </p:nvSpPr>
        <p:spPr>
          <a:xfrm>
            <a:off x="2922905" y="512762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3213735" y="438785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3014980" y="496189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内容占位符 21"/>
          <p:cNvSpPr>
            <a:spLocks noGrp="1"/>
          </p:cNvSpPr>
          <p:nvPr/>
        </p:nvSpPr>
        <p:spPr>
          <a:xfrm>
            <a:off x="7402830" y="512762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5" name="标题 1"/>
          <p:cNvSpPr>
            <a:spLocks noGrp="1"/>
          </p:cNvSpPr>
          <p:nvPr/>
        </p:nvSpPr>
        <p:spPr>
          <a:xfrm>
            <a:off x="7693660" y="438785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7494905" y="496189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0000" flipV="1">
            <a:off x="2345690" y="2362200"/>
            <a:ext cx="1844040" cy="2573655"/>
          </a:xfrm>
          <a:prstGeom prst="rect">
            <a:avLst/>
          </a:prstGeom>
        </p:spPr>
      </p:pic>
      <p:pic>
        <p:nvPicPr>
          <p:cNvPr id="12" name="图片 11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400810" y="2361565"/>
            <a:ext cx="1844040" cy="2574290"/>
          </a:xfrm>
          <a:prstGeom prst="rect">
            <a:avLst/>
          </a:prstGeom>
        </p:spPr>
      </p:pic>
      <p:pic>
        <p:nvPicPr>
          <p:cNvPr id="14" name="图片 13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00000" flipV="1">
            <a:off x="532130" y="2361565"/>
            <a:ext cx="1844040" cy="2574290"/>
          </a:xfrm>
          <a:prstGeom prst="rect">
            <a:avLst/>
          </a:prstGeom>
        </p:spPr>
      </p:pic>
      <p:sp>
        <p:nvSpPr>
          <p:cNvPr id="8" name="单圆角矩形 7"/>
          <p:cNvSpPr/>
          <p:nvPr/>
        </p:nvSpPr>
        <p:spPr>
          <a:xfrm>
            <a:off x="4572000" y="137033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单圆角矩形 8"/>
          <p:cNvSpPr/>
          <p:nvPr/>
        </p:nvSpPr>
        <p:spPr>
          <a:xfrm>
            <a:off x="4572000" y="239141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单圆角矩形 9"/>
          <p:cNvSpPr/>
          <p:nvPr/>
        </p:nvSpPr>
        <p:spPr>
          <a:xfrm>
            <a:off x="4572000" y="341249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单圆角矩形 12"/>
          <p:cNvSpPr/>
          <p:nvPr/>
        </p:nvSpPr>
        <p:spPr>
          <a:xfrm>
            <a:off x="4572000" y="447929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单圆角矩形 14"/>
          <p:cNvSpPr/>
          <p:nvPr/>
        </p:nvSpPr>
        <p:spPr>
          <a:xfrm>
            <a:off x="4572000" y="550037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4539615" y="139192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2016</a:t>
            </a:r>
            <a:endParaRPr lang="en-US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4539615" y="239776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2015</a:t>
            </a:r>
            <a:endParaRPr lang="en-US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4539615" y="341884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2014</a:t>
            </a:r>
            <a:endParaRPr lang="en-US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4539615" y="447040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2013</a:t>
            </a:r>
            <a:endParaRPr lang="en-US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4539615" y="550672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2012</a:t>
            </a:r>
            <a:endParaRPr lang="en-US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内容占位符 20"/>
          <p:cNvSpPr>
            <a:spLocks noGrp="1"/>
          </p:cNvSpPr>
          <p:nvPr>
            <p:ph idx="1"/>
          </p:nvPr>
        </p:nvSpPr>
        <p:spPr>
          <a:xfrm>
            <a:off x="6311265" y="4482465"/>
            <a:ext cx="4933950" cy="7861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内容占位符 20"/>
          <p:cNvSpPr>
            <a:spLocks noGrp="1"/>
          </p:cNvSpPr>
          <p:nvPr/>
        </p:nvSpPr>
        <p:spPr>
          <a:xfrm>
            <a:off x="6356985" y="548830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内容占位符 20"/>
          <p:cNvSpPr>
            <a:spLocks noGrp="1"/>
          </p:cNvSpPr>
          <p:nvPr/>
        </p:nvSpPr>
        <p:spPr>
          <a:xfrm>
            <a:off x="6311265" y="338518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内容占位符 20"/>
          <p:cNvSpPr>
            <a:spLocks noGrp="1"/>
          </p:cNvSpPr>
          <p:nvPr/>
        </p:nvSpPr>
        <p:spPr>
          <a:xfrm>
            <a:off x="6311265" y="236410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内容占位符 20"/>
          <p:cNvSpPr>
            <a:spLocks noGrp="1"/>
          </p:cNvSpPr>
          <p:nvPr/>
        </p:nvSpPr>
        <p:spPr>
          <a:xfrm>
            <a:off x="6311265" y="132778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"/>
          <p:cNvSpPr>
            <a:spLocks noGrp="1"/>
          </p:cNvSpPr>
          <p:nvPr/>
        </p:nvSpPr>
        <p:spPr>
          <a:xfrm>
            <a:off x="4478655" y="16357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内容占位符 20"/>
          <p:cNvSpPr>
            <a:spLocks noGrp="1"/>
          </p:cNvSpPr>
          <p:nvPr/>
        </p:nvSpPr>
        <p:spPr>
          <a:xfrm>
            <a:off x="6311265" y="15868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多球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65" y="1796415"/>
            <a:ext cx="1685290" cy="4095750"/>
          </a:xfrm>
          <a:prstGeom prst="rect">
            <a:avLst/>
          </a:prstGeom>
        </p:spPr>
      </p:pic>
      <p:pic>
        <p:nvPicPr>
          <p:cNvPr id="3" name="图片 2" descr="多球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0000" flipH="1" flipV="1">
            <a:off x="1213485" y="1644015"/>
            <a:ext cx="1685290" cy="4095750"/>
          </a:xfrm>
          <a:prstGeom prst="rect">
            <a:avLst/>
          </a:prstGeom>
        </p:spPr>
      </p:pic>
      <p:sp>
        <p:nvSpPr>
          <p:cNvPr id="28" name="标题 1"/>
          <p:cNvSpPr>
            <a:spLocks noGrp="1"/>
          </p:cNvSpPr>
          <p:nvPr/>
        </p:nvSpPr>
        <p:spPr>
          <a:xfrm>
            <a:off x="4478655" y="32359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内容占位符 20"/>
          <p:cNvSpPr>
            <a:spLocks noGrp="1"/>
          </p:cNvSpPr>
          <p:nvPr/>
        </p:nvSpPr>
        <p:spPr>
          <a:xfrm>
            <a:off x="6311265" y="31870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4478655" y="49885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zh-CN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1" name="内容占位符 20"/>
          <p:cNvSpPr>
            <a:spLocks noGrp="1"/>
          </p:cNvSpPr>
          <p:nvPr/>
        </p:nvSpPr>
        <p:spPr>
          <a:xfrm>
            <a:off x="6311265" y="49396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圆角矩形 2"/>
          <p:cNvSpPr/>
          <p:nvPr/>
        </p:nvSpPr>
        <p:spPr>
          <a:xfrm rot="2700000">
            <a:off x="170497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2700000">
            <a:off x="382333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2700000">
            <a:off x="604837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2700000">
            <a:off x="842581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60210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367474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89978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27722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2092960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标题 1"/>
          <p:cNvSpPr>
            <a:spLocks noGrp="1"/>
          </p:cNvSpPr>
          <p:nvPr/>
        </p:nvSpPr>
        <p:spPr>
          <a:xfrm>
            <a:off x="4293870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标题 1"/>
          <p:cNvSpPr>
            <a:spLocks noGrp="1"/>
          </p:cNvSpPr>
          <p:nvPr/>
        </p:nvSpPr>
        <p:spPr>
          <a:xfrm>
            <a:off x="6533515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标题 1"/>
          <p:cNvSpPr>
            <a:spLocks noGrp="1"/>
          </p:cNvSpPr>
          <p:nvPr/>
        </p:nvSpPr>
        <p:spPr>
          <a:xfrm>
            <a:off x="8902065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7" name="肘形连接符 36"/>
          <p:cNvCxnSpPr/>
          <p:nvPr/>
        </p:nvCxnSpPr>
        <p:spPr>
          <a:xfrm rot="5400000">
            <a:off x="1081405" y="3796665"/>
            <a:ext cx="772795" cy="541020"/>
          </a:xfrm>
          <a:prstGeom prst="bentConnector3">
            <a:avLst>
              <a:gd name="adj1" fmla="val 53368"/>
            </a:avLst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H="1">
            <a:off x="3782060" y="3782060"/>
            <a:ext cx="0" cy="14808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H="1" flipV="1">
            <a:off x="6007735" y="2020570"/>
            <a:ext cx="0" cy="164084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肘形连接符 42"/>
          <p:cNvCxnSpPr/>
          <p:nvPr/>
        </p:nvCxnSpPr>
        <p:spPr>
          <a:xfrm rot="16200000">
            <a:off x="7778115" y="2632075"/>
            <a:ext cx="1612900" cy="387985"/>
          </a:xfrm>
          <a:prstGeom prst="bentConnector3">
            <a:avLst>
              <a:gd name="adj1" fmla="val 49980"/>
            </a:avLst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内容占位符 43"/>
          <p:cNvSpPr>
            <a:spLocks noGrp="1"/>
          </p:cNvSpPr>
          <p:nvPr>
            <p:ph idx="1"/>
          </p:nvPr>
        </p:nvSpPr>
        <p:spPr>
          <a:xfrm>
            <a:off x="245745" y="4467860"/>
            <a:ext cx="1894205" cy="1024890"/>
          </a:xfrm>
        </p:spPr>
        <p:txBody>
          <a:bodyPr>
            <a:normAutofit fontScale="72500" lnSpcReduction="200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7" name="内容占位符 43"/>
          <p:cNvSpPr>
            <a:spLocks noGrp="1"/>
          </p:cNvSpPr>
          <p:nvPr/>
        </p:nvSpPr>
        <p:spPr>
          <a:xfrm>
            <a:off x="3051810" y="525272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8" name="内容占位符 43"/>
          <p:cNvSpPr>
            <a:spLocks noGrp="1"/>
          </p:cNvSpPr>
          <p:nvPr/>
        </p:nvSpPr>
        <p:spPr>
          <a:xfrm>
            <a:off x="5252720" y="114046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9" name="内容占位符 43"/>
          <p:cNvSpPr>
            <a:spLocks noGrp="1"/>
          </p:cNvSpPr>
          <p:nvPr/>
        </p:nvSpPr>
        <p:spPr>
          <a:xfrm>
            <a:off x="8058785" y="110363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A569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171825" y="2223135"/>
            <a:ext cx="5785485" cy="2387600"/>
          </a:xfrm>
        </p:spPr>
        <p:txBody>
          <a:bodyPr/>
          <a:lstStyle/>
          <a:p>
            <a:pPr algn="ctr"/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♥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感谢诸位恩师 ♥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20465" y="3966210"/>
            <a:ext cx="455676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243554" y="2946452"/>
            <a:ext cx="596835" cy="657154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3" tIns="60950" rIns="121903" bIns="60950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452" y="2949626"/>
            <a:ext cx="9358889" cy="6571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975" tIns="0" rIns="179975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3700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3700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8" y="2182948"/>
            <a:ext cx="9311269" cy="7746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430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37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3700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1927" y="2178185"/>
            <a:ext cx="853982" cy="77937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3" tIns="60950" rIns="121903" bIns="60950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1854658" y="3921072"/>
            <a:ext cx="8360460" cy="1692093"/>
          </a:xfrm>
          <a:prstGeom prst="rect">
            <a:avLst/>
          </a:prstGeom>
          <a:noFill/>
          <a:ln w="25400">
            <a:noFill/>
          </a:ln>
        </p:spPr>
        <p:txBody>
          <a:bodyPr lIns="121903" tIns="60950" rIns="121903" bIns="60950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www.ppthui.com/muban/</a:t>
            </a:r>
            <a:r>
              <a:rPr lang="en-US" altLang="zh-CN" sz="1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www.ppthui.com/hangye/</a:t>
            </a:r>
            <a:endParaRPr lang="en-US" altLang="zh-CN" sz="14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www.ppthui.com/gongzuo/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www.ppthui.com/jieri/</a:t>
            </a:r>
            <a:endParaRPr lang="en-US" altLang="zh-CN" sz="14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www.ppthui.com/beijing/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   PPT</a:t>
            </a:r>
            <a:r>
              <a:rPr lang="zh-CN" altLang="en-US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课件模板：</a:t>
            </a:r>
            <a:r>
              <a:rPr lang="en-US" altLang="zh-CN" sz="14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www.ppthui.com/kejian/</a:t>
            </a:r>
            <a:endParaRPr lang="en-US" altLang="zh-CN" sz="14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888" y="155928"/>
            <a:ext cx="3809589" cy="190479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99610" y="365125"/>
            <a:ext cx="5529580" cy="1325880"/>
          </a:xfrm>
        </p:spPr>
        <p:txBody>
          <a:bodyPr/>
          <a:lstStyle/>
          <a:p>
            <a:r>
              <a:rPr lang="en-US" altLang="zh-CN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目录 </a:t>
            </a:r>
            <a:r>
              <a:rPr lang="en-US" altLang="zh-CN" sz="2800">
                <a:solidFill>
                  <a:srgbClr val="F99C51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en-US" altLang="zh-CN" sz="2800">
              <a:solidFill>
                <a:srgbClr val="F99C5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36010" y="1841500"/>
            <a:ext cx="8670290" cy="4351655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第一章       选题背景与意义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第二章       论文综述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第三章       研究方法与过程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第四章       论文总结与致谢</a:t>
            </a:r>
            <a:endParaRPr lang="zh-CN" altLang="en-US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676015" y="1774825"/>
            <a:ext cx="436181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59070" y="2915285"/>
            <a:ext cx="1287145" cy="924560"/>
          </a:xfrm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A86D"/>
                </a:solidFill>
                <a:latin typeface="楷体" panose="02010609060101010101" charset="-122"/>
                <a:ea typeface="楷体" panose="02010609060101010101" charset="-122"/>
              </a:rPr>
              <a:t>意义</a:t>
            </a:r>
            <a:endParaRPr lang="zh-CN" altLang="en-US" sz="3600" b="1">
              <a:solidFill>
                <a:srgbClr val="FFA86D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8745" y="198310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380230" y="227584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项目一</a:t>
            </a:r>
            <a:endParaRPr lang="zh-CN" altLang="en-US" sz="3600" b="1">
              <a:solidFill>
                <a:srgbClr val="FFE7D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256020" y="2261235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项目二</a:t>
            </a:r>
            <a:endParaRPr lang="zh-CN" altLang="en-US" sz="3600" b="1">
              <a:solidFill>
                <a:srgbClr val="FFE7D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380230" y="351155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项目三</a:t>
            </a:r>
            <a:endParaRPr lang="zh-CN" altLang="en-US" sz="3600" b="1">
              <a:solidFill>
                <a:srgbClr val="FFE7D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6256020" y="352679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项目四</a:t>
            </a:r>
            <a:endParaRPr lang="zh-CN" altLang="en-US" sz="3600" b="1">
              <a:solidFill>
                <a:srgbClr val="FFE7D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8013065" y="2026920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2"/>
          <p:cNvSpPr>
            <a:spLocks noGrp="1"/>
          </p:cNvSpPr>
          <p:nvPr/>
        </p:nvSpPr>
        <p:spPr>
          <a:xfrm>
            <a:off x="8013065" y="3742690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1417955" y="378650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077720" y="222885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14" name="图片 13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5" name="图片 4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640080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361815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068310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254125" y="3204845"/>
            <a:ext cx="2404110" cy="33096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9"/>
          <p:cNvSpPr>
            <a:spLocks noGrp="1"/>
          </p:cNvSpPr>
          <p:nvPr/>
        </p:nvSpPr>
        <p:spPr>
          <a:xfrm>
            <a:off x="5050790" y="320484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9"/>
          <p:cNvSpPr>
            <a:spLocks noGrp="1"/>
          </p:cNvSpPr>
          <p:nvPr/>
        </p:nvSpPr>
        <p:spPr>
          <a:xfrm>
            <a:off x="8682355" y="320484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541780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5263515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标题二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059545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68655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375150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096885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095875" y="2966085"/>
            <a:ext cx="2404110" cy="322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170295" y="1711960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选题意义与目的</a:t>
            </a:r>
            <a:endParaRPr lang="zh-CN" altLang="en-US" sz="3200"/>
          </a:p>
        </p:txBody>
      </p:sp>
      <p:sp>
        <p:nvSpPr>
          <p:cNvPr id="5" name="内容占位符 3"/>
          <p:cNvSpPr>
            <a:spLocks noGrp="1"/>
          </p:cNvSpPr>
          <p:nvPr/>
        </p:nvSpPr>
        <p:spPr>
          <a:xfrm>
            <a:off x="8147685" y="2966085"/>
            <a:ext cx="2404110" cy="322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pic>
        <p:nvPicPr>
          <p:cNvPr id="4" name="图片 3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74980" y="1607820"/>
            <a:ext cx="2099945" cy="2931160"/>
          </a:xfrm>
          <a:prstGeom prst="rect">
            <a:avLst/>
          </a:prstGeom>
        </p:spPr>
      </p:pic>
      <p:pic>
        <p:nvPicPr>
          <p:cNvPr id="5" name="图片 4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446780" y="1607820"/>
            <a:ext cx="2099945" cy="2931160"/>
          </a:xfrm>
          <a:prstGeom prst="rect">
            <a:avLst/>
          </a:prstGeom>
        </p:spPr>
      </p:pic>
      <p:pic>
        <p:nvPicPr>
          <p:cNvPr id="8" name="图片 7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403340" y="1607820"/>
            <a:ext cx="2099945" cy="2931160"/>
          </a:xfrm>
          <a:prstGeom prst="rect">
            <a:avLst/>
          </a:prstGeom>
        </p:spPr>
      </p:pic>
      <p:pic>
        <p:nvPicPr>
          <p:cNvPr id="9" name="图片 8" descr="蝶恋花融为一体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542780" y="1607820"/>
            <a:ext cx="2099945" cy="2931160"/>
          </a:xfrm>
          <a:prstGeom prst="rect">
            <a:avLst/>
          </a:prstGeom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52425" y="538162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9"/>
          <p:cNvSpPr>
            <a:spLocks noGrp="1"/>
          </p:cNvSpPr>
          <p:nvPr/>
        </p:nvSpPr>
        <p:spPr>
          <a:xfrm>
            <a:off x="352234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9"/>
          <p:cNvSpPr>
            <a:spLocks noGrp="1"/>
          </p:cNvSpPr>
          <p:nvPr/>
        </p:nvSpPr>
        <p:spPr>
          <a:xfrm>
            <a:off x="655510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内容占位符 9"/>
          <p:cNvSpPr>
            <a:spLocks noGrp="1"/>
          </p:cNvSpPr>
          <p:nvPr/>
        </p:nvSpPr>
        <p:spPr>
          <a:xfrm>
            <a:off x="955738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7310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91922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690626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992378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114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62712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6598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61644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graphicFrame>
        <p:nvGraphicFramePr>
          <p:cNvPr id="4" name="图表 3"/>
          <p:cNvGraphicFramePr/>
          <p:nvPr/>
        </p:nvGraphicFramePr>
        <p:xfrm>
          <a:off x="400685" y="1978025"/>
          <a:ext cx="2720340" cy="230759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5" name="椭圆 4"/>
          <p:cNvSpPr/>
          <p:nvPr/>
        </p:nvSpPr>
        <p:spPr>
          <a:xfrm>
            <a:off x="11645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3296285" y="1978025"/>
          <a:ext cx="2720340" cy="2307590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9" name="椭圆 8"/>
          <p:cNvSpPr/>
          <p:nvPr/>
        </p:nvSpPr>
        <p:spPr>
          <a:xfrm>
            <a:off x="40601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6191885" y="1978025"/>
          <a:ext cx="2720340" cy="230759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11" name="椭圆 10"/>
          <p:cNvSpPr/>
          <p:nvPr/>
        </p:nvSpPr>
        <p:spPr>
          <a:xfrm>
            <a:off x="69557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图表 11"/>
          <p:cNvGraphicFramePr/>
          <p:nvPr/>
        </p:nvGraphicFramePr>
        <p:xfrm>
          <a:off x="9102725" y="1978025"/>
          <a:ext cx="2720340" cy="2307590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sp>
        <p:nvSpPr>
          <p:cNvPr id="13" name="椭圆 12"/>
          <p:cNvSpPr/>
          <p:nvPr/>
        </p:nvSpPr>
        <p:spPr>
          <a:xfrm>
            <a:off x="98513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600075" y="4840605"/>
            <a:ext cx="2404110" cy="16554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内容占位符 13"/>
          <p:cNvSpPr>
            <a:spLocks noGrp="1"/>
          </p:cNvSpPr>
          <p:nvPr/>
        </p:nvSpPr>
        <p:spPr>
          <a:xfrm>
            <a:off x="349567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内容占位符 13"/>
          <p:cNvSpPr>
            <a:spLocks noGrp="1"/>
          </p:cNvSpPr>
          <p:nvPr/>
        </p:nvSpPr>
        <p:spPr>
          <a:xfrm>
            <a:off x="651319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内容占位符 13"/>
          <p:cNvSpPr>
            <a:spLocks noGrp="1"/>
          </p:cNvSpPr>
          <p:nvPr/>
        </p:nvSpPr>
        <p:spPr>
          <a:xfrm>
            <a:off x="940879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圆角矩形 3"/>
          <p:cNvSpPr/>
          <p:nvPr/>
        </p:nvSpPr>
        <p:spPr>
          <a:xfrm>
            <a:off x="51181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05485" y="3235325"/>
            <a:ext cx="2404110" cy="33096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5410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  <a:endParaRPr lang="zh-CN" altLang="en-US" sz="3200">
              <a:solidFill>
                <a:srgbClr val="FB77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53149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336169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内容占位符 9"/>
          <p:cNvSpPr>
            <a:spLocks noGrp="1"/>
          </p:cNvSpPr>
          <p:nvPr/>
        </p:nvSpPr>
        <p:spPr>
          <a:xfrm>
            <a:off x="355536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390398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标题二</a:t>
            </a:r>
            <a:endParaRPr lang="zh-CN" altLang="en-US" sz="3200">
              <a:solidFill>
                <a:srgbClr val="FB77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338137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圆角矩形 33"/>
          <p:cNvSpPr/>
          <p:nvPr/>
        </p:nvSpPr>
        <p:spPr>
          <a:xfrm>
            <a:off x="621157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内容占位符 9"/>
          <p:cNvSpPr>
            <a:spLocks noGrp="1"/>
          </p:cNvSpPr>
          <p:nvPr/>
        </p:nvSpPr>
        <p:spPr>
          <a:xfrm>
            <a:off x="640524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标题 1"/>
          <p:cNvSpPr>
            <a:spLocks noGrp="1"/>
          </p:cNvSpPr>
          <p:nvPr/>
        </p:nvSpPr>
        <p:spPr>
          <a:xfrm>
            <a:off x="675386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  <a:endParaRPr lang="zh-CN" altLang="en-US" sz="3200">
              <a:solidFill>
                <a:srgbClr val="FB77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623125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圆角矩形 37"/>
          <p:cNvSpPr/>
          <p:nvPr/>
        </p:nvSpPr>
        <p:spPr>
          <a:xfrm>
            <a:off x="906145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内容占位符 9"/>
          <p:cNvSpPr>
            <a:spLocks noGrp="1"/>
          </p:cNvSpPr>
          <p:nvPr/>
        </p:nvSpPr>
        <p:spPr>
          <a:xfrm>
            <a:off x="925512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标题 1"/>
          <p:cNvSpPr>
            <a:spLocks noGrp="1"/>
          </p:cNvSpPr>
          <p:nvPr/>
        </p:nvSpPr>
        <p:spPr>
          <a:xfrm>
            <a:off x="960374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标题四</a:t>
            </a:r>
            <a:endParaRPr lang="zh-CN" altLang="en-US" sz="3200">
              <a:solidFill>
                <a:srgbClr val="FB77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908113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进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95" y="2122805"/>
            <a:ext cx="1998980" cy="1845310"/>
          </a:xfrm>
          <a:prstGeom prst="rect">
            <a:avLst/>
          </a:prstGeom>
        </p:spPr>
      </p:pic>
      <p:pic>
        <p:nvPicPr>
          <p:cNvPr id="4" name="图片 3" descr="进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095" y="2122805"/>
            <a:ext cx="1998980" cy="1845310"/>
          </a:xfrm>
          <a:prstGeom prst="rect">
            <a:avLst/>
          </a:prstGeom>
        </p:spPr>
      </p:pic>
      <p:pic>
        <p:nvPicPr>
          <p:cNvPr id="5" name="图片 4" descr="进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935" y="2122805"/>
            <a:ext cx="1998980" cy="1845310"/>
          </a:xfrm>
          <a:prstGeom prst="rect">
            <a:avLst/>
          </a:prstGeom>
        </p:spPr>
      </p:pic>
      <p:sp>
        <p:nvSpPr>
          <p:cNvPr id="14" name="标题 1"/>
          <p:cNvSpPr>
            <a:spLocks noGrp="1"/>
          </p:cNvSpPr>
          <p:nvPr/>
        </p:nvSpPr>
        <p:spPr>
          <a:xfrm>
            <a:off x="70358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681095" y="2122805"/>
            <a:ext cx="1998980" cy="1845310"/>
            <a:chOff x="5797" y="3343"/>
            <a:chExt cx="3148" cy="2906"/>
          </a:xfrm>
        </p:grpSpPr>
        <p:pic>
          <p:nvPicPr>
            <p:cNvPr id="3" name="图片 2" descr="进程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7" y="3343"/>
              <a:ext cx="3148" cy="2906"/>
            </a:xfrm>
            <a:prstGeom prst="rect">
              <a:avLst/>
            </a:prstGeom>
          </p:spPr>
        </p:pic>
        <p:sp>
          <p:nvSpPr>
            <p:cNvPr id="8" name="标题 1"/>
            <p:cNvSpPr>
              <a:spLocks noGrp="1"/>
            </p:cNvSpPr>
            <p:nvPr/>
          </p:nvSpPr>
          <p:spPr>
            <a:xfrm>
              <a:off x="6028" y="4177"/>
              <a:ext cx="2377" cy="12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标题二</a:t>
              </a:r>
              <a:endPara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标题 1"/>
          <p:cNvSpPr>
            <a:spLocks noGrp="1"/>
          </p:cNvSpPr>
          <p:nvPr/>
        </p:nvSpPr>
        <p:spPr>
          <a:xfrm>
            <a:off x="690626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74090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标题四</a:t>
            </a:r>
            <a:endParaRPr lang="zh-CN" altLang="en-US" sz="3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>
          <a:xfrm>
            <a:off x="352425" y="538162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内容占位符 9"/>
          <p:cNvSpPr>
            <a:spLocks noGrp="1"/>
          </p:cNvSpPr>
          <p:nvPr/>
        </p:nvSpPr>
        <p:spPr>
          <a:xfrm>
            <a:off x="352234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内容占位符 9"/>
          <p:cNvSpPr>
            <a:spLocks noGrp="1"/>
          </p:cNvSpPr>
          <p:nvPr/>
        </p:nvSpPr>
        <p:spPr>
          <a:xfrm>
            <a:off x="655510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内容占位符 9"/>
          <p:cNvSpPr>
            <a:spLocks noGrp="1"/>
          </p:cNvSpPr>
          <p:nvPr/>
        </p:nvSpPr>
        <p:spPr>
          <a:xfrm>
            <a:off x="955738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67310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91922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690626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标题 1"/>
          <p:cNvSpPr>
            <a:spLocks noGrp="1"/>
          </p:cNvSpPr>
          <p:nvPr/>
        </p:nvSpPr>
        <p:spPr>
          <a:xfrm>
            <a:off x="992378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114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62712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6598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961644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269</Paragraphs>
  <Slides>17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6">
      <vt:lpstr>Arial</vt:lpstr>
      <vt:lpstr>Calibri Light</vt:lpstr>
      <vt:lpstr>Calibri</vt:lpstr>
      <vt:lpstr>微软雅黑</vt:lpstr>
      <vt:lpstr>楷体</vt:lpstr>
      <vt:lpstr>Meiryo</vt:lpstr>
      <vt:lpstr>宋体</vt:lpstr>
      <vt:lpstr>Wingdings</vt:lpstr>
      <vt:lpstr>Office 主题</vt:lpstr>
      <vt:lpstr>蝶恋花毕业答辩模板</vt:lpstr>
      <vt:lpstr> 目录 Contents</vt:lpstr>
      <vt:lpstr>意义</vt:lpstr>
      <vt:lpstr>选题背景与意义</vt:lpstr>
      <vt:lpstr>选题背景与意义</vt:lpstr>
      <vt:lpstr>论文综述</vt:lpstr>
      <vt:lpstr>论文综述</vt:lpstr>
      <vt:lpstr>论文综述</vt:lpstr>
      <vt:lpstr>研究方法与过程</vt:lpstr>
      <vt:lpstr>研究方法与过程</vt:lpstr>
      <vt:lpstr>研究方法与过程</vt:lpstr>
      <vt:lpstr>论文总结与致谢</vt:lpstr>
      <vt:lpstr>论文总结与致谢</vt:lpstr>
      <vt:lpstr>论文总结与致谢</vt:lpstr>
      <vt:lpstr>♥感谢诸位恩师 ♥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27</cp:revision>
  <dcterms:created xsi:type="dcterms:W3CDTF">2016-04-28T10:39:00Z</dcterms:created>
  <dcterms:modified xsi:type="dcterms:W3CDTF">2023-05-08T05:40:16Z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2052-11.1.0.9208</vt:lpwstr>
  </property>
</Properties>
</file>