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olors1.xml" ContentType="application/vnd.ms-office.chartcolorstyle+xml"/>
  <Override PartName="/ppt/charts/colors2.xml" ContentType="application/vnd.ms-office.chartcolorstyle+xml"/>
  <Override PartName="/ppt/charts/style1.xml" ContentType="application/vnd.ms-office.chartstyle+xml"/>
  <Override PartName="/ppt/charts/style2.xml" ContentType="application/vnd.ms-office.chart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256" r:id="rId3"/>
    <p:sldId id="258" r:id="rId4"/>
    <p:sldId id="257" r:id="rId5"/>
    <p:sldId id="264" r:id="rId6"/>
    <p:sldId id="259" r:id="rId7"/>
    <p:sldId id="260" r:id="rId8"/>
    <p:sldId id="261" r:id="rId9"/>
    <p:sldId id="262" r:id="rId10"/>
    <p:sldId id="268" r:id="rId11"/>
    <p:sldId id="266" r:id="rId12"/>
    <p:sldId id="270" r:id="rId13"/>
    <p:sldId id="271" r:id="rId14"/>
    <p:sldId id="269" r:id="rId15"/>
    <p:sldId id="267" r:id="rId16"/>
    <p:sldId id="272" r:id="rId17"/>
    <p:sldId id="273" r:id="rId18"/>
    <p:sldId id="274" r:id="rId19"/>
    <p:sldId id="263" r:id="rId20"/>
    <p:sldId id="275" r:id="rId21"/>
    <p:sldId id="276" r:id="rId22"/>
    <p:sldId id="278" r:id="rId23"/>
    <p:sldId id="277" r:id="rId24"/>
    <p:sldId id="279" r:id="rId25"/>
    <p:sldId id="280" r:id="rId26"/>
    <p:sldId id="281" r:id="rId27"/>
    <p:sldId id="282" r:id="rId28"/>
    <p:sldId id="284" r:id="rId29"/>
    <p:sldId id="285" r:id="rId30"/>
    <p:sldId id="283" r:id="rId31"/>
    <p:sldId id="287" r:id="rId32"/>
    <p:sldId id="292"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1F37"/>
    <a:srgbClr val="002E5C"/>
    <a:srgbClr val="021220"/>
    <a:srgbClr val="AC8300"/>
    <a:srgbClr val="D6AD00"/>
    <a:srgbClr val="EC704E"/>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1" d="100"/>
          <a:sy n="81" d="100"/>
        </p:scale>
        <p:origin x="132" y="3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notesMaster" Target="notesMasters/notesMaster1.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19050">
              <a:noFill/>
            </a:ln>
          </c:spPr>
          <c:explosion val="0"/>
          <c:dPt>
            <c:idx val="0"/>
            <c:bubble3D val="0"/>
            <c:spPr>
              <a:solidFill>
                <a:srgbClr val="FFC000"/>
              </a:solidFill>
              <a:ln w="19050">
                <a:solidFill>
                  <a:srgbClr val="FFC000"/>
                </a:solidFill>
              </a:ln>
              <a:effectLst/>
            </c:spPr>
          </c:dPt>
          <c:dPt>
            <c:idx val="1"/>
            <c:bubble3D val="0"/>
            <c:spPr>
              <a:solidFill>
                <a:srgbClr val="FFFFFF">
                  <a:lumMod val="95000"/>
                </a:srgbClr>
              </a:solidFill>
              <a:ln w="19050">
                <a:noFill/>
              </a:ln>
              <a:effectLst/>
            </c:spPr>
          </c:dPt>
          <c:dPt>
            <c:idx val="2"/>
            <c:bubble3D val="0"/>
            <c:spPr>
              <a:solidFill>
                <a:srgbClr val="A5A5A5"/>
              </a:solidFill>
              <a:ln w="19050">
                <a:noFill/>
              </a:ln>
              <a:effectLst/>
            </c:spPr>
          </c:dPt>
          <c:dPt>
            <c:idx val="3"/>
            <c:bubble3D val="0"/>
            <c:spPr>
              <a:solidFill>
                <a:srgbClr val="FFC000"/>
              </a:solidFill>
              <a:ln w="19050">
                <a:noFill/>
              </a:ln>
              <a:effectLst/>
            </c:spPr>
          </c:dPt>
          <c:dLbls>
            <c:delete val="1"/>
          </c:dLbls>
          <c:cat>
            <c:strRef>
              <c:f>Sheet1!$A$2:$A$5</c:f>
              <c:strCache>
                <c:ptCount val="2"/>
                <c:pt idx="0">
                  <c:v>1st Qtr</c:v>
                </c:pt>
                <c:pt idx="1">
                  <c:v>2nd Qtr</c:v>
                </c:pt>
              </c:strCache>
            </c:strRef>
          </c:cat>
          <c:val>
            <c:numRef>
              <c:f>Sheet1!$B$2:$B$5</c:f>
              <c:numCache>
                <c:formatCode>General</c:formatCode>
                <c:ptCount val="4"/>
                <c:pt idx="0">
                  <c:v>8.2</c:v>
                </c:pt>
                <c:pt idx="1">
                  <c:v>3.2</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w="9525" cap="flat" cmpd="sng" algn="ctr">
      <a:noFill/>
      <a:round/>
    </a:ln>
    <a:effectLst/>
  </c:spPr>
  <c:txPr>
    <a:bodyPr/>
    <a:lstStyle/>
    <a:p>
      <a:pPr>
        <a:defRPr lang="zh-CN">
          <a:ea typeface="微软雅黑" panose="020B0503020204020204" pitchFamily="34" charset="-122"/>
          <a:cs typeface="+mn-ea"/>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19050">
              <a:noFill/>
            </a:ln>
          </c:spPr>
          <c:explosion val="0"/>
          <c:dPt>
            <c:idx val="0"/>
            <c:bubble3D val="0"/>
            <c:spPr>
              <a:solidFill>
                <a:srgbClr val="031F37"/>
              </a:solidFill>
              <a:ln w="19050">
                <a:noFill/>
              </a:ln>
              <a:effectLst/>
            </c:spPr>
          </c:dPt>
          <c:dPt>
            <c:idx val="1"/>
            <c:bubble3D val="0"/>
            <c:spPr>
              <a:solidFill>
                <a:srgbClr val="FFFFFF">
                  <a:lumMod val="95000"/>
                </a:srgbClr>
              </a:solidFill>
              <a:ln w="19050">
                <a:noFill/>
              </a:ln>
              <a:effectLst/>
            </c:spPr>
          </c:dPt>
          <c:dPt>
            <c:idx val="2"/>
            <c:bubble3D val="0"/>
            <c:spPr>
              <a:solidFill>
                <a:srgbClr val="A5A5A5"/>
              </a:solidFill>
              <a:ln w="19050">
                <a:noFill/>
              </a:ln>
              <a:effectLst/>
            </c:spPr>
          </c:dPt>
          <c:dPt>
            <c:idx val="3"/>
            <c:bubble3D val="0"/>
            <c:spPr>
              <a:solidFill>
                <a:srgbClr val="FFC000"/>
              </a:solidFill>
              <a:ln w="19050">
                <a:noFill/>
              </a:ln>
              <a:effectLst/>
            </c:spPr>
          </c:dPt>
          <c:dLbls>
            <c:delete val="1"/>
          </c:dLbls>
          <c:cat>
            <c:strRef>
              <c:f>Sheet1!$A$2:$A$5</c:f>
              <c:strCache>
                <c:ptCount val="2"/>
                <c:pt idx="0">
                  <c:v>1st Qtr</c:v>
                </c:pt>
                <c:pt idx="1">
                  <c:v>2nd Qtr</c:v>
                </c:pt>
              </c:strCache>
            </c:strRef>
          </c:cat>
          <c:val>
            <c:numRef>
              <c:f>Sheet1!$B$2:$B$5</c:f>
              <c:numCache>
                <c:formatCode>General</c:formatCode>
                <c:ptCount val="4"/>
                <c:pt idx="0">
                  <c:v>8.2</c:v>
                </c:pt>
                <c:pt idx="1">
                  <c:v>3.2</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w="9525" cap="flat" cmpd="sng" algn="ctr">
      <a:noFill/>
      <a:round/>
    </a:ln>
    <a:effectLst/>
  </c:spPr>
  <c:txPr>
    <a:bodyPr/>
    <a:lstStyle/>
    <a:p>
      <a:pPr>
        <a:defRPr lang="zh-CN">
          <a:ea typeface="微软雅黑" panose="020B0503020204020204" pitchFamily="34" charset="-122"/>
          <a:cs typeface="+mn-ea"/>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rgbClr val="000000">
        <a:lumMod val="65000"/>
        <a:lumOff val="35000"/>
      </a:srgbClr>
    </cs:fontRef>
    <cs:defRPr sz="1330" kern="1200"/>
  </cs:axisTitle>
  <cs:categoryAxis>
    <cs:lnRef idx="0"/>
    <cs:fillRef idx="0"/>
    <cs:effectRef idx="0"/>
    <cs:fontRef idx="minor">
      <a:srgbClr val="000000">
        <a:lumMod val="65000"/>
        <a:lumOff val="35000"/>
      </a:srgbClr>
    </cs:fontRef>
    <cs:spPr>
      <a:ln w="9525" cap="flat" cmpd="sng" algn="ctr">
        <a:solidFill>
          <a:srgbClr val="000000">
            <a:lumMod val="15000"/>
            <a:lumOff val="85000"/>
          </a:srgbClr>
        </a:solidFill>
        <a:round/>
      </a:ln>
    </cs:spPr>
    <cs:defRPr sz="1195" kern="1200"/>
  </cs:categoryAxis>
  <cs:chartArea mods="allowNoFillOverride allowNoLineOverride">
    <cs:lnRef idx="0"/>
    <cs:fillRef idx="0"/>
    <cs:effectRef idx="0"/>
    <cs:fontRef idx="minor">
      <a:srgbClr val="000000"/>
    </cs:fontRef>
    <cs:spPr>
      <a:solidFill>
        <a:srgbClr val="FFFFFF"/>
      </a:solidFill>
      <a:ln w="9525" cap="flat" cmpd="sng" algn="ctr">
        <a:solidFill>
          <a:srgbClr val="000000">
            <a:lumMod val="15000"/>
            <a:lumOff val="85000"/>
          </a:srgbClr>
        </a:solidFill>
        <a:round/>
      </a:ln>
    </cs:spPr>
    <cs:defRPr sz="1195" kern="1200"/>
  </cs:chartArea>
  <cs:dataLabel>
    <cs:lnRef idx="0"/>
    <cs:fillRef idx="0"/>
    <cs:effectRef idx="0"/>
    <cs:fontRef idx="minor">
      <a:srgbClr val="000000">
        <a:lumMod val="75000"/>
        <a:lumOff val="25000"/>
      </a:srgbClr>
    </cs:fontRef>
    <cs:defRPr sz="1195" kern="1200"/>
  </cs:dataLabel>
  <cs:dataLabelCallout>
    <cs:lnRef idx="0"/>
    <cs:fillRef idx="0"/>
    <cs:effectRef idx="0"/>
    <cs:fontRef idx="minor">
      <a:srgbClr val="000000">
        <a:lumMod val="65000"/>
        <a:lumOff val="35000"/>
      </a:srgbClr>
    </cs:fontRef>
    <cs:spPr>
      <a:solidFill>
        <a:srgbClr val="FFFFFF"/>
      </a:solidFill>
      <a:ln>
        <a:solidFill>
          <a:srgbClr val="000000">
            <a:lumMod val="25000"/>
            <a:lumOff val="75000"/>
          </a:srgb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rgbClr val="000000"/>
    </cs:fontRef>
    <cs:spPr>
      <a:ln w="19050">
        <a:solidFill>
          <a:srgbClr val="FFFFFF"/>
        </a:solidFill>
      </a:ln>
    </cs:spPr>
  </cs:dataPoint>
  <cs:dataPoint3D>
    <cs:lnRef idx="0"/>
    <cs:fillRef idx="1">
      <cs:styleClr val="auto"/>
    </cs:fillRef>
    <cs:effectRef idx="0"/>
    <cs:fontRef idx="minor">
      <a:srgbClr val="000000"/>
    </cs:fontRef>
    <cs:spPr>
      <a:ln w="25400">
        <a:solidFill>
          <a:srgbClr val="FFFFFF"/>
        </a:solidFill>
      </a:ln>
    </cs:spPr>
  </cs:dataPoint3D>
  <cs:dataPointLine>
    <cs:lnRef idx="0">
      <cs:styleClr val="auto"/>
    </cs:lnRef>
    <cs:fillRef idx="0"/>
    <cs:effectRef idx="0"/>
    <cs:fontRef idx="minor">
      <a:srgbClr val="000000"/>
    </cs:fontRef>
    <cs:spPr>
      <a:ln w="28575" cap="rnd">
        <a:solidFill>
          <a:srgbClr val="FFFFFF"/>
        </a:solidFill>
        <a:round/>
      </a:ln>
    </cs:spPr>
  </cs:dataPointLine>
  <cs:dataPointMarker>
    <cs:lnRef idx="0">
      <cs:styleClr val="auto"/>
    </cs:lnRef>
    <cs:fillRef idx="1">
      <cs:styleClr val="auto"/>
    </cs:fillRef>
    <cs:effectRef idx="0"/>
    <cs:fontRef idx="minor">
      <a:srgbClr val="000000"/>
    </cs:fontRef>
    <cs:spPr>
      <a:ln w="9525">
        <a:solidFill>
          <a:srgbClr val="FFFFFF"/>
        </a:solidFill>
      </a:ln>
    </cs:spPr>
  </cs:dataPointMarker>
  <cs:dataPointMarkerLayout symbol="circle" size="5"/>
  <cs:dataPointWireframe>
    <cs:lnRef idx="0">
      <cs:styleClr val="auto"/>
    </cs:lnRef>
    <cs:fillRef idx="0"/>
    <cs:effectRef idx="0"/>
    <cs:fontRef idx="minor">
      <a:srgbClr val="000000"/>
    </cs:fontRef>
    <cs:spPr>
      <a:ln w="9525" cap="rnd">
        <a:solidFill>
          <a:srgbClr val="FFFFFF"/>
        </a:solidFill>
        <a:round/>
      </a:ln>
    </cs:spPr>
  </cs:dataPointWireframe>
  <cs:dataTable>
    <cs:lnRef idx="0"/>
    <cs:fillRef idx="0"/>
    <cs:effectRef idx="0"/>
    <cs:fontRef idx="minor">
      <a:srgbClr val="000000">
        <a:lumMod val="65000"/>
        <a:lumOff val="35000"/>
      </a:srgbClr>
    </cs:fontRef>
    <cs:spPr>
      <a:noFill/>
      <a:ln w="9525" cap="flat" cmpd="sng" algn="ctr">
        <a:solidFill>
          <a:srgbClr val="000000">
            <a:lumMod val="15000"/>
            <a:lumOff val="85000"/>
          </a:srgbClr>
        </a:solidFill>
        <a:round/>
      </a:ln>
    </cs:spPr>
    <cs:defRPr sz="1195" kern="1200"/>
  </cs:dataTable>
  <cs:downBar>
    <cs:lnRef idx="0"/>
    <cs:fillRef idx="0"/>
    <cs:effectRef idx="0"/>
    <cs:fontRef idx="minor">
      <a:srgbClr val="000000"/>
    </cs:fontRef>
    <cs:spPr>
      <a:solidFill>
        <a:srgbClr val="000000">
          <a:lumMod val="75000"/>
          <a:lumOff val="25000"/>
        </a:srgbClr>
      </a:solidFill>
      <a:ln w="9525" cap="flat" cmpd="sng" algn="ctr">
        <a:solidFill>
          <a:srgbClr val="000000">
            <a:lumMod val="65000"/>
            <a:lumOff val="35000"/>
          </a:srgbClr>
        </a:solidFill>
        <a:round/>
      </a:ln>
    </cs:spPr>
  </cs:downBar>
  <cs:dropLine>
    <cs:lnRef idx="0"/>
    <cs:fillRef idx="0"/>
    <cs:effectRef idx="0"/>
    <cs:fontRef idx="minor">
      <a:srgbClr val="000000"/>
    </cs:fontRef>
    <cs:spPr>
      <a:ln w="9525" cap="flat" cmpd="sng" algn="ctr">
        <a:solidFill>
          <a:srgbClr val="000000">
            <a:lumMod val="35000"/>
            <a:lumOff val="65000"/>
          </a:srgbClr>
        </a:solidFill>
        <a:round/>
      </a:ln>
    </cs:spPr>
  </cs:dropLine>
  <cs:errorBar>
    <cs:lnRef idx="0"/>
    <cs:fillRef idx="0"/>
    <cs:effectRef idx="0"/>
    <cs:fontRef idx="minor">
      <a:srgbClr val="000000"/>
    </cs:fontRef>
    <cs:spPr>
      <a:ln w="9525" cap="flat" cmpd="sng" algn="ctr">
        <a:solidFill>
          <a:srgbClr val="000000">
            <a:lumMod val="65000"/>
            <a:lumOff val="35000"/>
          </a:srgbClr>
        </a:solidFill>
        <a:round/>
      </a:ln>
    </cs:spPr>
  </cs:errorBar>
  <cs:floor>
    <cs:lnRef idx="0"/>
    <cs:fillRef idx="0"/>
    <cs:effectRef idx="0"/>
    <cs:fontRef idx="minor">
      <a:srgbClr val="000000"/>
    </cs:fontRef>
    <cs:spPr>
      <a:noFill/>
      <a:ln>
        <a:noFill/>
      </a:ln>
    </cs:spPr>
  </cs:floor>
  <cs:gridlineMajor>
    <cs:lnRef idx="0"/>
    <cs:fillRef idx="0"/>
    <cs:effectRef idx="0"/>
    <cs:fontRef idx="minor">
      <a:srgbClr val="000000"/>
    </cs:fontRef>
    <cs:spPr>
      <a:ln w="9525" cap="flat" cmpd="sng" algn="ctr">
        <a:solidFill>
          <a:srgbClr val="000000">
            <a:lumMod val="15000"/>
            <a:lumOff val="85000"/>
          </a:srgbClr>
        </a:solidFill>
        <a:round/>
      </a:ln>
    </cs:spPr>
  </cs:gridlineMajor>
  <cs:gridlineMinor>
    <cs:lnRef idx="0"/>
    <cs:fillRef idx="0"/>
    <cs:effectRef idx="0"/>
    <cs:fontRef idx="minor">
      <a:srgbClr val="000000"/>
    </cs:fontRef>
    <cs:spPr>
      <a:ln w="9525" cap="flat" cmpd="sng" algn="ctr">
        <a:solidFill>
          <a:srgbClr val="000000">
            <a:lumMod val="5000"/>
            <a:lumOff val="95000"/>
          </a:srgbClr>
        </a:solidFill>
        <a:round/>
      </a:ln>
    </cs:spPr>
  </cs:gridlineMinor>
  <cs:hiLoLine>
    <cs:lnRef idx="0"/>
    <cs:fillRef idx="0"/>
    <cs:effectRef idx="0"/>
    <cs:fontRef idx="minor">
      <a:srgbClr val="000000"/>
    </cs:fontRef>
    <cs:spPr>
      <a:ln w="9525" cap="flat" cmpd="sng" algn="ctr">
        <a:solidFill>
          <a:srgbClr val="000000">
            <a:lumMod val="50000"/>
            <a:lumOff val="50000"/>
          </a:srgbClr>
        </a:solidFill>
        <a:round/>
      </a:ln>
    </cs:spPr>
  </cs:hiLoLine>
  <cs:leaderLine>
    <cs:lnRef idx="0"/>
    <cs:fillRef idx="0"/>
    <cs:effectRef idx="0"/>
    <cs:fontRef idx="minor">
      <a:srgbClr val="000000"/>
    </cs:fontRef>
    <cs:spPr>
      <a:ln w="9525" cap="flat" cmpd="sng" algn="ctr">
        <a:solidFill>
          <a:srgbClr val="000000">
            <a:lumMod val="35000"/>
            <a:lumOff val="65000"/>
          </a:srgbClr>
        </a:solidFill>
        <a:round/>
      </a:ln>
    </cs:spPr>
  </cs:leaderLine>
  <cs:legend>
    <cs:lnRef idx="0"/>
    <cs:fillRef idx="0"/>
    <cs:effectRef idx="0"/>
    <cs:fontRef idx="minor">
      <a:srgbClr val="000000">
        <a:lumMod val="65000"/>
        <a:lumOff val="35000"/>
      </a:srgbClr>
    </cs:fontRef>
    <cs:defRPr sz="1195" kern="1200"/>
  </cs:legend>
  <cs:plotArea mods="allowNoFillOverride allowNoLineOverride">
    <cs:lnRef idx="0"/>
    <cs:fillRef idx="0"/>
    <cs:effectRef idx="0"/>
    <cs:fontRef idx="minor">
      <a:srgbClr val="000000"/>
    </cs:fontRef>
  </cs:plotArea>
  <cs:plotArea3D mods="allowNoFillOverride allowNoLineOverride">
    <cs:lnRef idx="0"/>
    <cs:fillRef idx="0"/>
    <cs:effectRef idx="0"/>
    <cs:fontRef idx="minor">
      <a:srgbClr val="000000"/>
    </cs:fontRef>
  </cs:plotArea3D>
  <cs:seriesAxis>
    <cs:lnRef idx="0"/>
    <cs:fillRef idx="0"/>
    <cs:effectRef idx="0"/>
    <cs:fontRef idx="minor">
      <a:srgbClr val="000000">
        <a:lumMod val="65000"/>
        <a:lumOff val="35000"/>
      </a:srgbClr>
    </cs:fontRef>
    <cs:defRPr sz="1195" kern="1200"/>
  </cs:seriesAxis>
  <cs:seriesLine>
    <cs:lnRef idx="0"/>
    <cs:fillRef idx="0"/>
    <cs:effectRef idx="0"/>
    <cs:fontRef idx="minor">
      <a:srgbClr val="000000"/>
    </cs:fontRef>
    <cs:spPr>
      <a:ln w="9525" cap="flat" cmpd="sng" algn="ctr">
        <a:solidFill>
          <a:srgbClr val="000000">
            <a:lumMod val="35000"/>
            <a:lumOff val="65000"/>
          </a:srgbClr>
        </a:solidFill>
        <a:round/>
      </a:ln>
    </cs:spPr>
  </cs:seriesLine>
  <cs:title>
    <cs:lnRef idx="0"/>
    <cs:fillRef idx="0"/>
    <cs:effectRef idx="0"/>
    <cs:fontRef idx="minor">
      <a:srgbClr val="000000">
        <a:lumMod val="65000"/>
        <a:lumOff val="35000"/>
      </a:srgbClr>
    </cs:fontRef>
    <cs:defRPr sz="1860" b="0" kern="1200" spc="0" baseline="0"/>
  </cs:title>
  <cs:trendline>
    <cs:lnRef idx="0">
      <cs:styleClr val="auto"/>
    </cs:lnRef>
    <cs:fillRef idx="0"/>
    <cs:effectRef idx="0"/>
    <cs:fontRef idx="minor">
      <a:srgbClr val="000000"/>
    </cs:fontRef>
    <cs:spPr>
      <a:ln w="19050" cap="rnd">
        <a:solidFill>
          <a:srgbClr val="FFFFFF"/>
        </a:solidFill>
        <a:prstDash val="sysDot"/>
      </a:ln>
    </cs:spPr>
  </cs:trendline>
  <cs:trendlineLabel>
    <cs:lnRef idx="0"/>
    <cs:fillRef idx="0"/>
    <cs:effectRef idx="0"/>
    <cs:fontRef idx="minor">
      <a:srgbClr val="000000">
        <a:lumMod val="65000"/>
        <a:lumOff val="35000"/>
      </a:srgbClr>
    </cs:fontRef>
    <cs:defRPr sz="1195" kern="1200"/>
  </cs:trendlineLabel>
  <cs:upBar>
    <cs:lnRef idx="0"/>
    <cs:fillRef idx="0"/>
    <cs:effectRef idx="0"/>
    <cs:fontRef idx="minor">
      <a:srgbClr val="000000"/>
    </cs:fontRef>
    <cs:spPr>
      <a:solidFill>
        <a:srgbClr val="FFFFFF"/>
      </a:solidFill>
      <a:ln w="9525" cap="flat" cmpd="sng" algn="ctr">
        <a:solidFill>
          <a:srgbClr val="000000">
            <a:lumMod val="65000"/>
            <a:lumOff val="35000"/>
          </a:srgbClr>
        </a:solidFill>
        <a:round/>
      </a:ln>
    </cs:spPr>
  </cs:upBar>
  <cs:valueAxis>
    <cs:lnRef idx="0"/>
    <cs:fillRef idx="0"/>
    <cs:effectRef idx="0"/>
    <cs:fontRef idx="minor">
      <a:srgbClr val="000000">
        <a:lumMod val="65000"/>
        <a:lumOff val="35000"/>
      </a:srgbClr>
    </cs:fontRef>
    <cs:defRPr sz="1195" kern="1200"/>
  </cs:valueAxis>
  <cs:wall>
    <cs:lnRef idx="0"/>
    <cs:fillRef idx="0"/>
    <cs:effectRef idx="0"/>
    <cs:fontRef idx="minor">
      <a:srgbClr val="000000"/>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rgbClr val="000000">
        <a:lumMod val="65000"/>
        <a:lumOff val="35000"/>
      </a:srgbClr>
    </cs:fontRef>
    <cs:defRPr sz="1330" kern="1200"/>
  </cs:axisTitle>
  <cs:categoryAxis>
    <cs:lnRef idx="0"/>
    <cs:fillRef idx="0"/>
    <cs:effectRef idx="0"/>
    <cs:fontRef idx="minor">
      <a:srgbClr val="000000">
        <a:lumMod val="65000"/>
        <a:lumOff val="35000"/>
      </a:srgbClr>
    </cs:fontRef>
    <cs:spPr>
      <a:ln w="9525" cap="flat" cmpd="sng" algn="ctr">
        <a:solidFill>
          <a:srgbClr val="000000">
            <a:lumMod val="15000"/>
            <a:lumOff val="85000"/>
          </a:srgbClr>
        </a:solidFill>
        <a:round/>
      </a:ln>
    </cs:spPr>
    <cs:defRPr sz="1195" kern="1200"/>
  </cs:categoryAxis>
  <cs:chartArea mods="allowNoFillOverride allowNoLineOverride">
    <cs:lnRef idx="0"/>
    <cs:fillRef idx="0"/>
    <cs:effectRef idx="0"/>
    <cs:fontRef idx="minor">
      <a:srgbClr val="000000"/>
    </cs:fontRef>
    <cs:spPr>
      <a:solidFill>
        <a:srgbClr val="FFFFFF"/>
      </a:solidFill>
      <a:ln w="9525" cap="flat" cmpd="sng" algn="ctr">
        <a:solidFill>
          <a:srgbClr val="000000">
            <a:lumMod val="15000"/>
            <a:lumOff val="85000"/>
          </a:srgbClr>
        </a:solidFill>
        <a:round/>
      </a:ln>
    </cs:spPr>
    <cs:defRPr sz="1195" kern="1200"/>
  </cs:chartArea>
  <cs:dataLabel>
    <cs:lnRef idx="0"/>
    <cs:fillRef idx="0"/>
    <cs:effectRef idx="0"/>
    <cs:fontRef idx="minor">
      <a:srgbClr val="000000">
        <a:lumMod val="75000"/>
        <a:lumOff val="25000"/>
      </a:srgbClr>
    </cs:fontRef>
    <cs:defRPr sz="1195" kern="1200"/>
  </cs:dataLabel>
  <cs:dataLabelCallout>
    <cs:lnRef idx="0"/>
    <cs:fillRef idx="0"/>
    <cs:effectRef idx="0"/>
    <cs:fontRef idx="minor">
      <a:srgbClr val="000000">
        <a:lumMod val="65000"/>
        <a:lumOff val="35000"/>
      </a:srgbClr>
    </cs:fontRef>
    <cs:spPr>
      <a:solidFill>
        <a:srgbClr val="FFFFFF"/>
      </a:solidFill>
      <a:ln>
        <a:solidFill>
          <a:srgbClr val="000000">
            <a:lumMod val="25000"/>
            <a:lumOff val="75000"/>
          </a:srgb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rgbClr val="000000"/>
    </cs:fontRef>
    <cs:spPr>
      <a:ln w="19050">
        <a:solidFill>
          <a:srgbClr val="FFFFFF"/>
        </a:solidFill>
      </a:ln>
    </cs:spPr>
  </cs:dataPoint>
  <cs:dataPoint3D>
    <cs:lnRef idx="0"/>
    <cs:fillRef idx="1">
      <cs:styleClr val="auto"/>
    </cs:fillRef>
    <cs:effectRef idx="0"/>
    <cs:fontRef idx="minor">
      <a:srgbClr val="000000"/>
    </cs:fontRef>
    <cs:spPr>
      <a:ln w="25400">
        <a:solidFill>
          <a:srgbClr val="FFFFFF"/>
        </a:solidFill>
      </a:ln>
    </cs:spPr>
  </cs:dataPoint3D>
  <cs:dataPointLine>
    <cs:lnRef idx="0">
      <cs:styleClr val="auto"/>
    </cs:lnRef>
    <cs:fillRef idx="0"/>
    <cs:effectRef idx="0"/>
    <cs:fontRef idx="minor">
      <a:srgbClr val="000000"/>
    </cs:fontRef>
    <cs:spPr>
      <a:ln w="28575" cap="rnd">
        <a:solidFill>
          <a:srgbClr val="FFFFFF"/>
        </a:solidFill>
        <a:round/>
      </a:ln>
    </cs:spPr>
  </cs:dataPointLine>
  <cs:dataPointMarker>
    <cs:lnRef idx="0">
      <cs:styleClr val="auto"/>
    </cs:lnRef>
    <cs:fillRef idx="1">
      <cs:styleClr val="auto"/>
    </cs:fillRef>
    <cs:effectRef idx="0"/>
    <cs:fontRef idx="minor">
      <a:srgbClr val="000000"/>
    </cs:fontRef>
    <cs:spPr>
      <a:ln w="9525">
        <a:solidFill>
          <a:srgbClr val="FFFFFF"/>
        </a:solidFill>
      </a:ln>
    </cs:spPr>
  </cs:dataPointMarker>
  <cs:dataPointMarkerLayout symbol="circle" size="5"/>
  <cs:dataPointWireframe>
    <cs:lnRef idx="0">
      <cs:styleClr val="auto"/>
    </cs:lnRef>
    <cs:fillRef idx="0"/>
    <cs:effectRef idx="0"/>
    <cs:fontRef idx="minor">
      <a:srgbClr val="000000"/>
    </cs:fontRef>
    <cs:spPr>
      <a:ln w="9525" cap="rnd">
        <a:solidFill>
          <a:srgbClr val="FFFFFF"/>
        </a:solidFill>
        <a:round/>
      </a:ln>
    </cs:spPr>
  </cs:dataPointWireframe>
  <cs:dataTable>
    <cs:lnRef idx="0"/>
    <cs:fillRef idx="0"/>
    <cs:effectRef idx="0"/>
    <cs:fontRef idx="minor">
      <a:srgbClr val="000000">
        <a:lumMod val="65000"/>
        <a:lumOff val="35000"/>
      </a:srgbClr>
    </cs:fontRef>
    <cs:spPr>
      <a:noFill/>
      <a:ln w="9525" cap="flat" cmpd="sng" algn="ctr">
        <a:solidFill>
          <a:srgbClr val="000000">
            <a:lumMod val="15000"/>
            <a:lumOff val="85000"/>
          </a:srgbClr>
        </a:solidFill>
        <a:round/>
      </a:ln>
    </cs:spPr>
    <cs:defRPr sz="1195" kern="1200"/>
  </cs:dataTable>
  <cs:downBar>
    <cs:lnRef idx="0"/>
    <cs:fillRef idx="0"/>
    <cs:effectRef idx="0"/>
    <cs:fontRef idx="minor">
      <a:srgbClr val="000000"/>
    </cs:fontRef>
    <cs:spPr>
      <a:solidFill>
        <a:srgbClr val="000000">
          <a:lumMod val="75000"/>
          <a:lumOff val="25000"/>
        </a:srgbClr>
      </a:solidFill>
      <a:ln w="9525" cap="flat" cmpd="sng" algn="ctr">
        <a:solidFill>
          <a:srgbClr val="000000">
            <a:lumMod val="65000"/>
            <a:lumOff val="35000"/>
          </a:srgbClr>
        </a:solidFill>
        <a:round/>
      </a:ln>
    </cs:spPr>
  </cs:downBar>
  <cs:dropLine>
    <cs:lnRef idx="0"/>
    <cs:fillRef idx="0"/>
    <cs:effectRef idx="0"/>
    <cs:fontRef idx="minor">
      <a:srgbClr val="000000"/>
    </cs:fontRef>
    <cs:spPr>
      <a:ln w="9525" cap="flat" cmpd="sng" algn="ctr">
        <a:solidFill>
          <a:srgbClr val="000000">
            <a:lumMod val="35000"/>
            <a:lumOff val="65000"/>
          </a:srgbClr>
        </a:solidFill>
        <a:round/>
      </a:ln>
    </cs:spPr>
  </cs:dropLine>
  <cs:errorBar>
    <cs:lnRef idx="0"/>
    <cs:fillRef idx="0"/>
    <cs:effectRef idx="0"/>
    <cs:fontRef idx="minor">
      <a:srgbClr val="000000"/>
    </cs:fontRef>
    <cs:spPr>
      <a:ln w="9525" cap="flat" cmpd="sng" algn="ctr">
        <a:solidFill>
          <a:srgbClr val="000000">
            <a:lumMod val="65000"/>
            <a:lumOff val="35000"/>
          </a:srgbClr>
        </a:solidFill>
        <a:round/>
      </a:ln>
    </cs:spPr>
  </cs:errorBar>
  <cs:floor>
    <cs:lnRef idx="0"/>
    <cs:fillRef idx="0"/>
    <cs:effectRef idx="0"/>
    <cs:fontRef idx="minor">
      <a:srgbClr val="000000"/>
    </cs:fontRef>
    <cs:spPr>
      <a:noFill/>
      <a:ln>
        <a:noFill/>
      </a:ln>
    </cs:spPr>
  </cs:floor>
  <cs:gridlineMajor>
    <cs:lnRef idx="0"/>
    <cs:fillRef idx="0"/>
    <cs:effectRef idx="0"/>
    <cs:fontRef idx="minor">
      <a:srgbClr val="000000"/>
    </cs:fontRef>
    <cs:spPr>
      <a:ln w="9525" cap="flat" cmpd="sng" algn="ctr">
        <a:solidFill>
          <a:srgbClr val="000000">
            <a:lumMod val="15000"/>
            <a:lumOff val="85000"/>
          </a:srgbClr>
        </a:solidFill>
        <a:round/>
      </a:ln>
    </cs:spPr>
  </cs:gridlineMajor>
  <cs:gridlineMinor>
    <cs:lnRef idx="0"/>
    <cs:fillRef idx="0"/>
    <cs:effectRef idx="0"/>
    <cs:fontRef idx="minor">
      <a:srgbClr val="000000"/>
    </cs:fontRef>
    <cs:spPr>
      <a:ln w="9525" cap="flat" cmpd="sng" algn="ctr">
        <a:solidFill>
          <a:srgbClr val="000000">
            <a:lumMod val="5000"/>
            <a:lumOff val="95000"/>
          </a:srgbClr>
        </a:solidFill>
        <a:round/>
      </a:ln>
    </cs:spPr>
  </cs:gridlineMinor>
  <cs:hiLoLine>
    <cs:lnRef idx="0"/>
    <cs:fillRef idx="0"/>
    <cs:effectRef idx="0"/>
    <cs:fontRef idx="minor">
      <a:srgbClr val="000000"/>
    </cs:fontRef>
    <cs:spPr>
      <a:ln w="9525" cap="flat" cmpd="sng" algn="ctr">
        <a:solidFill>
          <a:srgbClr val="000000">
            <a:lumMod val="50000"/>
            <a:lumOff val="50000"/>
          </a:srgbClr>
        </a:solidFill>
        <a:round/>
      </a:ln>
    </cs:spPr>
  </cs:hiLoLine>
  <cs:leaderLine>
    <cs:lnRef idx="0"/>
    <cs:fillRef idx="0"/>
    <cs:effectRef idx="0"/>
    <cs:fontRef idx="minor">
      <a:srgbClr val="000000"/>
    </cs:fontRef>
    <cs:spPr>
      <a:ln w="9525" cap="flat" cmpd="sng" algn="ctr">
        <a:solidFill>
          <a:srgbClr val="000000">
            <a:lumMod val="35000"/>
            <a:lumOff val="65000"/>
          </a:srgbClr>
        </a:solidFill>
        <a:round/>
      </a:ln>
    </cs:spPr>
  </cs:leaderLine>
  <cs:legend>
    <cs:lnRef idx="0"/>
    <cs:fillRef idx="0"/>
    <cs:effectRef idx="0"/>
    <cs:fontRef idx="minor">
      <a:srgbClr val="000000">
        <a:lumMod val="65000"/>
        <a:lumOff val="35000"/>
      </a:srgbClr>
    </cs:fontRef>
    <cs:defRPr sz="1195" kern="1200"/>
  </cs:legend>
  <cs:plotArea mods="allowNoFillOverride allowNoLineOverride">
    <cs:lnRef idx="0"/>
    <cs:fillRef idx="0"/>
    <cs:effectRef idx="0"/>
    <cs:fontRef idx="minor">
      <a:srgbClr val="000000"/>
    </cs:fontRef>
  </cs:plotArea>
  <cs:plotArea3D mods="allowNoFillOverride allowNoLineOverride">
    <cs:lnRef idx="0"/>
    <cs:fillRef idx="0"/>
    <cs:effectRef idx="0"/>
    <cs:fontRef idx="minor">
      <a:srgbClr val="000000"/>
    </cs:fontRef>
  </cs:plotArea3D>
  <cs:seriesAxis>
    <cs:lnRef idx="0"/>
    <cs:fillRef idx="0"/>
    <cs:effectRef idx="0"/>
    <cs:fontRef idx="minor">
      <a:srgbClr val="000000">
        <a:lumMod val="65000"/>
        <a:lumOff val="35000"/>
      </a:srgbClr>
    </cs:fontRef>
    <cs:defRPr sz="1195" kern="1200"/>
  </cs:seriesAxis>
  <cs:seriesLine>
    <cs:lnRef idx="0"/>
    <cs:fillRef idx="0"/>
    <cs:effectRef idx="0"/>
    <cs:fontRef idx="minor">
      <a:srgbClr val="000000"/>
    </cs:fontRef>
    <cs:spPr>
      <a:ln w="9525" cap="flat" cmpd="sng" algn="ctr">
        <a:solidFill>
          <a:srgbClr val="000000">
            <a:lumMod val="35000"/>
            <a:lumOff val="65000"/>
          </a:srgbClr>
        </a:solidFill>
        <a:round/>
      </a:ln>
    </cs:spPr>
  </cs:seriesLine>
  <cs:title>
    <cs:lnRef idx="0"/>
    <cs:fillRef idx="0"/>
    <cs:effectRef idx="0"/>
    <cs:fontRef idx="minor">
      <a:srgbClr val="000000">
        <a:lumMod val="65000"/>
        <a:lumOff val="35000"/>
      </a:srgbClr>
    </cs:fontRef>
    <cs:defRPr sz="1860" b="0" kern="1200" spc="0" baseline="0"/>
  </cs:title>
  <cs:trendline>
    <cs:lnRef idx="0">
      <cs:styleClr val="auto"/>
    </cs:lnRef>
    <cs:fillRef idx="0"/>
    <cs:effectRef idx="0"/>
    <cs:fontRef idx="minor">
      <a:srgbClr val="000000"/>
    </cs:fontRef>
    <cs:spPr>
      <a:ln w="19050" cap="rnd">
        <a:solidFill>
          <a:srgbClr val="FFFFFF"/>
        </a:solidFill>
        <a:prstDash val="sysDot"/>
      </a:ln>
    </cs:spPr>
  </cs:trendline>
  <cs:trendlineLabel>
    <cs:lnRef idx="0"/>
    <cs:fillRef idx="0"/>
    <cs:effectRef idx="0"/>
    <cs:fontRef idx="minor">
      <a:srgbClr val="000000">
        <a:lumMod val="65000"/>
        <a:lumOff val="35000"/>
      </a:srgbClr>
    </cs:fontRef>
    <cs:defRPr sz="1195" kern="1200"/>
  </cs:trendlineLabel>
  <cs:upBar>
    <cs:lnRef idx="0"/>
    <cs:fillRef idx="0"/>
    <cs:effectRef idx="0"/>
    <cs:fontRef idx="minor">
      <a:srgbClr val="000000"/>
    </cs:fontRef>
    <cs:spPr>
      <a:solidFill>
        <a:srgbClr val="FFFFFF"/>
      </a:solidFill>
      <a:ln w="9525" cap="flat" cmpd="sng" algn="ctr">
        <a:solidFill>
          <a:srgbClr val="000000">
            <a:lumMod val="65000"/>
            <a:lumOff val="35000"/>
          </a:srgbClr>
        </a:solidFill>
        <a:round/>
      </a:ln>
    </cs:spPr>
  </cs:upBar>
  <cs:valueAxis>
    <cs:lnRef idx="0"/>
    <cs:fillRef idx="0"/>
    <cs:effectRef idx="0"/>
    <cs:fontRef idx="minor">
      <a:srgbClr val="000000">
        <a:lumMod val="65000"/>
        <a:lumOff val="35000"/>
      </a:srgbClr>
    </cs:fontRef>
    <cs:defRPr sz="1195" kern="1200"/>
  </cs:valueAxis>
  <cs:wall>
    <cs:lnRef idx="0"/>
    <cs:fillRef idx="0"/>
    <cs:effectRef idx="0"/>
    <cs:fontRef idx="minor">
      <a:srgbClr val="000000"/>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7" name="幻灯片图像占位符 1"/>
          <p:cNvSpPr>
            <a:spLocks noGrp="1" noRot="1" noChangeAspect="1" noTextEdit="1"/>
          </p:cNvSpPr>
          <p:nvPr>
            <p:ph type="sldImg"/>
          </p:nvPr>
        </p:nvSpPr>
        <p:spPr>
          <a:ln>
            <a:solidFill>
              <a:srgbClr val="000000"/>
            </a:solidFill>
            <a:miter/>
          </a:ln>
        </p:spPr>
      </p:sp>
      <p:sp>
        <p:nvSpPr>
          <p:cNvPr id="39938" name="备注占位符 2"/>
          <p:cNvSpPr>
            <a:spLocks noGrp="1"/>
          </p:cNvSpPr>
          <p:nvPr>
            <p:ph type="body"/>
          </p:nvPr>
        </p:nvSpPr>
        <p:spPr>
          <a:noFill/>
          <a:ln>
            <a:noFill/>
          </a:ln>
        </p:spPr>
        <p:txBody>
          <a:bodyPr wrap="square" lIns="91440" tIns="45720" rIns="91440" bIns="45720" anchor="t"/>
          <a:p>
            <a:pPr lvl="0">
              <a:spcBef>
                <a:spcPct val="0"/>
              </a:spcBef>
            </a:pPr>
            <a:r>
              <a:rPr lang="zh-CN" altLang="en-US" dirty="0"/>
              <a:t>模板来自于 </a:t>
            </a:r>
            <a:r>
              <a:rPr lang="en-US" altLang="zh-CN" dirty="0"/>
              <a:t>https://www.ppthui.com    【PPT</a:t>
            </a:r>
            <a:r>
              <a:rPr lang="zh-CN" altLang="en-US" dirty="0"/>
              <a:t>汇</a:t>
            </a:r>
            <a:r>
              <a:rPr lang="en-US" altLang="zh-CN" dirty="0"/>
              <a:t>】</a:t>
            </a:r>
            <a:endParaRPr lang="zh-CN" altLang="en-US" dirty="0"/>
          </a:p>
        </p:txBody>
      </p:sp>
      <p:sp>
        <p:nvSpPr>
          <p:cNvPr id="39939" name="灯片编号占位符 3"/>
          <p:cNvSpPr>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p>
            <a:pPr lvl="0" algn="r" eaLnBrk="1" hangingPunct="1"/>
            <a:fld id="{9A0DB2DC-4C9A-4742-B13C-FB6460FD3503}" type="slidenum">
              <a:rPr lang="zh-CN" altLang="en-US" sz="1200">
                <a:solidFill>
                  <a:srgbClr val="000000"/>
                </a:solidFill>
                <a:latin typeface="Calibri" panose="020F0502020204030204" pitchFamily="34" charset="0"/>
                <a:ea typeface="宋体" panose="02010600030101010101" pitchFamily="2" charset="-122"/>
              </a:rPr>
            </a:fld>
            <a:endParaRPr lang="zh-CN" altLang="en-US" sz="1200">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BA21117A-364B-4A74-A25B-6382B310B86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1AF343-A40F-46C4-B868-C98ABB7DC4D5}"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A21117A-364B-4A74-A25B-6382B310B86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1AF343-A40F-46C4-B868-C98ABB7DC4D5}"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A21117A-364B-4A74-A25B-6382B310B86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1AF343-A40F-46C4-B868-C98ABB7DC4D5}"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A21117A-364B-4A74-A25B-6382B310B86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1AF343-A40F-46C4-B868-C98ABB7DC4D5}"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BA21117A-364B-4A74-A25B-6382B310B86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1AF343-A40F-46C4-B868-C98ABB7DC4D5}"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BA21117A-364B-4A74-A25B-6382B310B86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41AF343-A40F-46C4-B868-C98ABB7DC4D5}"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BA21117A-364B-4A74-A25B-6382B310B86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41AF343-A40F-46C4-B868-C98ABB7DC4D5}"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BA21117A-364B-4A74-A25B-6382B310B86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41AF343-A40F-46C4-B868-C98ABB7DC4D5}"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A21117A-364B-4A74-A25B-6382B310B86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41AF343-A40F-46C4-B868-C98ABB7DC4D5}"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A21117A-364B-4A74-A25B-6382B310B86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41AF343-A40F-46C4-B868-C98ABB7DC4D5}"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A21117A-364B-4A74-A25B-6382B310B86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41AF343-A40F-46C4-B868-C98ABB7DC4D5}"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21117A-364B-4A74-A25B-6382B310B86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1AF343-A40F-46C4-B868-C98ABB7DC4D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jpeg"/><Relationship Id="rId1"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9.jpeg"/><Relationship Id="rId2" Type="http://schemas.openxmlformats.org/officeDocument/2006/relationships/image" Target="../media/image11.jpeg"/><Relationship Id="rId1" Type="http://schemas.openxmlformats.org/officeDocument/2006/relationships/image" Target="../media/image1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1.jpeg"/><Relationship Id="rId2" Type="http://schemas.openxmlformats.org/officeDocument/2006/relationships/image" Target="../media/image13.jpeg"/><Relationship Id="rId1" Type="http://schemas.openxmlformats.org/officeDocument/2006/relationships/image" Target="../media/image12.jpe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7.jpeg"/><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0.jpeg"/><Relationship Id="rId2" Type="http://schemas.openxmlformats.org/officeDocument/2006/relationships/chart" Target="../charts/chart2.xml"/><Relationship Id="rId1" Type="http://schemas.openxmlformats.org/officeDocument/2006/relationships/chart" Target="../charts/char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1.png"/></Relationships>
</file>

<file path=ppt/slides/_rels/slide3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0.jpeg"/><Relationship Id="rId7" Type="http://schemas.openxmlformats.org/officeDocument/2006/relationships/tags" Target="../tags/tag2.xml"/><Relationship Id="rId6" Type="http://schemas.openxmlformats.org/officeDocument/2006/relationships/image" Target="../media/image19.png"/><Relationship Id="rId5" Type="http://schemas.openxmlformats.org/officeDocument/2006/relationships/tags" Target="../tags/tag1.xml"/><Relationship Id="rId4" Type="http://schemas.openxmlformats.org/officeDocument/2006/relationships/hyperlink" Target="https://www.ppthui.com/jieri/" TargetMode="External"/><Relationship Id="rId3" Type="http://schemas.openxmlformats.org/officeDocument/2006/relationships/hyperlink" Target="https://www.ppthui.com/gongzuo/" TargetMode="External"/><Relationship Id="rId2" Type="http://schemas.openxmlformats.org/officeDocument/2006/relationships/hyperlink" Target="https://www.ppthui.com/hangye/" TargetMode="External"/><Relationship Id="rId10" Type="http://schemas.openxmlformats.org/officeDocument/2006/relationships/notesSlide" Target="../notesSlides/notesSlide1.xml"/><Relationship Id="rId1" Type="http://schemas.openxmlformats.org/officeDocument/2006/relationships/hyperlink" Target="https://www.ppthui.com/jingpin/"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jpeg"/><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形状 28"/>
          <p:cNvSpPr/>
          <p:nvPr/>
        </p:nvSpPr>
        <p:spPr>
          <a:xfrm>
            <a:off x="6882836" y="0"/>
            <a:ext cx="5309163" cy="6858000"/>
          </a:xfrm>
          <a:custGeom>
            <a:avLst/>
            <a:gdLst>
              <a:gd name="connsiteX0" fmla="*/ 1390188 w 5309163"/>
              <a:gd name="connsiteY0" fmla="*/ 0 h 6858000"/>
              <a:gd name="connsiteX1" fmla="*/ 5309163 w 5309163"/>
              <a:gd name="connsiteY1" fmla="*/ 0 h 6858000"/>
              <a:gd name="connsiteX2" fmla="*/ 5309163 w 5309163"/>
              <a:gd name="connsiteY2" fmla="*/ 6858000 h 6858000"/>
              <a:gd name="connsiteX3" fmla="*/ 0 w 5309163"/>
              <a:gd name="connsiteY3" fmla="*/ 6858000 h 6858000"/>
              <a:gd name="connsiteX4" fmla="*/ 1390188 w 530916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9163" h="6858000">
                <a:moveTo>
                  <a:pt x="1390188" y="0"/>
                </a:moveTo>
                <a:lnTo>
                  <a:pt x="5309163" y="0"/>
                </a:lnTo>
                <a:lnTo>
                  <a:pt x="5309163" y="6858000"/>
                </a:lnTo>
                <a:lnTo>
                  <a:pt x="0" y="6858000"/>
                </a:lnTo>
                <a:lnTo>
                  <a:pt x="1390188" y="0"/>
                </a:lnTo>
                <a:close/>
              </a:path>
            </a:pathLst>
          </a:custGeom>
          <a:solidFill>
            <a:srgbClr val="031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17" name="等腰三角形 16"/>
          <p:cNvSpPr/>
          <p:nvPr/>
        </p:nvSpPr>
        <p:spPr>
          <a:xfrm rot="19622149">
            <a:off x="6576686" y="2607155"/>
            <a:ext cx="3117167" cy="1626885"/>
          </a:xfrm>
          <a:prstGeom prst="triangle">
            <a:avLst>
              <a:gd name="adj" fmla="val 50438"/>
            </a:avLst>
          </a:prstGeom>
          <a:solidFill>
            <a:srgbClr val="D6AD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16" name="任意多边形: 形状 15"/>
          <p:cNvSpPr/>
          <p:nvPr/>
        </p:nvSpPr>
        <p:spPr>
          <a:xfrm>
            <a:off x="1291961" y="1627849"/>
            <a:ext cx="8593583" cy="1627188"/>
          </a:xfrm>
          <a:custGeom>
            <a:avLst/>
            <a:gdLst>
              <a:gd name="connsiteX0" fmla="*/ 750491 w 7927058"/>
              <a:gd name="connsiteY0" fmla="*/ 0 h 1500982"/>
              <a:gd name="connsiteX1" fmla="*/ 2547079 w 7927058"/>
              <a:gd name="connsiteY1" fmla="*/ 0 h 1500982"/>
              <a:gd name="connsiteX2" fmla="*/ 6130470 w 7927058"/>
              <a:gd name="connsiteY2" fmla="*/ 0 h 1500982"/>
              <a:gd name="connsiteX3" fmla="*/ 7927058 w 7927058"/>
              <a:gd name="connsiteY3" fmla="*/ 0 h 1500982"/>
              <a:gd name="connsiteX4" fmla="*/ 7927058 w 7927058"/>
              <a:gd name="connsiteY4" fmla="*/ 1500982 h 1500982"/>
              <a:gd name="connsiteX5" fmla="*/ 6130470 w 7927058"/>
              <a:gd name="connsiteY5" fmla="*/ 1500982 h 1500982"/>
              <a:gd name="connsiteX6" fmla="*/ 6130470 w 7927058"/>
              <a:gd name="connsiteY6" fmla="*/ 1500982 h 1500982"/>
              <a:gd name="connsiteX7" fmla="*/ 750491 w 7927058"/>
              <a:gd name="connsiteY7" fmla="*/ 1500981 h 1500982"/>
              <a:gd name="connsiteX8" fmla="*/ 3875 w 7927058"/>
              <a:gd name="connsiteY8" fmla="*/ 827223 h 1500982"/>
              <a:gd name="connsiteX9" fmla="*/ 0 w 7927058"/>
              <a:gd name="connsiteY9" fmla="*/ 750491 h 1500982"/>
              <a:gd name="connsiteX10" fmla="*/ 3875 w 7927058"/>
              <a:gd name="connsiteY10" fmla="*/ 673758 h 1500982"/>
              <a:gd name="connsiteX11" fmla="*/ 750491 w 7927058"/>
              <a:gd name="connsiteY11" fmla="*/ 0 h 150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7058" h="1500982">
                <a:moveTo>
                  <a:pt x="750491" y="0"/>
                </a:moveTo>
                <a:lnTo>
                  <a:pt x="2547079" y="0"/>
                </a:lnTo>
                <a:lnTo>
                  <a:pt x="6130470" y="0"/>
                </a:lnTo>
                <a:lnTo>
                  <a:pt x="7927058" y="0"/>
                </a:lnTo>
                <a:lnTo>
                  <a:pt x="7927058" y="1500982"/>
                </a:lnTo>
                <a:lnTo>
                  <a:pt x="6130470" y="1500982"/>
                </a:lnTo>
                <a:lnTo>
                  <a:pt x="6130470" y="1500982"/>
                </a:lnTo>
                <a:lnTo>
                  <a:pt x="750491" y="1500981"/>
                </a:lnTo>
                <a:cubicBezTo>
                  <a:pt x="361911" y="1500981"/>
                  <a:pt x="42307" y="1205663"/>
                  <a:pt x="3875" y="827223"/>
                </a:cubicBezTo>
                <a:lnTo>
                  <a:pt x="0" y="750491"/>
                </a:lnTo>
                <a:lnTo>
                  <a:pt x="3875" y="673758"/>
                </a:lnTo>
                <a:cubicBezTo>
                  <a:pt x="42307" y="295318"/>
                  <a:pt x="361911" y="0"/>
                  <a:pt x="750491" y="0"/>
                </a:cubicBezTo>
                <a:close/>
              </a:path>
            </a:pathLst>
          </a:custGeom>
          <a:solidFill>
            <a:srgbClr val="FFCC00"/>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33" name="文本框 32"/>
          <p:cNvSpPr txBox="1"/>
          <p:nvPr/>
        </p:nvSpPr>
        <p:spPr>
          <a:xfrm>
            <a:off x="2024619" y="1918223"/>
            <a:ext cx="7370585" cy="1046440"/>
          </a:xfrm>
          <a:prstGeom prst="rect">
            <a:avLst/>
          </a:prstGeom>
          <a:noFill/>
        </p:spPr>
        <p:txBody>
          <a:bodyPr wrap="square" rtlCol="0">
            <a:spAutoFit/>
          </a:bodyPr>
          <a:lstStyle/>
          <a:p>
            <a:pPr algn="dist"/>
            <a:r>
              <a:rPr lang="zh-CN" altLang="en-US" sz="6200" b="1" dirty="0">
                <a:solidFill>
                  <a:srgbClr val="031F37"/>
                </a:solidFill>
                <a:ea typeface="微软雅黑" panose="020B0503020204020204" pitchFamily="34" charset="-122"/>
              </a:rPr>
              <a:t>年终述职汇报</a:t>
            </a:r>
            <a:r>
              <a:rPr lang="en-US" altLang="zh-CN" sz="6200" b="1" dirty="0">
                <a:solidFill>
                  <a:srgbClr val="031F37"/>
                </a:solidFill>
                <a:ea typeface="微软雅黑" panose="020B0503020204020204" pitchFamily="34" charset="-122"/>
              </a:rPr>
              <a:t>PPT</a:t>
            </a:r>
            <a:endParaRPr lang="zh-CN" altLang="en-US" sz="6200" b="1" dirty="0">
              <a:solidFill>
                <a:srgbClr val="031F37"/>
              </a:solidFill>
              <a:ea typeface="微软雅黑" panose="020B0503020204020204" pitchFamily="34" charset="-122"/>
            </a:endParaRPr>
          </a:p>
        </p:txBody>
      </p:sp>
      <p:sp>
        <p:nvSpPr>
          <p:cNvPr id="34" name="文本框 33"/>
          <p:cNvSpPr txBox="1"/>
          <p:nvPr/>
        </p:nvSpPr>
        <p:spPr>
          <a:xfrm>
            <a:off x="2011918" y="3735767"/>
            <a:ext cx="5298911" cy="400110"/>
          </a:xfrm>
          <a:prstGeom prst="rect">
            <a:avLst/>
          </a:prstGeom>
          <a:noFill/>
        </p:spPr>
        <p:txBody>
          <a:bodyPr wrap="square" rtlCol="0">
            <a:spAutoFit/>
          </a:bodyPr>
          <a:lstStyle/>
          <a:p>
            <a:pPr algn="dist"/>
            <a:r>
              <a:rPr lang="zh-CN" altLang="en-US" sz="2000" dirty="0">
                <a:solidFill>
                  <a:srgbClr val="031F37"/>
                </a:solidFill>
                <a:ea typeface="微软雅黑" panose="020B0503020204020204" pitchFamily="34" charset="-122"/>
              </a:rPr>
              <a:t>工作概述 </a:t>
            </a:r>
            <a:r>
              <a:rPr lang="en-US" altLang="zh-CN" sz="2000" dirty="0">
                <a:solidFill>
                  <a:srgbClr val="031F37"/>
                </a:solidFill>
                <a:ea typeface="微软雅黑" panose="020B0503020204020204" pitchFamily="34" charset="-122"/>
              </a:rPr>
              <a:t>| </a:t>
            </a:r>
            <a:r>
              <a:rPr lang="zh-CN" altLang="en-US" sz="2000" dirty="0">
                <a:solidFill>
                  <a:srgbClr val="031F37"/>
                </a:solidFill>
                <a:ea typeface="微软雅黑" panose="020B0503020204020204" pitchFamily="34" charset="-122"/>
              </a:rPr>
              <a:t>完成情况 </a:t>
            </a:r>
            <a:r>
              <a:rPr lang="en-US" altLang="zh-CN" sz="2000" dirty="0">
                <a:solidFill>
                  <a:srgbClr val="031F37"/>
                </a:solidFill>
                <a:ea typeface="微软雅黑" panose="020B0503020204020204" pitchFamily="34" charset="-122"/>
              </a:rPr>
              <a:t>| </a:t>
            </a:r>
            <a:r>
              <a:rPr lang="zh-CN" altLang="en-US" sz="2000" dirty="0">
                <a:solidFill>
                  <a:srgbClr val="031F37"/>
                </a:solidFill>
                <a:ea typeface="微软雅黑" panose="020B0503020204020204" pitchFamily="34" charset="-122"/>
              </a:rPr>
              <a:t>存在不足 </a:t>
            </a:r>
            <a:r>
              <a:rPr lang="en-US" altLang="zh-CN" sz="2000" dirty="0">
                <a:solidFill>
                  <a:srgbClr val="031F37"/>
                </a:solidFill>
                <a:ea typeface="微软雅黑" panose="020B0503020204020204" pitchFamily="34" charset="-122"/>
              </a:rPr>
              <a:t>| </a:t>
            </a:r>
            <a:r>
              <a:rPr lang="zh-CN" altLang="en-US" sz="2000" dirty="0">
                <a:solidFill>
                  <a:srgbClr val="031F37"/>
                </a:solidFill>
                <a:ea typeface="微软雅黑" panose="020B0503020204020204" pitchFamily="34" charset="-122"/>
              </a:rPr>
              <a:t>新年计划</a:t>
            </a:r>
            <a:endParaRPr lang="zh-CN" altLang="en-US" sz="2000" dirty="0">
              <a:solidFill>
                <a:srgbClr val="031F37"/>
              </a:solidFill>
              <a:ea typeface="微软雅黑" panose="020B0503020204020204" pitchFamily="34" charset="-122"/>
            </a:endParaRPr>
          </a:p>
        </p:txBody>
      </p:sp>
      <p:sp>
        <p:nvSpPr>
          <p:cNvPr id="36" name="文本框 35"/>
          <p:cNvSpPr txBox="1"/>
          <p:nvPr/>
        </p:nvSpPr>
        <p:spPr>
          <a:xfrm>
            <a:off x="2367300" y="4221522"/>
            <a:ext cx="4814672" cy="757772"/>
          </a:xfrm>
          <a:prstGeom prst="rect">
            <a:avLst/>
          </a:prstGeom>
          <a:noFill/>
        </p:spPr>
        <p:txBody>
          <a:bodyPr wrap="square" rtlCol="0">
            <a:spAutoFit/>
          </a:bodyPr>
          <a:lstStyle/>
          <a:p>
            <a:pPr algn="r">
              <a:lnSpc>
                <a:spcPct val="150000"/>
              </a:lnSpc>
              <a:buNone/>
            </a:pPr>
            <a:r>
              <a:rPr lang="en-US" altLang="zh-CN" sz="1000" cap="all" spc="300" dirty="0">
                <a:solidFill>
                  <a:srgbClr val="031F37"/>
                </a:solidFill>
                <a:ea typeface="微软雅黑" panose="020B0503020204020204" pitchFamily="34" charset="-122"/>
                <a:cs typeface="Arial" panose="020B0604020202020204" pitchFamily="34" charset="0"/>
              </a:rPr>
              <a:t>Business report general summary PPT template  | is suitable </a:t>
            </a:r>
            <a:r>
              <a:rPr lang="en-US" altLang="zh-CN" sz="1000" cap="all" spc="300" dirty="0" err="1">
                <a:solidFill>
                  <a:srgbClr val="031F37"/>
                </a:solidFill>
                <a:ea typeface="微软雅黑" panose="020B0503020204020204" pitchFamily="34" charset="-122"/>
                <a:cs typeface="Arial" panose="020B0604020202020204" pitchFamily="34" charset="0"/>
              </a:rPr>
              <a:t>forreporting</a:t>
            </a:r>
            <a:r>
              <a:rPr lang="en-US" altLang="zh-CN" sz="1000" cap="all" spc="300" dirty="0">
                <a:solidFill>
                  <a:srgbClr val="031F37"/>
                </a:solidFill>
                <a:ea typeface="微软雅黑" panose="020B0503020204020204" pitchFamily="34" charset="-122"/>
                <a:cs typeface="Arial" panose="020B0604020202020204" pitchFamily="34" charset="0"/>
              </a:rPr>
              <a:t> on activities report </a:t>
            </a:r>
            <a:endParaRPr lang="zh-CN" altLang="en-US" sz="1000" cap="all" spc="300" dirty="0">
              <a:solidFill>
                <a:srgbClr val="031F37"/>
              </a:solidFill>
              <a:ea typeface="微软雅黑" panose="020B0503020204020204" pitchFamily="34" charset="-122"/>
              <a:cs typeface="Arial" panose="020B0604020202020204" pitchFamily="34" charset="0"/>
            </a:endParaRPr>
          </a:p>
        </p:txBody>
      </p:sp>
      <p:sp>
        <p:nvSpPr>
          <p:cNvPr id="37" name="文本框 36"/>
          <p:cNvSpPr txBox="1"/>
          <p:nvPr/>
        </p:nvSpPr>
        <p:spPr>
          <a:xfrm>
            <a:off x="5008299" y="5381486"/>
            <a:ext cx="1999000" cy="338554"/>
          </a:xfrm>
          <a:prstGeom prst="rect">
            <a:avLst/>
          </a:prstGeom>
          <a:noFill/>
        </p:spPr>
        <p:txBody>
          <a:bodyPr wrap="square" rtlCol="0">
            <a:spAutoFit/>
          </a:bodyPr>
          <a:lstStyle/>
          <a:p>
            <a:pPr algn="dist"/>
            <a:r>
              <a:rPr lang="zh-CN" altLang="en-US" sz="1600" dirty="0">
                <a:solidFill>
                  <a:srgbClr val="031F37"/>
                </a:solidFill>
                <a:ea typeface="微软雅黑" panose="020B0503020204020204" pitchFamily="34" charset="-122"/>
              </a:rPr>
              <a:t>时间：</a:t>
            </a:r>
            <a:r>
              <a:rPr lang="en-US" altLang="zh-CN" sz="1600" dirty="0">
                <a:solidFill>
                  <a:srgbClr val="031F37"/>
                </a:solidFill>
                <a:ea typeface="微软雅黑" panose="020B0503020204020204" pitchFamily="34" charset="-122"/>
              </a:rPr>
              <a:t>2020.X.XX</a:t>
            </a:r>
            <a:endParaRPr lang="zh-CN" altLang="en-US" sz="1600" dirty="0">
              <a:solidFill>
                <a:srgbClr val="031F37"/>
              </a:solidFill>
              <a:ea typeface="微软雅黑" panose="020B0503020204020204" pitchFamily="34" charset="-122"/>
            </a:endParaRPr>
          </a:p>
        </p:txBody>
      </p:sp>
      <p:sp>
        <p:nvSpPr>
          <p:cNvPr id="38" name="文本框 37"/>
          <p:cNvSpPr txBox="1"/>
          <p:nvPr/>
        </p:nvSpPr>
        <p:spPr>
          <a:xfrm>
            <a:off x="3060831" y="5381486"/>
            <a:ext cx="1865650" cy="337185"/>
          </a:xfrm>
          <a:prstGeom prst="rect">
            <a:avLst/>
          </a:prstGeom>
          <a:noFill/>
        </p:spPr>
        <p:txBody>
          <a:bodyPr wrap="square" rtlCol="0">
            <a:spAutoFit/>
          </a:bodyPr>
          <a:lstStyle/>
          <a:p>
            <a:pPr algn="dist"/>
            <a:r>
              <a:rPr lang="zh-CN" altLang="en-US" sz="1600" dirty="0">
                <a:solidFill>
                  <a:srgbClr val="031F37"/>
                </a:solidFill>
                <a:ea typeface="微软雅黑" panose="020B0503020204020204" pitchFamily="34" charset="-122"/>
              </a:rPr>
              <a:t>演讲人：</a:t>
            </a:r>
            <a:r>
              <a:rPr lang="en-US" altLang="zh-CN" sz="1600" dirty="0">
                <a:solidFill>
                  <a:srgbClr val="031F37"/>
                </a:solidFill>
                <a:ea typeface="微软雅黑" panose="020B0503020204020204" pitchFamily="34" charset="-122"/>
              </a:rPr>
              <a:t>PPT</a:t>
            </a:r>
            <a:r>
              <a:rPr lang="zh-CN" altLang="en-US" sz="1600" dirty="0">
                <a:solidFill>
                  <a:srgbClr val="031F37"/>
                </a:solidFill>
                <a:ea typeface="微软雅黑" panose="020B0503020204020204" pitchFamily="34" charset="-122"/>
              </a:rPr>
              <a:t>汇</a:t>
            </a:r>
            <a:endParaRPr lang="zh-CN" altLang="en-US" sz="1600" dirty="0">
              <a:solidFill>
                <a:srgbClr val="031F37"/>
              </a:solidFill>
              <a:ea typeface="微软雅黑" panose="020B0503020204020204" pitchFamily="34" charset="-122"/>
            </a:endParaRPr>
          </a:p>
        </p:txBody>
      </p:sp>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3021" t="43639" r="38585" b="44308"/>
          <a:stretch>
            <a:fillRect/>
          </a:stretch>
        </p:blipFill>
        <p:spPr>
          <a:xfrm>
            <a:off x="10413999" y="6338214"/>
            <a:ext cx="1480605" cy="353495"/>
          </a:xfrm>
          <a:prstGeom prst="rect">
            <a:avLst/>
          </a:prstGeom>
        </p:spPr>
      </p:pic>
      <p:pic>
        <p:nvPicPr>
          <p:cNvPr id="4" name="pd-5b8317c68bf12944">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304800" y="-6096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2000"/>
    </mc:Choice>
    <mc:Fallback>
      <p:transition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right)">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p:cTn id="26" dur="500" fill="hold"/>
                                        <p:tgtEl>
                                          <p:spTgt spid="33"/>
                                        </p:tgtEl>
                                        <p:attrNameLst>
                                          <p:attrName>ppt_w</p:attrName>
                                        </p:attrNameLst>
                                      </p:cBhvr>
                                      <p:tavLst>
                                        <p:tav tm="0">
                                          <p:val>
                                            <p:fltVal val="0"/>
                                          </p:val>
                                        </p:tav>
                                        <p:tav tm="100000">
                                          <p:val>
                                            <p:strVal val="#ppt_w"/>
                                          </p:val>
                                        </p:tav>
                                      </p:tavLst>
                                    </p:anim>
                                    <p:anim calcmode="lin" valueType="num">
                                      <p:cBhvr>
                                        <p:cTn id="27" dur="500" fill="hold"/>
                                        <p:tgtEl>
                                          <p:spTgt spid="33"/>
                                        </p:tgtEl>
                                        <p:attrNameLst>
                                          <p:attrName>ppt_h</p:attrName>
                                        </p:attrNameLst>
                                      </p:cBhvr>
                                      <p:tavLst>
                                        <p:tav tm="0">
                                          <p:val>
                                            <p:fltVal val="0"/>
                                          </p:val>
                                        </p:tav>
                                        <p:tav tm="100000">
                                          <p:val>
                                            <p:strVal val="#ppt_h"/>
                                          </p:val>
                                        </p:tav>
                                      </p:tavLst>
                                    </p:anim>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26" presetClass="emph" presetSubtype="0" fill="hold" grpId="0" nodeType="clickEffect">
                                  <p:stCondLst>
                                    <p:cond delay="0"/>
                                  </p:stCondLst>
                                  <p:childTnLst>
                                    <p:animEffect transition="out" filter="fade">
                                      <p:cBhvr>
                                        <p:cTn id="40" dur="500" tmFilter="0, 0; .2, .5; .8, .5; 1, 0"/>
                                        <p:tgtEl>
                                          <p:spTgt spid="36"/>
                                        </p:tgtEl>
                                      </p:cBhvr>
                                    </p:animEffect>
                                    <p:animScale>
                                      <p:cBhvr>
                                        <p:cTn id="41" dur="250" autoRev="1" fill="hold"/>
                                        <p:tgtEl>
                                          <p:spTgt spid="36"/>
                                        </p:tgtEl>
                                      </p:cBhvr>
                                      <p:by x="105000" y="105000"/>
                                    </p:animScale>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1000"/>
                                        <p:tgtEl>
                                          <p:spTgt spid="37"/>
                                        </p:tgtEl>
                                      </p:cBhvr>
                                    </p:animEffect>
                                    <p:anim calcmode="lin" valueType="num">
                                      <p:cBhvr>
                                        <p:cTn id="47" dur="1000" fill="hold"/>
                                        <p:tgtEl>
                                          <p:spTgt spid="37"/>
                                        </p:tgtEl>
                                        <p:attrNameLst>
                                          <p:attrName>ppt_x</p:attrName>
                                        </p:attrNameLst>
                                      </p:cBhvr>
                                      <p:tavLst>
                                        <p:tav tm="0">
                                          <p:val>
                                            <p:strVal val="#ppt_x"/>
                                          </p:val>
                                        </p:tav>
                                        <p:tav tm="100000">
                                          <p:val>
                                            <p:strVal val="#ppt_x"/>
                                          </p:val>
                                        </p:tav>
                                      </p:tavLst>
                                    </p:anim>
                                    <p:anim calcmode="lin" valueType="num">
                                      <p:cBhvr>
                                        <p:cTn id="48" dur="1000" fill="hold"/>
                                        <p:tgtEl>
                                          <p:spTgt spid="37"/>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1000"/>
                                        <p:tgtEl>
                                          <p:spTgt spid="38"/>
                                        </p:tgtEl>
                                      </p:cBhvr>
                                    </p:animEffect>
                                    <p:anim calcmode="lin" valueType="num">
                                      <p:cBhvr>
                                        <p:cTn id="52" dur="1000" fill="hold"/>
                                        <p:tgtEl>
                                          <p:spTgt spid="38"/>
                                        </p:tgtEl>
                                        <p:attrNameLst>
                                          <p:attrName>ppt_x</p:attrName>
                                        </p:attrNameLst>
                                      </p:cBhvr>
                                      <p:tavLst>
                                        <p:tav tm="0">
                                          <p:val>
                                            <p:strVal val="#ppt_x"/>
                                          </p:val>
                                        </p:tav>
                                        <p:tav tm="100000">
                                          <p:val>
                                            <p:strVal val="#ppt_x"/>
                                          </p:val>
                                        </p:tav>
                                      </p:tavLst>
                                    </p:anim>
                                    <p:anim calcmode="lin" valueType="num">
                                      <p:cBhvr>
                                        <p:cTn id="5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fade">
                                      <p:cBhvr>
                                        <p:cTn id="5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9" repeatCount="indefinite" fill="remove" display="0">
                  <p:stCondLst>
                    <p:cond delay="indefinite"/>
                  </p:stCondLst>
                  <p:endCondLst>
                    <p:cond evt="onStopAudio" delay="0">
                      <p:tgtEl>
                        <p:sldTgt/>
                      </p:tgtEl>
                    </p:cond>
                  </p:endCondLst>
                </p:cTn>
                <p:tgtEl>
                  <p:spTgt spid="4"/>
                </p:tgtEl>
              </p:cMediaNode>
            </p:audio>
          </p:childTnLst>
        </p:cTn>
      </p:par>
    </p:tnLst>
    <p:bldLst>
      <p:bldP spid="29" grpId="0" animBg="1"/>
      <p:bldP spid="17" grpId="0" animBg="1"/>
      <p:bldP spid="16" grpId="0" animBg="1"/>
      <p:bldP spid="33" grpId="0"/>
      <p:bldP spid="34" grpId="0"/>
      <p:bldP spid="36" grpId="0"/>
      <p:bldP spid="36" grpId="1"/>
      <p:bldP spid="37" grpId="0"/>
      <p:bldP spid="3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形状 11"/>
          <p:cNvSpPr/>
          <p:nvPr/>
        </p:nvSpPr>
        <p:spPr>
          <a:xfrm flipH="1" flipV="1">
            <a:off x="-1" y="0"/>
            <a:ext cx="5835316" cy="6858000"/>
          </a:xfrm>
          <a:custGeom>
            <a:avLst/>
            <a:gdLst>
              <a:gd name="connsiteX0" fmla="*/ 1390188 w 5309163"/>
              <a:gd name="connsiteY0" fmla="*/ 0 h 6858000"/>
              <a:gd name="connsiteX1" fmla="*/ 5309163 w 5309163"/>
              <a:gd name="connsiteY1" fmla="*/ 0 h 6858000"/>
              <a:gd name="connsiteX2" fmla="*/ 5309163 w 5309163"/>
              <a:gd name="connsiteY2" fmla="*/ 6858000 h 6858000"/>
              <a:gd name="connsiteX3" fmla="*/ 0 w 5309163"/>
              <a:gd name="connsiteY3" fmla="*/ 6858000 h 6858000"/>
              <a:gd name="connsiteX4" fmla="*/ 1390188 w 530916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9163" h="6858000">
                <a:moveTo>
                  <a:pt x="1390188" y="0"/>
                </a:moveTo>
                <a:lnTo>
                  <a:pt x="5309163" y="0"/>
                </a:lnTo>
                <a:lnTo>
                  <a:pt x="5309163" y="6858000"/>
                </a:lnTo>
                <a:lnTo>
                  <a:pt x="0" y="6858000"/>
                </a:lnTo>
                <a:lnTo>
                  <a:pt x="1390188" y="0"/>
                </a:lnTo>
                <a:close/>
              </a:path>
            </a:pathLst>
          </a:custGeom>
          <a:solidFill>
            <a:srgbClr val="031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33" name="文本框 9"/>
          <p:cNvSpPr txBox="1"/>
          <p:nvPr/>
        </p:nvSpPr>
        <p:spPr>
          <a:xfrm>
            <a:off x="7005610" y="2236322"/>
            <a:ext cx="3450075" cy="175432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5400" b="1" dirty="0">
                <a:solidFill>
                  <a:srgbClr val="031F37"/>
                </a:solidFill>
                <a:ea typeface="微软雅黑" panose="020B0503020204020204" pitchFamily="34" charset="-122"/>
                <a:cs typeface="Arial" panose="020B0604020202020204" pitchFamily="34" charset="0"/>
              </a:rPr>
              <a:t>工作完成具体情况</a:t>
            </a:r>
            <a:endParaRPr lang="zh-CN" altLang="en-US" sz="5400" b="1" dirty="0">
              <a:solidFill>
                <a:srgbClr val="031F37"/>
              </a:solidFill>
              <a:ea typeface="微软雅黑" panose="020B0503020204020204" pitchFamily="34" charset="-122"/>
              <a:cs typeface="Arial" panose="020B0604020202020204" pitchFamily="34" charset="0"/>
            </a:endParaRPr>
          </a:p>
        </p:txBody>
      </p:sp>
      <p:cxnSp>
        <p:nvCxnSpPr>
          <p:cNvPr id="34" name="直接连接符 33"/>
          <p:cNvCxnSpPr/>
          <p:nvPr/>
        </p:nvCxnSpPr>
        <p:spPr>
          <a:xfrm>
            <a:off x="6776767" y="4142219"/>
            <a:ext cx="4106603" cy="0"/>
          </a:xfrm>
          <a:prstGeom prst="line">
            <a:avLst/>
          </a:prstGeom>
          <a:ln>
            <a:solidFill>
              <a:srgbClr val="031F37"/>
            </a:solidFill>
          </a:ln>
        </p:spPr>
        <p:style>
          <a:lnRef idx="1">
            <a:schemeClr val="accent1"/>
          </a:lnRef>
          <a:fillRef idx="0">
            <a:schemeClr val="accent1"/>
          </a:fillRef>
          <a:effectRef idx="0">
            <a:schemeClr val="accent1"/>
          </a:effectRef>
          <a:fontRef idx="minor">
            <a:schemeClr val="tx1"/>
          </a:fontRef>
        </p:style>
      </p:cxnSp>
      <p:sp>
        <p:nvSpPr>
          <p:cNvPr id="36" name="文本框 12"/>
          <p:cNvSpPr txBox="1"/>
          <p:nvPr/>
        </p:nvSpPr>
        <p:spPr>
          <a:xfrm>
            <a:off x="7384721" y="4293791"/>
            <a:ext cx="3197180"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Clr>
                <a:srgbClr val="FFC000"/>
              </a:buClr>
              <a:buFont typeface="Wingdings" panose="05000000000000000000" pitchFamily="2" charset="2"/>
              <a:buChar char="u"/>
            </a:pPr>
            <a:r>
              <a:rPr lang="zh-CN" altLang="en-US" sz="2000" dirty="0">
                <a:solidFill>
                  <a:srgbClr val="031F37"/>
                </a:solidFill>
                <a:ea typeface="微软雅黑" panose="020B0503020204020204" pitchFamily="34" charset="-122"/>
                <a:cs typeface="Arial" panose="020B0604020202020204" pitchFamily="34" charset="0"/>
              </a:rPr>
              <a:t>输入您的文本内容</a:t>
            </a:r>
            <a:endParaRPr lang="zh-CN" altLang="en-US" sz="2000" dirty="0">
              <a:solidFill>
                <a:srgbClr val="031F37"/>
              </a:solidFill>
              <a:ea typeface="微软雅黑" panose="020B0503020204020204" pitchFamily="34" charset="-122"/>
              <a:cs typeface="Arial" panose="020B0604020202020204" pitchFamily="34" charset="0"/>
            </a:endParaRPr>
          </a:p>
        </p:txBody>
      </p:sp>
      <p:sp>
        <p:nvSpPr>
          <p:cNvPr id="37" name="文本框 13"/>
          <p:cNvSpPr txBox="1"/>
          <p:nvPr/>
        </p:nvSpPr>
        <p:spPr>
          <a:xfrm>
            <a:off x="7384721" y="4693901"/>
            <a:ext cx="3197180"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Clr>
                <a:srgbClr val="FFC000"/>
              </a:buClr>
              <a:buFont typeface="Wingdings" panose="05000000000000000000" pitchFamily="2" charset="2"/>
              <a:buChar char="u"/>
            </a:pPr>
            <a:r>
              <a:rPr lang="zh-CN" altLang="en-US" sz="2000" dirty="0">
                <a:solidFill>
                  <a:srgbClr val="031F37"/>
                </a:solidFill>
                <a:ea typeface="微软雅黑" panose="020B0503020204020204" pitchFamily="34" charset="-122"/>
                <a:cs typeface="Arial" panose="020B0604020202020204" pitchFamily="34" charset="0"/>
              </a:rPr>
              <a:t>输入您的文本内容</a:t>
            </a:r>
            <a:endParaRPr lang="zh-CN" altLang="en-US" sz="2000" dirty="0">
              <a:solidFill>
                <a:srgbClr val="031F37"/>
              </a:solidFill>
              <a:ea typeface="微软雅黑" panose="020B0503020204020204" pitchFamily="34" charset="-122"/>
              <a:cs typeface="Arial" panose="020B0604020202020204" pitchFamily="34" charset="0"/>
            </a:endParaRPr>
          </a:p>
        </p:txBody>
      </p:sp>
      <p:grpSp>
        <p:nvGrpSpPr>
          <p:cNvPr id="10" name="组合 9"/>
          <p:cNvGrpSpPr/>
          <p:nvPr/>
        </p:nvGrpSpPr>
        <p:grpSpPr>
          <a:xfrm>
            <a:off x="4018698" y="2602094"/>
            <a:ext cx="2335386" cy="1540125"/>
            <a:chOff x="5933618" y="1627849"/>
            <a:chExt cx="3951926" cy="2606191"/>
          </a:xfrm>
        </p:grpSpPr>
        <p:sp>
          <p:nvSpPr>
            <p:cNvPr id="11" name="等腰三角形 10"/>
            <p:cNvSpPr/>
            <p:nvPr/>
          </p:nvSpPr>
          <p:spPr>
            <a:xfrm rot="19622149">
              <a:off x="6576686" y="2607155"/>
              <a:ext cx="3117167" cy="1626885"/>
            </a:xfrm>
            <a:prstGeom prst="triangle">
              <a:avLst>
                <a:gd name="adj" fmla="val 50438"/>
              </a:avLst>
            </a:prstGeom>
            <a:solidFill>
              <a:srgbClr val="D6AD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b="1">
                <a:solidFill>
                  <a:srgbClr val="031F37"/>
                </a:solidFill>
                <a:latin typeface="微软雅黑" panose="020B0503020204020204" pitchFamily="34" charset="-122"/>
                <a:ea typeface="微软雅黑" panose="020B0503020204020204" pitchFamily="34" charset="-122"/>
              </a:endParaRPr>
            </a:p>
          </p:txBody>
        </p:sp>
        <p:sp>
          <p:nvSpPr>
            <p:cNvPr id="13" name="任意多边形: 形状 12"/>
            <p:cNvSpPr/>
            <p:nvPr/>
          </p:nvSpPr>
          <p:spPr>
            <a:xfrm>
              <a:off x="5933618" y="1627849"/>
              <a:ext cx="3951926" cy="1627188"/>
            </a:xfrm>
            <a:custGeom>
              <a:avLst/>
              <a:gdLst>
                <a:gd name="connsiteX0" fmla="*/ 750491 w 7927058"/>
                <a:gd name="connsiteY0" fmla="*/ 0 h 1500982"/>
                <a:gd name="connsiteX1" fmla="*/ 2547079 w 7927058"/>
                <a:gd name="connsiteY1" fmla="*/ 0 h 1500982"/>
                <a:gd name="connsiteX2" fmla="*/ 6130470 w 7927058"/>
                <a:gd name="connsiteY2" fmla="*/ 0 h 1500982"/>
                <a:gd name="connsiteX3" fmla="*/ 7927058 w 7927058"/>
                <a:gd name="connsiteY3" fmla="*/ 0 h 1500982"/>
                <a:gd name="connsiteX4" fmla="*/ 7927058 w 7927058"/>
                <a:gd name="connsiteY4" fmla="*/ 1500982 h 1500982"/>
                <a:gd name="connsiteX5" fmla="*/ 6130470 w 7927058"/>
                <a:gd name="connsiteY5" fmla="*/ 1500982 h 1500982"/>
                <a:gd name="connsiteX6" fmla="*/ 6130470 w 7927058"/>
                <a:gd name="connsiteY6" fmla="*/ 1500982 h 1500982"/>
                <a:gd name="connsiteX7" fmla="*/ 750491 w 7927058"/>
                <a:gd name="connsiteY7" fmla="*/ 1500981 h 1500982"/>
                <a:gd name="connsiteX8" fmla="*/ 3875 w 7927058"/>
                <a:gd name="connsiteY8" fmla="*/ 827223 h 1500982"/>
                <a:gd name="connsiteX9" fmla="*/ 0 w 7927058"/>
                <a:gd name="connsiteY9" fmla="*/ 750491 h 1500982"/>
                <a:gd name="connsiteX10" fmla="*/ 3875 w 7927058"/>
                <a:gd name="connsiteY10" fmla="*/ 673758 h 1500982"/>
                <a:gd name="connsiteX11" fmla="*/ 750491 w 7927058"/>
                <a:gd name="connsiteY11" fmla="*/ 0 h 150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7058" h="1500982">
                  <a:moveTo>
                    <a:pt x="750491" y="0"/>
                  </a:moveTo>
                  <a:lnTo>
                    <a:pt x="2547079" y="0"/>
                  </a:lnTo>
                  <a:lnTo>
                    <a:pt x="6130470" y="0"/>
                  </a:lnTo>
                  <a:lnTo>
                    <a:pt x="7927058" y="0"/>
                  </a:lnTo>
                  <a:lnTo>
                    <a:pt x="7927058" y="1500982"/>
                  </a:lnTo>
                  <a:lnTo>
                    <a:pt x="6130470" y="1500982"/>
                  </a:lnTo>
                  <a:lnTo>
                    <a:pt x="6130470" y="1500982"/>
                  </a:lnTo>
                  <a:lnTo>
                    <a:pt x="750491" y="1500981"/>
                  </a:lnTo>
                  <a:cubicBezTo>
                    <a:pt x="361911" y="1500981"/>
                    <a:pt x="42307" y="1205663"/>
                    <a:pt x="3875" y="827223"/>
                  </a:cubicBezTo>
                  <a:lnTo>
                    <a:pt x="0" y="750491"/>
                  </a:lnTo>
                  <a:lnTo>
                    <a:pt x="3875" y="673758"/>
                  </a:lnTo>
                  <a:cubicBezTo>
                    <a:pt x="42307" y="295318"/>
                    <a:pt x="361911" y="0"/>
                    <a:pt x="750491" y="0"/>
                  </a:cubicBezTo>
                  <a:close/>
                </a:path>
              </a:pathLst>
            </a:custGeom>
            <a:solidFill>
              <a:srgbClr val="FFCC00"/>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dirty="0">
                  <a:solidFill>
                    <a:srgbClr val="031F37"/>
                  </a:solidFill>
                  <a:latin typeface="微软雅黑" panose="020B0503020204020204" pitchFamily="34" charset="-122"/>
                  <a:ea typeface="微软雅黑" panose="020B0503020204020204" pitchFamily="34" charset="-122"/>
                </a:rPr>
                <a:t>02</a:t>
              </a:r>
              <a:endParaRPr lang="zh-CN" altLang="en-US" sz="5400" b="1" dirty="0">
                <a:solidFill>
                  <a:srgbClr val="031F37"/>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left)">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1000"/>
                                        <p:tgtEl>
                                          <p:spTgt spid="37"/>
                                        </p:tgtEl>
                                      </p:cBhvr>
                                    </p:animEffect>
                                    <p:anim calcmode="lin" valueType="num">
                                      <p:cBhvr>
                                        <p:cTn id="30" dur="1000" fill="hold"/>
                                        <p:tgtEl>
                                          <p:spTgt spid="37"/>
                                        </p:tgtEl>
                                        <p:attrNameLst>
                                          <p:attrName>ppt_x</p:attrName>
                                        </p:attrNameLst>
                                      </p:cBhvr>
                                      <p:tavLst>
                                        <p:tav tm="0">
                                          <p:val>
                                            <p:strVal val="#ppt_x"/>
                                          </p:val>
                                        </p:tav>
                                        <p:tav tm="100000">
                                          <p:val>
                                            <p:strVal val="#ppt_x"/>
                                          </p:val>
                                        </p:tav>
                                      </p:tavLst>
                                    </p:anim>
                                    <p:anim calcmode="lin" valueType="num">
                                      <p:cBhvr>
                                        <p:cTn id="31" dur="1000" fill="hold"/>
                                        <p:tgtEl>
                                          <p:spTgt spid="3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anim calcmode="lin" valueType="num">
                                      <p:cBhvr>
                                        <p:cTn id="35" dur="1000" fill="hold"/>
                                        <p:tgtEl>
                                          <p:spTgt spid="36"/>
                                        </p:tgtEl>
                                        <p:attrNameLst>
                                          <p:attrName>ppt_x</p:attrName>
                                        </p:attrNameLst>
                                      </p:cBhvr>
                                      <p:tavLst>
                                        <p:tav tm="0">
                                          <p:val>
                                            <p:strVal val="#ppt_x"/>
                                          </p:val>
                                        </p:tav>
                                        <p:tav tm="100000">
                                          <p:val>
                                            <p:strVal val="#ppt_x"/>
                                          </p:val>
                                        </p:tav>
                                      </p:tavLst>
                                    </p:anim>
                                    <p:anim calcmode="lin" valueType="num">
                                      <p:cBhvr>
                                        <p:cTn id="3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3" grpId="0"/>
      <p:bldP spid="36" grpId="0"/>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43649" y="595771"/>
            <a:ext cx="10806667" cy="340502"/>
            <a:chOff x="743649" y="595771"/>
            <a:chExt cx="10806667" cy="340502"/>
          </a:xfrm>
          <a:solidFill>
            <a:srgbClr val="031F37"/>
          </a:solidFill>
        </p:grpSpPr>
        <p:cxnSp>
          <p:nvCxnSpPr>
            <p:cNvPr id="6" name="直接连接符 5"/>
            <p:cNvCxnSpPr/>
            <p:nvPr/>
          </p:nvCxnSpPr>
          <p:spPr>
            <a:xfrm>
              <a:off x="1388968" y="936273"/>
              <a:ext cx="10161348" cy="0"/>
            </a:xfrm>
            <a:prstGeom prst="line">
              <a:avLst/>
            </a:prstGeom>
            <a:grpFill/>
            <a:ln>
              <a:solidFill>
                <a:srgbClr val="031F37"/>
              </a:solidFill>
            </a:ln>
          </p:spPr>
          <p:style>
            <a:lnRef idx="1">
              <a:schemeClr val="accent1"/>
            </a:lnRef>
            <a:fillRef idx="0">
              <a:schemeClr val="accent1"/>
            </a:fillRef>
            <a:effectRef idx="0">
              <a:schemeClr val="accent1"/>
            </a:effectRef>
            <a:fontRef idx="minor">
              <a:schemeClr val="tx1"/>
            </a:fontRef>
          </p:style>
        </p:cxnSp>
        <p:grpSp>
          <p:nvGrpSpPr>
            <p:cNvPr id="7" name="Group 7"/>
            <p:cNvGrpSpPr/>
            <p:nvPr/>
          </p:nvGrpSpPr>
          <p:grpSpPr bwMode="auto">
            <a:xfrm>
              <a:off x="743649" y="595771"/>
              <a:ext cx="645319" cy="340502"/>
              <a:chOff x="0" y="0"/>
              <a:chExt cx="1041399" cy="549275"/>
            </a:xfrm>
            <a:grpFill/>
          </p:grpSpPr>
          <p:sp>
            <p:nvSpPr>
              <p:cNvPr id="8" name="Freeform 16"/>
              <p:cNvSpPr/>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sp>
            <p:nvSpPr>
              <p:cNvPr id="9" name="Freeform 17"/>
              <p:cNvSpPr/>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rgbClr val="031F37"/>
                  </a:solidFill>
                  <a:ea typeface="微软雅黑" panose="020B0503020204020204" pitchFamily="34" charset="-122"/>
                </a:endParaRPr>
              </a:p>
            </p:txBody>
          </p:sp>
          <p:sp>
            <p:nvSpPr>
              <p:cNvPr id="10" name="Freeform 18"/>
              <p:cNvSpPr/>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grpSp>
      </p:grpSp>
      <p:sp>
        <p:nvSpPr>
          <p:cNvPr id="13" name="矩形 12"/>
          <p:cNvSpPr/>
          <p:nvPr/>
        </p:nvSpPr>
        <p:spPr>
          <a:xfrm rot="10800000" flipV="1">
            <a:off x="1586695" y="436136"/>
            <a:ext cx="3213905" cy="500137"/>
          </a:xfrm>
          <a:prstGeom prst="rect">
            <a:avLst/>
          </a:prstGeom>
          <a:ln w="15875">
            <a:noFill/>
          </a:ln>
        </p:spPr>
        <p:txBody>
          <a:bodyPr wrap="square" lIns="68580" tIns="34290" rIns="68580" bIns="3429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dirty="0">
                <a:solidFill>
                  <a:srgbClr val="031F37"/>
                </a:solidFill>
                <a:ea typeface="微软雅黑" panose="020B0503020204020204" pitchFamily="34" charset="-122"/>
                <a:cs typeface="+mn-ea"/>
              </a:rPr>
              <a:t>工作完成具体情况</a:t>
            </a:r>
            <a:endParaRPr lang="en-GB" altLang="zh-CN" sz="2800" b="1" dirty="0">
              <a:solidFill>
                <a:srgbClr val="031F37"/>
              </a:solidFill>
              <a:ea typeface="微软雅黑" panose="020B0503020204020204" pitchFamily="34" charset="-122"/>
              <a:cs typeface="+mn-ea"/>
            </a:endParaRPr>
          </a:p>
        </p:txBody>
      </p:sp>
      <p:sp>
        <p:nvSpPr>
          <p:cNvPr id="23" name="菱形 22"/>
          <p:cNvSpPr/>
          <p:nvPr/>
        </p:nvSpPr>
        <p:spPr>
          <a:xfrm>
            <a:off x="1469161" y="2428213"/>
            <a:ext cx="2426499" cy="2426499"/>
          </a:xfrm>
          <a:prstGeom prst="diamond">
            <a:avLst/>
          </a:prstGeom>
          <a:solidFill>
            <a:srgbClr val="031F37"/>
          </a:solidFill>
          <a:ln>
            <a:solidFill>
              <a:srgbClr val="031F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31F37"/>
              </a:solidFill>
              <a:ea typeface="微软雅黑" panose="020B0503020204020204" pitchFamily="34" charset="-122"/>
              <a:cs typeface="+mn-ea"/>
            </a:endParaRPr>
          </a:p>
        </p:txBody>
      </p:sp>
      <p:sp>
        <p:nvSpPr>
          <p:cNvPr id="37" name="菱形 36"/>
          <p:cNvSpPr/>
          <p:nvPr/>
        </p:nvSpPr>
        <p:spPr>
          <a:xfrm>
            <a:off x="4937074" y="2456465"/>
            <a:ext cx="2426499" cy="2426499"/>
          </a:xfrm>
          <a:prstGeom prst="diamond">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31F37"/>
              </a:solidFill>
              <a:ea typeface="微软雅黑" panose="020B0503020204020204" pitchFamily="34" charset="-122"/>
              <a:cs typeface="+mn-ea"/>
            </a:endParaRPr>
          </a:p>
        </p:txBody>
      </p:sp>
      <p:sp>
        <p:nvSpPr>
          <p:cNvPr id="38" name="菱形 37"/>
          <p:cNvSpPr/>
          <p:nvPr/>
        </p:nvSpPr>
        <p:spPr>
          <a:xfrm>
            <a:off x="8657754" y="2428213"/>
            <a:ext cx="2426499" cy="2426499"/>
          </a:xfrm>
          <a:prstGeom prst="diamond">
            <a:avLst/>
          </a:prstGeom>
          <a:solidFill>
            <a:srgbClr val="031F37"/>
          </a:solidFill>
          <a:ln>
            <a:solidFill>
              <a:srgbClr val="031F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31F37"/>
              </a:solidFill>
              <a:ea typeface="微软雅黑" panose="020B0503020204020204" pitchFamily="34" charset="-122"/>
              <a:cs typeface="+mn-ea"/>
            </a:endParaRPr>
          </a:p>
        </p:txBody>
      </p:sp>
      <p:pic>
        <p:nvPicPr>
          <p:cNvPr id="40" name="图片占位符 14" descr="图片包含 笔记本, 电脑, 人, 男人&#10;&#10;描述已自动生成"/>
          <p:cNvPicPr>
            <a:picLocks noGrp="1" noChangeAspect="1"/>
          </p:cNvPicPr>
          <p:nvPr/>
        </p:nvPicPr>
        <p:blipFill rotWithShape="1">
          <a:blip r:embed="rId1">
            <a:extLst>
              <a:ext uri="{28A0092B-C50C-407E-A947-70E740481C1C}">
                <a14:useLocalDpi xmlns:a14="http://schemas.microsoft.com/office/drawing/2010/main" val="0"/>
              </a:ext>
            </a:extLst>
          </a:blip>
          <a:srcRect l="32347" t="-252" r="987" b="252"/>
          <a:stretch>
            <a:fillRect/>
          </a:stretch>
        </p:blipFill>
        <p:spPr>
          <a:xfrm>
            <a:off x="4536463" y="1276775"/>
            <a:ext cx="3260725" cy="3260725"/>
          </a:xfrm>
          <a:custGeom>
            <a:avLst/>
            <a:gdLst>
              <a:gd name="connsiteX0" fmla="*/ 2060917 w 4121834"/>
              <a:gd name="connsiteY0" fmla="*/ 0 h 4121834"/>
              <a:gd name="connsiteX1" fmla="*/ 4121834 w 4121834"/>
              <a:gd name="connsiteY1" fmla="*/ 2060917 h 4121834"/>
              <a:gd name="connsiteX2" fmla="*/ 2060917 w 4121834"/>
              <a:gd name="connsiteY2" fmla="*/ 4121834 h 4121834"/>
              <a:gd name="connsiteX3" fmla="*/ 0 w 4121834"/>
              <a:gd name="connsiteY3" fmla="*/ 2060917 h 4121834"/>
            </a:gdLst>
            <a:ahLst/>
            <a:cxnLst>
              <a:cxn ang="0">
                <a:pos x="connsiteX0" y="connsiteY0"/>
              </a:cxn>
              <a:cxn ang="0">
                <a:pos x="connsiteX1" y="connsiteY1"/>
              </a:cxn>
              <a:cxn ang="0">
                <a:pos x="connsiteX2" y="connsiteY2"/>
              </a:cxn>
              <a:cxn ang="0">
                <a:pos x="connsiteX3" y="connsiteY3"/>
              </a:cxn>
            </a:cxnLst>
            <a:rect l="l" t="t" r="r" b="b"/>
            <a:pathLst>
              <a:path w="4121834" h="4121834">
                <a:moveTo>
                  <a:pt x="2060917" y="0"/>
                </a:moveTo>
                <a:lnTo>
                  <a:pt x="4121834" y="2060917"/>
                </a:lnTo>
                <a:lnTo>
                  <a:pt x="2060917" y="4121834"/>
                </a:lnTo>
                <a:lnTo>
                  <a:pt x="0" y="2060917"/>
                </a:lnTo>
                <a:close/>
              </a:path>
            </a:pathLst>
          </a:custGeom>
          <a:noFill/>
        </p:spPr>
      </p:pic>
      <p:pic>
        <p:nvPicPr>
          <p:cNvPr id="41" name="图片占位符 16" descr="桌子上有黑色的电子产品&#10;&#10;描述已自动生成"/>
          <p:cNvPicPr>
            <a:picLocks noGrp="1" noChangeAspect="1"/>
          </p:cNvPicPr>
          <p:nvPr/>
        </p:nvPicPr>
        <p:blipFill>
          <a:blip r:embed="rId2">
            <a:extLst>
              <a:ext uri="{28A0092B-C50C-407E-A947-70E740481C1C}">
                <a14:useLocalDpi xmlns:a14="http://schemas.microsoft.com/office/drawing/2010/main" val="0"/>
              </a:ext>
            </a:extLst>
          </a:blip>
          <a:srcRect l="13777" r="13777"/>
          <a:stretch>
            <a:fillRect/>
          </a:stretch>
        </p:blipFill>
        <p:spPr>
          <a:xfrm>
            <a:off x="1469413" y="2042495"/>
            <a:ext cx="2425700" cy="2425700"/>
          </a:xfrm>
          <a:custGeom>
            <a:avLst/>
            <a:gdLst>
              <a:gd name="connsiteX0" fmla="*/ 1533379 w 3066757"/>
              <a:gd name="connsiteY0" fmla="*/ 0 h 3066757"/>
              <a:gd name="connsiteX1" fmla="*/ 3066757 w 3066757"/>
              <a:gd name="connsiteY1" fmla="*/ 1533379 h 3066757"/>
              <a:gd name="connsiteX2" fmla="*/ 1533379 w 3066757"/>
              <a:gd name="connsiteY2" fmla="*/ 3066757 h 3066757"/>
              <a:gd name="connsiteX3" fmla="*/ 0 w 3066757"/>
              <a:gd name="connsiteY3" fmla="*/ 1533379 h 3066757"/>
            </a:gdLst>
            <a:ahLst/>
            <a:cxnLst>
              <a:cxn ang="0">
                <a:pos x="connsiteX0" y="connsiteY0"/>
              </a:cxn>
              <a:cxn ang="0">
                <a:pos x="connsiteX1" y="connsiteY1"/>
              </a:cxn>
              <a:cxn ang="0">
                <a:pos x="connsiteX2" y="connsiteY2"/>
              </a:cxn>
              <a:cxn ang="0">
                <a:pos x="connsiteX3" y="connsiteY3"/>
              </a:cxn>
            </a:cxnLst>
            <a:rect l="l" t="t" r="r" b="b"/>
            <a:pathLst>
              <a:path w="3066757" h="3066757">
                <a:moveTo>
                  <a:pt x="1533379" y="0"/>
                </a:moveTo>
                <a:lnTo>
                  <a:pt x="3066757" y="1533379"/>
                </a:lnTo>
                <a:lnTo>
                  <a:pt x="1533379" y="3066757"/>
                </a:lnTo>
                <a:lnTo>
                  <a:pt x="0" y="1533379"/>
                </a:lnTo>
                <a:close/>
              </a:path>
            </a:pathLst>
          </a:custGeom>
          <a:noFill/>
        </p:spPr>
      </p:pic>
      <p:pic>
        <p:nvPicPr>
          <p:cNvPr id="42" name="图片占位符 18" descr="桌子上放着笔记本电脑&#10;&#10;描述已自动生成"/>
          <p:cNvPicPr>
            <a:picLocks noGrp="1" noChangeAspect="1"/>
          </p:cNvPicPr>
          <p:nvPr/>
        </p:nvPicPr>
        <p:blipFill>
          <a:blip r:embed="rId3">
            <a:extLst>
              <a:ext uri="{28A0092B-C50C-407E-A947-70E740481C1C}">
                <a14:useLocalDpi xmlns:a14="http://schemas.microsoft.com/office/drawing/2010/main" val="0"/>
              </a:ext>
            </a:extLst>
          </a:blip>
          <a:srcRect t="10026" b="10026"/>
          <a:stretch>
            <a:fillRect/>
          </a:stretch>
        </p:blipFill>
        <p:spPr>
          <a:xfrm>
            <a:off x="8657613" y="2042495"/>
            <a:ext cx="2427288" cy="2425700"/>
          </a:xfrm>
          <a:custGeom>
            <a:avLst/>
            <a:gdLst>
              <a:gd name="connsiteX0" fmla="*/ 1533379 w 3066757"/>
              <a:gd name="connsiteY0" fmla="*/ 0 h 3066757"/>
              <a:gd name="connsiteX1" fmla="*/ 3066757 w 3066757"/>
              <a:gd name="connsiteY1" fmla="*/ 1533379 h 3066757"/>
              <a:gd name="connsiteX2" fmla="*/ 1533379 w 3066757"/>
              <a:gd name="connsiteY2" fmla="*/ 3066757 h 3066757"/>
              <a:gd name="connsiteX3" fmla="*/ 0 w 3066757"/>
              <a:gd name="connsiteY3" fmla="*/ 1533379 h 3066757"/>
            </a:gdLst>
            <a:ahLst/>
            <a:cxnLst>
              <a:cxn ang="0">
                <a:pos x="connsiteX0" y="connsiteY0"/>
              </a:cxn>
              <a:cxn ang="0">
                <a:pos x="connsiteX1" y="connsiteY1"/>
              </a:cxn>
              <a:cxn ang="0">
                <a:pos x="connsiteX2" y="connsiteY2"/>
              </a:cxn>
              <a:cxn ang="0">
                <a:pos x="connsiteX3" y="connsiteY3"/>
              </a:cxn>
            </a:cxnLst>
            <a:rect l="l" t="t" r="r" b="b"/>
            <a:pathLst>
              <a:path w="3066757" h="3066757">
                <a:moveTo>
                  <a:pt x="1533379" y="0"/>
                </a:moveTo>
                <a:lnTo>
                  <a:pt x="3066757" y="1533379"/>
                </a:lnTo>
                <a:lnTo>
                  <a:pt x="1533379" y="3066757"/>
                </a:lnTo>
                <a:lnTo>
                  <a:pt x="0" y="1533379"/>
                </a:lnTo>
                <a:close/>
              </a:path>
            </a:pathLst>
          </a:custGeom>
          <a:noFill/>
        </p:spPr>
      </p:pic>
      <p:sp>
        <p:nvSpPr>
          <p:cNvPr id="43" name="Text Box 10"/>
          <p:cNvSpPr txBox="1">
            <a:spLocks noChangeArrowheads="1"/>
          </p:cNvSpPr>
          <p:nvPr/>
        </p:nvSpPr>
        <p:spPr bwMode="auto">
          <a:xfrm>
            <a:off x="1224531" y="5350804"/>
            <a:ext cx="2876684" cy="864404"/>
          </a:xfrm>
          <a:prstGeom prst="rect">
            <a:avLst/>
          </a:prstGeom>
          <a:noFill/>
          <a:ln w="9525">
            <a:noFill/>
            <a:miter lim="800000"/>
          </a:ln>
        </p:spPr>
        <p:txBody>
          <a:bodyPr wrap="square" lIns="60960" tIns="30480" rIns="60960" bIns="3048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450975">
              <a:lnSpc>
                <a:spcPct val="150000"/>
              </a:lnSpc>
            </a:pPr>
            <a:r>
              <a:rPr lang="zh-CN" altLang="en-US" sz="1200" dirty="0">
                <a:solidFill>
                  <a:srgbClr val="031F37"/>
                </a:solidFill>
                <a:ea typeface="微软雅黑" panose="020B0503020204020204" pitchFamily="34" charset="-122"/>
                <a:cs typeface="+mn-ea"/>
              </a:rPr>
              <a:t>本模板内所有图片及字体仅供参考，请根据您的实际情况进行替换或更改，并根据实际情况编辑文字内容。</a:t>
            </a:r>
            <a:endParaRPr lang="zh-CN" altLang="en-US" sz="1200" dirty="0">
              <a:solidFill>
                <a:srgbClr val="031F37"/>
              </a:solidFill>
              <a:ea typeface="微软雅黑" panose="020B0503020204020204" pitchFamily="34" charset="-122"/>
              <a:cs typeface="+mn-ea"/>
            </a:endParaRPr>
          </a:p>
        </p:txBody>
      </p:sp>
      <p:sp>
        <p:nvSpPr>
          <p:cNvPr id="44" name="矩形 43"/>
          <p:cNvSpPr/>
          <p:nvPr/>
        </p:nvSpPr>
        <p:spPr>
          <a:xfrm>
            <a:off x="967937" y="5032572"/>
            <a:ext cx="3389870" cy="36933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b="1" dirty="0">
                <a:solidFill>
                  <a:srgbClr val="031F37"/>
                </a:solidFill>
                <a:ea typeface="微软雅黑" panose="020B0503020204020204" pitchFamily="34" charset="-122"/>
                <a:cs typeface="+mn-ea"/>
              </a:rPr>
              <a:t>输入小标题</a:t>
            </a:r>
            <a:endParaRPr lang="zh-CN" altLang="en-US" b="1" dirty="0">
              <a:solidFill>
                <a:srgbClr val="031F37"/>
              </a:solidFill>
              <a:ea typeface="微软雅黑" panose="020B0503020204020204" pitchFamily="34" charset="-122"/>
              <a:cs typeface="+mn-ea"/>
            </a:endParaRPr>
          </a:p>
        </p:txBody>
      </p:sp>
      <p:sp>
        <p:nvSpPr>
          <p:cNvPr id="45" name="Text Box 10"/>
          <p:cNvSpPr txBox="1">
            <a:spLocks noChangeArrowheads="1"/>
          </p:cNvSpPr>
          <p:nvPr/>
        </p:nvSpPr>
        <p:spPr bwMode="auto">
          <a:xfrm>
            <a:off x="4872675" y="5449102"/>
            <a:ext cx="2684948" cy="864404"/>
          </a:xfrm>
          <a:prstGeom prst="rect">
            <a:avLst/>
          </a:prstGeom>
          <a:noFill/>
          <a:ln w="9525">
            <a:noFill/>
            <a:miter lim="800000"/>
          </a:ln>
        </p:spPr>
        <p:txBody>
          <a:bodyPr wrap="square" lIns="60960" tIns="30480" rIns="60960" bIns="3048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450975">
              <a:lnSpc>
                <a:spcPct val="150000"/>
              </a:lnSpc>
            </a:pPr>
            <a:r>
              <a:rPr lang="zh-CN" altLang="en-US" sz="1200" dirty="0">
                <a:solidFill>
                  <a:srgbClr val="031F37"/>
                </a:solidFill>
                <a:ea typeface="微软雅黑" panose="020B0503020204020204" pitchFamily="34" charset="-122"/>
                <a:cs typeface="+mn-ea"/>
              </a:rPr>
              <a:t>本模板内所有图片及字体仅供参考，请根据您的实际情况进行替换或更改，并根据实际情况编辑文字内容。</a:t>
            </a:r>
            <a:endParaRPr lang="zh-CN" altLang="en-US" sz="1200" dirty="0">
              <a:solidFill>
                <a:srgbClr val="031F37"/>
              </a:solidFill>
              <a:ea typeface="微软雅黑" panose="020B0503020204020204" pitchFamily="34" charset="-122"/>
              <a:cs typeface="+mn-ea"/>
            </a:endParaRPr>
          </a:p>
        </p:txBody>
      </p:sp>
      <p:sp>
        <p:nvSpPr>
          <p:cNvPr id="46" name="矩形 45"/>
          <p:cNvSpPr/>
          <p:nvPr/>
        </p:nvSpPr>
        <p:spPr>
          <a:xfrm>
            <a:off x="4993539" y="5130870"/>
            <a:ext cx="2443218" cy="36933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b="1" dirty="0">
                <a:solidFill>
                  <a:srgbClr val="031F37"/>
                </a:solidFill>
                <a:ea typeface="微软雅黑" panose="020B0503020204020204" pitchFamily="34" charset="-122"/>
                <a:cs typeface="+mn-ea"/>
              </a:rPr>
              <a:t>输入小标题</a:t>
            </a:r>
            <a:endParaRPr lang="zh-CN" altLang="en-US" b="1" dirty="0">
              <a:solidFill>
                <a:srgbClr val="031F37"/>
              </a:solidFill>
              <a:ea typeface="微软雅黑" panose="020B0503020204020204" pitchFamily="34" charset="-122"/>
              <a:cs typeface="+mn-ea"/>
            </a:endParaRPr>
          </a:p>
        </p:txBody>
      </p:sp>
      <p:sp>
        <p:nvSpPr>
          <p:cNvPr id="47" name="Text Box 10"/>
          <p:cNvSpPr txBox="1">
            <a:spLocks noChangeArrowheads="1"/>
          </p:cNvSpPr>
          <p:nvPr/>
        </p:nvSpPr>
        <p:spPr bwMode="auto">
          <a:xfrm>
            <a:off x="8520819" y="5361359"/>
            <a:ext cx="2684948" cy="864404"/>
          </a:xfrm>
          <a:prstGeom prst="rect">
            <a:avLst/>
          </a:prstGeom>
          <a:noFill/>
          <a:ln w="9525">
            <a:noFill/>
            <a:miter lim="800000"/>
          </a:ln>
        </p:spPr>
        <p:txBody>
          <a:bodyPr wrap="square" lIns="60960" tIns="30480" rIns="60960" bIns="3048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450975">
              <a:lnSpc>
                <a:spcPct val="150000"/>
              </a:lnSpc>
            </a:pPr>
            <a:r>
              <a:rPr lang="zh-CN" altLang="en-US" sz="1200" dirty="0">
                <a:solidFill>
                  <a:srgbClr val="031F37"/>
                </a:solidFill>
                <a:ea typeface="微软雅黑" panose="020B0503020204020204" pitchFamily="34" charset="-122"/>
                <a:cs typeface="+mn-ea"/>
              </a:rPr>
              <a:t>本模板内所有图片及字体仅供参考，请根据您的实际情况进行替换或更改，并根据实际情况编辑文字内容。</a:t>
            </a:r>
            <a:endParaRPr lang="zh-CN" altLang="en-US" sz="1200" dirty="0">
              <a:solidFill>
                <a:srgbClr val="031F37"/>
              </a:solidFill>
              <a:ea typeface="微软雅黑" panose="020B0503020204020204" pitchFamily="34" charset="-122"/>
              <a:cs typeface="+mn-ea"/>
            </a:endParaRPr>
          </a:p>
        </p:txBody>
      </p:sp>
      <p:sp>
        <p:nvSpPr>
          <p:cNvPr id="48" name="矩形 47"/>
          <p:cNvSpPr/>
          <p:nvPr/>
        </p:nvSpPr>
        <p:spPr>
          <a:xfrm>
            <a:off x="8641683" y="5043127"/>
            <a:ext cx="2443218" cy="36933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b="1" dirty="0">
                <a:solidFill>
                  <a:srgbClr val="031F37"/>
                </a:solidFill>
                <a:ea typeface="微软雅黑" panose="020B0503020204020204" pitchFamily="34" charset="-122"/>
                <a:cs typeface="+mn-ea"/>
              </a:rPr>
              <a:t>输入小标题</a:t>
            </a:r>
            <a:endParaRPr lang="zh-CN" altLang="en-US" b="1" dirty="0">
              <a:solidFill>
                <a:srgbClr val="031F37"/>
              </a:solidFill>
              <a:ea typeface="微软雅黑" panose="020B0503020204020204" pitchFamily="34" charset="-122"/>
              <a:cs typeface="+mn-ea"/>
            </a:endParaRPr>
          </a:p>
        </p:txBody>
      </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fill="hold"/>
                                        <p:tgtEl>
                                          <p:spTgt spid="41"/>
                                        </p:tgtEl>
                                        <p:attrNameLst>
                                          <p:attrName>ppt_x</p:attrName>
                                        </p:attrNameLst>
                                      </p:cBhvr>
                                      <p:tavLst>
                                        <p:tav tm="0">
                                          <p:val>
                                            <p:strVal val="#ppt_x"/>
                                          </p:val>
                                        </p:tav>
                                        <p:tav tm="100000">
                                          <p:val>
                                            <p:strVal val="#ppt_x"/>
                                          </p:val>
                                        </p:tav>
                                      </p:tavLst>
                                    </p:anim>
                                    <p:anim calcmode="lin" valueType="num">
                                      <p:cBhvr additive="base">
                                        <p:cTn id="20" dur="500" fill="hold"/>
                                        <p:tgtEl>
                                          <p:spTgt spid="4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additive="base">
                                        <p:cTn id="27" dur="500" fill="hold"/>
                                        <p:tgtEl>
                                          <p:spTgt spid="44"/>
                                        </p:tgtEl>
                                        <p:attrNameLst>
                                          <p:attrName>ppt_x</p:attrName>
                                        </p:attrNameLst>
                                      </p:cBhvr>
                                      <p:tavLst>
                                        <p:tav tm="0">
                                          <p:val>
                                            <p:strVal val="#ppt_x"/>
                                          </p:val>
                                        </p:tav>
                                        <p:tav tm="100000">
                                          <p:val>
                                            <p:strVal val="#ppt_x"/>
                                          </p:val>
                                        </p:tav>
                                      </p:tavLst>
                                    </p:anim>
                                    <p:anim calcmode="lin" valueType="num">
                                      <p:cBhvr additive="base">
                                        <p:cTn id="28" dur="500" fill="hold"/>
                                        <p:tgtEl>
                                          <p:spTgt spid="4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500" fill="hold"/>
                                        <p:tgtEl>
                                          <p:spTgt spid="43"/>
                                        </p:tgtEl>
                                        <p:attrNameLst>
                                          <p:attrName>ppt_x</p:attrName>
                                        </p:attrNameLst>
                                      </p:cBhvr>
                                      <p:tavLst>
                                        <p:tav tm="0">
                                          <p:val>
                                            <p:strVal val="#ppt_x"/>
                                          </p:val>
                                        </p:tav>
                                        <p:tav tm="100000">
                                          <p:val>
                                            <p:strVal val="#ppt_x"/>
                                          </p:val>
                                        </p:tav>
                                      </p:tavLst>
                                    </p:anim>
                                    <p:anim calcmode="lin" valueType="num">
                                      <p:cBhvr additive="base">
                                        <p:cTn id="3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additive="base">
                                        <p:cTn id="37" dur="500" fill="hold"/>
                                        <p:tgtEl>
                                          <p:spTgt spid="40"/>
                                        </p:tgtEl>
                                        <p:attrNameLst>
                                          <p:attrName>ppt_x</p:attrName>
                                        </p:attrNameLst>
                                      </p:cBhvr>
                                      <p:tavLst>
                                        <p:tav tm="0">
                                          <p:val>
                                            <p:strVal val="#ppt_x"/>
                                          </p:val>
                                        </p:tav>
                                        <p:tav tm="100000">
                                          <p:val>
                                            <p:strVal val="#ppt_x"/>
                                          </p:val>
                                        </p:tav>
                                      </p:tavLst>
                                    </p:anim>
                                    <p:anim calcmode="lin" valueType="num">
                                      <p:cBhvr additive="base">
                                        <p:cTn id="38" dur="500" fill="hold"/>
                                        <p:tgtEl>
                                          <p:spTgt spid="4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500" fill="hold"/>
                                        <p:tgtEl>
                                          <p:spTgt spid="37"/>
                                        </p:tgtEl>
                                        <p:attrNameLst>
                                          <p:attrName>ppt_x</p:attrName>
                                        </p:attrNameLst>
                                      </p:cBhvr>
                                      <p:tavLst>
                                        <p:tav tm="0">
                                          <p:val>
                                            <p:strVal val="#ppt_x"/>
                                          </p:val>
                                        </p:tav>
                                        <p:tav tm="100000">
                                          <p:val>
                                            <p:strVal val="#ppt_x"/>
                                          </p:val>
                                        </p:tav>
                                      </p:tavLst>
                                    </p:anim>
                                    <p:anim calcmode="lin" valueType="num">
                                      <p:cBhvr additive="base">
                                        <p:cTn id="42" dur="500" fill="hold"/>
                                        <p:tgtEl>
                                          <p:spTgt spid="3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500" fill="hold"/>
                                        <p:tgtEl>
                                          <p:spTgt spid="46"/>
                                        </p:tgtEl>
                                        <p:attrNameLst>
                                          <p:attrName>ppt_x</p:attrName>
                                        </p:attrNameLst>
                                      </p:cBhvr>
                                      <p:tavLst>
                                        <p:tav tm="0">
                                          <p:val>
                                            <p:strVal val="#ppt_x"/>
                                          </p:val>
                                        </p:tav>
                                        <p:tav tm="100000">
                                          <p:val>
                                            <p:strVal val="#ppt_x"/>
                                          </p:val>
                                        </p:tav>
                                      </p:tavLst>
                                    </p:anim>
                                    <p:anim calcmode="lin" valueType="num">
                                      <p:cBhvr additive="base">
                                        <p:cTn id="46" dur="500" fill="hold"/>
                                        <p:tgtEl>
                                          <p:spTgt spid="46"/>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additive="base">
                                        <p:cTn id="49" dur="500" fill="hold"/>
                                        <p:tgtEl>
                                          <p:spTgt spid="45"/>
                                        </p:tgtEl>
                                        <p:attrNameLst>
                                          <p:attrName>ppt_x</p:attrName>
                                        </p:attrNameLst>
                                      </p:cBhvr>
                                      <p:tavLst>
                                        <p:tav tm="0">
                                          <p:val>
                                            <p:strVal val="#ppt_x"/>
                                          </p:val>
                                        </p:tav>
                                        <p:tav tm="100000">
                                          <p:val>
                                            <p:strVal val="#ppt_x"/>
                                          </p:val>
                                        </p:tav>
                                      </p:tavLst>
                                    </p:anim>
                                    <p:anim calcmode="lin" valueType="num">
                                      <p:cBhvr additive="base">
                                        <p:cTn id="5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2"/>
                                        </p:tgtEl>
                                        <p:attrNameLst>
                                          <p:attrName>style.visibility</p:attrName>
                                        </p:attrNameLst>
                                      </p:cBhvr>
                                      <p:to>
                                        <p:strVal val="visible"/>
                                      </p:to>
                                    </p:set>
                                    <p:anim calcmode="lin" valueType="num">
                                      <p:cBhvr additive="base">
                                        <p:cTn id="55" dur="500" fill="hold"/>
                                        <p:tgtEl>
                                          <p:spTgt spid="42"/>
                                        </p:tgtEl>
                                        <p:attrNameLst>
                                          <p:attrName>ppt_x</p:attrName>
                                        </p:attrNameLst>
                                      </p:cBhvr>
                                      <p:tavLst>
                                        <p:tav tm="0">
                                          <p:val>
                                            <p:strVal val="#ppt_x"/>
                                          </p:val>
                                        </p:tav>
                                        <p:tav tm="100000">
                                          <p:val>
                                            <p:strVal val="#ppt_x"/>
                                          </p:val>
                                        </p:tav>
                                      </p:tavLst>
                                    </p:anim>
                                    <p:anim calcmode="lin" valueType="num">
                                      <p:cBhvr additive="base">
                                        <p:cTn id="56" dur="500" fill="hold"/>
                                        <p:tgtEl>
                                          <p:spTgt spid="4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anim calcmode="lin" valueType="num">
                                      <p:cBhvr additive="base">
                                        <p:cTn id="59" dur="500" fill="hold"/>
                                        <p:tgtEl>
                                          <p:spTgt spid="38"/>
                                        </p:tgtEl>
                                        <p:attrNameLst>
                                          <p:attrName>ppt_x</p:attrName>
                                        </p:attrNameLst>
                                      </p:cBhvr>
                                      <p:tavLst>
                                        <p:tav tm="0">
                                          <p:val>
                                            <p:strVal val="#ppt_x"/>
                                          </p:val>
                                        </p:tav>
                                        <p:tav tm="100000">
                                          <p:val>
                                            <p:strVal val="#ppt_x"/>
                                          </p:val>
                                        </p:tav>
                                      </p:tavLst>
                                    </p:anim>
                                    <p:anim calcmode="lin" valueType="num">
                                      <p:cBhvr additive="base">
                                        <p:cTn id="60" dur="500" fill="hold"/>
                                        <p:tgtEl>
                                          <p:spTgt spid="38"/>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48"/>
                                        </p:tgtEl>
                                        <p:attrNameLst>
                                          <p:attrName>style.visibility</p:attrName>
                                        </p:attrNameLst>
                                      </p:cBhvr>
                                      <p:to>
                                        <p:strVal val="visible"/>
                                      </p:to>
                                    </p:set>
                                    <p:anim calcmode="lin" valueType="num">
                                      <p:cBhvr additive="base">
                                        <p:cTn id="63" dur="500" fill="hold"/>
                                        <p:tgtEl>
                                          <p:spTgt spid="48"/>
                                        </p:tgtEl>
                                        <p:attrNameLst>
                                          <p:attrName>ppt_x</p:attrName>
                                        </p:attrNameLst>
                                      </p:cBhvr>
                                      <p:tavLst>
                                        <p:tav tm="0">
                                          <p:val>
                                            <p:strVal val="#ppt_x"/>
                                          </p:val>
                                        </p:tav>
                                        <p:tav tm="100000">
                                          <p:val>
                                            <p:strVal val="#ppt_x"/>
                                          </p:val>
                                        </p:tav>
                                      </p:tavLst>
                                    </p:anim>
                                    <p:anim calcmode="lin" valueType="num">
                                      <p:cBhvr additive="base">
                                        <p:cTn id="64" dur="500" fill="hold"/>
                                        <p:tgtEl>
                                          <p:spTgt spid="48"/>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7"/>
                                        </p:tgtEl>
                                        <p:attrNameLst>
                                          <p:attrName>style.visibility</p:attrName>
                                        </p:attrNameLst>
                                      </p:cBhvr>
                                      <p:to>
                                        <p:strVal val="visible"/>
                                      </p:to>
                                    </p:set>
                                    <p:anim calcmode="lin" valueType="num">
                                      <p:cBhvr additive="base">
                                        <p:cTn id="67" dur="500" fill="hold"/>
                                        <p:tgtEl>
                                          <p:spTgt spid="47"/>
                                        </p:tgtEl>
                                        <p:attrNameLst>
                                          <p:attrName>ppt_x</p:attrName>
                                        </p:attrNameLst>
                                      </p:cBhvr>
                                      <p:tavLst>
                                        <p:tav tm="0">
                                          <p:val>
                                            <p:strVal val="#ppt_x"/>
                                          </p:val>
                                        </p:tav>
                                        <p:tav tm="100000">
                                          <p:val>
                                            <p:strVal val="#ppt_x"/>
                                          </p:val>
                                        </p:tav>
                                      </p:tavLst>
                                    </p:anim>
                                    <p:anim calcmode="lin" valueType="num">
                                      <p:cBhvr additive="base">
                                        <p:cTn id="6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3" grpId="0" animBg="1"/>
      <p:bldP spid="37" grpId="0" animBg="1"/>
      <p:bldP spid="38" grpId="0" animBg="1"/>
      <p:bldP spid="43" grpId="0"/>
      <p:bldP spid="44" grpId="0"/>
      <p:bldP spid="45" grpId="0"/>
      <p:bldP spid="46" grpId="0"/>
      <p:bldP spid="47" grpId="0"/>
      <p:bldP spid="4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43649" y="595771"/>
            <a:ext cx="10806667" cy="340502"/>
            <a:chOff x="743649" y="595771"/>
            <a:chExt cx="10806667" cy="340502"/>
          </a:xfrm>
          <a:solidFill>
            <a:srgbClr val="031F37"/>
          </a:solidFill>
        </p:grpSpPr>
        <p:cxnSp>
          <p:nvCxnSpPr>
            <p:cNvPr id="6" name="直接连接符 5"/>
            <p:cNvCxnSpPr/>
            <p:nvPr/>
          </p:nvCxnSpPr>
          <p:spPr>
            <a:xfrm>
              <a:off x="1388968" y="936273"/>
              <a:ext cx="10161348" cy="0"/>
            </a:xfrm>
            <a:prstGeom prst="line">
              <a:avLst/>
            </a:prstGeom>
            <a:grpFill/>
            <a:ln>
              <a:solidFill>
                <a:srgbClr val="031F37"/>
              </a:solidFill>
            </a:ln>
          </p:spPr>
          <p:style>
            <a:lnRef idx="1">
              <a:schemeClr val="accent1"/>
            </a:lnRef>
            <a:fillRef idx="0">
              <a:schemeClr val="accent1"/>
            </a:fillRef>
            <a:effectRef idx="0">
              <a:schemeClr val="accent1"/>
            </a:effectRef>
            <a:fontRef idx="minor">
              <a:schemeClr val="tx1"/>
            </a:fontRef>
          </p:style>
        </p:cxnSp>
        <p:grpSp>
          <p:nvGrpSpPr>
            <p:cNvPr id="7" name="Group 7"/>
            <p:cNvGrpSpPr/>
            <p:nvPr/>
          </p:nvGrpSpPr>
          <p:grpSpPr bwMode="auto">
            <a:xfrm>
              <a:off x="743649" y="595771"/>
              <a:ext cx="645319" cy="340502"/>
              <a:chOff x="0" y="0"/>
              <a:chExt cx="1041399" cy="549275"/>
            </a:xfrm>
            <a:grpFill/>
          </p:grpSpPr>
          <p:sp>
            <p:nvSpPr>
              <p:cNvPr id="8" name="Freeform 16"/>
              <p:cNvSpPr/>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sp>
            <p:nvSpPr>
              <p:cNvPr id="9" name="Freeform 17"/>
              <p:cNvSpPr/>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rgbClr val="031F37"/>
                  </a:solidFill>
                  <a:ea typeface="微软雅黑" panose="020B0503020204020204" pitchFamily="34" charset="-122"/>
                </a:endParaRPr>
              </a:p>
            </p:txBody>
          </p:sp>
          <p:sp>
            <p:nvSpPr>
              <p:cNvPr id="10" name="Freeform 18"/>
              <p:cNvSpPr/>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grpSp>
      </p:grpSp>
      <p:sp>
        <p:nvSpPr>
          <p:cNvPr id="13" name="矩形 12"/>
          <p:cNvSpPr/>
          <p:nvPr/>
        </p:nvSpPr>
        <p:spPr>
          <a:xfrm rot="10800000" flipV="1">
            <a:off x="1586695" y="436136"/>
            <a:ext cx="3213905" cy="500137"/>
          </a:xfrm>
          <a:prstGeom prst="rect">
            <a:avLst/>
          </a:prstGeom>
          <a:ln w="15875">
            <a:noFill/>
          </a:ln>
        </p:spPr>
        <p:txBody>
          <a:bodyPr wrap="square" lIns="68580" tIns="34290" rIns="68580" bIns="3429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dirty="0">
                <a:solidFill>
                  <a:srgbClr val="031F37"/>
                </a:solidFill>
                <a:ea typeface="微软雅黑" panose="020B0503020204020204" pitchFamily="34" charset="-122"/>
                <a:cs typeface="+mn-ea"/>
              </a:rPr>
              <a:t>工作完成具体情况</a:t>
            </a:r>
            <a:endParaRPr lang="en-GB" altLang="zh-CN" sz="2800" b="1" dirty="0">
              <a:solidFill>
                <a:srgbClr val="031F37"/>
              </a:solidFill>
              <a:ea typeface="微软雅黑" panose="020B0503020204020204" pitchFamily="34" charset="-122"/>
              <a:cs typeface="+mn-ea"/>
            </a:endParaRPr>
          </a:p>
        </p:txBody>
      </p:sp>
      <p:cxnSp>
        <p:nvCxnSpPr>
          <p:cNvPr id="58" name="直接连接符 57"/>
          <p:cNvCxnSpPr/>
          <p:nvPr/>
        </p:nvCxnSpPr>
        <p:spPr>
          <a:xfrm>
            <a:off x="5637401" y="3749365"/>
            <a:ext cx="1464063" cy="0"/>
          </a:xfrm>
          <a:prstGeom prst="line">
            <a:avLst/>
          </a:prstGeom>
          <a:ln>
            <a:solidFill>
              <a:srgbClr val="031F37"/>
            </a:solidFill>
          </a:ln>
        </p:spPr>
        <p:style>
          <a:lnRef idx="1">
            <a:schemeClr val="accent1"/>
          </a:lnRef>
          <a:fillRef idx="0">
            <a:schemeClr val="accent1"/>
          </a:fillRef>
          <a:effectRef idx="0">
            <a:schemeClr val="accent1"/>
          </a:effectRef>
          <a:fontRef idx="minor">
            <a:schemeClr val="tx1"/>
          </a:fontRef>
        </p:style>
      </p:cxnSp>
      <p:grpSp>
        <p:nvGrpSpPr>
          <p:cNvPr id="38" name="组合 37"/>
          <p:cNvGrpSpPr/>
          <p:nvPr/>
        </p:nvGrpSpPr>
        <p:grpSpPr>
          <a:xfrm>
            <a:off x="1586695" y="1863595"/>
            <a:ext cx="2408890" cy="1214346"/>
            <a:chOff x="1607227" y="4406651"/>
            <a:chExt cx="3538924" cy="914814"/>
          </a:xfrm>
        </p:grpSpPr>
        <p:sp>
          <p:nvSpPr>
            <p:cNvPr id="66" name="文本框 31"/>
            <p:cNvSpPr txBox="1"/>
            <p:nvPr/>
          </p:nvSpPr>
          <p:spPr>
            <a:xfrm>
              <a:off x="1607227" y="4406651"/>
              <a:ext cx="2645122" cy="2782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srgbClr val="031F37"/>
                  </a:solidFill>
                  <a:ea typeface="微软雅黑" panose="020B0503020204020204" pitchFamily="34" charset="-122"/>
                  <a:cs typeface="+mn-ea"/>
                </a:rPr>
                <a:t>输入关键词这里</a:t>
              </a:r>
              <a:endParaRPr lang="zh-CN" altLang="en-US" b="1" dirty="0">
                <a:solidFill>
                  <a:srgbClr val="031F37"/>
                </a:solidFill>
                <a:ea typeface="微软雅黑" panose="020B0503020204020204" pitchFamily="34" charset="-122"/>
                <a:cs typeface="+mn-ea"/>
              </a:endParaRPr>
            </a:p>
          </p:txBody>
        </p:sp>
        <p:sp>
          <p:nvSpPr>
            <p:cNvPr id="67" name="文本框 32"/>
            <p:cNvSpPr txBox="1"/>
            <p:nvPr/>
          </p:nvSpPr>
          <p:spPr>
            <a:xfrm>
              <a:off x="1607227" y="4680179"/>
              <a:ext cx="3538924" cy="6412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1400" dirty="0">
                  <a:solidFill>
                    <a:srgbClr val="031F37"/>
                  </a:solidFill>
                  <a:ea typeface="微软雅黑" panose="020B0503020204020204" pitchFamily="34" charset="-122"/>
                  <a:cs typeface="+mn-ea"/>
                </a:rPr>
                <a:t>点击输入本栏的具体文字简明扼要的说明分项内容点击输入本栏的具体文字</a:t>
              </a:r>
              <a:endParaRPr lang="zh-CN" altLang="en-US" sz="1400" dirty="0">
                <a:solidFill>
                  <a:srgbClr val="031F37"/>
                </a:solidFill>
                <a:ea typeface="微软雅黑" panose="020B0503020204020204" pitchFamily="34" charset="-122"/>
                <a:cs typeface="+mn-ea"/>
              </a:endParaRPr>
            </a:p>
          </p:txBody>
        </p:sp>
      </p:grpSp>
      <p:grpSp>
        <p:nvGrpSpPr>
          <p:cNvPr id="40" name="组合 39"/>
          <p:cNvGrpSpPr/>
          <p:nvPr/>
        </p:nvGrpSpPr>
        <p:grpSpPr>
          <a:xfrm>
            <a:off x="4224934" y="4531023"/>
            <a:ext cx="2408890" cy="1214346"/>
            <a:chOff x="1607227" y="4406651"/>
            <a:chExt cx="3538924" cy="914814"/>
          </a:xfrm>
        </p:grpSpPr>
        <p:sp>
          <p:nvSpPr>
            <p:cNvPr id="64" name="文本框 34"/>
            <p:cNvSpPr txBox="1"/>
            <p:nvPr/>
          </p:nvSpPr>
          <p:spPr>
            <a:xfrm>
              <a:off x="1607227" y="4406651"/>
              <a:ext cx="2645122" cy="2782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srgbClr val="031F37"/>
                  </a:solidFill>
                  <a:ea typeface="微软雅黑" panose="020B0503020204020204" pitchFamily="34" charset="-122"/>
                  <a:cs typeface="+mn-ea"/>
                </a:rPr>
                <a:t>输入关键词这里</a:t>
              </a:r>
              <a:endParaRPr lang="zh-CN" altLang="en-US" b="1" dirty="0">
                <a:solidFill>
                  <a:srgbClr val="031F37"/>
                </a:solidFill>
                <a:ea typeface="微软雅黑" panose="020B0503020204020204" pitchFamily="34" charset="-122"/>
                <a:cs typeface="+mn-ea"/>
              </a:endParaRPr>
            </a:p>
          </p:txBody>
        </p:sp>
        <p:sp>
          <p:nvSpPr>
            <p:cNvPr id="65" name="文本框 35"/>
            <p:cNvSpPr txBox="1"/>
            <p:nvPr/>
          </p:nvSpPr>
          <p:spPr>
            <a:xfrm>
              <a:off x="1607227" y="4680179"/>
              <a:ext cx="3538924" cy="6412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1400" dirty="0">
                  <a:solidFill>
                    <a:srgbClr val="031F37"/>
                  </a:solidFill>
                  <a:ea typeface="微软雅黑" panose="020B0503020204020204" pitchFamily="34" charset="-122"/>
                  <a:cs typeface="+mn-ea"/>
                </a:rPr>
                <a:t>点击输入本栏的具体文字简明扼要的说明分项内容点击输入本栏的具体文字</a:t>
              </a:r>
              <a:endParaRPr lang="zh-CN" altLang="en-US" sz="1400" dirty="0">
                <a:solidFill>
                  <a:srgbClr val="031F37"/>
                </a:solidFill>
                <a:ea typeface="微软雅黑" panose="020B0503020204020204" pitchFamily="34" charset="-122"/>
                <a:cs typeface="+mn-ea"/>
              </a:endParaRPr>
            </a:p>
          </p:txBody>
        </p:sp>
      </p:grpSp>
      <p:cxnSp>
        <p:nvCxnSpPr>
          <p:cNvPr id="41" name="直接箭头连接符 40"/>
          <p:cNvCxnSpPr/>
          <p:nvPr/>
        </p:nvCxnSpPr>
        <p:spPr>
          <a:xfrm flipV="1">
            <a:off x="1522710" y="1877597"/>
            <a:ext cx="0" cy="1128906"/>
          </a:xfrm>
          <a:prstGeom prst="straightConnector1">
            <a:avLst/>
          </a:prstGeom>
          <a:ln>
            <a:solidFill>
              <a:srgbClr val="031F37"/>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接箭头连接符 41"/>
          <p:cNvCxnSpPr/>
          <p:nvPr/>
        </p:nvCxnSpPr>
        <p:spPr>
          <a:xfrm>
            <a:off x="4143468" y="4611457"/>
            <a:ext cx="0" cy="1128906"/>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4500937" y="3197790"/>
            <a:ext cx="1205153" cy="1365824"/>
            <a:chOff x="4500937" y="3197790"/>
            <a:chExt cx="1205153" cy="1365824"/>
          </a:xfrm>
        </p:grpSpPr>
        <p:sp>
          <p:nvSpPr>
            <p:cNvPr id="37" name="Oval 8"/>
            <p:cNvSpPr>
              <a:spLocks noChangeArrowheads="1"/>
            </p:cNvSpPr>
            <p:nvPr/>
          </p:nvSpPr>
          <p:spPr bwMode="auto">
            <a:xfrm>
              <a:off x="4500937" y="3197790"/>
              <a:ext cx="1205153" cy="1219882"/>
            </a:xfrm>
            <a:prstGeom prst="ellipse">
              <a:avLst/>
            </a:prstGeom>
            <a:solidFill>
              <a:srgbClr val="FFC00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31F37"/>
                </a:solidFill>
                <a:ea typeface="微软雅黑" panose="020B0503020204020204" pitchFamily="34" charset="-122"/>
              </a:endParaRPr>
            </a:p>
          </p:txBody>
        </p:sp>
        <p:sp>
          <p:nvSpPr>
            <p:cNvPr id="44" name="等腰三角形 43"/>
            <p:cNvSpPr/>
            <p:nvPr/>
          </p:nvSpPr>
          <p:spPr>
            <a:xfrm flipV="1">
              <a:off x="5045147" y="4462983"/>
              <a:ext cx="116732" cy="100631"/>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31F37"/>
                </a:solidFill>
                <a:ea typeface="微软雅黑" panose="020B0503020204020204" pitchFamily="34" charset="-122"/>
              </a:endParaRPr>
            </a:p>
          </p:txBody>
        </p:sp>
        <p:sp>
          <p:nvSpPr>
            <p:cNvPr id="45" name="analysis-update_66105"/>
            <p:cNvSpPr>
              <a:spLocks noChangeAspect="1"/>
            </p:cNvSpPr>
            <p:nvPr/>
          </p:nvSpPr>
          <p:spPr bwMode="auto">
            <a:xfrm>
              <a:off x="4836895" y="3531836"/>
              <a:ext cx="608299" cy="561038"/>
            </a:xfrm>
            <a:custGeom>
              <a:avLst/>
              <a:gdLst>
                <a:gd name="connsiteX0" fmla="*/ 176147 w 578111"/>
                <a:gd name="connsiteY0" fmla="*/ 221031 h 533197"/>
                <a:gd name="connsiteX1" fmla="*/ 212154 w 578111"/>
                <a:gd name="connsiteY1" fmla="*/ 256947 h 533197"/>
                <a:gd name="connsiteX2" fmla="*/ 212154 w 578111"/>
                <a:gd name="connsiteY2" fmla="*/ 348118 h 533197"/>
                <a:gd name="connsiteX3" fmla="*/ 176147 w 578111"/>
                <a:gd name="connsiteY3" fmla="*/ 384955 h 533197"/>
                <a:gd name="connsiteX4" fmla="*/ 139217 w 578111"/>
                <a:gd name="connsiteY4" fmla="*/ 348118 h 533197"/>
                <a:gd name="connsiteX5" fmla="*/ 139217 w 578111"/>
                <a:gd name="connsiteY5" fmla="*/ 256947 h 533197"/>
                <a:gd name="connsiteX6" fmla="*/ 176147 w 578111"/>
                <a:gd name="connsiteY6" fmla="*/ 221031 h 533197"/>
                <a:gd name="connsiteX7" fmla="*/ 267503 w 578111"/>
                <a:gd name="connsiteY7" fmla="*/ 184193 h 533197"/>
                <a:gd name="connsiteX8" fmla="*/ 303437 w 578111"/>
                <a:gd name="connsiteY8" fmla="*/ 221030 h 533197"/>
                <a:gd name="connsiteX9" fmla="*/ 303437 w 578111"/>
                <a:gd name="connsiteY9" fmla="*/ 348119 h 533197"/>
                <a:gd name="connsiteX10" fmla="*/ 267503 w 578111"/>
                <a:gd name="connsiteY10" fmla="*/ 384956 h 533197"/>
                <a:gd name="connsiteX11" fmla="*/ 230648 w 578111"/>
                <a:gd name="connsiteY11" fmla="*/ 348119 h 533197"/>
                <a:gd name="connsiteX12" fmla="*/ 230648 w 578111"/>
                <a:gd name="connsiteY12" fmla="*/ 221030 h 533197"/>
                <a:gd name="connsiteX13" fmla="*/ 267503 w 578111"/>
                <a:gd name="connsiteY13" fmla="*/ 184193 h 533197"/>
                <a:gd name="connsiteX14" fmla="*/ 357937 w 578111"/>
                <a:gd name="connsiteY14" fmla="*/ 148390 h 533197"/>
                <a:gd name="connsiteX15" fmla="*/ 394867 w 578111"/>
                <a:gd name="connsiteY15" fmla="*/ 184289 h 533197"/>
                <a:gd name="connsiteX16" fmla="*/ 394867 w 578111"/>
                <a:gd name="connsiteY16" fmla="*/ 348136 h 533197"/>
                <a:gd name="connsiteX17" fmla="*/ 357937 w 578111"/>
                <a:gd name="connsiteY17" fmla="*/ 384955 h 533197"/>
                <a:gd name="connsiteX18" fmla="*/ 321930 w 578111"/>
                <a:gd name="connsiteY18" fmla="*/ 348136 h 533197"/>
                <a:gd name="connsiteX19" fmla="*/ 321930 w 578111"/>
                <a:gd name="connsiteY19" fmla="*/ 184289 h 533197"/>
                <a:gd name="connsiteX20" fmla="*/ 357937 w 578111"/>
                <a:gd name="connsiteY20" fmla="*/ 148390 h 533197"/>
                <a:gd name="connsiteX21" fmla="*/ 267469 w 578111"/>
                <a:gd name="connsiteY21" fmla="*/ 0 h 533197"/>
                <a:gd name="connsiteX22" fmla="*/ 529404 w 578111"/>
                <a:gd name="connsiteY22" fmla="*/ 218252 h 533197"/>
                <a:gd name="connsiteX23" fmla="*/ 566296 w 578111"/>
                <a:gd name="connsiteY23" fmla="*/ 218252 h 533197"/>
                <a:gd name="connsiteX24" fmla="*/ 576441 w 578111"/>
                <a:gd name="connsiteY24" fmla="*/ 224698 h 533197"/>
                <a:gd name="connsiteX25" fmla="*/ 575519 w 578111"/>
                <a:gd name="connsiteY25" fmla="*/ 237590 h 533197"/>
                <a:gd name="connsiteX26" fmla="*/ 514647 w 578111"/>
                <a:gd name="connsiteY26" fmla="*/ 310341 h 533197"/>
                <a:gd name="connsiteX27" fmla="*/ 505424 w 578111"/>
                <a:gd name="connsiteY27" fmla="*/ 314945 h 533197"/>
                <a:gd name="connsiteX28" fmla="*/ 496201 w 578111"/>
                <a:gd name="connsiteY28" fmla="*/ 310341 h 533197"/>
                <a:gd name="connsiteX29" fmla="*/ 435328 w 578111"/>
                <a:gd name="connsiteY29" fmla="*/ 237590 h 533197"/>
                <a:gd name="connsiteX30" fmla="*/ 433484 w 578111"/>
                <a:gd name="connsiteY30" fmla="*/ 224698 h 533197"/>
                <a:gd name="connsiteX31" fmla="*/ 444551 w 578111"/>
                <a:gd name="connsiteY31" fmla="*/ 218252 h 533197"/>
                <a:gd name="connsiteX32" fmla="*/ 480521 w 578111"/>
                <a:gd name="connsiteY32" fmla="*/ 218252 h 533197"/>
                <a:gd name="connsiteX33" fmla="*/ 267469 w 578111"/>
                <a:gd name="connsiteY33" fmla="*/ 47886 h 533197"/>
                <a:gd name="connsiteX34" fmla="*/ 48882 w 578111"/>
                <a:gd name="connsiteY34" fmla="*/ 266138 h 533197"/>
                <a:gd name="connsiteX35" fmla="*/ 267469 w 578111"/>
                <a:gd name="connsiteY35" fmla="*/ 484390 h 533197"/>
                <a:gd name="connsiteX36" fmla="*/ 456541 w 578111"/>
                <a:gd name="connsiteY36" fmla="*/ 375724 h 533197"/>
                <a:gd name="connsiteX37" fmla="*/ 489744 w 578111"/>
                <a:gd name="connsiteY37" fmla="*/ 366515 h 533197"/>
                <a:gd name="connsiteX38" fmla="*/ 498967 w 578111"/>
                <a:gd name="connsiteY38" fmla="*/ 399668 h 533197"/>
                <a:gd name="connsiteX39" fmla="*/ 267469 w 578111"/>
                <a:gd name="connsiteY39" fmla="*/ 533197 h 533197"/>
                <a:gd name="connsiteX40" fmla="*/ 0 w 578111"/>
                <a:gd name="connsiteY40" fmla="*/ 266138 h 533197"/>
                <a:gd name="connsiteX41" fmla="*/ 267469 w 578111"/>
                <a:gd name="connsiteY41" fmla="*/ 0 h 53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78111" h="533197">
                  <a:moveTo>
                    <a:pt x="176147" y="221031"/>
                  </a:moveTo>
                  <a:cubicBezTo>
                    <a:pt x="196459" y="221031"/>
                    <a:pt x="212154" y="237608"/>
                    <a:pt x="212154" y="256947"/>
                  </a:cubicBezTo>
                  <a:lnTo>
                    <a:pt x="212154" y="348118"/>
                  </a:lnTo>
                  <a:cubicBezTo>
                    <a:pt x="212154" y="368378"/>
                    <a:pt x="196459" y="384955"/>
                    <a:pt x="176147" y="384955"/>
                  </a:cubicBezTo>
                  <a:cubicBezTo>
                    <a:pt x="155836" y="384955"/>
                    <a:pt x="139217" y="368378"/>
                    <a:pt x="139217" y="348118"/>
                  </a:cubicBezTo>
                  <a:lnTo>
                    <a:pt x="139217" y="256947"/>
                  </a:lnTo>
                  <a:cubicBezTo>
                    <a:pt x="139217" y="237608"/>
                    <a:pt x="155836" y="221031"/>
                    <a:pt x="176147" y="221031"/>
                  </a:cubicBezTo>
                  <a:close/>
                  <a:moveTo>
                    <a:pt x="267503" y="184193"/>
                  </a:moveTo>
                  <a:cubicBezTo>
                    <a:pt x="286852" y="184193"/>
                    <a:pt x="303437" y="200770"/>
                    <a:pt x="303437" y="221030"/>
                  </a:cubicBezTo>
                  <a:lnTo>
                    <a:pt x="303437" y="348119"/>
                  </a:lnTo>
                  <a:cubicBezTo>
                    <a:pt x="303437" y="368379"/>
                    <a:pt x="287774" y="384956"/>
                    <a:pt x="267503" y="384956"/>
                  </a:cubicBezTo>
                  <a:cubicBezTo>
                    <a:pt x="247233" y="384956"/>
                    <a:pt x="230648" y="368379"/>
                    <a:pt x="230648" y="348119"/>
                  </a:cubicBezTo>
                  <a:lnTo>
                    <a:pt x="230648" y="221030"/>
                  </a:lnTo>
                  <a:cubicBezTo>
                    <a:pt x="230648" y="200770"/>
                    <a:pt x="247233" y="184193"/>
                    <a:pt x="267503" y="184193"/>
                  </a:cubicBezTo>
                  <a:close/>
                  <a:moveTo>
                    <a:pt x="357937" y="148390"/>
                  </a:moveTo>
                  <a:cubicBezTo>
                    <a:pt x="378249" y="148390"/>
                    <a:pt x="394867" y="164959"/>
                    <a:pt x="394867" y="184289"/>
                  </a:cubicBezTo>
                  <a:lnTo>
                    <a:pt x="394867" y="348136"/>
                  </a:lnTo>
                  <a:cubicBezTo>
                    <a:pt x="394867" y="368386"/>
                    <a:pt x="378249" y="384955"/>
                    <a:pt x="357937" y="384955"/>
                  </a:cubicBezTo>
                  <a:cubicBezTo>
                    <a:pt x="338549" y="384955"/>
                    <a:pt x="321930" y="368386"/>
                    <a:pt x="321930" y="348136"/>
                  </a:cubicBezTo>
                  <a:lnTo>
                    <a:pt x="321930" y="184289"/>
                  </a:lnTo>
                  <a:cubicBezTo>
                    <a:pt x="321930" y="164959"/>
                    <a:pt x="338549" y="148390"/>
                    <a:pt x="357937" y="148390"/>
                  </a:cubicBezTo>
                  <a:close/>
                  <a:moveTo>
                    <a:pt x="267469" y="0"/>
                  </a:moveTo>
                  <a:cubicBezTo>
                    <a:pt x="397514" y="0"/>
                    <a:pt x="507268" y="93931"/>
                    <a:pt x="529404" y="218252"/>
                  </a:cubicBezTo>
                  <a:lnTo>
                    <a:pt x="566296" y="218252"/>
                  </a:lnTo>
                  <a:cubicBezTo>
                    <a:pt x="570907" y="218252"/>
                    <a:pt x="574597" y="221014"/>
                    <a:pt x="576441" y="224698"/>
                  </a:cubicBezTo>
                  <a:cubicBezTo>
                    <a:pt x="579208" y="229302"/>
                    <a:pt x="578286" y="233907"/>
                    <a:pt x="575519" y="237590"/>
                  </a:cubicBezTo>
                  <a:lnTo>
                    <a:pt x="514647" y="310341"/>
                  </a:lnTo>
                  <a:cubicBezTo>
                    <a:pt x="511880" y="313104"/>
                    <a:pt x="509113" y="314945"/>
                    <a:pt x="505424" y="314945"/>
                  </a:cubicBezTo>
                  <a:cubicBezTo>
                    <a:pt x="501734" y="314945"/>
                    <a:pt x="498045" y="313104"/>
                    <a:pt x="496201" y="310341"/>
                  </a:cubicBezTo>
                  <a:lnTo>
                    <a:pt x="435328" y="237590"/>
                  </a:lnTo>
                  <a:cubicBezTo>
                    <a:pt x="431639" y="233907"/>
                    <a:pt x="431639" y="229302"/>
                    <a:pt x="433484" y="224698"/>
                  </a:cubicBezTo>
                  <a:cubicBezTo>
                    <a:pt x="435328" y="221014"/>
                    <a:pt x="439940" y="218252"/>
                    <a:pt x="444551" y="218252"/>
                  </a:cubicBezTo>
                  <a:lnTo>
                    <a:pt x="480521" y="218252"/>
                  </a:lnTo>
                  <a:cubicBezTo>
                    <a:pt x="458386" y="120637"/>
                    <a:pt x="370767" y="47886"/>
                    <a:pt x="267469" y="47886"/>
                  </a:cubicBezTo>
                  <a:cubicBezTo>
                    <a:pt x="146647" y="47886"/>
                    <a:pt x="48882" y="146422"/>
                    <a:pt x="48882" y="266138"/>
                  </a:cubicBezTo>
                  <a:cubicBezTo>
                    <a:pt x="48882" y="386775"/>
                    <a:pt x="146647" y="484390"/>
                    <a:pt x="267469" y="484390"/>
                  </a:cubicBezTo>
                  <a:cubicBezTo>
                    <a:pt x="344942" y="484390"/>
                    <a:pt x="417805" y="442949"/>
                    <a:pt x="456541" y="375724"/>
                  </a:cubicBezTo>
                  <a:cubicBezTo>
                    <a:pt x="462998" y="363753"/>
                    <a:pt x="477754" y="360069"/>
                    <a:pt x="489744" y="366515"/>
                  </a:cubicBezTo>
                  <a:cubicBezTo>
                    <a:pt x="501734" y="373883"/>
                    <a:pt x="505424" y="388617"/>
                    <a:pt x="498967" y="399668"/>
                  </a:cubicBezTo>
                  <a:cubicBezTo>
                    <a:pt x="451008" y="482548"/>
                    <a:pt x="362466" y="533197"/>
                    <a:pt x="267469" y="533197"/>
                  </a:cubicBezTo>
                  <a:cubicBezTo>
                    <a:pt x="119900" y="533197"/>
                    <a:pt x="0" y="413481"/>
                    <a:pt x="0" y="266138"/>
                  </a:cubicBezTo>
                  <a:cubicBezTo>
                    <a:pt x="0" y="119716"/>
                    <a:pt x="119900" y="0"/>
                    <a:pt x="267469" y="0"/>
                  </a:cubicBezTo>
                  <a:close/>
                </a:path>
              </a:pathLst>
            </a:custGeom>
            <a:solidFill>
              <a:srgbClr val="031F37"/>
            </a:solidFill>
            <a:ln>
              <a:noFill/>
            </a:ln>
          </p:spPr>
          <p:txBody>
            <a:bodyPr/>
            <a:lstStyle/>
            <a:p>
              <a:endParaRPr lang="zh-CN" altLang="en-US">
                <a:ea typeface="微软雅黑" panose="020B0503020204020204" pitchFamily="34" charset="-122"/>
              </a:endParaRPr>
            </a:p>
          </p:txBody>
        </p:sp>
      </p:grpSp>
      <p:grpSp>
        <p:nvGrpSpPr>
          <p:cNvPr id="2" name="组合 1"/>
          <p:cNvGrpSpPr/>
          <p:nvPr/>
        </p:nvGrpSpPr>
        <p:grpSpPr>
          <a:xfrm>
            <a:off x="1922513" y="3037791"/>
            <a:ext cx="1205153" cy="1379881"/>
            <a:chOff x="1922513" y="3037791"/>
            <a:chExt cx="1205153" cy="1379881"/>
          </a:xfrm>
        </p:grpSpPr>
        <p:sp>
          <p:nvSpPr>
            <p:cNvPr id="23" name="Oval 8"/>
            <p:cNvSpPr>
              <a:spLocks noChangeArrowheads="1"/>
            </p:cNvSpPr>
            <p:nvPr/>
          </p:nvSpPr>
          <p:spPr bwMode="auto">
            <a:xfrm>
              <a:off x="1922513" y="3197790"/>
              <a:ext cx="1205153" cy="1219882"/>
            </a:xfrm>
            <a:prstGeom prst="ellipse">
              <a:avLst/>
            </a:prstGeom>
            <a:solidFill>
              <a:srgbClr val="031F37"/>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031F37"/>
                </a:solidFill>
                <a:ea typeface="微软雅黑" panose="020B0503020204020204" pitchFamily="34" charset="-122"/>
              </a:endParaRPr>
            </a:p>
          </p:txBody>
        </p:sp>
        <p:sp>
          <p:nvSpPr>
            <p:cNvPr id="43" name="等腰三角形 42"/>
            <p:cNvSpPr/>
            <p:nvPr/>
          </p:nvSpPr>
          <p:spPr>
            <a:xfrm>
              <a:off x="2466723" y="3037791"/>
              <a:ext cx="116732" cy="100631"/>
            </a:xfrm>
            <a:prstGeom prst="triangle">
              <a:avLst/>
            </a:prstGeom>
            <a:solidFill>
              <a:srgbClr val="031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31F37"/>
                </a:solidFill>
                <a:ea typeface="微软雅黑" panose="020B0503020204020204" pitchFamily="34" charset="-122"/>
              </a:endParaRPr>
            </a:p>
          </p:txBody>
        </p:sp>
        <p:sp>
          <p:nvSpPr>
            <p:cNvPr id="46" name="files_317797"/>
            <p:cNvSpPr>
              <a:spLocks noChangeAspect="1"/>
            </p:cNvSpPr>
            <p:nvPr/>
          </p:nvSpPr>
          <p:spPr bwMode="auto">
            <a:xfrm>
              <a:off x="2285119" y="3544806"/>
              <a:ext cx="482731" cy="525849"/>
            </a:xfrm>
            <a:custGeom>
              <a:avLst/>
              <a:gdLst>
                <a:gd name="connsiteX0" fmla="*/ 227869 w 556973"/>
                <a:gd name="connsiteY0" fmla="*/ 328623 h 606722"/>
                <a:gd name="connsiteX1" fmla="*/ 430435 w 556973"/>
                <a:gd name="connsiteY1" fmla="*/ 328623 h 606722"/>
                <a:gd name="connsiteX2" fmla="*/ 455711 w 556973"/>
                <a:gd name="connsiteY2" fmla="*/ 353876 h 606722"/>
                <a:gd name="connsiteX3" fmla="*/ 430435 w 556973"/>
                <a:gd name="connsiteY3" fmla="*/ 379218 h 606722"/>
                <a:gd name="connsiteX4" fmla="*/ 227869 w 556973"/>
                <a:gd name="connsiteY4" fmla="*/ 379218 h 606722"/>
                <a:gd name="connsiteX5" fmla="*/ 202593 w 556973"/>
                <a:gd name="connsiteY5" fmla="*/ 353876 h 606722"/>
                <a:gd name="connsiteX6" fmla="*/ 227869 w 556973"/>
                <a:gd name="connsiteY6" fmla="*/ 328623 h 606722"/>
                <a:gd name="connsiteX7" fmla="*/ 227869 w 556973"/>
                <a:gd name="connsiteY7" fmla="*/ 227503 h 606722"/>
                <a:gd name="connsiteX8" fmla="*/ 430435 w 556973"/>
                <a:gd name="connsiteY8" fmla="*/ 227503 h 606722"/>
                <a:gd name="connsiteX9" fmla="*/ 455711 w 556973"/>
                <a:gd name="connsiteY9" fmla="*/ 252756 h 606722"/>
                <a:gd name="connsiteX10" fmla="*/ 430435 w 556973"/>
                <a:gd name="connsiteY10" fmla="*/ 278098 h 606722"/>
                <a:gd name="connsiteX11" fmla="*/ 227869 w 556973"/>
                <a:gd name="connsiteY11" fmla="*/ 278098 h 606722"/>
                <a:gd name="connsiteX12" fmla="*/ 202593 w 556973"/>
                <a:gd name="connsiteY12" fmla="*/ 252756 h 606722"/>
                <a:gd name="connsiteX13" fmla="*/ 227869 w 556973"/>
                <a:gd name="connsiteY13" fmla="*/ 227503 h 606722"/>
                <a:gd name="connsiteX14" fmla="*/ 50642 w 556973"/>
                <a:gd name="connsiteY14" fmla="*/ 151702 h 606722"/>
                <a:gd name="connsiteX15" fmla="*/ 50642 w 556973"/>
                <a:gd name="connsiteY15" fmla="*/ 556155 h 606722"/>
                <a:gd name="connsiteX16" fmla="*/ 379771 w 556973"/>
                <a:gd name="connsiteY16" fmla="*/ 556155 h 606722"/>
                <a:gd name="connsiteX17" fmla="*/ 379771 w 556973"/>
                <a:gd name="connsiteY17" fmla="*/ 505587 h 606722"/>
                <a:gd name="connsiteX18" fmla="*/ 101284 w 556973"/>
                <a:gd name="connsiteY18" fmla="*/ 505587 h 606722"/>
                <a:gd name="connsiteX19" fmla="*/ 101284 w 556973"/>
                <a:gd name="connsiteY19" fmla="*/ 151702 h 606722"/>
                <a:gd name="connsiteX20" fmla="*/ 227868 w 556973"/>
                <a:gd name="connsiteY20" fmla="*/ 126383 h 606722"/>
                <a:gd name="connsiteX21" fmla="*/ 354508 w 556973"/>
                <a:gd name="connsiteY21" fmla="*/ 126383 h 606722"/>
                <a:gd name="connsiteX22" fmla="*/ 379783 w 556973"/>
                <a:gd name="connsiteY22" fmla="*/ 151725 h 606722"/>
                <a:gd name="connsiteX23" fmla="*/ 354508 w 556973"/>
                <a:gd name="connsiteY23" fmla="*/ 176978 h 606722"/>
                <a:gd name="connsiteX24" fmla="*/ 227868 w 556973"/>
                <a:gd name="connsiteY24" fmla="*/ 176978 h 606722"/>
                <a:gd name="connsiteX25" fmla="*/ 202593 w 556973"/>
                <a:gd name="connsiteY25" fmla="*/ 151725 h 606722"/>
                <a:gd name="connsiteX26" fmla="*/ 227868 w 556973"/>
                <a:gd name="connsiteY26" fmla="*/ 126383 h 606722"/>
                <a:gd name="connsiteX27" fmla="*/ 151926 w 556973"/>
                <a:gd name="connsiteY27" fmla="*/ 50567 h 606722"/>
                <a:gd name="connsiteX28" fmla="*/ 151926 w 556973"/>
                <a:gd name="connsiteY28" fmla="*/ 101135 h 606722"/>
                <a:gd name="connsiteX29" fmla="*/ 151926 w 556973"/>
                <a:gd name="connsiteY29" fmla="*/ 455020 h 606722"/>
                <a:gd name="connsiteX30" fmla="*/ 430413 w 556973"/>
                <a:gd name="connsiteY30" fmla="*/ 455020 h 606722"/>
                <a:gd name="connsiteX31" fmla="*/ 506331 w 556973"/>
                <a:gd name="connsiteY31" fmla="*/ 455020 h 606722"/>
                <a:gd name="connsiteX32" fmla="*/ 506331 w 556973"/>
                <a:gd name="connsiteY32" fmla="*/ 136861 h 606722"/>
                <a:gd name="connsiteX33" fmla="*/ 419910 w 556973"/>
                <a:gd name="connsiteY33" fmla="*/ 50567 h 606722"/>
                <a:gd name="connsiteX34" fmla="*/ 101284 w 556973"/>
                <a:gd name="connsiteY34" fmla="*/ 0 h 606722"/>
                <a:gd name="connsiteX35" fmla="*/ 440915 w 556973"/>
                <a:gd name="connsiteY35" fmla="*/ 0 h 606722"/>
                <a:gd name="connsiteX36" fmla="*/ 556973 w 556973"/>
                <a:gd name="connsiteY36" fmla="*/ 115887 h 606722"/>
                <a:gd name="connsiteX37" fmla="*/ 556973 w 556973"/>
                <a:gd name="connsiteY37" fmla="*/ 505587 h 606722"/>
                <a:gd name="connsiteX38" fmla="*/ 430413 w 556973"/>
                <a:gd name="connsiteY38" fmla="*/ 505587 h 606722"/>
                <a:gd name="connsiteX39" fmla="*/ 430413 w 556973"/>
                <a:gd name="connsiteY39" fmla="*/ 606722 h 606722"/>
                <a:gd name="connsiteX40" fmla="*/ 0 w 556973"/>
                <a:gd name="connsiteY40" fmla="*/ 606722 h 606722"/>
                <a:gd name="connsiteX41" fmla="*/ 0 w 556973"/>
                <a:gd name="connsiteY41" fmla="*/ 101135 h 606722"/>
                <a:gd name="connsiteX42" fmla="*/ 101284 w 556973"/>
                <a:gd name="connsiteY42" fmla="*/ 101135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56973" h="606722">
                  <a:moveTo>
                    <a:pt x="227869" y="328623"/>
                  </a:moveTo>
                  <a:lnTo>
                    <a:pt x="430435" y="328623"/>
                  </a:lnTo>
                  <a:cubicBezTo>
                    <a:pt x="444408" y="328623"/>
                    <a:pt x="455711" y="339916"/>
                    <a:pt x="455711" y="353876"/>
                  </a:cubicBezTo>
                  <a:cubicBezTo>
                    <a:pt x="455711" y="367837"/>
                    <a:pt x="444408" y="379218"/>
                    <a:pt x="430435" y="379218"/>
                  </a:cubicBezTo>
                  <a:lnTo>
                    <a:pt x="227869" y="379218"/>
                  </a:lnTo>
                  <a:cubicBezTo>
                    <a:pt x="213896" y="379218"/>
                    <a:pt x="202593" y="367837"/>
                    <a:pt x="202593" y="353876"/>
                  </a:cubicBezTo>
                  <a:cubicBezTo>
                    <a:pt x="202593" y="339916"/>
                    <a:pt x="213896" y="328623"/>
                    <a:pt x="227869" y="328623"/>
                  </a:cubicBezTo>
                  <a:close/>
                  <a:moveTo>
                    <a:pt x="227869" y="227503"/>
                  </a:moveTo>
                  <a:lnTo>
                    <a:pt x="430435" y="227503"/>
                  </a:lnTo>
                  <a:cubicBezTo>
                    <a:pt x="444408" y="227503"/>
                    <a:pt x="455711" y="238795"/>
                    <a:pt x="455711" y="252756"/>
                  </a:cubicBezTo>
                  <a:cubicBezTo>
                    <a:pt x="455711" y="266805"/>
                    <a:pt x="444408" y="278098"/>
                    <a:pt x="430435" y="278098"/>
                  </a:cubicBezTo>
                  <a:lnTo>
                    <a:pt x="227869" y="278098"/>
                  </a:lnTo>
                  <a:cubicBezTo>
                    <a:pt x="213896" y="278098"/>
                    <a:pt x="202593" y="266805"/>
                    <a:pt x="202593" y="252756"/>
                  </a:cubicBezTo>
                  <a:cubicBezTo>
                    <a:pt x="202593" y="238795"/>
                    <a:pt x="213896" y="227503"/>
                    <a:pt x="227869" y="227503"/>
                  </a:cubicBezTo>
                  <a:close/>
                  <a:moveTo>
                    <a:pt x="50642" y="151702"/>
                  </a:moveTo>
                  <a:lnTo>
                    <a:pt x="50642" y="556155"/>
                  </a:lnTo>
                  <a:lnTo>
                    <a:pt x="379771" y="556155"/>
                  </a:lnTo>
                  <a:lnTo>
                    <a:pt x="379771" y="505587"/>
                  </a:lnTo>
                  <a:lnTo>
                    <a:pt x="101284" y="505587"/>
                  </a:lnTo>
                  <a:lnTo>
                    <a:pt x="101284" y="151702"/>
                  </a:lnTo>
                  <a:close/>
                  <a:moveTo>
                    <a:pt x="227868" y="126383"/>
                  </a:moveTo>
                  <a:lnTo>
                    <a:pt x="354508" y="126383"/>
                  </a:lnTo>
                  <a:cubicBezTo>
                    <a:pt x="368481" y="126383"/>
                    <a:pt x="379783" y="137764"/>
                    <a:pt x="379783" y="151725"/>
                  </a:cubicBezTo>
                  <a:cubicBezTo>
                    <a:pt x="379783" y="165685"/>
                    <a:pt x="368481" y="176978"/>
                    <a:pt x="354508" y="176978"/>
                  </a:cubicBezTo>
                  <a:lnTo>
                    <a:pt x="227868" y="176978"/>
                  </a:lnTo>
                  <a:cubicBezTo>
                    <a:pt x="213895" y="176978"/>
                    <a:pt x="202593" y="165685"/>
                    <a:pt x="202593" y="151725"/>
                  </a:cubicBezTo>
                  <a:cubicBezTo>
                    <a:pt x="202593" y="137764"/>
                    <a:pt x="213895" y="126383"/>
                    <a:pt x="227868" y="126383"/>
                  </a:cubicBezTo>
                  <a:close/>
                  <a:moveTo>
                    <a:pt x="151926" y="50567"/>
                  </a:moveTo>
                  <a:lnTo>
                    <a:pt x="151926" y="101135"/>
                  </a:lnTo>
                  <a:lnTo>
                    <a:pt x="151926" y="455020"/>
                  </a:lnTo>
                  <a:lnTo>
                    <a:pt x="430413" y="455020"/>
                  </a:lnTo>
                  <a:lnTo>
                    <a:pt x="506331" y="455020"/>
                  </a:lnTo>
                  <a:lnTo>
                    <a:pt x="506331" y="136861"/>
                  </a:lnTo>
                  <a:lnTo>
                    <a:pt x="419910" y="50567"/>
                  </a:lnTo>
                  <a:close/>
                  <a:moveTo>
                    <a:pt x="101284" y="0"/>
                  </a:moveTo>
                  <a:lnTo>
                    <a:pt x="440915" y="0"/>
                  </a:lnTo>
                  <a:lnTo>
                    <a:pt x="556973" y="115887"/>
                  </a:lnTo>
                  <a:lnTo>
                    <a:pt x="556973" y="505587"/>
                  </a:lnTo>
                  <a:lnTo>
                    <a:pt x="430413" y="505587"/>
                  </a:lnTo>
                  <a:lnTo>
                    <a:pt x="430413" y="606722"/>
                  </a:lnTo>
                  <a:lnTo>
                    <a:pt x="0" y="606722"/>
                  </a:lnTo>
                  <a:lnTo>
                    <a:pt x="0" y="101135"/>
                  </a:lnTo>
                  <a:lnTo>
                    <a:pt x="101284" y="101135"/>
                  </a:lnTo>
                  <a:close/>
                </a:path>
              </a:pathLst>
            </a:custGeom>
            <a:solidFill>
              <a:schemeClr val="bg1"/>
            </a:solidFill>
            <a:ln>
              <a:noFill/>
            </a:ln>
          </p:spPr>
          <p:txBody>
            <a:bodyPr/>
            <a:lstStyle/>
            <a:p>
              <a:endParaRPr lang="zh-CN" altLang="en-US">
                <a:ea typeface="微软雅黑" panose="020B0503020204020204" pitchFamily="34" charset="-122"/>
              </a:endParaRPr>
            </a:p>
          </p:txBody>
        </p:sp>
      </p:grpSp>
      <p:grpSp>
        <p:nvGrpSpPr>
          <p:cNvPr id="49" name="组合 48"/>
          <p:cNvGrpSpPr/>
          <p:nvPr/>
        </p:nvGrpSpPr>
        <p:grpSpPr>
          <a:xfrm>
            <a:off x="6715289" y="1863595"/>
            <a:ext cx="2408890" cy="1214346"/>
            <a:chOff x="1607227" y="4406651"/>
            <a:chExt cx="3538924" cy="914814"/>
          </a:xfrm>
        </p:grpSpPr>
        <p:sp>
          <p:nvSpPr>
            <p:cNvPr id="62" name="文本框 53"/>
            <p:cNvSpPr txBox="1"/>
            <p:nvPr/>
          </p:nvSpPr>
          <p:spPr>
            <a:xfrm>
              <a:off x="1607227" y="4406651"/>
              <a:ext cx="2645122" cy="2782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srgbClr val="031F37"/>
                  </a:solidFill>
                  <a:ea typeface="微软雅黑" panose="020B0503020204020204" pitchFamily="34" charset="-122"/>
                  <a:cs typeface="+mn-ea"/>
                </a:rPr>
                <a:t>输入关键词这里</a:t>
              </a:r>
              <a:endParaRPr lang="zh-CN" altLang="en-US" b="1" dirty="0">
                <a:solidFill>
                  <a:srgbClr val="031F37"/>
                </a:solidFill>
                <a:ea typeface="微软雅黑" panose="020B0503020204020204" pitchFamily="34" charset="-122"/>
                <a:cs typeface="+mn-ea"/>
              </a:endParaRPr>
            </a:p>
          </p:txBody>
        </p:sp>
        <p:sp>
          <p:nvSpPr>
            <p:cNvPr id="63" name="文本框 54"/>
            <p:cNvSpPr txBox="1"/>
            <p:nvPr/>
          </p:nvSpPr>
          <p:spPr>
            <a:xfrm>
              <a:off x="1607227" y="4680179"/>
              <a:ext cx="3538924" cy="6412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1400" dirty="0">
                  <a:solidFill>
                    <a:srgbClr val="031F37"/>
                  </a:solidFill>
                  <a:ea typeface="微软雅黑" panose="020B0503020204020204" pitchFamily="34" charset="-122"/>
                  <a:cs typeface="+mn-ea"/>
                </a:rPr>
                <a:t>点击输入本栏的具体文字简明扼要的说明分项内容点击输入本栏的具体文字</a:t>
              </a:r>
              <a:endParaRPr lang="zh-CN" altLang="en-US" sz="1400" dirty="0">
                <a:solidFill>
                  <a:srgbClr val="031F37"/>
                </a:solidFill>
                <a:ea typeface="微软雅黑" panose="020B0503020204020204" pitchFamily="34" charset="-122"/>
                <a:cs typeface="+mn-ea"/>
              </a:endParaRPr>
            </a:p>
          </p:txBody>
        </p:sp>
      </p:grpSp>
      <p:grpSp>
        <p:nvGrpSpPr>
          <p:cNvPr id="50" name="组合 49"/>
          <p:cNvGrpSpPr/>
          <p:nvPr/>
        </p:nvGrpSpPr>
        <p:grpSpPr>
          <a:xfrm>
            <a:off x="9353528" y="4531023"/>
            <a:ext cx="2408890" cy="1214346"/>
            <a:chOff x="1607227" y="4406651"/>
            <a:chExt cx="3538924" cy="914814"/>
          </a:xfrm>
        </p:grpSpPr>
        <p:sp>
          <p:nvSpPr>
            <p:cNvPr id="60" name="文本框 56"/>
            <p:cNvSpPr txBox="1"/>
            <p:nvPr/>
          </p:nvSpPr>
          <p:spPr>
            <a:xfrm>
              <a:off x="1607227" y="4406651"/>
              <a:ext cx="2645122" cy="2782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srgbClr val="031F37"/>
                  </a:solidFill>
                  <a:ea typeface="微软雅黑" panose="020B0503020204020204" pitchFamily="34" charset="-122"/>
                  <a:cs typeface="+mn-ea"/>
                </a:rPr>
                <a:t>输入关键词这里</a:t>
              </a:r>
              <a:endParaRPr lang="zh-CN" altLang="en-US" b="1" dirty="0">
                <a:solidFill>
                  <a:srgbClr val="031F37"/>
                </a:solidFill>
                <a:ea typeface="微软雅黑" panose="020B0503020204020204" pitchFamily="34" charset="-122"/>
                <a:cs typeface="+mn-ea"/>
              </a:endParaRPr>
            </a:p>
          </p:txBody>
        </p:sp>
        <p:sp>
          <p:nvSpPr>
            <p:cNvPr id="61" name="文本框 57"/>
            <p:cNvSpPr txBox="1"/>
            <p:nvPr/>
          </p:nvSpPr>
          <p:spPr>
            <a:xfrm>
              <a:off x="1607227" y="4680179"/>
              <a:ext cx="3538924" cy="6412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1400" dirty="0">
                  <a:solidFill>
                    <a:srgbClr val="031F37"/>
                  </a:solidFill>
                  <a:ea typeface="微软雅黑" panose="020B0503020204020204" pitchFamily="34" charset="-122"/>
                  <a:cs typeface="+mn-ea"/>
                </a:rPr>
                <a:t>点击输入本栏的具体文字简明扼要的说明分项内容点击输入本栏的具体文字</a:t>
              </a:r>
              <a:endParaRPr lang="zh-CN" altLang="en-US" sz="1400" dirty="0">
                <a:solidFill>
                  <a:srgbClr val="031F37"/>
                </a:solidFill>
                <a:ea typeface="微软雅黑" panose="020B0503020204020204" pitchFamily="34" charset="-122"/>
                <a:cs typeface="+mn-ea"/>
              </a:endParaRPr>
            </a:p>
          </p:txBody>
        </p:sp>
      </p:grpSp>
      <p:cxnSp>
        <p:nvCxnSpPr>
          <p:cNvPr id="51" name="直接箭头连接符 50"/>
          <p:cNvCxnSpPr/>
          <p:nvPr/>
        </p:nvCxnSpPr>
        <p:spPr>
          <a:xfrm flipV="1">
            <a:off x="6651304" y="1877597"/>
            <a:ext cx="0" cy="1128906"/>
          </a:xfrm>
          <a:prstGeom prst="straightConnector1">
            <a:avLst/>
          </a:prstGeom>
          <a:ln>
            <a:solidFill>
              <a:srgbClr val="031F37"/>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8256260" y="3749365"/>
            <a:ext cx="1464063" cy="0"/>
          </a:xfrm>
          <a:prstGeom prst="line">
            <a:avLst/>
          </a:prstGeom>
          <a:ln>
            <a:solidFill>
              <a:srgbClr val="031F37"/>
            </a:solidFill>
          </a:ln>
        </p:spPr>
        <p:style>
          <a:lnRef idx="1">
            <a:schemeClr val="accent1"/>
          </a:lnRef>
          <a:fillRef idx="0">
            <a:schemeClr val="accent1"/>
          </a:fillRef>
          <a:effectRef idx="0">
            <a:schemeClr val="accent1"/>
          </a:effectRef>
          <a:fontRef idx="minor">
            <a:schemeClr val="tx1"/>
          </a:fontRef>
        </p:style>
      </p:cxnSp>
      <p:cxnSp>
        <p:nvCxnSpPr>
          <p:cNvPr id="52" name="直接箭头连接符 51"/>
          <p:cNvCxnSpPr/>
          <p:nvPr/>
        </p:nvCxnSpPr>
        <p:spPr>
          <a:xfrm>
            <a:off x="9272062" y="4611457"/>
            <a:ext cx="0" cy="1128906"/>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9629531" y="3197790"/>
            <a:ext cx="1205153" cy="1365824"/>
            <a:chOff x="9629531" y="3197790"/>
            <a:chExt cx="1205153" cy="1365824"/>
          </a:xfrm>
        </p:grpSpPr>
        <p:sp>
          <p:nvSpPr>
            <p:cNvPr id="48" name="Oval 8"/>
            <p:cNvSpPr>
              <a:spLocks noChangeArrowheads="1"/>
            </p:cNvSpPr>
            <p:nvPr/>
          </p:nvSpPr>
          <p:spPr bwMode="auto">
            <a:xfrm>
              <a:off x="9629531" y="3197790"/>
              <a:ext cx="1205153" cy="1219882"/>
            </a:xfrm>
            <a:prstGeom prst="ellipse">
              <a:avLst/>
            </a:prstGeom>
            <a:solidFill>
              <a:srgbClr val="FFC00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031F37"/>
                </a:solidFill>
                <a:ea typeface="微软雅黑" panose="020B0503020204020204" pitchFamily="34" charset="-122"/>
              </a:endParaRPr>
            </a:p>
          </p:txBody>
        </p:sp>
        <p:sp>
          <p:nvSpPr>
            <p:cNvPr id="54" name="等腰三角形 53"/>
            <p:cNvSpPr/>
            <p:nvPr/>
          </p:nvSpPr>
          <p:spPr>
            <a:xfrm flipV="1">
              <a:off x="10173741" y="4462983"/>
              <a:ext cx="116732" cy="100631"/>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31F37"/>
                </a:solidFill>
                <a:ea typeface="微软雅黑" panose="020B0503020204020204" pitchFamily="34" charset="-122"/>
              </a:endParaRPr>
            </a:p>
          </p:txBody>
        </p:sp>
        <p:sp>
          <p:nvSpPr>
            <p:cNvPr id="55" name="analysis-update_66105"/>
            <p:cNvSpPr>
              <a:spLocks noChangeAspect="1"/>
            </p:cNvSpPr>
            <p:nvPr/>
          </p:nvSpPr>
          <p:spPr bwMode="auto">
            <a:xfrm>
              <a:off x="9965489" y="3531836"/>
              <a:ext cx="608299" cy="561038"/>
            </a:xfrm>
            <a:custGeom>
              <a:avLst/>
              <a:gdLst>
                <a:gd name="connsiteX0" fmla="*/ 176147 w 578111"/>
                <a:gd name="connsiteY0" fmla="*/ 221031 h 533197"/>
                <a:gd name="connsiteX1" fmla="*/ 212154 w 578111"/>
                <a:gd name="connsiteY1" fmla="*/ 256947 h 533197"/>
                <a:gd name="connsiteX2" fmla="*/ 212154 w 578111"/>
                <a:gd name="connsiteY2" fmla="*/ 348118 h 533197"/>
                <a:gd name="connsiteX3" fmla="*/ 176147 w 578111"/>
                <a:gd name="connsiteY3" fmla="*/ 384955 h 533197"/>
                <a:gd name="connsiteX4" fmla="*/ 139217 w 578111"/>
                <a:gd name="connsiteY4" fmla="*/ 348118 h 533197"/>
                <a:gd name="connsiteX5" fmla="*/ 139217 w 578111"/>
                <a:gd name="connsiteY5" fmla="*/ 256947 h 533197"/>
                <a:gd name="connsiteX6" fmla="*/ 176147 w 578111"/>
                <a:gd name="connsiteY6" fmla="*/ 221031 h 533197"/>
                <a:gd name="connsiteX7" fmla="*/ 267503 w 578111"/>
                <a:gd name="connsiteY7" fmla="*/ 184193 h 533197"/>
                <a:gd name="connsiteX8" fmla="*/ 303437 w 578111"/>
                <a:gd name="connsiteY8" fmla="*/ 221030 h 533197"/>
                <a:gd name="connsiteX9" fmla="*/ 303437 w 578111"/>
                <a:gd name="connsiteY9" fmla="*/ 348119 h 533197"/>
                <a:gd name="connsiteX10" fmla="*/ 267503 w 578111"/>
                <a:gd name="connsiteY10" fmla="*/ 384956 h 533197"/>
                <a:gd name="connsiteX11" fmla="*/ 230648 w 578111"/>
                <a:gd name="connsiteY11" fmla="*/ 348119 h 533197"/>
                <a:gd name="connsiteX12" fmla="*/ 230648 w 578111"/>
                <a:gd name="connsiteY12" fmla="*/ 221030 h 533197"/>
                <a:gd name="connsiteX13" fmla="*/ 267503 w 578111"/>
                <a:gd name="connsiteY13" fmla="*/ 184193 h 533197"/>
                <a:gd name="connsiteX14" fmla="*/ 357937 w 578111"/>
                <a:gd name="connsiteY14" fmla="*/ 148390 h 533197"/>
                <a:gd name="connsiteX15" fmla="*/ 394867 w 578111"/>
                <a:gd name="connsiteY15" fmla="*/ 184289 h 533197"/>
                <a:gd name="connsiteX16" fmla="*/ 394867 w 578111"/>
                <a:gd name="connsiteY16" fmla="*/ 348136 h 533197"/>
                <a:gd name="connsiteX17" fmla="*/ 357937 w 578111"/>
                <a:gd name="connsiteY17" fmla="*/ 384955 h 533197"/>
                <a:gd name="connsiteX18" fmla="*/ 321930 w 578111"/>
                <a:gd name="connsiteY18" fmla="*/ 348136 h 533197"/>
                <a:gd name="connsiteX19" fmla="*/ 321930 w 578111"/>
                <a:gd name="connsiteY19" fmla="*/ 184289 h 533197"/>
                <a:gd name="connsiteX20" fmla="*/ 357937 w 578111"/>
                <a:gd name="connsiteY20" fmla="*/ 148390 h 533197"/>
                <a:gd name="connsiteX21" fmla="*/ 267469 w 578111"/>
                <a:gd name="connsiteY21" fmla="*/ 0 h 533197"/>
                <a:gd name="connsiteX22" fmla="*/ 529404 w 578111"/>
                <a:gd name="connsiteY22" fmla="*/ 218252 h 533197"/>
                <a:gd name="connsiteX23" fmla="*/ 566296 w 578111"/>
                <a:gd name="connsiteY23" fmla="*/ 218252 h 533197"/>
                <a:gd name="connsiteX24" fmla="*/ 576441 w 578111"/>
                <a:gd name="connsiteY24" fmla="*/ 224698 h 533197"/>
                <a:gd name="connsiteX25" fmla="*/ 575519 w 578111"/>
                <a:gd name="connsiteY25" fmla="*/ 237590 h 533197"/>
                <a:gd name="connsiteX26" fmla="*/ 514647 w 578111"/>
                <a:gd name="connsiteY26" fmla="*/ 310341 h 533197"/>
                <a:gd name="connsiteX27" fmla="*/ 505424 w 578111"/>
                <a:gd name="connsiteY27" fmla="*/ 314945 h 533197"/>
                <a:gd name="connsiteX28" fmla="*/ 496201 w 578111"/>
                <a:gd name="connsiteY28" fmla="*/ 310341 h 533197"/>
                <a:gd name="connsiteX29" fmla="*/ 435328 w 578111"/>
                <a:gd name="connsiteY29" fmla="*/ 237590 h 533197"/>
                <a:gd name="connsiteX30" fmla="*/ 433484 w 578111"/>
                <a:gd name="connsiteY30" fmla="*/ 224698 h 533197"/>
                <a:gd name="connsiteX31" fmla="*/ 444551 w 578111"/>
                <a:gd name="connsiteY31" fmla="*/ 218252 h 533197"/>
                <a:gd name="connsiteX32" fmla="*/ 480521 w 578111"/>
                <a:gd name="connsiteY32" fmla="*/ 218252 h 533197"/>
                <a:gd name="connsiteX33" fmla="*/ 267469 w 578111"/>
                <a:gd name="connsiteY33" fmla="*/ 47886 h 533197"/>
                <a:gd name="connsiteX34" fmla="*/ 48882 w 578111"/>
                <a:gd name="connsiteY34" fmla="*/ 266138 h 533197"/>
                <a:gd name="connsiteX35" fmla="*/ 267469 w 578111"/>
                <a:gd name="connsiteY35" fmla="*/ 484390 h 533197"/>
                <a:gd name="connsiteX36" fmla="*/ 456541 w 578111"/>
                <a:gd name="connsiteY36" fmla="*/ 375724 h 533197"/>
                <a:gd name="connsiteX37" fmla="*/ 489744 w 578111"/>
                <a:gd name="connsiteY37" fmla="*/ 366515 h 533197"/>
                <a:gd name="connsiteX38" fmla="*/ 498967 w 578111"/>
                <a:gd name="connsiteY38" fmla="*/ 399668 h 533197"/>
                <a:gd name="connsiteX39" fmla="*/ 267469 w 578111"/>
                <a:gd name="connsiteY39" fmla="*/ 533197 h 533197"/>
                <a:gd name="connsiteX40" fmla="*/ 0 w 578111"/>
                <a:gd name="connsiteY40" fmla="*/ 266138 h 533197"/>
                <a:gd name="connsiteX41" fmla="*/ 267469 w 578111"/>
                <a:gd name="connsiteY41" fmla="*/ 0 h 53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78111" h="533197">
                  <a:moveTo>
                    <a:pt x="176147" y="221031"/>
                  </a:moveTo>
                  <a:cubicBezTo>
                    <a:pt x="196459" y="221031"/>
                    <a:pt x="212154" y="237608"/>
                    <a:pt x="212154" y="256947"/>
                  </a:cubicBezTo>
                  <a:lnTo>
                    <a:pt x="212154" y="348118"/>
                  </a:lnTo>
                  <a:cubicBezTo>
                    <a:pt x="212154" y="368378"/>
                    <a:pt x="196459" y="384955"/>
                    <a:pt x="176147" y="384955"/>
                  </a:cubicBezTo>
                  <a:cubicBezTo>
                    <a:pt x="155836" y="384955"/>
                    <a:pt x="139217" y="368378"/>
                    <a:pt x="139217" y="348118"/>
                  </a:cubicBezTo>
                  <a:lnTo>
                    <a:pt x="139217" y="256947"/>
                  </a:lnTo>
                  <a:cubicBezTo>
                    <a:pt x="139217" y="237608"/>
                    <a:pt x="155836" y="221031"/>
                    <a:pt x="176147" y="221031"/>
                  </a:cubicBezTo>
                  <a:close/>
                  <a:moveTo>
                    <a:pt x="267503" y="184193"/>
                  </a:moveTo>
                  <a:cubicBezTo>
                    <a:pt x="286852" y="184193"/>
                    <a:pt x="303437" y="200770"/>
                    <a:pt x="303437" y="221030"/>
                  </a:cubicBezTo>
                  <a:lnTo>
                    <a:pt x="303437" y="348119"/>
                  </a:lnTo>
                  <a:cubicBezTo>
                    <a:pt x="303437" y="368379"/>
                    <a:pt x="287774" y="384956"/>
                    <a:pt x="267503" y="384956"/>
                  </a:cubicBezTo>
                  <a:cubicBezTo>
                    <a:pt x="247233" y="384956"/>
                    <a:pt x="230648" y="368379"/>
                    <a:pt x="230648" y="348119"/>
                  </a:cubicBezTo>
                  <a:lnTo>
                    <a:pt x="230648" y="221030"/>
                  </a:lnTo>
                  <a:cubicBezTo>
                    <a:pt x="230648" y="200770"/>
                    <a:pt x="247233" y="184193"/>
                    <a:pt x="267503" y="184193"/>
                  </a:cubicBezTo>
                  <a:close/>
                  <a:moveTo>
                    <a:pt x="357937" y="148390"/>
                  </a:moveTo>
                  <a:cubicBezTo>
                    <a:pt x="378249" y="148390"/>
                    <a:pt x="394867" y="164959"/>
                    <a:pt x="394867" y="184289"/>
                  </a:cubicBezTo>
                  <a:lnTo>
                    <a:pt x="394867" y="348136"/>
                  </a:lnTo>
                  <a:cubicBezTo>
                    <a:pt x="394867" y="368386"/>
                    <a:pt x="378249" y="384955"/>
                    <a:pt x="357937" y="384955"/>
                  </a:cubicBezTo>
                  <a:cubicBezTo>
                    <a:pt x="338549" y="384955"/>
                    <a:pt x="321930" y="368386"/>
                    <a:pt x="321930" y="348136"/>
                  </a:cubicBezTo>
                  <a:lnTo>
                    <a:pt x="321930" y="184289"/>
                  </a:lnTo>
                  <a:cubicBezTo>
                    <a:pt x="321930" y="164959"/>
                    <a:pt x="338549" y="148390"/>
                    <a:pt x="357937" y="148390"/>
                  </a:cubicBezTo>
                  <a:close/>
                  <a:moveTo>
                    <a:pt x="267469" y="0"/>
                  </a:moveTo>
                  <a:cubicBezTo>
                    <a:pt x="397514" y="0"/>
                    <a:pt x="507268" y="93931"/>
                    <a:pt x="529404" y="218252"/>
                  </a:cubicBezTo>
                  <a:lnTo>
                    <a:pt x="566296" y="218252"/>
                  </a:lnTo>
                  <a:cubicBezTo>
                    <a:pt x="570907" y="218252"/>
                    <a:pt x="574597" y="221014"/>
                    <a:pt x="576441" y="224698"/>
                  </a:cubicBezTo>
                  <a:cubicBezTo>
                    <a:pt x="579208" y="229302"/>
                    <a:pt x="578286" y="233907"/>
                    <a:pt x="575519" y="237590"/>
                  </a:cubicBezTo>
                  <a:lnTo>
                    <a:pt x="514647" y="310341"/>
                  </a:lnTo>
                  <a:cubicBezTo>
                    <a:pt x="511880" y="313104"/>
                    <a:pt x="509113" y="314945"/>
                    <a:pt x="505424" y="314945"/>
                  </a:cubicBezTo>
                  <a:cubicBezTo>
                    <a:pt x="501734" y="314945"/>
                    <a:pt x="498045" y="313104"/>
                    <a:pt x="496201" y="310341"/>
                  </a:cubicBezTo>
                  <a:lnTo>
                    <a:pt x="435328" y="237590"/>
                  </a:lnTo>
                  <a:cubicBezTo>
                    <a:pt x="431639" y="233907"/>
                    <a:pt x="431639" y="229302"/>
                    <a:pt x="433484" y="224698"/>
                  </a:cubicBezTo>
                  <a:cubicBezTo>
                    <a:pt x="435328" y="221014"/>
                    <a:pt x="439940" y="218252"/>
                    <a:pt x="444551" y="218252"/>
                  </a:cubicBezTo>
                  <a:lnTo>
                    <a:pt x="480521" y="218252"/>
                  </a:lnTo>
                  <a:cubicBezTo>
                    <a:pt x="458386" y="120637"/>
                    <a:pt x="370767" y="47886"/>
                    <a:pt x="267469" y="47886"/>
                  </a:cubicBezTo>
                  <a:cubicBezTo>
                    <a:pt x="146647" y="47886"/>
                    <a:pt x="48882" y="146422"/>
                    <a:pt x="48882" y="266138"/>
                  </a:cubicBezTo>
                  <a:cubicBezTo>
                    <a:pt x="48882" y="386775"/>
                    <a:pt x="146647" y="484390"/>
                    <a:pt x="267469" y="484390"/>
                  </a:cubicBezTo>
                  <a:cubicBezTo>
                    <a:pt x="344942" y="484390"/>
                    <a:pt x="417805" y="442949"/>
                    <a:pt x="456541" y="375724"/>
                  </a:cubicBezTo>
                  <a:cubicBezTo>
                    <a:pt x="462998" y="363753"/>
                    <a:pt x="477754" y="360069"/>
                    <a:pt x="489744" y="366515"/>
                  </a:cubicBezTo>
                  <a:cubicBezTo>
                    <a:pt x="501734" y="373883"/>
                    <a:pt x="505424" y="388617"/>
                    <a:pt x="498967" y="399668"/>
                  </a:cubicBezTo>
                  <a:cubicBezTo>
                    <a:pt x="451008" y="482548"/>
                    <a:pt x="362466" y="533197"/>
                    <a:pt x="267469" y="533197"/>
                  </a:cubicBezTo>
                  <a:cubicBezTo>
                    <a:pt x="119900" y="533197"/>
                    <a:pt x="0" y="413481"/>
                    <a:pt x="0" y="266138"/>
                  </a:cubicBezTo>
                  <a:cubicBezTo>
                    <a:pt x="0" y="119716"/>
                    <a:pt x="119900" y="0"/>
                    <a:pt x="267469" y="0"/>
                  </a:cubicBezTo>
                  <a:close/>
                </a:path>
              </a:pathLst>
            </a:custGeom>
            <a:solidFill>
              <a:srgbClr val="031F37"/>
            </a:solidFill>
            <a:ln>
              <a:noFill/>
            </a:ln>
          </p:spPr>
          <p:txBody>
            <a:bodyPr/>
            <a:lstStyle/>
            <a:p>
              <a:endParaRPr lang="zh-CN" altLang="en-US">
                <a:ea typeface="微软雅黑" panose="020B0503020204020204" pitchFamily="34" charset="-122"/>
              </a:endParaRPr>
            </a:p>
          </p:txBody>
        </p:sp>
      </p:grpSp>
      <p:grpSp>
        <p:nvGrpSpPr>
          <p:cNvPr id="5" name="组合 4"/>
          <p:cNvGrpSpPr/>
          <p:nvPr/>
        </p:nvGrpSpPr>
        <p:grpSpPr>
          <a:xfrm>
            <a:off x="7051107" y="3037791"/>
            <a:ext cx="1205153" cy="1379881"/>
            <a:chOff x="7051107" y="3037791"/>
            <a:chExt cx="1205153" cy="1379881"/>
          </a:xfrm>
        </p:grpSpPr>
        <p:sp>
          <p:nvSpPr>
            <p:cNvPr id="47" name="Oval 8"/>
            <p:cNvSpPr>
              <a:spLocks noChangeArrowheads="1"/>
            </p:cNvSpPr>
            <p:nvPr/>
          </p:nvSpPr>
          <p:spPr bwMode="auto">
            <a:xfrm>
              <a:off x="7051107" y="3197790"/>
              <a:ext cx="1205153" cy="1219882"/>
            </a:xfrm>
            <a:prstGeom prst="ellipse">
              <a:avLst/>
            </a:prstGeom>
            <a:solidFill>
              <a:srgbClr val="031F37"/>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031F37"/>
                </a:solidFill>
                <a:ea typeface="微软雅黑" panose="020B0503020204020204" pitchFamily="34" charset="-122"/>
              </a:endParaRPr>
            </a:p>
          </p:txBody>
        </p:sp>
        <p:sp>
          <p:nvSpPr>
            <p:cNvPr id="53" name="等腰三角形 52"/>
            <p:cNvSpPr/>
            <p:nvPr/>
          </p:nvSpPr>
          <p:spPr>
            <a:xfrm>
              <a:off x="7595317" y="3037791"/>
              <a:ext cx="116732" cy="100631"/>
            </a:xfrm>
            <a:prstGeom prst="triangle">
              <a:avLst/>
            </a:prstGeom>
            <a:solidFill>
              <a:srgbClr val="031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31F37"/>
                </a:solidFill>
                <a:ea typeface="微软雅黑" panose="020B0503020204020204" pitchFamily="34" charset="-122"/>
              </a:endParaRPr>
            </a:p>
          </p:txBody>
        </p:sp>
        <p:sp>
          <p:nvSpPr>
            <p:cNvPr id="56" name="files_317797"/>
            <p:cNvSpPr>
              <a:spLocks noChangeAspect="1"/>
            </p:cNvSpPr>
            <p:nvPr/>
          </p:nvSpPr>
          <p:spPr bwMode="auto">
            <a:xfrm>
              <a:off x="7413713" y="3544806"/>
              <a:ext cx="482731" cy="525849"/>
            </a:xfrm>
            <a:custGeom>
              <a:avLst/>
              <a:gdLst>
                <a:gd name="connsiteX0" fmla="*/ 227869 w 556973"/>
                <a:gd name="connsiteY0" fmla="*/ 328623 h 606722"/>
                <a:gd name="connsiteX1" fmla="*/ 430435 w 556973"/>
                <a:gd name="connsiteY1" fmla="*/ 328623 h 606722"/>
                <a:gd name="connsiteX2" fmla="*/ 455711 w 556973"/>
                <a:gd name="connsiteY2" fmla="*/ 353876 h 606722"/>
                <a:gd name="connsiteX3" fmla="*/ 430435 w 556973"/>
                <a:gd name="connsiteY3" fmla="*/ 379218 h 606722"/>
                <a:gd name="connsiteX4" fmla="*/ 227869 w 556973"/>
                <a:gd name="connsiteY4" fmla="*/ 379218 h 606722"/>
                <a:gd name="connsiteX5" fmla="*/ 202593 w 556973"/>
                <a:gd name="connsiteY5" fmla="*/ 353876 h 606722"/>
                <a:gd name="connsiteX6" fmla="*/ 227869 w 556973"/>
                <a:gd name="connsiteY6" fmla="*/ 328623 h 606722"/>
                <a:gd name="connsiteX7" fmla="*/ 227869 w 556973"/>
                <a:gd name="connsiteY7" fmla="*/ 227503 h 606722"/>
                <a:gd name="connsiteX8" fmla="*/ 430435 w 556973"/>
                <a:gd name="connsiteY8" fmla="*/ 227503 h 606722"/>
                <a:gd name="connsiteX9" fmla="*/ 455711 w 556973"/>
                <a:gd name="connsiteY9" fmla="*/ 252756 h 606722"/>
                <a:gd name="connsiteX10" fmla="*/ 430435 w 556973"/>
                <a:gd name="connsiteY10" fmla="*/ 278098 h 606722"/>
                <a:gd name="connsiteX11" fmla="*/ 227869 w 556973"/>
                <a:gd name="connsiteY11" fmla="*/ 278098 h 606722"/>
                <a:gd name="connsiteX12" fmla="*/ 202593 w 556973"/>
                <a:gd name="connsiteY12" fmla="*/ 252756 h 606722"/>
                <a:gd name="connsiteX13" fmla="*/ 227869 w 556973"/>
                <a:gd name="connsiteY13" fmla="*/ 227503 h 606722"/>
                <a:gd name="connsiteX14" fmla="*/ 50642 w 556973"/>
                <a:gd name="connsiteY14" fmla="*/ 151702 h 606722"/>
                <a:gd name="connsiteX15" fmla="*/ 50642 w 556973"/>
                <a:gd name="connsiteY15" fmla="*/ 556155 h 606722"/>
                <a:gd name="connsiteX16" fmla="*/ 379771 w 556973"/>
                <a:gd name="connsiteY16" fmla="*/ 556155 h 606722"/>
                <a:gd name="connsiteX17" fmla="*/ 379771 w 556973"/>
                <a:gd name="connsiteY17" fmla="*/ 505587 h 606722"/>
                <a:gd name="connsiteX18" fmla="*/ 101284 w 556973"/>
                <a:gd name="connsiteY18" fmla="*/ 505587 h 606722"/>
                <a:gd name="connsiteX19" fmla="*/ 101284 w 556973"/>
                <a:gd name="connsiteY19" fmla="*/ 151702 h 606722"/>
                <a:gd name="connsiteX20" fmla="*/ 227868 w 556973"/>
                <a:gd name="connsiteY20" fmla="*/ 126383 h 606722"/>
                <a:gd name="connsiteX21" fmla="*/ 354508 w 556973"/>
                <a:gd name="connsiteY21" fmla="*/ 126383 h 606722"/>
                <a:gd name="connsiteX22" fmla="*/ 379783 w 556973"/>
                <a:gd name="connsiteY22" fmla="*/ 151725 h 606722"/>
                <a:gd name="connsiteX23" fmla="*/ 354508 w 556973"/>
                <a:gd name="connsiteY23" fmla="*/ 176978 h 606722"/>
                <a:gd name="connsiteX24" fmla="*/ 227868 w 556973"/>
                <a:gd name="connsiteY24" fmla="*/ 176978 h 606722"/>
                <a:gd name="connsiteX25" fmla="*/ 202593 w 556973"/>
                <a:gd name="connsiteY25" fmla="*/ 151725 h 606722"/>
                <a:gd name="connsiteX26" fmla="*/ 227868 w 556973"/>
                <a:gd name="connsiteY26" fmla="*/ 126383 h 606722"/>
                <a:gd name="connsiteX27" fmla="*/ 151926 w 556973"/>
                <a:gd name="connsiteY27" fmla="*/ 50567 h 606722"/>
                <a:gd name="connsiteX28" fmla="*/ 151926 w 556973"/>
                <a:gd name="connsiteY28" fmla="*/ 101135 h 606722"/>
                <a:gd name="connsiteX29" fmla="*/ 151926 w 556973"/>
                <a:gd name="connsiteY29" fmla="*/ 455020 h 606722"/>
                <a:gd name="connsiteX30" fmla="*/ 430413 w 556973"/>
                <a:gd name="connsiteY30" fmla="*/ 455020 h 606722"/>
                <a:gd name="connsiteX31" fmla="*/ 506331 w 556973"/>
                <a:gd name="connsiteY31" fmla="*/ 455020 h 606722"/>
                <a:gd name="connsiteX32" fmla="*/ 506331 w 556973"/>
                <a:gd name="connsiteY32" fmla="*/ 136861 h 606722"/>
                <a:gd name="connsiteX33" fmla="*/ 419910 w 556973"/>
                <a:gd name="connsiteY33" fmla="*/ 50567 h 606722"/>
                <a:gd name="connsiteX34" fmla="*/ 101284 w 556973"/>
                <a:gd name="connsiteY34" fmla="*/ 0 h 606722"/>
                <a:gd name="connsiteX35" fmla="*/ 440915 w 556973"/>
                <a:gd name="connsiteY35" fmla="*/ 0 h 606722"/>
                <a:gd name="connsiteX36" fmla="*/ 556973 w 556973"/>
                <a:gd name="connsiteY36" fmla="*/ 115887 h 606722"/>
                <a:gd name="connsiteX37" fmla="*/ 556973 w 556973"/>
                <a:gd name="connsiteY37" fmla="*/ 505587 h 606722"/>
                <a:gd name="connsiteX38" fmla="*/ 430413 w 556973"/>
                <a:gd name="connsiteY38" fmla="*/ 505587 h 606722"/>
                <a:gd name="connsiteX39" fmla="*/ 430413 w 556973"/>
                <a:gd name="connsiteY39" fmla="*/ 606722 h 606722"/>
                <a:gd name="connsiteX40" fmla="*/ 0 w 556973"/>
                <a:gd name="connsiteY40" fmla="*/ 606722 h 606722"/>
                <a:gd name="connsiteX41" fmla="*/ 0 w 556973"/>
                <a:gd name="connsiteY41" fmla="*/ 101135 h 606722"/>
                <a:gd name="connsiteX42" fmla="*/ 101284 w 556973"/>
                <a:gd name="connsiteY42" fmla="*/ 101135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56973" h="606722">
                  <a:moveTo>
                    <a:pt x="227869" y="328623"/>
                  </a:moveTo>
                  <a:lnTo>
                    <a:pt x="430435" y="328623"/>
                  </a:lnTo>
                  <a:cubicBezTo>
                    <a:pt x="444408" y="328623"/>
                    <a:pt x="455711" y="339916"/>
                    <a:pt x="455711" y="353876"/>
                  </a:cubicBezTo>
                  <a:cubicBezTo>
                    <a:pt x="455711" y="367837"/>
                    <a:pt x="444408" y="379218"/>
                    <a:pt x="430435" y="379218"/>
                  </a:cubicBezTo>
                  <a:lnTo>
                    <a:pt x="227869" y="379218"/>
                  </a:lnTo>
                  <a:cubicBezTo>
                    <a:pt x="213896" y="379218"/>
                    <a:pt x="202593" y="367837"/>
                    <a:pt x="202593" y="353876"/>
                  </a:cubicBezTo>
                  <a:cubicBezTo>
                    <a:pt x="202593" y="339916"/>
                    <a:pt x="213896" y="328623"/>
                    <a:pt x="227869" y="328623"/>
                  </a:cubicBezTo>
                  <a:close/>
                  <a:moveTo>
                    <a:pt x="227869" y="227503"/>
                  </a:moveTo>
                  <a:lnTo>
                    <a:pt x="430435" y="227503"/>
                  </a:lnTo>
                  <a:cubicBezTo>
                    <a:pt x="444408" y="227503"/>
                    <a:pt x="455711" y="238795"/>
                    <a:pt x="455711" y="252756"/>
                  </a:cubicBezTo>
                  <a:cubicBezTo>
                    <a:pt x="455711" y="266805"/>
                    <a:pt x="444408" y="278098"/>
                    <a:pt x="430435" y="278098"/>
                  </a:cubicBezTo>
                  <a:lnTo>
                    <a:pt x="227869" y="278098"/>
                  </a:lnTo>
                  <a:cubicBezTo>
                    <a:pt x="213896" y="278098"/>
                    <a:pt x="202593" y="266805"/>
                    <a:pt x="202593" y="252756"/>
                  </a:cubicBezTo>
                  <a:cubicBezTo>
                    <a:pt x="202593" y="238795"/>
                    <a:pt x="213896" y="227503"/>
                    <a:pt x="227869" y="227503"/>
                  </a:cubicBezTo>
                  <a:close/>
                  <a:moveTo>
                    <a:pt x="50642" y="151702"/>
                  </a:moveTo>
                  <a:lnTo>
                    <a:pt x="50642" y="556155"/>
                  </a:lnTo>
                  <a:lnTo>
                    <a:pt x="379771" y="556155"/>
                  </a:lnTo>
                  <a:lnTo>
                    <a:pt x="379771" y="505587"/>
                  </a:lnTo>
                  <a:lnTo>
                    <a:pt x="101284" y="505587"/>
                  </a:lnTo>
                  <a:lnTo>
                    <a:pt x="101284" y="151702"/>
                  </a:lnTo>
                  <a:close/>
                  <a:moveTo>
                    <a:pt x="227868" y="126383"/>
                  </a:moveTo>
                  <a:lnTo>
                    <a:pt x="354508" y="126383"/>
                  </a:lnTo>
                  <a:cubicBezTo>
                    <a:pt x="368481" y="126383"/>
                    <a:pt x="379783" y="137764"/>
                    <a:pt x="379783" y="151725"/>
                  </a:cubicBezTo>
                  <a:cubicBezTo>
                    <a:pt x="379783" y="165685"/>
                    <a:pt x="368481" y="176978"/>
                    <a:pt x="354508" y="176978"/>
                  </a:cubicBezTo>
                  <a:lnTo>
                    <a:pt x="227868" y="176978"/>
                  </a:lnTo>
                  <a:cubicBezTo>
                    <a:pt x="213895" y="176978"/>
                    <a:pt x="202593" y="165685"/>
                    <a:pt x="202593" y="151725"/>
                  </a:cubicBezTo>
                  <a:cubicBezTo>
                    <a:pt x="202593" y="137764"/>
                    <a:pt x="213895" y="126383"/>
                    <a:pt x="227868" y="126383"/>
                  </a:cubicBezTo>
                  <a:close/>
                  <a:moveTo>
                    <a:pt x="151926" y="50567"/>
                  </a:moveTo>
                  <a:lnTo>
                    <a:pt x="151926" y="101135"/>
                  </a:lnTo>
                  <a:lnTo>
                    <a:pt x="151926" y="455020"/>
                  </a:lnTo>
                  <a:lnTo>
                    <a:pt x="430413" y="455020"/>
                  </a:lnTo>
                  <a:lnTo>
                    <a:pt x="506331" y="455020"/>
                  </a:lnTo>
                  <a:lnTo>
                    <a:pt x="506331" y="136861"/>
                  </a:lnTo>
                  <a:lnTo>
                    <a:pt x="419910" y="50567"/>
                  </a:lnTo>
                  <a:close/>
                  <a:moveTo>
                    <a:pt x="101284" y="0"/>
                  </a:moveTo>
                  <a:lnTo>
                    <a:pt x="440915" y="0"/>
                  </a:lnTo>
                  <a:lnTo>
                    <a:pt x="556973" y="115887"/>
                  </a:lnTo>
                  <a:lnTo>
                    <a:pt x="556973" y="505587"/>
                  </a:lnTo>
                  <a:lnTo>
                    <a:pt x="430413" y="505587"/>
                  </a:lnTo>
                  <a:lnTo>
                    <a:pt x="430413" y="606722"/>
                  </a:lnTo>
                  <a:lnTo>
                    <a:pt x="0" y="606722"/>
                  </a:lnTo>
                  <a:lnTo>
                    <a:pt x="0" y="101135"/>
                  </a:lnTo>
                  <a:lnTo>
                    <a:pt x="101284" y="101135"/>
                  </a:lnTo>
                  <a:close/>
                </a:path>
              </a:pathLst>
            </a:custGeom>
            <a:solidFill>
              <a:schemeClr val="bg1"/>
            </a:solidFill>
            <a:ln>
              <a:noFill/>
            </a:ln>
          </p:spPr>
          <p:txBody>
            <a:bodyPr/>
            <a:lstStyle/>
            <a:p>
              <a:endParaRPr lang="zh-CN" altLang="en-US">
                <a:ea typeface="微软雅黑" panose="020B0503020204020204" pitchFamily="34" charset="-122"/>
              </a:endParaRPr>
            </a:p>
          </p:txBody>
        </p:sp>
      </p:grpSp>
      <p:cxnSp>
        <p:nvCxnSpPr>
          <p:cNvPr id="57" name="直接连接符 56"/>
          <p:cNvCxnSpPr/>
          <p:nvPr/>
        </p:nvCxnSpPr>
        <p:spPr>
          <a:xfrm>
            <a:off x="3036874" y="3749365"/>
            <a:ext cx="1464063" cy="0"/>
          </a:xfrm>
          <a:prstGeom prst="line">
            <a:avLst/>
          </a:prstGeom>
          <a:ln>
            <a:solidFill>
              <a:srgbClr val="031F37"/>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500"/>
                                        <p:tgtEl>
                                          <p:spTgt spid="41"/>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additive="base">
                                        <p:cTn id="31" dur="500" fill="hold"/>
                                        <p:tgtEl>
                                          <p:spTgt spid="38"/>
                                        </p:tgtEl>
                                        <p:attrNameLst>
                                          <p:attrName>ppt_x</p:attrName>
                                        </p:attrNameLst>
                                      </p:cBhvr>
                                      <p:tavLst>
                                        <p:tav tm="0">
                                          <p:val>
                                            <p:strVal val="#ppt_x"/>
                                          </p:val>
                                        </p:tav>
                                        <p:tav tm="100000">
                                          <p:val>
                                            <p:strVal val="#ppt_x"/>
                                          </p:val>
                                        </p:tav>
                                      </p:tavLst>
                                    </p:anim>
                                    <p:anim calcmode="lin" valueType="num">
                                      <p:cBhvr additive="base">
                                        <p:cTn id="3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fade">
                                      <p:cBhvr>
                                        <p:cTn id="37" dur="5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500" fill="hold"/>
                                        <p:tgtEl>
                                          <p:spTgt spid="4"/>
                                        </p:tgtEl>
                                        <p:attrNameLst>
                                          <p:attrName>ppt_w</p:attrName>
                                        </p:attrNameLst>
                                      </p:cBhvr>
                                      <p:tavLst>
                                        <p:tav tm="0">
                                          <p:val>
                                            <p:fltVal val="0"/>
                                          </p:val>
                                        </p:tav>
                                        <p:tav tm="100000">
                                          <p:val>
                                            <p:strVal val="#ppt_w"/>
                                          </p:val>
                                        </p:tav>
                                      </p:tavLst>
                                    </p:anim>
                                    <p:anim calcmode="lin" valueType="num">
                                      <p:cBhvr>
                                        <p:cTn id="43" dur="500" fill="hold"/>
                                        <p:tgtEl>
                                          <p:spTgt spid="4"/>
                                        </p:tgtEl>
                                        <p:attrNameLst>
                                          <p:attrName>ppt_h</p:attrName>
                                        </p:attrNameLst>
                                      </p:cBhvr>
                                      <p:tavLst>
                                        <p:tav tm="0">
                                          <p:val>
                                            <p:fltVal val="0"/>
                                          </p:val>
                                        </p:tav>
                                        <p:tav tm="100000">
                                          <p:val>
                                            <p:strVal val="#ppt_h"/>
                                          </p:val>
                                        </p:tav>
                                      </p:tavLst>
                                    </p:anim>
                                    <p:animEffect transition="in" filter="fade">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500"/>
                                        <p:tgtEl>
                                          <p:spTgt spid="42"/>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40"/>
                                        </p:tgtEl>
                                        <p:attrNameLst>
                                          <p:attrName>style.visibility</p:attrName>
                                        </p:attrNameLst>
                                      </p:cBhvr>
                                      <p:to>
                                        <p:strVal val="visible"/>
                                      </p:to>
                                    </p:set>
                                    <p:anim calcmode="lin" valueType="num">
                                      <p:cBhvr additive="base">
                                        <p:cTn id="54" dur="500" fill="hold"/>
                                        <p:tgtEl>
                                          <p:spTgt spid="40"/>
                                        </p:tgtEl>
                                        <p:attrNameLst>
                                          <p:attrName>ppt_x</p:attrName>
                                        </p:attrNameLst>
                                      </p:cBhvr>
                                      <p:tavLst>
                                        <p:tav tm="0">
                                          <p:val>
                                            <p:strVal val="#ppt_x"/>
                                          </p:val>
                                        </p:tav>
                                        <p:tav tm="100000">
                                          <p:val>
                                            <p:strVal val="#ppt_x"/>
                                          </p:val>
                                        </p:tav>
                                      </p:tavLst>
                                    </p:anim>
                                    <p:anim calcmode="lin" valueType="num">
                                      <p:cBhvr additive="base">
                                        <p:cTn id="55"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58"/>
                                        </p:tgtEl>
                                        <p:attrNameLst>
                                          <p:attrName>style.visibility</p:attrName>
                                        </p:attrNameLst>
                                      </p:cBhvr>
                                      <p:to>
                                        <p:strVal val="visible"/>
                                      </p:to>
                                    </p:set>
                                    <p:animEffect transition="in" filter="fade">
                                      <p:cBhvr>
                                        <p:cTn id="60" dur="500"/>
                                        <p:tgtEl>
                                          <p:spTgt spid="58"/>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p:cTn id="65" dur="500" fill="hold"/>
                                        <p:tgtEl>
                                          <p:spTgt spid="5"/>
                                        </p:tgtEl>
                                        <p:attrNameLst>
                                          <p:attrName>ppt_w</p:attrName>
                                        </p:attrNameLst>
                                      </p:cBhvr>
                                      <p:tavLst>
                                        <p:tav tm="0">
                                          <p:val>
                                            <p:fltVal val="0"/>
                                          </p:val>
                                        </p:tav>
                                        <p:tav tm="100000">
                                          <p:val>
                                            <p:strVal val="#ppt_w"/>
                                          </p:val>
                                        </p:tav>
                                      </p:tavLst>
                                    </p:anim>
                                    <p:anim calcmode="lin" valueType="num">
                                      <p:cBhvr>
                                        <p:cTn id="66" dur="500" fill="hold"/>
                                        <p:tgtEl>
                                          <p:spTgt spid="5"/>
                                        </p:tgtEl>
                                        <p:attrNameLst>
                                          <p:attrName>ppt_h</p:attrName>
                                        </p:attrNameLst>
                                      </p:cBhvr>
                                      <p:tavLst>
                                        <p:tav tm="0">
                                          <p:val>
                                            <p:fltVal val="0"/>
                                          </p:val>
                                        </p:tav>
                                        <p:tav tm="100000">
                                          <p:val>
                                            <p:strVal val="#ppt_h"/>
                                          </p:val>
                                        </p:tav>
                                      </p:tavLst>
                                    </p:anim>
                                    <p:animEffect transition="in" filter="fade">
                                      <p:cBhvr>
                                        <p:cTn id="67" dur="500"/>
                                        <p:tgtEl>
                                          <p:spTgt spid="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fade">
                                      <p:cBhvr>
                                        <p:cTn id="72" dur="500"/>
                                        <p:tgtEl>
                                          <p:spTgt spid="51"/>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49"/>
                                        </p:tgtEl>
                                        <p:attrNameLst>
                                          <p:attrName>style.visibility</p:attrName>
                                        </p:attrNameLst>
                                      </p:cBhvr>
                                      <p:to>
                                        <p:strVal val="visible"/>
                                      </p:to>
                                    </p:set>
                                    <p:anim calcmode="lin" valueType="num">
                                      <p:cBhvr additive="base">
                                        <p:cTn id="77" dur="500" fill="hold"/>
                                        <p:tgtEl>
                                          <p:spTgt spid="49"/>
                                        </p:tgtEl>
                                        <p:attrNameLst>
                                          <p:attrName>ppt_x</p:attrName>
                                        </p:attrNameLst>
                                      </p:cBhvr>
                                      <p:tavLst>
                                        <p:tav tm="0">
                                          <p:val>
                                            <p:strVal val="#ppt_x"/>
                                          </p:val>
                                        </p:tav>
                                        <p:tav tm="100000">
                                          <p:val>
                                            <p:strVal val="#ppt_x"/>
                                          </p:val>
                                        </p:tav>
                                      </p:tavLst>
                                    </p:anim>
                                    <p:anim calcmode="lin" valueType="num">
                                      <p:cBhvr additive="base">
                                        <p:cTn id="7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59"/>
                                        </p:tgtEl>
                                        <p:attrNameLst>
                                          <p:attrName>style.visibility</p:attrName>
                                        </p:attrNameLst>
                                      </p:cBhvr>
                                      <p:to>
                                        <p:strVal val="visible"/>
                                      </p:to>
                                    </p:set>
                                    <p:animEffect transition="in" filter="fade">
                                      <p:cBhvr>
                                        <p:cTn id="83" dur="500"/>
                                        <p:tgtEl>
                                          <p:spTgt spid="59"/>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nodeType="clickEffect">
                                  <p:stCondLst>
                                    <p:cond delay="0"/>
                                  </p:stCondLst>
                                  <p:childTnLst>
                                    <p:set>
                                      <p:cBhvr>
                                        <p:cTn id="87" dur="1" fill="hold">
                                          <p:stCondLst>
                                            <p:cond delay="0"/>
                                          </p:stCondLst>
                                        </p:cTn>
                                        <p:tgtEl>
                                          <p:spTgt spid="11"/>
                                        </p:tgtEl>
                                        <p:attrNameLst>
                                          <p:attrName>style.visibility</p:attrName>
                                        </p:attrNameLst>
                                      </p:cBhvr>
                                      <p:to>
                                        <p:strVal val="visible"/>
                                      </p:to>
                                    </p:set>
                                    <p:anim calcmode="lin" valueType="num">
                                      <p:cBhvr>
                                        <p:cTn id="88" dur="500" fill="hold"/>
                                        <p:tgtEl>
                                          <p:spTgt spid="11"/>
                                        </p:tgtEl>
                                        <p:attrNameLst>
                                          <p:attrName>ppt_w</p:attrName>
                                        </p:attrNameLst>
                                      </p:cBhvr>
                                      <p:tavLst>
                                        <p:tav tm="0">
                                          <p:val>
                                            <p:fltVal val="0"/>
                                          </p:val>
                                        </p:tav>
                                        <p:tav tm="100000">
                                          <p:val>
                                            <p:strVal val="#ppt_w"/>
                                          </p:val>
                                        </p:tav>
                                      </p:tavLst>
                                    </p:anim>
                                    <p:anim calcmode="lin" valueType="num">
                                      <p:cBhvr>
                                        <p:cTn id="89" dur="500" fill="hold"/>
                                        <p:tgtEl>
                                          <p:spTgt spid="11"/>
                                        </p:tgtEl>
                                        <p:attrNameLst>
                                          <p:attrName>ppt_h</p:attrName>
                                        </p:attrNameLst>
                                      </p:cBhvr>
                                      <p:tavLst>
                                        <p:tav tm="0">
                                          <p:val>
                                            <p:fltVal val="0"/>
                                          </p:val>
                                        </p:tav>
                                        <p:tav tm="100000">
                                          <p:val>
                                            <p:strVal val="#ppt_h"/>
                                          </p:val>
                                        </p:tav>
                                      </p:tavLst>
                                    </p:anim>
                                    <p:animEffect transition="in" filter="fade">
                                      <p:cBhvr>
                                        <p:cTn id="90" dur="500"/>
                                        <p:tgtEl>
                                          <p:spTgt spid="11"/>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52"/>
                                        </p:tgtEl>
                                        <p:attrNameLst>
                                          <p:attrName>style.visibility</p:attrName>
                                        </p:attrNameLst>
                                      </p:cBhvr>
                                      <p:to>
                                        <p:strVal val="visible"/>
                                      </p:to>
                                    </p:set>
                                    <p:animEffect transition="in" filter="fade">
                                      <p:cBhvr>
                                        <p:cTn id="95" dur="500"/>
                                        <p:tgtEl>
                                          <p:spTgt spid="52"/>
                                        </p:tgtEl>
                                      </p:cBhvr>
                                    </p:animEffect>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nodeType="clickEffect">
                                  <p:stCondLst>
                                    <p:cond delay="0"/>
                                  </p:stCondLst>
                                  <p:childTnLst>
                                    <p:set>
                                      <p:cBhvr>
                                        <p:cTn id="99" dur="1" fill="hold">
                                          <p:stCondLst>
                                            <p:cond delay="0"/>
                                          </p:stCondLst>
                                        </p:cTn>
                                        <p:tgtEl>
                                          <p:spTgt spid="50"/>
                                        </p:tgtEl>
                                        <p:attrNameLst>
                                          <p:attrName>style.visibility</p:attrName>
                                        </p:attrNameLst>
                                      </p:cBhvr>
                                      <p:to>
                                        <p:strVal val="visible"/>
                                      </p:to>
                                    </p:set>
                                    <p:anim calcmode="lin" valueType="num">
                                      <p:cBhvr additive="base">
                                        <p:cTn id="100" dur="500" fill="hold"/>
                                        <p:tgtEl>
                                          <p:spTgt spid="50"/>
                                        </p:tgtEl>
                                        <p:attrNameLst>
                                          <p:attrName>ppt_x</p:attrName>
                                        </p:attrNameLst>
                                      </p:cBhvr>
                                      <p:tavLst>
                                        <p:tav tm="0">
                                          <p:val>
                                            <p:strVal val="#ppt_x"/>
                                          </p:val>
                                        </p:tav>
                                        <p:tav tm="100000">
                                          <p:val>
                                            <p:strVal val="#ppt_x"/>
                                          </p:val>
                                        </p:tav>
                                      </p:tavLst>
                                    </p:anim>
                                    <p:anim calcmode="lin" valueType="num">
                                      <p:cBhvr additive="base">
                                        <p:cTn id="101"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43649" y="595771"/>
            <a:ext cx="10806667" cy="340502"/>
            <a:chOff x="743649" y="595771"/>
            <a:chExt cx="10806667" cy="340502"/>
          </a:xfrm>
          <a:solidFill>
            <a:srgbClr val="031F37"/>
          </a:solidFill>
        </p:grpSpPr>
        <p:cxnSp>
          <p:nvCxnSpPr>
            <p:cNvPr id="6" name="直接连接符 5"/>
            <p:cNvCxnSpPr/>
            <p:nvPr/>
          </p:nvCxnSpPr>
          <p:spPr>
            <a:xfrm>
              <a:off x="1388968" y="936273"/>
              <a:ext cx="10161348" cy="0"/>
            </a:xfrm>
            <a:prstGeom prst="line">
              <a:avLst/>
            </a:prstGeom>
            <a:grpFill/>
            <a:ln>
              <a:solidFill>
                <a:srgbClr val="031F37"/>
              </a:solidFill>
            </a:ln>
          </p:spPr>
          <p:style>
            <a:lnRef idx="1">
              <a:schemeClr val="accent1"/>
            </a:lnRef>
            <a:fillRef idx="0">
              <a:schemeClr val="accent1"/>
            </a:fillRef>
            <a:effectRef idx="0">
              <a:schemeClr val="accent1"/>
            </a:effectRef>
            <a:fontRef idx="minor">
              <a:schemeClr val="tx1"/>
            </a:fontRef>
          </p:style>
        </p:cxnSp>
        <p:grpSp>
          <p:nvGrpSpPr>
            <p:cNvPr id="7" name="Group 7"/>
            <p:cNvGrpSpPr/>
            <p:nvPr/>
          </p:nvGrpSpPr>
          <p:grpSpPr bwMode="auto">
            <a:xfrm>
              <a:off x="743649" y="595771"/>
              <a:ext cx="645319" cy="340502"/>
              <a:chOff x="0" y="0"/>
              <a:chExt cx="1041399" cy="549275"/>
            </a:xfrm>
            <a:grpFill/>
          </p:grpSpPr>
          <p:sp>
            <p:nvSpPr>
              <p:cNvPr id="8" name="Freeform 16"/>
              <p:cNvSpPr/>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sp>
            <p:nvSpPr>
              <p:cNvPr id="9" name="Freeform 17"/>
              <p:cNvSpPr/>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rgbClr val="031F37"/>
                  </a:solidFill>
                  <a:ea typeface="微软雅黑" panose="020B0503020204020204" pitchFamily="34" charset="-122"/>
                </a:endParaRPr>
              </a:p>
            </p:txBody>
          </p:sp>
          <p:sp>
            <p:nvSpPr>
              <p:cNvPr id="10" name="Freeform 18"/>
              <p:cNvSpPr/>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grpSp>
      </p:grpSp>
      <p:sp>
        <p:nvSpPr>
          <p:cNvPr id="13" name="矩形 12"/>
          <p:cNvSpPr/>
          <p:nvPr/>
        </p:nvSpPr>
        <p:spPr>
          <a:xfrm rot="10800000" flipV="1">
            <a:off x="1586695" y="436136"/>
            <a:ext cx="3213905" cy="500137"/>
          </a:xfrm>
          <a:prstGeom prst="rect">
            <a:avLst/>
          </a:prstGeom>
          <a:ln w="15875">
            <a:noFill/>
          </a:ln>
        </p:spPr>
        <p:txBody>
          <a:bodyPr wrap="square" lIns="68580" tIns="34290" rIns="68580" bIns="3429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dirty="0">
                <a:solidFill>
                  <a:srgbClr val="031F37"/>
                </a:solidFill>
                <a:ea typeface="微软雅黑" panose="020B0503020204020204" pitchFamily="34" charset="-122"/>
                <a:cs typeface="+mn-ea"/>
              </a:rPr>
              <a:t>工作完成具体情况</a:t>
            </a:r>
            <a:endParaRPr lang="en-GB" altLang="zh-CN" sz="2800" b="1" dirty="0">
              <a:solidFill>
                <a:srgbClr val="031F37"/>
              </a:solidFill>
              <a:ea typeface="微软雅黑" panose="020B0503020204020204" pitchFamily="34" charset="-122"/>
              <a:cs typeface="+mn-ea"/>
            </a:endParaRPr>
          </a:p>
        </p:txBody>
      </p:sp>
      <p:grpSp>
        <p:nvGrpSpPr>
          <p:cNvPr id="12" name="组合 11"/>
          <p:cNvGrpSpPr/>
          <p:nvPr/>
        </p:nvGrpSpPr>
        <p:grpSpPr>
          <a:xfrm>
            <a:off x="5142186" y="3013710"/>
            <a:ext cx="952500" cy="952500"/>
            <a:chOff x="5142186" y="3013710"/>
            <a:chExt cx="952500" cy="952500"/>
          </a:xfrm>
        </p:grpSpPr>
        <p:sp>
          <p:nvSpPr>
            <p:cNvPr id="38" name="菱形 37"/>
            <p:cNvSpPr/>
            <p:nvPr/>
          </p:nvSpPr>
          <p:spPr>
            <a:xfrm>
              <a:off x="5142186" y="3013710"/>
              <a:ext cx="952500" cy="952500"/>
            </a:xfrm>
            <a:prstGeom prst="diamon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ea typeface="微软雅黑" panose="020B0503020204020204" pitchFamily="34" charset="-122"/>
              </a:endParaRPr>
            </a:p>
          </p:txBody>
        </p:sp>
        <p:sp>
          <p:nvSpPr>
            <p:cNvPr id="41" name="weightlifting_185590"/>
            <p:cNvSpPr>
              <a:spLocks noChangeAspect="1"/>
            </p:cNvSpPr>
            <p:nvPr/>
          </p:nvSpPr>
          <p:spPr bwMode="auto">
            <a:xfrm>
              <a:off x="5416099" y="3302276"/>
              <a:ext cx="424480" cy="395550"/>
            </a:xfrm>
            <a:custGeom>
              <a:avLst/>
              <a:gdLst>
                <a:gd name="connsiteX0" fmla="*/ 394383 w 607639"/>
                <a:gd name="connsiteY0" fmla="*/ 138185 h 566226"/>
                <a:gd name="connsiteX1" fmla="*/ 424644 w 607639"/>
                <a:gd name="connsiteY1" fmla="*/ 172671 h 566226"/>
                <a:gd name="connsiteX2" fmla="*/ 428294 w 607639"/>
                <a:gd name="connsiteY2" fmla="*/ 138185 h 566226"/>
                <a:gd name="connsiteX3" fmla="*/ 179434 w 607639"/>
                <a:gd name="connsiteY3" fmla="*/ 138185 h 566226"/>
                <a:gd name="connsiteX4" fmla="*/ 183084 w 607639"/>
                <a:gd name="connsiteY4" fmla="*/ 172671 h 566226"/>
                <a:gd name="connsiteX5" fmla="*/ 213256 w 607639"/>
                <a:gd name="connsiteY5" fmla="*/ 138185 h 566226"/>
                <a:gd name="connsiteX6" fmla="*/ 45481 w 607639"/>
                <a:gd name="connsiteY6" fmla="*/ 35706 h 566226"/>
                <a:gd name="connsiteX7" fmla="*/ 73162 w 607639"/>
                <a:gd name="connsiteY7" fmla="*/ 35706 h 566226"/>
                <a:gd name="connsiteX8" fmla="*/ 83309 w 607639"/>
                <a:gd name="connsiteY8" fmla="*/ 45838 h 566226"/>
                <a:gd name="connsiteX9" fmla="*/ 83309 w 607639"/>
                <a:gd name="connsiteY9" fmla="*/ 99878 h 566226"/>
                <a:gd name="connsiteX10" fmla="*/ 118733 w 607639"/>
                <a:gd name="connsiteY10" fmla="*/ 99878 h 566226"/>
                <a:gd name="connsiteX11" fmla="*/ 143832 w 607639"/>
                <a:gd name="connsiteY11" fmla="*/ 69214 h 566226"/>
                <a:gd name="connsiteX12" fmla="*/ 174806 w 607639"/>
                <a:gd name="connsiteY12" fmla="*/ 94278 h 566226"/>
                <a:gd name="connsiteX13" fmla="*/ 175340 w 607639"/>
                <a:gd name="connsiteY13" fmla="*/ 99878 h 566226"/>
                <a:gd name="connsiteX14" fmla="*/ 223937 w 607639"/>
                <a:gd name="connsiteY14" fmla="*/ 99878 h 566226"/>
                <a:gd name="connsiteX15" fmla="*/ 303775 w 607639"/>
                <a:gd name="connsiteY15" fmla="*/ 150895 h 566226"/>
                <a:gd name="connsiteX16" fmla="*/ 383613 w 607639"/>
                <a:gd name="connsiteY16" fmla="*/ 99878 h 566226"/>
                <a:gd name="connsiteX17" fmla="*/ 432299 w 607639"/>
                <a:gd name="connsiteY17" fmla="*/ 99878 h 566226"/>
                <a:gd name="connsiteX18" fmla="*/ 432922 w 607639"/>
                <a:gd name="connsiteY18" fmla="*/ 94278 h 566226"/>
                <a:gd name="connsiteX19" fmla="*/ 463896 w 607639"/>
                <a:gd name="connsiteY19" fmla="*/ 69214 h 566226"/>
                <a:gd name="connsiteX20" fmla="*/ 488995 w 607639"/>
                <a:gd name="connsiteY20" fmla="*/ 99878 h 566226"/>
                <a:gd name="connsiteX21" fmla="*/ 524330 w 607639"/>
                <a:gd name="connsiteY21" fmla="*/ 99878 h 566226"/>
                <a:gd name="connsiteX22" fmla="*/ 524330 w 607639"/>
                <a:gd name="connsiteY22" fmla="*/ 45838 h 566226"/>
                <a:gd name="connsiteX23" fmla="*/ 534477 w 607639"/>
                <a:gd name="connsiteY23" fmla="*/ 35706 h 566226"/>
                <a:gd name="connsiteX24" fmla="*/ 562158 w 607639"/>
                <a:gd name="connsiteY24" fmla="*/ 35706 h 566226"/>
                <a:gd name="connsiteX25" fmla="*/ 572304 w 607639"/>
                <a:gd name="connsiteY25" fmla="*/ 45838 h 566226"/>
                <a:gd name="connsiteX26" fmla="*/ 572304 w 607639"/>
                <a:gd name="connsiteY26" fmla="*/ 99878 h 566226"/>
                <a:gd name="connsiteX27" fmla="*/ 588414 w 607639"/>
                <a:gd name="connsiteY27" fmla="*/ 99878 h 566226"/>
                <a:gd name="connsiteX28" fmla="*/ 607639 w 607639"/>
                <a:gd name="connsiteY28" fmla="*/ 118987 h 566226"/>
                <a:gd name="connsiteX29" fmla="*/ 588414 w 607639"/>
                <a:gd name="connsiteY29" fmla="*/ 138185 h 566226"/>
                <a:gd name="connsiteX30" fmla="*/ 572304 w 607639"/>
                <a:gd name="connsiteY30" fmla="*/ 138185 h 566226"/>
                <a:gd name="connsiteX31" fmla="*/ 572304 w 607639"/>
                <a:gd name="connsiteY31" fmla="*/ 192224 h 566226"/>
                <a:gd name="connsiteX32" fmla="*/ 562158 w 607639"/>
                <a:gd name="connsiteY32" fmla="*/ 202268 h 566226"/>
                <a:gd name="connsiteX33" fmla="*/ 534477 w 607639"/>
                <a:gd name="connsiteY33" fmla="*/ 202268 h 566226"/>
                <a:gd name="connsiteX34" fmla="*/ 524330 w 607639"/>
                <a:gd name="connsiteY34" fmla="*/ 192224 h 566226"/>
                <a:gd name="connsiteX35" fmla="*/ 524330 w 607639"/>
                <a:gd name="connsiteY35" fmla="*/ 138185 h 566226"/>
                <a:gd name="connsiteX36" fmla="*/ 484901 w 607639"/>
                <a:gd name="connsiteY36" fmla="*/ 138185 h 566226"/>
                <a:gd name="connsiteX37" fmla="*/ 473864 w 607639"/>
                <a:gd name="connsiteY37" fmla="*/ 242619 h 566226"/>
                <a:gd name="connsiteX38" fmla="*/ 424644 w 607639"/>
                <a:gd name="connsiteY38" fmla="*/ 258173 h 566226"/>
                <a:gd name="connsiteX39" fmla="*/ 384236 w 607639"/>
                <a:gd name="connsiteY39" fmla="*/ 211956 h 566226"/>
                <a:gd name="connsiteX40" fmla="*/ 384236 w 607639"/>
                <a:gd name="connsiteY40" fmla="*/ 320212 h 566226"/>
                <a:gd name="connsiteX41" fmla="*/ 487393 w 607639"/>
                <a:gd name="connsiteY41" fmla="*/ 362075 h 566226"/>
                <a:gd name="connsiteX42" fmla="*/ 509822 w 607639"/>
                <a:gd name="connsiteY42" fmla="*/ 390427 h 566226"/>
                <a:gd name="connsiteX43" fmla="*/ 530294 w 607639"/>
                <a:gd name="connsiteY43" fmla="*/ 524192 h 566226"/>
                <a:gd name="connsiteX44" fmla="*/ 499587 w 607639"/>
                <a:gd name="connsiteY44" fmla="*/ 565788 h 566226"/>
                <a:gd name="connsiteX45" fmla="*/ 457932 w 607639"/>
                <a:gd name="connsiteY45" fmla="*/ 535213 h 566226"/>
                <a:gd name="connsiteX46" fmla="*/ 440576 w 607639"/>
                <a:gd name="connsiteY46" fmla="*/ 421980 h 566226"/>
                <a:gd name="connsiteX47" fmla="*/ 345875 w 607639"/>
                <a:gd name="connsiteY47" fmla="*/ 383584 h 566226"/>
                <a:gd name="connsiteX48" fmla="*/ 261765 w 607639"/>
                <a:gd name="connsiteY48" fmla="*/ 383584 h 566226"/>
                <a:gd name="connsiteX49" fmla="*/ 167063 w 607639"/>
                <a:gd name="connsiteY49" fmla="*/ 421980 h 566226"/>
                <a:gd name="connsiteX50" fmla="*/ 149796 w 607639"/>
                <a:gd name="connsiteY50" fmla="*/ 535213 h 566226"/>
                <a:gd name="connsiteX51" fmla="*/ 108052 w 607639"/>
                <a:gd name="connsiteY51" fmla="*/ 565788 h 566226"/>
                <a:gd name="connsiteX52" fmla="*/ 77345 w 607639"/>
                <a:gd name="connsiteY52" fmla="*/ 524192 h 566226"/>
                <a:gd name="connsiteX53" fmla="*/ 97817 w 607639"/>
                <a:gd name="connsiteY53" fmla="*/ 390427 h 566226"/>
                <a:gd name="connsiteX54" fmla="*/ 120246 w 607639"/>
                <a:gd name="connsiteY54" fmla="*/ 362075 h 566226"/>
                <a:gd name="connsiteX55" fmla="*/ 222602 w 607639"/>
                <a:gd name="connsiteY55" fmla="*/ 320567 h 566226"/>
                <a:gd name="connsiteX56" fmla="*/ 222602 w 607639"/>
                <a:gd name="connsiteY56" fmla="*/ 212933 h 566226"/>
                <a:gd name="connsiteX57" fmla="*/ 183084 w 607639"/>
                <a:gd name="connsiteY57" fmla="*/ 258173 h 566226"/>
                <a:gd name="connsiteX58" fmla="*/ 133864 w 607639"/>
                <a:gd name="connsiteY58" fmla="*/ 242619 h 566226"/>
                <a:gd name="connsiteX59" fmla="*/ 122827 w 607639"/>
                <a:gd name="connsiteY59" fmla="*/ 138185 h 566226"/>
                <a:gd name="connsiteX60" fmla="*/ 83309 w 607639"/>
                <a:gd name="connsiteY60" fmla="*/ 138185 h 566226"/>
                <a:gd name="connsiteX61" fmla="*/ 83309 w 607639"/>
                <a:gd name="connsiteY61" fmla="*/ 192224 h 566226"/>
                <a:gd name="connsiteX62" fmla="*/ 73162 w 607639"/>
                <a:gd name="connsiteY62" fmla="*/ 202268 h 566226"/>
                <a:gd name="connsiteX63" fmla="*/ 45481 w 607639"/>
                <a:gd name="connsiteY63" fmla="*/ 202268 h 566226"/>
                <a:gd name="connsiteX64" fmla="*/ 35335 w 607639"/>
                <a:gd name="connsiteY64" fmla="*/ 192224 h 566226"/>
                <a:gd name="connsiteX65" fmla="*/ 35335 w 607639"/>
                <a:gd name="connsiteY65" fmla="*/ 138185 h 566226"/>
                <a:gd name="connsiteX66" fmla="*/ 19136 w 607639"/>
                <a:gd name="connsiteY66" fmla="*/ 138185 h 566226"/>
                <a:gd name="connsiteX67" fmla="*/ 0 w 607639"/>
                <a:gd name="connsiteY67" fmla="*/ 118987 h 566226"/>
                <a:gd name="connsiteX68" fmla="*/ 19136 w 607639"/>
                <a:gd name="connsiteY68" fmla="*/ 99878 h 566226"/>
                <a:gd name="connsiteX69" fmla="*/ 35335 w 607639"/>
                <a:gd name="connsiteY69" fmla="*/ 99878 h 566226"/>
                <a:gd name="connsiteX70" fmla="*/ 35335 w 607639"/>
                <a:gd name="connsiteY70" fmla="*/ 45838 h 566226"/>
                <a:gd name="connsiteX71" fmla="*/ 45481 w 607639"/>
                <a:gd name="connsiteY71" fmla="*/ 35706 h 566226"/>
                <a:gd name="connsiteX72" fmla="*/ 303714 w 607639"/>
                <a:gd name="connsiteY72" fmla="*/ 0 h 566226"/>
                <a:gd name="connsiteX73" fmla="*/ 366941 w 607639"/>
                <a:gd name="connsiteY73" fmla="*/ 63121 h 566226"/>
                <a:gd name="connsiteX74" fmla="*/ 303714 w 607639"/>
                <a:gd name="connsiteY74" fmla="*/ 126242 h 566226"/>
                <a:gd name="connsiteX75" fmla="*/ 240487 w 607639"/>
                <a:gd name="connsiteY75" fmla="*/ 63121 h 566226"/>
                <a:gd name="connsiteX76" fmla="*/ 303714 w 607639"/>
                <a:gd name="connsiteY76" fmla="*/ 0 h 56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07639" h="566226">
                  <a:moveTo>
                    <a:pt x="394383" y="138185"/>
                  </a:moveTo>
                  <a:cubicBezTo>
                    <a:pt x="428650" y="177203"/>
                    <a:pt x="410671" y="156672"/>
                    <a:pt x="424644" y="172671"/>
                  </a:cubicBezTo>
                  <a:cubicBezTo>
                    <a:pt x="426157" y="158361"/>
                    <a:pt x="425445" y="164938"/>
                    <a:pt x="428294" y="138185"/>
                  </a:cubicBezTo>
                  <a:close/>
                  <a:moveTo>
                    <a:pt x="179434" y="138185"/>
                  </a:moveTo>
                  <a:cubicBezTo>
                    <a:pt x="180947" y="152317"/>
                    <a:pt x="181571" y="158361"/>
                    <a:pt x="183084" y="172671"/>
                  </a:cubicBezTo>
                  <a:cubicBezTo>
                    <a:pt x="195544" y="158450"/>
                    <a:pt x="200974" y="152139"/>
                    <a:pt x="213256" y="138185"/>
                  </a:cubicBezTo>
                  <a:close/>
                  <a:moveTo>
                    <a:pt x="45481" y="35706"/>
                  </a:moveTo>
                  <a:lnTo>
                    <a:pt x="73162" y="35706"/>
                  </a:lnTo>
                  <a:cubicBezTo>
                    <a:pt x="78769" y="35706"/>
                    <a:pt x="83309" y="40239"/>
                    <a:pt x="83309" y="45838"/>
                  </a:cubicBezTo>
                  <a:lnTo>
                    <a:pt x="83309" y="99878"/>
                  </a:lnTo>
                  <a:lnTo>
                    <a:pt x="118733" y="99878"/>
                  </a:lnTo>
                  <a:cubicBezTo>
                    <a:pt x="117309" y="84324"/>
                    <a:pt x="128701" y="70814"/>
                    <a:pt x="143832" y="69214"/>
                  </a:cubicBezTo>
                  <a:cubicBezTo>
                    <a:pt x="159230" y="67614"/>
                    <a:pt x="173115" y="78813"/>
                    <a:pt x="174806" y="94278"/>
                  </a:cubicBezTo>
                  <a:lnTo>
                    <a:pt x="175340" y="99878"/>
                  </a:lnTo>
                  <a:lnTo>
                    <a:pt x="223937" y="99878"/>
                  </a:lnTo>
                  <a:cubicBezTo>
                    <a:pt x="238089" y="130452"/>
                    <a:pt x="268885" y="150895"/>
                    <a:pt x="303775" y="150895"/>
                  </a:cubicBezTo>
                  <a:cubicBezTo>
                    <a:pt x="338131" y="150895"/>
                    <a:pt x="369194" y="130897"/>
                    <a:pt x="383613" y="99878"/>
                  </a:cubicBezTo>
                  <a:lnTo>
                    <a:pt x="432299" y="99878"/>
                  </a:lnTo>
                  <a:lnTo>
                    <a:pt x="432922" y="94278"/>
                  </a:lnTo>
                  <a:cubicBezTo>
                    <a:pt x="434524" y="78991"/>
                    <a:pt x="448320" y="67614"/>
                    <a:pt x="463896" y="69214"/>
                  </a:cubicBezTo>
                  <a:cubicBezTo>
                    <a:pt x="479027" y="70814"/>
                    <a:pt x="490419" y="84412"/>
                    <a:pt x="488995" y="99878"/>
                  </a:cubicBezTo>
                  <a:lnTo>
                    <a:pt x="524330" y="99878"/>
                  </a:lnTo>
                  <a:lnTo>
                    <a:pt x="524330" y="45838"/>
                  </a:lnTo>
                  <a:cubicBezTo>
                    <a:pt x="524330" y="40239"/>
                    <a:pt x="528870" y="35706"/>
                    <a:pt x="534477" y="35706"/>
                  </a:cubicBezTo>
                  <a:lnTo>
                    <a:pt x="562158" y="35706"/>
                  </a:lnTo>
                  <a:cubicBezTo>
                    <a:pt x="567765" y="35706"/>
                    <a:pt x="572304" y="40239"/>
                    <a:pt x="572304" y="45838"/>
                  </a:cubicBezTo>
                  <a:lnTo>
                    <a:pt x="572304" y="99878"/>
                  </a:lnTo>
                  <a:lnTo>
                    <a:pt x="588414" y="99878"/>
                  </a:lnTo>
                  <a:cubicBezTo>
                    <a:pt x="599006" y="99878"/>
                    <a:pt x="607639" y="108410"/>
                    <a:pt x="607639" y="118987"/>
                  </a:cubicBezTo>
                  <a:cubicBezTo>
                    <a:pt x="607639" y="129564"/>
                    <a:pt x="599006" y="138185"/>
                    <a:pt x="588414" y="138185"/>
                  </a:cubicBezTo>
                  <a:lnTo>
                    <a:pt x="572304" y="138185"/>
                  </a:lnTo>
                  <a:lnTo>
                    <a:pt x="572304" y="192224"/>
                  </a:lnTo>
                  <a:cubicBezTo>
                    <a:pt x="572304" y="197735"/>
                    <a:pt x="567765" y="202268"/>
                    <a:pt x="562158" y="202268"/>
                  </a:cubicBezTo>
                  <a:lnTo>
                    <a:pt x="534477" y="202268"/>
                  </a:lnTo>
                  <a:cubicBezTo>
                    <a:pt x="528870" y="202268"/>
                    <a:pt x="524330" y="197735"/>
                    <a:pt x="524330" y="192224"/>
                  </a:cubicBezTo>
                  <a:lnTo>
                    <a:pt x="524330" y="138185"/>
                  </a:lnTo>
                  <a:lnTo>
                    <a:pt x="484901" y="138185"/>
                  </a:lnTo>
                  <a:cubicBezTo>
                    <a:pt x="483744" y="149562"/>
                    <a:pt x="475110" y="230621"/>
                    <a:pt x="473864" y="242619"/>
                  </a:cubicBezTo>
                  <a:cubicBezTo>
                    <a:pt x="471194" y="267328"/>
                    <a:pt x="440576" y="276305"/>
                    <a:pt x="424644" y="258173"/>
                  </a:cubicBezTo>
                  <a:lnTo>
                    <a:pt x="384236" y="211956"/>
                  </a:lnTo>
                  <a:lnTo>
                    <a:pt x="384236" y="320212"/>
                  </a:lnTo>
                  <a:lnTo>
                    <a:pt x="487393" y="362075"/>
                  </a:lnTo>
                  <a:cubicBezTo>
                    <a:pt x="499409" y="366874"/>
                    <a:pt x="507864" y="377717"/>
                    <a:pt x="509822" y="390427"/>
                  </a:cubicBezTo>
                  <a:lnTo>
                    <a:pt x="530294" y="524192"/>
                  </a:lnTo>
                  <a:cubicBezTo>
                    <a:pt x="533320" y="544101"/>
                    <a:pt x="519613" y="562766"/>
                    <a:pt x="499587" y="565788"/>
                  </a:cubicBezTo>
                  <a:cubicBezTo>
                    <a:pt x="479650" y="568899"/>
                    <a:pt x="460959" y="555123"/>
                    <a:pt x="457932" y="535213"/>
                  </a:cubicBezTo>
                  <a:lnTo>
                    <a:pt x="440576" y="421980"/>
                  </a:lnTo>
                  <a:lnTo>
                    <a:pt x="345875" y="383584"/>
                  </a:lnTo>
                  <a:lnTo>
                    <a:pt x="261765" y="383584"/>
                  </a:lnTo>
                  <a:lnTo>
                    <a:pt x="167063" y="421980"/>
                  </a:lnTo>
                  <a:lnTo>
                    <a:pt x="149796" y="535213"/>
                  </a:lnTo>
                  <a:cubicBezTo>
                    <a:pt x="146769" y="555123"/>
                    <a:pt x="128078" y="568899"/>
                    <a:pt x="108052" y="565788"/>
                  </a:cubicBezTo>
                  <a:cubicBezTo>
                    <a:pt x="88026" y="562766"/>
                    <a:pt x="74319" y="544101"/>
                    <a:pt x="77345" y="524192"/>
                  </a:cubicBezTo>
                  <a:lnTo>
                    <a:pt x="97817" y="390427"/>
                  </a:lnTo>
                  <a:cubicBezTo>
                    <a:pt x="99775" y="377717"/>
                    <a:pt x="108319" y="366874"/>
                    <a:pt x="120246" y="362075"/>
                  </a:cubicBezTo>
                  <a:lnTo>
                    <a:pt x="222602" y="320567"/>
                  </a:lnTo>
                  <a:lnTo>
                    <a:pt x="222602" y="212933"/>
                  </a:lnTo>
                  <a:lnTo>
                    <a:pt x="183084" y="258173"/>
                  </a:lnTo>
                  <a:cubicBezTo>
                    <a:pt x="166707" y="276838"/>
                    <a:pt x="136356" y="266617"/>
                    <a:pt x="133864" y="242619"/>
                  </a:cubicBezTo>
                  <a:cubicBezTo>
                    <a:pt x="132618" y="230621"/>
                    <a:pt x="123984" y="149651"/>
                    <a:pt x="122827" y="138185"/>
                  </a:cubicBezTo>
                  <a:lnTo>
                    <a:pt x="83309" y="138185"/>
                  </a:lnTo>
                  <a:lnTo>
                    <a:pt x="83309" y="192224"/>
                  </a:lnTo>
                  <a:cubicBezTo>
                    <a:pt x="83309" y="197735"/>
                    <a:pt x="78769" y="202268"/>
                    <a:pt x="73162" y="202268"/>
                  </a:cubicBezTo>
                  <a:lnTo>
                    <a:pt x="45481" y="202268"/>
                  </a:lnTo>
                  <a:cubicBezTo>
                    <a:pt x="39874" y="202268"/>
                    <a:pt x="35335" y="197735"/>
                    <a:pt x="35335" y="192224"/>
                  </a:cubicBezTo>
                  <a:lnTo>
                    <a:pt x="35335" y="138185"/>
                  </a:lnTo>
                  <a:lnTo>
                    <a:pt x="19136" y="138185"/>
                  </a:lnTo>
                  <a:cubicBezTo>
                    <a:pt x="8544" y="138185"/>
                    <a:pt x="0" y="129564"/>
                    <a:pt x="0" y="118987"/>
                  </a:cubicBezTo>
                  <a:cubicBezTo>
                    <a:pt x="0" y="108410"/>
                    <a:pt x="8544" y="99878"/>
                    <a:pt x="19136" y="99878"/>
                  </a:cubicBezTo>
                  <a:lnTo>
                    <a:pt x="35335" y="99878"/>
                  </a:lnTo>
                  <a:lnTo>
                    <a:pt x="35335" y="45838"/>
                  </a:lnTo>
                  <a:cubicBezTo>
                    <a:pt x="35335" y="40239"/>
                    <a:pt x="39874" y="35706"/>
                    <a:pt x="45481" y="35706"/>
                  </a:cubicBezTo>
                  <a:close/>
                  <a:moveTo>
                    <a:pt x="303714" y="0"/>
                  </a:moveTo>
                  <a:cubicBezTo>
                    <a:pt x="338633" y="0"/>
                    <a:pt x="366941" y="28260"/>
                    <a:pt x="366941" y="63121"/>
                  </a:cubicBezTo>
                  <a:cubicBezTo>
                    <a:pt x="366941" y="97982"/>
                    <a:pt x="338633" y="126242"/>
                    <a:pt x="303714" y="126242"/>
                  </a:cubicBezTo>
                  <a:cubicBezTo>
                    <a:pt x="268795" y="126242"/>
                    <a:pt x="240487" y="97982"/>
                    <a:pt x="240487" y="63121"/>
                  </a:cubicBezTo>
                  <a:cubicBezTo>
                    <a:pt x="240487" y="28260"/>
                    <a:pt x="268795" y="0"/>
                    <a:pt x="303714" y="0"/>
                  </a:cubicBezTo>
                  <a:close/>
                </a:path>
              </a:pathLst>
            </a:custGeom>
            <a:solidFill>
              <a:srgbClr val="031F37"/>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grpSp>
      <p:grpSp>
        <p:nvGrpSpPr>
          <p:cNvPr id="11" name="组合 10"/>
          <p:cNvGrpSpPr/>
          <p:nvPr/>
        </p:nvGrpSpPr>
        <p:grpSpPr>
          <a:xfrm>
            <a:off x="5142186" y="4433919"/>
            <a:ext cx="952500" cy="952500"/>
            <a:chOff x="5142186" y="4433919"/>
            <a:chExt cx="952500" cy="952500"/>
          </a:xfrm>
        </p:grpSpPr>
        <p:sp>
          <p:nvSpPr>
            <p:cNvPr id="40" name="菱形 39"/>
            <p:cNvSpPr/>
            <p:nvPr/>
          </p:nvSpPr>
          <p:spPr>
            <a:xfrm>
              <a:off x="5142186" y="4433919"/>
              <a:ext cx="952500" cy="952500"/>
            </a:xfrm>
            <a:prstGeom prst="diamond">
              <a:avLst/>
            </a:prstGeom>
            <a:solidFill>
              <a:srgbClr val="031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ea typeface="微软雅黑" panose="020B0503020204020204" pitchFamily="34" charset="-122"/>
              </a:endParaRPr>
            </a:p>
          </p:txBody>
        </p:sp>
        <p:sp>
          <p:nvSpPr>
            <p:cNvPr id="42" name="global-networking_81783"/>
            <p:cNvSpPr>
              <a:spLocks noChangeAspect="1"/>
            </p:cNvSpPr>
            <p:nvPr/>
          </p:nvSpPr>
          <p:spPr bwMode="auto">
            <a:xfrm>
              <a:off x="5416098" y="4714864"/>
              <a:ext cx="424480" cy="422590"/>
            </a:xfrm>
            <a:custGeom>
              <a:avLst/>
              <a:gdLst>
                <a:gd name="T0" fmla="*/ 2733 w 3733"/>
                <a:gd name="T1" fmla="*/ 1750 h 3722"/>
                <a:gd name="T2" fmla="*/ 3102 w 3733"/>
                <a:gd name="T3" fmla="*/ 1088 h 3722"/>
                <a:gd name="T4" fmla="*/ 3733 w 3733"/>
                <a:gd name="T5" fmla="*/ 1862 h 3722"/>
                <a:gd name="T6" fmla="*/ 2813 w 3733"/>
                <a:gd name="T7" fmla="*/ 253 h 3722"/>
                <a:gd name="T8" fmla="*/ 2505 w 3733"/>
                <a:gd name="T9" fmla="*/ 997 h 3722"/>
                <a:gd name="T10" fmla="*/ 1993 w 3733"/>
                <a:gd name="T11" fmla="*/ 937 h 3722"/>
                <a:gd name="T12" fmla="*/ 1711 w 3733"/>
                <a:gd name="T13" fmla="*/ 524 h 3722"/>
                <a:gd name="T14" fmla="*/ 2025 w 3733"/>
                <a:gd name="T15" fmla="*/ 2 h 3722"/>
                <a:gd name="T16" fmla="*/ 1529 w 3733"/>
                <a:gd name="T17" fmla="*/ 246 h 3722"/>
                <a:gd name="T18" fmla="*/ 1249 w 3733"/>
                <a:gd name="T19" fmla="*/ 265 h 3722"/>
                <a:gd name="T20" fmla="*/ 1741 w 3733"/>
                <a:gd name="T21" fmla="*/ 0 h 3722"/>
                <a:gd name="T22" fmla="*/ 1407 w 3733"/>
                <a:gd name="T23" fmla="*/ 827 h 3722"/>
                <a:gd name="T24" fmla="*/ 1932 w 3733"/>
                <a:gd name="T25" fmla="*/ 1157 h 3722"/>
                <a:gd name="T26" fmla="*/ 1389 w 3733"/>
                <a:gd name="T27" fmla="*/ 826 h 3722"/>
                <a:gd name="T28" fmla="*/ 730 w 3733"/>
                <a:gd name="T29" fmla="*/ 2053 h 3722"/>
                <a:gd name="T30" fmla="*/ 593 w 3733"/>
                <a:gd name="T31" fmla="*/ 1965 h 3722"/>
                <a:gd name="T32" fmla="*/ 730 w 3733"/>
                <a:gd name="T33" fmla="*/ 2053 h 3722"/>
                <a:gd name="T34" fmla="*/ 825 w 3733"/>
                <a:gd name="T35" fmla="*/ 2828 h 3722"/>
                <a:gd name="T36" fmla="*/ 749 w 3733"/>
                <a:gd name="T37" fmla="*/ 3356 h 3722"/>
                <a:gd name="T38" fmla="*/ 996 w 3733"/>
                <a:gd name="T39" fmla="*/ 2728 h 3722"/>
                <a:gd name="T40" fmla="*/ 889 w 3733"/>
                <a:gd name="T41" fmla="*/ 2253 h 3722"/>
                <a:gd name="T42" fmla="*/ 1018 w 3733"/>
                <a:gd name="T43" fmla="*/ 1741 h 3722"/>
                <a:gd name="T44" fmla="*/ 2086 w 3733"/>
                <a:gd name="T45" fmla="*/ 1315 h 3722"/>
                <a:gd name="T46" fmla="*/ 1833 w 3733"/>
                <a:gd name="T47" fmla="*/ 3671 h 3722"/>
                <a:gd name="T48" fmla="*/ 2301 w 3733"/>
                <a:gd name="T49" fmla="*/ 1253 h 3722"/>
                <a:gd name="T50" fmla="*/ 2643 w 3733"/>
                <a:gd name="T51" fmla="*/ 1274 h 3722"/>
                <a:gd name="T52" fmla="*/ 2301 w 3733"/>
                <a:gd name="T53" fmla="*/ 1253 h 3722"/>
                <a:gd name="T54" fmla="*/ 3082 w 3733"/>
                <a:gd name="T55" fmla="*/ 891 h 3722"/>
                <a:gd name="T56" fmla="*/ 2998 w 3733"/>
                <a:gd name="T57" fmla="*/ 378 h 3722"/>
                <a:gd name="T58" fmla="*/ 919 w 3733"/>
                <a:gd name="T59" fmla="*/ 254 h 3722"/>
                <a:gd name="T60" fmla="*/ 1104 w 3733"/>
                <a:gd name="T61" fmla="*/ 524 h 3722"/>
                <a:gd name="T62" fmla="*/ 853 w 3733"/>
                <a:gd name="T63" fmla="*/ 1601 h 3722"/>
                <a:gd name="T64" fmla="*/ 298 w 3733"/>
                <a:gd name="T65" fmla="*/ 851 h 3722"/>
                <a:gd name="T66" fmla="*/ 142 w 3733"/>
                <a:gd name="T67" fmla="*/ 1148 h 3722"/>
                <a:gd name="T68" fmla="*/ 14 w 3733"/>
                <a:gd name="T69" fmla="*/ 2089 h 3722"/>
                <a:gd name="T70" fmla="*/ 142 w 3733"/>
                <a:gd name="T71" fmla="*/ 1148 h 3722"/>
                <a:gd name="T72" fmla="*/ 420 w 3733"/>
                <a:gd name="T73" fmla="*/ 2065 h 3722"/>
                <a:gd name="T74" fmla="*/ 463 w 3733"/>
                <a:gd name="T75" fmla="*/ 2531 h 3722"/>
                <a:gd name="T76" fmla="*/ 559 w 3733"/>
                <a:gd name="T77" fmla="*/ 3193 h 3722"/>
                <a:gd name="T78" fmla="*/ 2028 w 3733"/>
                <a:gd name="T79" fmla="*/ 3722 h 3722"/>
                <a:gd name="T80" fmla="*/ 3321 w 3733"/>
                <a:gd name="T81" fmla="*/ 3031 h 3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733" h="3722">
                  <a:moveTo>
                    <a:pt x="3452" y="2846"/>
                  </a:moveTo>
                  <a:cubicBezTo>
                    <a:pt x="3259" y="2456"/>
                    <a:pt x="3002" y="2083"/>
                    <a:pt x="2733" y="1750"/>
                  </a:cubicBezTo>
                  <a:cubicBezTo>
                    <a:pt x="2772" y="1599"/>
                    <a:pt x="2806" y="1455"/>
                    <a:pt x="2835" y="1321"/>
                  </a:cubicBezTo>
                  <a:cubicBezTo>
                    <a:pt x="2966" y="1309"/>
                    <a:pt x="3073" y="1213"/>
                    <a:pt x="3102" y="1088"/>
                  </a:cubicBezTo>
                  <a:cubicBezTo>
                    <a:pt x="3248" y="1069"/>
                    <a:pt x="3396" y="1055"/>
                    <a:pt x="3546" y="1048"/>
                  </a:cubicBezTo>
                  <a:cubicBezTo>
                    <a:pt x="3666" y="1294"/>
                    <a:pt x="3733" y="1570"/>
                    <a:pt x="3733" y="1862"/>
                  </a:cubicBezTo>
                  <a:cubicBezTo>
                    <a:pt x="3733" y="2223"/>
                    <a:pt x="3630" y="2560"/>
                    <a:pt x="3452" y="2846"/>
                  </a:cubicBezTo>
                  <a:close/>
                  <a:moveTo>
                    <a:pt x="2813" y="253"/>
                  </a:moveTo>
                  <a:cubicBezTo>
                    <a:pt x="2804" y="335"/>
                    <a:pt x="2785" y="498"/>
                    <a:pt x="2749" y="721"/>
                  </a:cubicBezTo>
                  <a:cubicBezTo>
                    <a:pt x="2616" y="747"/>
                    <a:pt x="2515" y="860"/>
                    <a:pt x="2505" y="997"/>
                  </a:cubicBezTo>
                  <a:cubicBezTo>
                    <a:pt x="2382" y="1025"/>
                    <a:pt x="2262" y="1057"/>
                    <a:pt x="2146" y="1091"/>
                  </a:cubicBezTo>
                  <a:cubicBezTo>
                    <a:pt x="2094" y="1037"/>
                    <a:pt x="2042" y="985"/>
                    <a:pt x="1993" y="937"/>
                  </a:cubicBezTo>
                  <a:cubicBezTo>
                    <a:pt x="1886" y="832"/>
                    <a:pt x="1783" y="734"/>
                    <a:pt x="1685" y="645"/>
                  </a:cubicBezTo>
                  <a:cubicBezTo>
                    <a:pt x="1701" y="608"/>
                    <a:pt x="1711" y="567"/>
                    <a:pt x="1711" y="524"/>
                  </a:cubicBezTo>
                  <a:cubicBezTo>
                    <a:pt x="1711" y="472"/>
                    <a:pt x="1698" y="424"/>
                    <a:pt x="1675" y="381"/>
                  </a:cubicBezTo>
                  <a:cubicBezTo>
                    <a:pt x="1779" y="245"/>
                    <a:pt x="1895" y="117"/>
                    <a:pt x="2025" y="2"/>
                  </a:cubicBezTo>
                  <a:cubicBezTo>
                    <a:pt x="2310" y="26"/>
                    <a:pt x="2578" y="115"/>
                    <a:pt x="2813" y="253"/>
                  </a:cubicBezTo>
                  <a:close/>
                  <a:moveTo>
                    <a:pt x="1529" y="246"/>
                  </a:moveTo>
                  <a:cubicBezTo>
                    <a:pt x="1492" y="230"/>
                    <a:pt x="1451" y="220"/>
                    <a:pt x="1407" y="220"/>
                  </a:cubicBezTo>
                  <a:cubicBezTo>
                    <a:pt x="1349" y="220"/>
                    <a:pt x="1295" y="237"/>
                    <a:pt x="1249" y="265"/>
                  </a:cubicBezTo>
                  <a:cubicBezTo>
                    <a:pt x="1197" y="222"/>
                    <a:pt x="1151" y="185"/>
                    <a:pt x="1112" y="155"/>
                  </a:cubicBezTo>
                  <a:cubicBezTo>
                    <a:pt x="1307" y="68"/>
                    <a:pt x="1519" y="15"/>
                    <a:pt x="1741" y="0"/>
                  </a:cubicBezTo>
                  <a:cubicBezTo>
                    <a:pt x="1666" y="78"/>
                    <a:pt x="1595" y="161"/>
                    <a:pt x="1529" y="246"/>
                  </a:cubicBezTo>
                  <a:close/>
                  <a:moveTo>
                    <a:pt x="1407" y="827"/>
                  </a:moveTo>
                  <a:cubicBezTo>
                    <a:pt x="1459" y="827"/>
                    <a:pt x="1507" y="814"/>
                    <a:pt x="1550" y="791"/>
                  </a:cubicBezTo>
                  <a:cubicBezTo>
                    <a:pt x="1670" y="901"/>
                    <a:pt x="1799" y="1023"/>
                    <a:pt x="1932" y="1157"/>
                  </a:cubicBezTo>
                  <a:cubicBezTo>
                    <a:pt x="1620" y="1258"/>
                    <a:pt x="1340" y="1373"/>
                    <a:pt x="1102" y="1482"/>
                  </a:cubicBezTo>
                  <a:cubicBezTo>
                    <a:pt x="1178" y="1265"/>
                    <a:pt x="1273" y="1042"/>
                    <a:pt x="1389" y="826"/>
                  </a:cubicBezTo>
                  <a:cubicBezTo>
                    <a:pt x="1395" y="826"/>
                    <a:pt x="1401" y="827"/>
                    <a:pt x="1407" y="827"/>
                  </a:cubicBezTo>
                  <a:close/>
                  <a:moveTo>
                    <a:pt x="730" y="2053"/>
                  </a:moveTo>
                  <a:cubicBezTo>
                    <a:pt x="719" y="2103"/>
                    <a:pt x="708" y="2152"/>
                    <a:pt x="698" y="2200"/>
                  </a:cubicBezTo>
                  <a:cubicBezTo>
                    <a:pt x="659" y="2119"/>
                    <a:pt x="624" y="2040"/>
                    <a:pt x="593" y="1965"/>
                  </a:cubicBezTo>
                  <a:cubicBezTo>
                    <a:pt x="651" y="1932"/>
                    <a:pt x="712" y="1898"/>
                    <a:pt x="778" y="1863"/>
                  </a:cubicBezTo>
                  <a:cubicBezTo>
                    <a:pt x="760" y="1928"/>
                    <a:pt x="745" y="1992"/>
                    <a:pt x="730" y="2053"/>
                  </a:cubicBezTo>
                  <a:close/>
                  <a:moveTo>
                    <a:pt x="794" y="2833"/>
                  </a:moveTo>
                  <a:cubicBezTo>
                    <a:pt x="804" y="2832"/>
                    <a:pt x="815" y="2830"/>
                    <a:pt x="825" y="2828"/>
                  </a:cubicBezTo>
                  <a:cubicBezTo>
                    <a:pt x="1016" y="3120"/>
                    <a:pt x="1260" y="3421"/>
                    <a:pt x="1571" y="3705"/>
                  </a:cubicBezTo>
                  <a:cubicBezTo>
                    <a:pt x="1266" y="3656"/>
                    <a:pt x="986" y="3534"/>
                    <a:pt x="749" y="3356"/>
                  </a:cubicBezTo>
                  <a:cubicBezTo>
                    <a:pt x="752" y="3271"/>
                    <a:pt x="763" y="3083"/>
                    <a:pt x="794" y="2833"/>
                  </a:cubicBezTo>
                  <a:close/>
                  <a:moveTo>
                    <a:pt x="996" y="2728"/>
                  </a:moveTo>
                  <a:cubicBezTo>
                    <a:pt x="1042" y="2675"/>
                    <a:pt x="1069" y="2606"/>
                    <a:pt x="1069" y="2531"/>
                  </a:cubicBezTo>
                  <a:cubicBezTo>
                    <a:pt x="1069" y="2407"/>
                    <a:pt x="995" y="2301"/>
                    <a:pt x="889" y="2253"/>
                  </a:cubicBezTo>
                  <a:cubicBezTo>
                    <a:pt x="900" y="2201"/>
                    <a:pt x="912" y="2148"/>
                    <a:pt x="924" y="2093"/>
                  </a:cubicBezTo>
                  <a:cubicBezTo>
                    <a:pt x="950" y="1982"/>
                    <a:pt x="981" y="1864"/>
                    <a:pt x="1018" y="1741"/>
                  </a:cubicBezTo>
                  <a:cubicBezTo>
                    <a:pt x="1032" y="1734"/>
                    <a:pt x="1047" y="1727"/>
                    <a:pt x="1062" y="1719"/>
                  </a:cubicBezTo>
                  <a:cubicBezTo>
                    <a:pt x="1340" y="1586"/>
                    <a:pt x="1689" y="1438"/>
                    <a:pt x="2086" y="1315"/>
                  </a:cubicBezTo>
                  <a:cubicBezTo>
                    <a:pt x="2230" y="1466"/>
                    <a:pt x="2375" y="1627"/>
                    <a:pt x="2516" y="1798"/>
                  </a:cubicBezTo>
                  <a:cubicBezTo>
                    <a:pt x="2368" y="2355"/>
                    <a:pt x="2150" y="3007"/>
                    <a:pt x="1833" y="3671"/>
                  </a:cubicBezTo>
                  <a:cubicBezTo>
                    <a:pt x="1476" y="3371"/>
                    <a:pt x="1203" y="3043"/>
                    <a:pt x="996" y="2728"/>
                  </a:cubicBezTo>
                  <a:close/>
                  <a:moveTo>
                    <a:pt x="2301" y="1253"/>
                  </a:moveTo>
                  <a:cubicBezTo>
                    <a:pt x="2384" y="1230"/>
                    <a:pt x="2469" y="1208"/>
                    <a:pt x="2555" y="1188"/>
                  </a:cubicBezTo>
                  <a:cubicBezTo>
                    <a:pt x="2579" y="1222"/>
                    <a:pt x="2608" y="1251"/>
                    <a:pt x="2643" y="1274"/>
                  </a:cubicBezTo>
                  <a:cubicBezTo>
                    <a:pt x="2623" y="1365"/>
                    <a:pt x="2601" y="1462"/>
                    <a:pt x="2577" y="1562"/>
                  </a:cubicBezTo>
                  <a:cubicBezTo>
                    <a:pt x="2484" y="1453"/>
                    <a:pt x="2391" y="1350"/>
                    <a:pt x="2301" y="1253"/>
                  </a:cubicBezTo>
                  <a:close/>
                  <a:moveTo>
                    <a:pt x="3438" y="856"/>
                  </a:moveTo>
                  <a:cubicBezTo>
                    <a:pt x="3318" y="864"/>
                    <a:pt x="3199" y="876"/>
                    <a:pt x="3082" y="891"/>
                  </a:cubicBezTo>
                  <a:cubicBezTo>
                    <a:pt x="3053" y="830"/>
                    <a:pt x="3005" y="779"/>
                    <a:pt x="2944" y="749"/>
                  </a:cubicBezTo>
                  <a:cubicBezTo>
                    <a:pt x="2970" y="595"/>
                    <a:pt x="2987" y="469"/>
                    <a:pt x="2998" y="378"/>
                  </a:cubicBezTo>
                  <a:cubicBezTo>
                    <a:pt x="3171" y="510"/>
                    <a:pt x="3320" y="672"/>
                    <a:pt x="3438" y="856"/>
                  </a:cubicBezTo>
                  <a:close/>
                  <a:moveTo>
                    <a:pt x="919" y="254"/>
                  </a:moveTo>
                  <a:cubicBezTo>
                    <a:pt x="963" y="289"/>
                    <a:pt x="1033" y="344"/>
                    <a:pt x="1123" y="419"/>
                  </a:cubicBezTo>
                  <a:cubicBezTo>
                    <a:pt x="1111" y="451"/>
                    <a:pt x="1104" y="487"/>
                    <a:pt x="1104" y="524"/>
                  </a:cubicBezTo>
                  <a:cubicBezTo>
                    <a:pt x="1104" y="613"/>
                    <a:pt x="1143" y="694"/>
                    <a:pt x="1206" y="750"/>
                  </a:cubicBezTo>
                  <a:cubicBezTo>
                    <a:pt x="1055" y="1032"/>
                    <a:pt x="940" y="1325"/>
                    <a:pt x="853" y="1601"/>
                  </a:cubicBezTo>
                  <a:cubicBezTo>
                    <a:pt x="733" y="1662"/>
                    <a:pt x="621" y="1721"/>
                    <a:pt x="521" y="1778"/>
                  </a:cubicBezTo>
                  <a:cubicBezTo>
                    <a:pt x="355" y="1317"/>
                    <a:pt x="309" y="957"/>
                    <a:pt x="298" y="851"/>
                  </a:cubicBezTo>
                  <a:cubicBezTo>
                    <a:pt x="456" y="607"/>
                    <a:pt x="669" y="402"/>
                    <a:pt x="919" y="254"/>
                  </a:cubicBezTo>
                  <a:close/>
                  <a:moveTo>
                    <a:pt x="142" y="1148"/>
                  </a:moveTo>
                  <a:cubicBezTo>
                    <a:pt x="177" y="1332"/>
                    <a:pt x="239" y="1586"/>
                    <a:pt x="347" y="1878"/>
                  </a:cubicBezTo>
                  <a:cubicBezTo>
                    <a:pt x="205" y="1963"/>
                    <a:pt x="93" y="2036"/>
                    <a:pt x="14" y="2089"/>
                  </a:cubicBezTo>
                  <a:cubicBezTo>
                    <a:pt x="5" y="2015"/>
                    <a:pt x="0" y="1939"/>
                    <a:pt x="0" y="1862"/>
                  </a:cubicBezTo>
                  <a:cubicBezTo>
                    <a:pt x="0" y="1609"/>
                    <a:pt x="51" y="1368"/>
                    <a:pt x="142" y="1148"/>
                  </a:cubicBezTo>
                  <a:close/>
                  <a:moveTo>
                    <a:pt x="53" y="2303"/>
                  </a:moveTo>
                  <a:cubicBezTo>
                    <a:pt x="118" y="2257"/>
                    <a:pt x="244" y="2171"/>
                    <a:pt x="420" y="2065"/>
                  </a:cubicBezTo>
                  <a:cubicBezTo>
                    <a:pt x="455" y="2150"/>
                    <a:pt x="495" y="2238"/>
                    <a:pt x="540" y="2329"/>
                  </a:cubicBezTo>
                  <a:cubicBezTo>
                    <a:pt x="492" y="2382"/>
                    <a:pt x="463" y="2453"/>
                    <a:pt x="463" y="2531"/>
                  </a:cubicBezTo>
                  <a:cubicBezTo>
                    <a:pt x="463" y="2636"/>
                    <a:pt x="517" y="2730"/>
                    <a:pt x="600" y="2784"/>
                  </a:cubicBezTo>
                  <a:cubicBezTo>
                    <a:pt x="579" y="2949"/>
                    <a:pt x="567" y="3088"/>
                    <a:pt x="559" y="3193"/>
                  </a:cubicBezTo>
                  <a:cubicBezTo>
                    <a:pt x="315" y="2953"/>
                    <a:pt x="136" y="2646"/>
                    <a:pt x="53" y="2303"/>
                  </a:cubicBezTo>
                  <a:close/>
                  <a:moveTo>
                    <a:pt x="2028" y="3722"/>
                  </a:moveTo>
                  <a:cubicBezTo>
                    <a:pt x="2316" y="3112"/>
                    <a:pt x="2523" y="2514"/>
                    <a:pt x="2669" y="1988"/>
                  </a:cubicBezTo>
                  <a:cubicBezTo>
                    <a:pt x="2923" y="2314"/>
                    <a:pt x="3153" y="2667"/>
                    <a:pt x="3321" y="3031"/>
                  </a:cubicBezTo>
                  <a:cubicBezTo>
                    <a:pt x="3010" y="3417"/>
                    <a:pt x="2549" y="3677"/>
                    <a:pt x="2028" y="3722"/>
                  </a:cubicBezTo>
                  <a:close/>
                </a:path>
              </a:pathLst>
            </a:custGeom>
            <a:solidFill>
              <a:schemeClr val="bg1"/>
            </a:solidFill>
            <a:ln>
              <a:noFill/>
            </a:ln>
          </p:spPr>
          <p:txBody>
            <a:bodyPr/>
            <a:lstStyle/>
            <a:p>
              <a:endParaRPr lang="zh-CN" altLang="en-US">
                <a:ea typeface="微软雅黑" panose="020B0503020204020204" pitchFamily="34" charset="-122"/>
              </a:endParaRPr>
            </a:p>
          </p:txBody>
        </p:sp>
      </p:grpSp>
      <p:grpSp>
        <p:nvGrpSpPr>
          <p:cNvPr id="14" name="组合 13"/>
          <p:cNvGrpSpPr/>
          <p:nvPr/>
        </p:nvGrpSpPr>
        <p:grpSpPr>
          <a:xfrm>
            <a:off x="5142186" y="1593501"/>
            <a:ext cx="952500" cy="952500"/>
            <a:chOff x="5142186" y="1593501"/>
            <a:chExt cx="952500" cy="952500"/>
          </a:xfrm>
        </p:grpSpPr>
        <p:sp>
          <p:nvSpPr>
            <p:cNvPr id="37" name="菱形 36"/>
            <p:cNvSpPr/>
            <p:nvPr/>
          </p:nvSpPr>
          <p:spPr>
            <a:xfrm>
              <a:off x="5142186" y="1593501"/>
              <a:ext cx="952500" cy="952500"/>
            </a:xfrm>
            <a:prstGeom prst="diamond">
              <a:avLst/>
            </a:prstGeom>
            <a:solidFill>
              <a:srgbClr val="031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ea typeface="微软雅黑" panose="020B0503020204020204" pitchFamily="34" charset="-122"/>
              </a:endParaRPr>
            </a:p>
          </p:txBody>
        </p:sp>
        <p:sp>
          <p:nvSpPr>
            <p:cNvPr id="43" name="configuration-gears_525"/>
            <p:cNvSpPr>
              <a:spLocks noChangeAspect="1"/>
            </p:cNvSpPr>
            <p:nvPr/>
          </p:nvSpPr>
          <p:spPr bwMode="auto">
            <a:xfrm>
              <a:off x="5406196" y="1908246"/>
              <a:ext cx="424480" cy="302663"/>
            </a:xfrm>
            <a:custGeom>
              <a:avLst/>
              <a:gdLst>
                <a:gd name="connsiteX0" fmla="*/ 206677 w 567167"/>
                <a:gd name="connsiteY0" fmla="*/ 136244 h 404402"/>
                <a:gd name="connsiteX1" fmla="*/ 140655 w 567167"/>
                <a:gd name="connsiteY1" fmla="*/ 202208 h 404402"/>
                <a:gd name="connsiteX2" fmla="*/ 206677 w 567167"/>
                <a:gd name="connsiteY2" fmla="*/ 266738 h 404402"/>
                <a:gd name="connsiteX3" fmla="*/ 272699 w 567167"/>
                <a:gd name="connsiteY3" fmla="*/ 202208 h 404402"/>
                <a:gd name="connsiteX4" fmla="*/ 206677 w 567167"/>
                <a:gd name="connsiteY4" fmla="*/ 136244 h 404402"/>
                <a:gd name="connsiteX5" fmla="*/ 459789 w 567167"/>
                <a:gd name="connsiteY5" fmla="*/ 65329 h 404402"/>
                <a:gd name="connsiteX6" fmla="*/ 442203 w 567167"/>
                <a:gd name="connsiteY6" fmla="*/ 81823 h 404402"/>
                <a:gd name="connsiteX7" fmla="*/ 457995 w 567167"/>
                <a:gd name="connsiteY7" fmla="*/ 123417 h 404402"/>
                <a:gd name="connsiteX8" fmla="*/ 501062 w 567167"/>
                <a:gd name="connsiteY8" fmla="*/ 107640 h 404402"/>
                <a:gd name="connsiteX9" fmla="*/ 483835 w 567167"/>
                <a:gd name="connsiteY9" fmla="*/ 66046 h 404402"/>
                <a:gd name="connsiteX10" fmla="*/ 459789 w 567167"/>
                <a:gd name="connsiteY10" fmla="*/ 65329 h 404402"/>
                <a:gd name="connsiteX11" fmla="*/ 445075 w 567167"/>
                <a:gd name="connsiteY11" fmla="*/ 69 h 404402"/>
                <a:gd name="connsiteX12" fmla="*/ 466608 w 567167"/>
                <a:gd name="connsiteY12" fmla="*/ 20149 h 404402"/>
                <a:gd name="connsiteX13" fmla="*/ 479528 w 567167"/>
                <a:gd name="connsiteY13" fmla="*/ 21583 h 404402"/>
                <a:gd name="connsiteX14" fmla="*/ 501062 w 567167"/>
                <a:gd name="connsiteY14" fmla="*/ 1504 h 404402"/>
                <a:gd name="connsiteX15" fmla="*/ 521160 w 567167"/>
                <a:gd name="connsiteY15" fmla="*/ 10109 h 404402"/>
                <a:gd name="connsiteX16" fmla="*/ 521160 w 567167"/>
                <a:gd name="connsiteY16" fmla="*/ 40229 h 404402"/>
                <a:gd name="connsiteX17" fmla="*/ 529774 w 567167"/>
                <a:gd name="connsiteY17" fmla="*/ 48835 h 404402"/>
                <a:gd name="connsiteX18" fmla="*/ 559921 w 567167"/>
                <a:gd name="connsiteY18" fmla="*/ 50269 h 404402"/>
                <a:gd name="connsiteX19" fmla="*/ 567099 w 567167"/>
                <a:gd name="connsiteY19" fmla="*/ 70349 h 404402"/>
                <a:gd name="connsiteX20" fmla="*/ 547001 w 567167"/>
                <a:gd name="connsiteY20" fmla="*/ 90429 h 404402"/>
                <a:gd name="connsiteX21" fmla="*/ 547001 w 567167"/>
                <a:gd name="connsiteY21" fmla="*/ 103337 h 404402"/>
                <a:gd name="connsiteX22" fmla="*/ 567099 w 567167"/>
                <a:gd name="connsiteY22" fmla="*/ 124851 h 404402"/>
                <a:gd name="connsiteX23" fmla="*/ 558485 w 567167"/>
                <a:gd name="connsiteY23" fmla="*/ 144931 h 404402"/>
                <a:gd name="connsiteX24" fmla="*/ 528338 w 567167"/>
                <a:gd name="connsiteY24" fmla="*/ 144931 h 404402"/>
                <a:gd name="connsiteX25" fmla="*/ 518289 w 567167"/>
                <a:gd name="connsiteY25" fmla="*/ 153537 h 404402"/>
                <a:gd name="connsiteX26" fmla="*/ 518289 w 567167"/>
                <a:gd name="connsiteY26" fmla="*/ 182222 h 404402"/>
                <a:gd name="connsiteX27" fmla="*/ 498191 w 567167"/>
                <a:gd name="connsiteY27" fmla="*/ 189394 h 404402"/>
                <a:gd name="connsiteX28" fmla="*/ 476657 w 567167"/>
                <a:gd name="connsiteY28" fmla="*/ 169314 h 404402"/>
                <a:gd name="connsiteX29" fmla="*/ 463737 w 567167"/>
                <a:gd name="connsiteY29" fmla="*/ 167880 h 404402"/>
                <a:gd name="connsiteX30" fmla="*/ 442203 w 567167"/>
                <a:gd name="connsiteY30" fmla="*/ 187959 h 404402"/>
                <a:gd name="connsiteX31" fmla="*/ 422105 w 567167"/>
                <a:gd name="connsiteY31" fmla="*/ 179354 h 404402"/>
                <a:gd name="connsiteX32" fmla="*/ 422105 w 567167"/>
                <a:gd name="connsiteY32" fmla="*/ 149234 h 404402"/>
                <a:gd name="connsiteX33" fmla="*/ 413492 w 567167"/>
                <a:gd name="connsiteY33" fmla="*/ 140628 h 404402"/>
                <a:gd name="connsiteX34" fmla="*/ 383345 w 567167"/>
                <a:gd name="connsiteY34" fmla="*/ 139194 h 404402"/>
                <a:gd name="connsiteX35" fmla="*/ 374731 w 567167"/>
                <a:gd name="connsiteY35" fmla="*/ 119114 h 404402"/>
                <a:gd name="connsiteX36" fmla="*/ 396265 w 567167"/>
                <a:gd name="connsiteY36" fmla="*/ 99034 h 404402"/>
                <a:gd name="connsiteX37" fmla="*/ 396265 w 567167"/>
                <a:gd name="connsiteY37" fmla="*/ 86126 h 404402"/>
                <a:gd name="connsiteX38" fmla="*/ 376167 w 567167"/>
                <a:gd name="connsiteY38" fmla="*/ 64612 h 404402"/>
                <a:gd name="connsiteX39" fmla="*/ 384780 w 567167"/>
                <a:gd name="connsiteY39" fmla="*/ 44532 h 404402"/>
                <a:gd name="connsiteX40" fmla="*/ 414927 w 567167"/>
                <a:gd name="connsiteY40" fmla="*/ 44532 h 404402"/>
                <a:gd name="connsiteX41" fmla="*/ 423541 w 567167"/>
                <a:gd name="connsiteY41" fmla="*/ 35926 h 404402"/>
                <a:gd name="connsiteX42" fmla="*/ 424976 w 567167"/>
                <a:gd name="connsiteY42" fmla="*/ 7241 h 404402"/>
                <a:gd name="connsiteX43" fmla="*/ 182277 w 567167"/>
                <a:gd name="connsiteY43" fmla="*/ 14 h 404402"/>
                <a:gd name="connsiteX44" fmla="*/ 228206 w 567167"/>
                <a:gd name="connsiteY44" fmla="*/ 14 h 404402"/>
                <a:gd name="connsiteX45" fmla="*/ 254040 w 567167"/>
                <a:gd name="connsiteY45" fmla="*/ 54506 h 404402"/>
                <a:gd name="connsiteX46" fmla="*/ 278440 w 567167"/>
                <a:gd name="connsiteY46" fmla="*/ 64544 h 404402"/>
                <a:gd name="connsiteX47" fmla="*/ 335850 w 567167"/>
                <a:gd name="connsiteY47" fmla="*/ 43034 h 404402"/>
                <a:gd name="connsiteX48" fmla="*/ 367426 w 567167"/>
                <a:gd name="connsiteY48" fmla="*/ 73148 h 404402"/>
                <a:gd name="connsiteX49" fmla="*/ 345897 w 567167"/>
                <a:gd name="connsiteY49" fmla="*/ 130508 h 404402"/>
                <a:gd name="connsiteX50" fmla="*/ 355943 w 567167"/>
                <a:gd name="connsiteY50" fmla="*/ 154886 h 404402"/>
                <a:gd name="connsiteX51" fmla="*/ 413354 w 567167"/>
                <a:gd name="connsiteY51" fmla="*/ 177830 h 404402"/>
                <a:gd name="connsiteX52" fmla="*/ 413354 w 567167"/>
                <a:gd name="connsiteY52" fmla="*/ 222284 h 404402"/>
                <a:gd name="connsiteX53" fmla="*/ 355943 w 567167"/>
                <a:gd name="connsiteY53" fmla="*/ 248096 h 404402"/>
                <a:gd name="connsiteX54" fmla="*/ 345897 w 567167"/>
                <a:gd name="connsiteY54" fmla="*/ 272474 h 404402"/>
                <a:gd name="connsiteX55" fmla="*/ 368861 w 567167"/>
                <a:gd name="connsiteY55" fmla="*/ 328400 h 404402"/>
                <a:gd name="connsiteX56" fmla="*/ 337285 w 567167"/>
                <a:gd name="connsiteY56" fmla="*/ 359948 h 404402"/>
                <a:gd name="connsiteX57" fmla="*/ 279875 w 567167"/>
                <a:gd name="connsiteY57" fmla="*/ 338438 h 404402"/>
                <a:gd name="connsiteX58" fmla="*/ 254040 w 567167"/>
                <a:gd name="connsiteY58" fmla="*/ 348476 h 404402"/>
                <a:gd name="connsiteX59" fmla="*/ 229641 w 567167"/>
                <a:gd name="connsiteY59" fmla="*/ 404402 h 404402"/>
                <a:gd name="connsiteX60" fmla="*/ 185148 w 567167"/>
                <a:gd name="connsiteY60" fmla="*/ 404402 h 404402"/>
                <a:gd name="connsiteX61" fmla="*/ 159313 w 567167"/>
                <a:gd name="connsiteY61" fmla="*/ 348476 h 404402"/>
                <a:gd name="connsiteX62" fmla="*/ 133479 w 567167"/>
                <a:gd name="connsiteY62" fmla="*/ 338438 h 404402"/>
                <a:gd name="connsiteX63" fmla="*/ 77504 w 567167"/>
                <a:gd name="connsiteY63" fmla="*/ 361382 h 404402"/>
                <a:gd name="connsiteX64" fmla="*/ 44493 w 567167"/>
                <a:gd name="connsiteY64" fmla="*/ 329834 h 404402"/>
                <a:gd name="connsiteX65" fmla="*/ 67457 w 567167"/>
                <a:gd name="connsiteY65" fmla="*/ 272474 h 404402"/>
                <a:gd name="connsiteX66" fmla="*/ 57410 w 567167"/>
                <a:gd name="connsiteY66" fmla="*/ 248096 h 404402"/>
                <a:gd name="connsiteX67" fmla="*/ 0 w 567167"/>
                <a:gd name="connsiteY67" fmla="*/ 225152 h 404402"/>
                <a:gd name="connsiteX68" fmla="*/ 0 w 567167"/>
                <a:gd name="connsiteY68" fmla="*/ 180698 h 404402"/>
                <a:gd name="connsiteX69" fmla="*/ 55975 w 567167"/>
                <a:gd name="connsiteY69" fmla="*/ 156320 h 404402"/>
                <a:gd name="connsiteX70" fmla="*/ 67457 w 567167"/>
                <a:gd name="connsiteY70" fmla="*/ 130508 h 404402"/>
                <a:gd name="connsiteX71" fmla="*/ 43057 w 567167"/>
                <a:gd name="connsiteY71" fmla="*/ 74582 h 404402"/>
                <a:gd name="connsiteX72" fmla="*/ 76068 w 567167"/>
                <a:gd name="connsiteY72" fmla="*/ 43034 h 404402"/>
                <a:gd name="connsiteX73" fmla="*/ 133479 w 567167"/>
                <a:gd name="connsiteY73" fmla="*/ 65978 h 404402"/>
                <a:gd name="connsiteX74" fmla="*/ 159313 w 567167"/>
                <a:gd name="connsiteY74" fmla="*/ 54506 h 404402"/>
                <a:gd name="connsiteX75" fmla="*/ 182277 w 567167"/>
                <a:gd name="connsiteY75" fmla="*/ 14 h 40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67167" h="404402">
                  <a:moveTo>
                    <a:pt x="206677" y="136244"/>
                  </a:moveTo>
                  <a:cubicBezTo>
                    <a:pt x="170795" y="136244"/>
                    <a:pt x="140655" y="166358"/>
                    <a:pt x="140655" y="202208"/>
                  </a:cubicBezTo>
                  <a:cubicBezTo>
                    <a:pt x="140655" y="236624"/>
                    <a:pt x="170795" y="266738"/>
                    <a:pt x="206677" y="266738"/>
                  </a:cubicBezTo>
                  <a:cubicBezTo>
                    <a:pt x="242558" y="266738"/>
                    <a:pt x="272699" y="238058"/>
                    <a:pt x="272699" y="202208"/>
                  </a:cubicBezTo>
                  <a:cubicBezTo>
                    <a:pt x="272699" y="166358"/>
                    <a:pt x="242558" y="136244"/>
                    <a:pt x="206677" y="136244"/>
                  </a:cubicBezTo>
                  <a:close/>
                  <a:moveTo>
                    <a:pt x="459789" y="65329"/>
                  </a:moveTo>
                  <a:cubicBezTo>
                    <a:pt x="452252" y="68197"/>
                    <a:pt x="445792" y="73935"/>
                    <a:pt x="442203" y="81823"/>
                  </a:cubicBezTo>
                  <a:cubicBezTo>
                    <a:pt x="435026" y="97600"/>
                    <a:pt x="442203" y="116246"/>
                    <a:pt x="457995" y="123417"/>
                  </a:cubicBezTo>
                  <a:cubicBezTo>
                    <a:pt x="475222" y="130588"/>
                    <a:pt x="493884" y="123417"/>
                    <a:pt x="501062" y="107640"/>
                  </a:cubicBezTo>
                  <a:cubicBezTo>
                    <a:pt x="506804" y="91863"/>
                    <a:pt x="499627" y="73217"/>
                    <a:pt x="483835" y="66046"/>
                  </a:cubicBezTo>
                  <a:cubicBezTo>
                    <a:pt x="475940" y="62460"/>
                    <a:pt x="467326" y="62460"/>
                    <a:pt x="459789" y="65329"/>
                  </a:cubicBezTo>
                  <a:close/>
                  <a:moveTo>
                    <a:pt x="445075" y="69"/>
                  </a:moveTo>
                  <a:cubicBezTo>
                    <a:pt x="446510" y="-1365"/>
                    <a:pt x="466608" y="20149"/>
                    <a:pt x="466608" y="20149"/>
                  </a:cubicBezTo>
                  <a:lnTo>
                    <a:pt x="479528" y="21583"/>
                  </a:lnTo>
                  <a:cubicBezTo>
                    <a:pt x="479528" y="21583"/>
                    <a:pt x="499627" y="69"/>
                    <a:pt x="501062" y="1504"/>
                  </a:cubicBezTo>
                  <a:lnTo>
                    <a:pt x="521160" y="10109"/>
                  </a:lnTo>
                  <a:cubicBezTo>
                    <a:pt x="522596" y="10109"/>
                    <a:pt x="521160" y="40229"/>
                    <a:pt x="521160" y="40229"/>
                  </a:cubicBezTo>
                  <a:lnTo>
                    <a:pt x="529774" y="48835"/>
                  </a:lnTo>
                  <a:cubicBezTo>
                    <a:pt x="529774" y="48835"/>
                    <a:pt x="558485" y="48835"/>
                    <a:pt x="559921" y="50269"/>
                  </a:cubicBezTo>
                  <a:lnTo>
                    <a:pt x="567099" y="70349"/>
                  </a:lnTo>
                  <a:cubicBezTo>
                    <a:pt x="568534" y="71783"/>
                    <a:pt x="547001" y="90429"/>
                    <a:pt x="547001" y="90429"/>
                  </a:cubicBezTo>
                  <a:lnTo>
                    <a:pt x="547001" y="103337"/>
                  </a:lnTo>
                  <a:cubicBezTo>
                    <a:pt x="547001" y="103337"/>
                    <a:pt x="567099" y="123417"/>
                    <a:pt x="567099" y="124851"/>
                  </a:cubicBezTo>
                  <a:lnTo>
                    <a:pt x="558485" y="144931"/>
                  </a:lnTo>
                  <a:cubicBezTo>
                    <a:pt x="557050" y="146365"/>
                    <a:pt x="528338" y="144931"/>
                    <a:pt x="528338" y="144931"/>
                  </a:cubicBezTo>
                  <a:lnTo>
                    <a:pt x="518289" y="153537"/>
                  </a:lnTo>
                  <a:cubicBezTo>
                    <a:pt x="518289" y="153537"/>
                    <a:pt x="519725" y="182222"/>
                    <a:pt x="518289" y="182222"/>
                  </a:cubicBezTo>
                  <a:lnTo>
                    <a:pt x="498191" y="189394"/>
                  </a:lnTo>
                  <a:cubicBezTo>
                    <a:pt x="496755" y="190828"/>
                    <a:pt x="476657" y="169314"/>
                    <a:pt x="476657" y="169314"/>
                  </a:cubicBezTo>
                  <a:lnTo>
                    <a:pt x="463737" y="167880"/>
                  </a:lnTo>
                  <a:cubicBezTo>
                    <a:pt x="463737" y="167880"/>
                    <a:pt x="443639" y="187959"/>
                    <a:pt x="442203" y="187959"/>
                  </a:cubicBezTo>
                  <a:lnTo>
                    <a:pt x="422105" y="179354"/>
                  </a:lnTo>
                  <a:cubicBezTo>
                    <a:pt x="420670" y="177920"/>
                    <a:pt x="422105" y="149234"/>
                    <a:pt x="422105" y="149234"/>
                  </a:cubicBezTo>
                  <a:lnTo>
                    <a:pt x="413492" y="140628"/>
                  </a:lnTo>
                  <a:cubicBezTo>
                    <a:pt x="413492" y="140628"/>
                    <a:pt x="383345" y="140628"/>
                    <a:pt x="383345" y="139194"/>
                  </a:cubicBezTo>
                  <a:lnTo>
                    <a:pt x="374731" y="119114"/>
                  </a:lnTo>
                  <a:cubicBezTo>
                    <a:pt x="374731" y="117680"/>
                    <a:pt x="396265" y="99034"/>
                    <a:pt x="396265" y="99034"/>
                  </a:cubicBezTo>
                  <a:lnTo>
                    <a:pt x="396265" y="86126"/>
                  </a:lnTo>
                  <a:cubicBezTo>
                    <a:pt x="396265" y="86126"/>
                    <a:pt x="374731" y="66046"/>
                    <a:pt x="376167" y="64612"/>
                  </a:cubicBezTo>
                  <a:lnTo>
                    <a:pt x="384780" y="44532"/>
                  </a:lnTo>
                  <a:cubicBezTo>
                    <a:pt x="384780" y="43098"/>
                    <a:pt x="414927" y="44532"/>
                    <a:pt x="414927" y="44532"/>
                  </a:cubicBezTo>
                  <a:lnTo>
                    <a:pt x="423541" y="35926"/>
                  </a:lnTo>
                  <a:cubicBezTo>
                    <a:pt x="423541" y="35926"/>
                    <a:pt x="423541" y="7241"/>
                    <a:pt x="424976" y="7241"/>
                  </a:cubicBezTo>
                  <a:close/>
                  <a:moveTo>
                    <a:pt x="182277" y="14"/>
                  </a:moveTo>
                  <a:lnTo>
                    <a:pt x="228206" y="14"/>
                  </a:lnTo>
                  <a:cubicBezTo>
                    <a:pt x="231076" y="14"/>
                    <a:pt x="254040" y="54506"/>
                    <a:pt x="254040" y="54506"/>
                  </a:cubicBezTo>
                  <a:lnTo>
                    <a:pt x="278440" y="64544"/>
                  </a:lnTo>
                  <a:cubicBezTo>
                    <a:pt x="278440" y="64544"/>
                    <a:pt x="332979" y="40166"/>
                    <a:pt x="335850" y="43034"/>
                  </a:cubicBezTo>
                  <a:lnTo>
                    <a:pt x="367426" y="73148"/>
                  </a:lnTo>
                  <a:cubicBezTo>
                    <a:pt x="370296" y="76016"/>
                    <a:pt x="345897" y="130508"/>
                    <a:pt x="345897" y="130508"/>
                  </a:cubicBezTo>
                  <a:lnTo>
                    <a:pt x="355943" y="154886"/>
                  </a:lnTo>
                  <a:cubicBezTo>
                    <a:pt x="355943" y="154886"/>
                    <a:pt x="413354" y="174962"/>
                    <a:pt x="413354" y="177830"/>
                  </a:cubicBezTo>
                  <a:lnTo>
                    <a:pt x="413354" y="222284"/>
                  </a:lnTo>
                  <a:cubicBezTo>
                    <a:pt x="413354" y="226586"/>
                    <a:pt x="355943" y="248096"/>
                    <a:pt x="355943" y="248096"/>
                  </a:cubicBezTo>
                  <a:lnTo>
                    <a:pt x="345897" y="272474"/>
                  </a:lnTo>
                  <a:cubicBezTo>
                    <a:pt x="345897" y="272474"/>
                    <a:pt x="371731" y="325532"/>
                    <a:pt x="368861" y="328400"/>
                  </a:cubicBezTo>
                  <a:lnTo>
                    <a:pt x="337285" y="359948"/>
                  </a:lnTo>
                  <a:cubicBezTo>
                    <a:pt x="334415" y="361382"/>
                    <a:pt x="279875" y="338438"/>
                    <a:pt x="279875" y="338438"/>
                  </a:cubicBezTo>
                  <a:lnTo>
                    <a:pt x="254040" y="348476"/>
                  </a:lnTo>
                  <a:cubicBezTo>
                    <a:pt x="254040" y="348476"/>
                    <a:pt x="233947" y="404402"/>
                    <a:pt x="229641" y="404402"/>
                  </a:cubicBezTo>
                  <a:lnTo>
                    <a:pt x="185148" y="404402"/>
                  </a:lnTo>
                  <a:cubicBezTo>
                    <a:pt x="182277" y="404402"/>
                    <a:pt x="159313" y="348476"/>
                    <a:pt x="159313" y="348476"/>
                  </a:cubicBezTo>
                  <a:lnTo>
                    <a:pt x="133479" y="338438"/>
                  </a:lnTo>
                  <a:cubicBezTo>
                    <a:pt x="133479" y="338438"/>
                    <a:pt x="78939" y="362816"/>
                    <a:pt x="77504" y="361382"/>
                  </a:cubicBezTo>
                  <a:lnTo>
                    <a:pt x="44493" y="329834"/>
                  </a:lnTo>
                  <a:cubicBezTo>
                    <a:pt x="43057" y="326966"/>
                    <a:pt x="67457" y="272474"/>
                    <a:pt x="67457" y="272474"/>
                  </a:cubicBezTo>
                  <a:lnTo>
                    <a:pt x="57410" y="248096"/>
                  </a:lnTo>
                  <a:cubicBezTo>
                    <a:pt x="57410" y="248096"/>
                    <a:pt x="0" y="228020"/>
                    <a:pt x="0" y="225152"/>
                  </a:cubicBezTo>
                  <a:lnTo>
                    <a:pt x="0" y="180698"/>
                  </a:lnTo>
                  <a:cubicBezTo>
                    <a:pt x="0" y="177830"/>
                    <a:pt x="55975" y="156320"/>
                    <a:pt x="55975" y="156320"/>
                  </a:cubicBezTo>
                  <a:lnTo>
                    <a:pt x="67457" y="130508"/>
                  </a:lnTo>
                  <a:cubicBezTo>
                    <a:pt x="67457" y="130508"/>
                    <a:pt x="41622" y="77450"/>
                    <a:pt x="43057" y="74582"/>
                  </a:cubicBezTo>
                  <a:lnTo>
                    <a:pt x="76068" y="43034"/>
                  </a:lnTo>
                  <a:cubicBezTo>
                    <a:pt x="77504" y="41600"/>
                    <a:pt x="133479" y="65978"/>
                    <a:pt x="133479" y="65978"/>
                  </a:cubicBezTo>
                  <a:lnTo>
                    <a:pt x="159313" y="54506"/>
                  </a:lnTo>
                  <a:cubicBezTo>
                    <a:pt x="159313" y="54506"/>
                    <a:pt x="179407" y="14"/>
                    <a:pt x="182277" y="14"/>
                  </a:cubicBezTo>
                  <a:close/>
                </a:path>
              </a:pathLst>
            </a:custGeom>
            <a:solidFill>
              <a:schemeClr val="bg1"/>
            </a:solidFill>
            <a:ln>
              <a:noFill/>
            </a:ln>
          </p:spPr>
          <p:txBody>
            <a:bodyPr/>
            <a:lstStyle/>
            <a:p>
              <a:endParaRPr lang="zh-CN" altLang="en-US">
                <a:ea typeface="微软雅黑" panose="020B0503020204020204" pitchFamily="34" charset="-122"/>
              </a:endParaRPr>
            </a:p>
          </p:txBody>
        </p:sp>
      </p:grpSp>
      <p:sp>
        <p:nvSpPr>
          <p:cNvPr id="44" name="矩形 43"/>
          <p:cNvSpPr/>
          <p:nvPr/>
        </p:nvSpPr>
        <p:spPr>
          <a:xfrm>
            <a:off x="6142191" y="1702171"/>
            <a:ext cx="4966455" cy="70057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400" dirty="0">
                <a:solidFill>
                  <a:srgbClr val="031F37"/>
                </a:solidFill>
                <a:ea typeface="微软雅黑" panose="020B0503020204020204" pitchFamily="34" charset="-122"/>
              </a:rPr>
              <a:t>说明所担负的具体职责，表明自己对本职责的认识，并阐明任职的指导思想和工作目标，还要概述所取得的成绩。</a:t>
            </a:r>
            <a:endParaRPr lang="zh-CN" altLang="en-US" sz="1400" dirty="0">
              <a:solidFill>
                <a:srgbClr val="031F37"/>
              </a:solidFill>
              <a:ea typeface="微软雅黑" panose="020B0503020204020204" pitchFamily="34" charset="-122"/>
            </a:endParaRPr>
          </a:p>
        </p:txBody>
      </p:sp>
      <p:sp>
        <p:nvSpPr>
          <p:cNvPr id="45" name="矩形 44"/>
          <p:cNvSpPr/>
          <p:nvPr/>
        </p:nvSpPr>
        <p:spPr>
          <a:xfrm>
            <a:off x="6142191" y="3139672"/>
            <a:ext cx="4966455" cy="70057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400" dirty="0">
                <a:solidFill>
                  <a:srgbClr val="031F37"/>
                </a:solidFill>
                <a:ea typeface="微软雅黑" panose="020B0503020204020204" pitchFamily="34" charset="-122"/>
              </a:rPr>
              <a:t>说明所担负的具体职责，表明自己对本职责的认识，并阐明任职的指导思想和工作目标，还要概述所取得的成绩。</a:t>
            </a:r>
            <a:endParaRPr lang="zh-CN" altLang="en-US" sz="1400" dirty="0">
              <a:solidFill>
                <a:srgbClr val="031F37"/>
              </a:solidFill>
              <a:ea typeface="微软雅黑" panose="020B0503020204020204" pitchFamily="34" charset="-122"/>
            </a:endParaRPr>
          </a:p>
        </p:txBody>
      </p:sp>
      <p:sp>
        <p:nvSpPr>
          <p:cNvPr id="46" name="矩形 45"/>
          <p:cNvSpPr/>
          <p:nvPr/>
        </p:nvSpPr>
        <p:spPr>
          <a:xfrm>
            <a:off x="6142191" y="4577173"/>
            <a:ext cx="4966455" cy="70057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400" dirty="0">
                <a:solidFill>
                  <a:srgbClr val="031F37"/>
                </a:solidFill>
                <a:ea typeface="微软雅黑" panose="020B0503020204020204" pitchFamily="34" charset="-122"/>
              </a:rPr>
              <a:t>说明所担负的具体职责，表明自己对本职责的认识，并阐明任职的指导思想和工作目标，还要概述所取得的成绩。</a:t>
            </a:r>
            <a:endParaRPr lang="zh-CN" altLang="en-US" sz="1400" dirty="0">
              <a:solidFill>
                <a:srgbClr val="031F37"/>
              </a:solidFill>
              <a:ea typeface="微软雅黑" panose="020B0503020204020204" pitchFamily="34" charset="-122"/>
            </a:endParaRPr>
          </a:p>
        </p:txBody>
      </p:sp>
      <p:grpSp>
        <p:nvGrpSpPr>
          <p:cNvPr id="5" name="组合 4"/>
          <p:cNvGrpSpPr/>
          <p:nvPr/>
        </p:nvGrpSpPr>
        <p:grpSpPr>
          <a:xfrm>
            <a:off x="712377" y="1524921"/>
            <a:ext cx="4088223" cy="5333079"/>
            <a:chOff x="712377" y="1524921"/>
            <a:chExt cx="4088223" cy="5333079"/>
          </a:xfrm>
        </p:grpSpPr>
        <p:pic>
          <p:nvPicPr>
            <p:cNvPr id="47" name="Picture 2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12377" y="1524921"/>
              <a:ext cx="4088223" cy="5333079"/>
            </a:xfrm>
            <a:prstGeom prst="rect">
              <a:avLst/>
            </a:prstGeom>
            <a:effectLst>
              <a:outerShdw blurRad="660400" dist="254000" dir="2700000" algn="tl" rotWithShape="0">
                <a:prstClr val="black">
                  <a:alpha val="15000"/>
                </a:prstClr>
              </a:outerShdw>
            </a:effectLst>
          </p:spPr>
        </p:pic>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r="56491"/>
            <a:stretch>
              <a:fillRect/>
            </a:stretch>
          </p:blipFill>
          <p:spPr>
            <a:xfrm>
              <a:off x="2322457" y="2141909"/>
              <a:ext cx="1804375" cy="3135839"/>
            </a:xfrm>
            <a:prstGeom prst="rect">
              <a:avLst/>
            </a:prstGeom>
          </p:spPr>
        </p:pic>
      </p:gr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ppt_w</p:attrName>
                                        </p:attrNameLst>
                                      </p:cBhvr>
                                      <p:tavLst>
                                        <p:tav tm="0">
                                          <p:val>
                                            <p:fltVal val="0"/>
                                          </p:val>
                                        </p:tav>
                                        <p:tav tm="100000">
                                          <p:val>
                                            <p:strVal val="#ppt_w"/>
                                          </p:val>
                                        </p:tav>
                                      </p:tavLst>
                                    </p:anim>
                                    <p:anim calcmode="lin" valueType="num">
                                      <p:cBhvr>
                                        <p:cTn id="25" dur="1000" fill="hold"/>
                                        <p:tgtEl>
                                          <p:spTgt spid="14"/>
                                        </p:tgtEl>
                                        <p:attrNameLst>
                                          <p:attrName>ppt_h</p:attrName>
                                        </p:attrNameLst>
                                      </p:cBhvr>
                                      <p:tavLst>
                                        <p:tav tm="0">
                                          <p:val>
                                            <p:fltVal val="0"/>
                                          </p:val>
                                        </p:tav>
                                        <p:tav tm="100000">
                                          <p:val>
                                            <p:strVal val="#ppt_h"/>
                                          </p:val>
                                        </p:tav>
                                      </p:tavLst>
                                    </p:anim>
                                    <p:anim calcmode="lin" valueType="num">
                                      <p:cBhvr>
                                        <p:cTn id="26" dur="1000" fill="hold"/>
                                        <p:tgtEl>
                                          <p:spTgt spid="14"/>
                                        </p:tgtEl>
                                        <p:attrNameLst>
                                          <p:attrName>style.rotation</p:attrName>
                                        </p:attrNameLst>
                                      </p:cBhvr>
                                      <p:tavLst>
                                        <p:tav tm="0">
                                          <p:val>
                                            <p:fltVal val="90"/>
                                          </p:val>
                                        </p:tav>
                                        <p:tav tm="100000">
                                          <p:val>
                                            <p:fltVal val="0"/>
                                          </p:val>
                                        </p:tav>
                                      </p:tavLst>
                                    </p:anim>
                                    <p:animEffect transition="in" filter="fade">
                                      <p:cBhvr>
                                        <p:cTn id="27" dur="1000"/>
                                        <p:tgtEl>
                                          <p:spTgt spid="14"/>
                                        </p:tgtEl>
                                      </p:cBhvr>
                                    </p:animEffect>
                                  </p:childTnLst>
                                </p:cTn>
                              </p:par>
                              <p:par>
                                <p:cTn id="28" presetID="31"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000" fill="hold"/>
                                        <p:tgtEl>
                                          <p:spTgt spid="12"/>
                                        </p:tgtEl>
                                        <p:attrNameLst>
                                          <p:attrName>ppt_w</p:attrName>
                                        </p:attrNameLst>
                                      </p:cBhvr>
                                      <p:tavLst>
                                        <p:tav tm="0">
                                          <p:val>
                                            <p:fltVal val="0"/>
                                          </p:val>
                                        </p:tav>
                                        <p:tav tm="100000">
                                          <p:val>
                                            <p:strVal val="#ppt_w"/>
                                          </p:val>
                                        </p:tav>
                                      </p:tavLst>
                                    </p:anim>
                                    <p:anim calcmode="lin" valueType="num">
                                      <p:cBhvr>
                                        <p:cTn id="31" dur="1000" fill="hold"/>
                                        <p:tgtEl>
                                          <p:spTgt spid="12"/>
                                        </p:tgtEl>
                                        <p:attrNameLst>
                                          <p:attrName>ppt_h</p:attrName>
                                        </p:attrNameLst>
                                      </p:cBhvr>
                                      <p:tavLst>
                                        <p:tav tm="0">
                                          <p:val>
                                            <p:fltVal val="0"/>
                                          </p:val>
                                        </p:tav>
                                        <p:tav tm="100000">
                                          <p:val>
                                            <p:strVal val="#ppt_h"/>
                                          </p:val>
                                        </p:tav>
                                      </p:tavLst>
                                    </p:anim>
                                    <p:anim calcmode="lin" valueType="num">
                                      <p:cBhvr>
                                        <p:cTn id="32" dur="1000" fill="hold"/>
                                        <p:tgtEl>
                                          <p:spTgt spid="12"/>
                                        </p:tgtEl>
                                        <p:attrNameLst>
                                          <p:attrName>style.rotation</p:attrName>
                                        </p:attrNameLst>
                                      </p:cBhvr>
                                      <p:tavLst>
                                        <p:tav tm="0">
                                          <p:val>
                                            <p:fltVal val="90"/>
                                          </p:val>
                                        </p:tav>
                                        <p:tav tm="100000">
                                          <p:val>
                                            <p:fltVal val="0"/>
                                          </p:val>
                                        </p:tav>
                                      </p:tavLst>
                                    </p:anim>
                                    <p:animEffect transition="in" filter="fade">
                                      <p:cBhvr>
                                        <p:cTn id="33" dur="1000"/>
                                        <p:tgtEl>
                                          <p:spTgt spid="12"/>
                                        </p:tgtEl>
                                      </p:cBhvr>
                                    </p:animEffect>
                                  </p:childTnLst>
                                </p:cTn>
                              </p:par>
                              <p:par>
                                <p:cTn id="34" presetID="31"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ppt_w</p:attrName>
                                        </p:attrNameLst>
                                      </p:cBhvr>
                                      <p:tavLst>
                                        <p:tav tm="0">
                                          <p:val>
                                            <p:fltVal val="0"/>
                                          </p:val>
                                        </p:tav>
                                        <p:tav tm="100000">
                                          <p:val>
                                            <p:strVal val="#ppt_w"/>
                                          </p:val>
                                        </p:tav>
                                      </p:tavLst>
                                    </p:anim>
                                    <p:anim calcmode="lin" valueType="num">
                                      <p:cBhvr>
                                        <p:cTn id="37" dur="1000" fill="hold"/>
                                        <p:tgtEl>
                                          <p:spTgt spid="11"/>
                                        </p:tgtEl>
                                        <p:attrNameLst>
                                          <p:attrName>ppt_h</p:attrName>
                                        </p:attrNameLst>
                                      </p:cBhvr>
                                      <p:tavLst>
                                        <p:tav tm="0">
                                          <p:val>
                                            <p:fltVal val="0"/>
                                          </p:val>
                                        </p:tav>
                                        <p:tav tm="100000">
                                          <p:val>
                                            <p:strVal val="#ppt_h"/>
                                          </p:val>
                                        </p:tav>
                                      </p:tavLst>
                                    </p:anim>
                                    <p:anim calcmode="lin" valueType="num">
                                      <p:cBhvr>
                                        <p:cTn id="38" dur="1000" fill="hold"/>
                                        <p:tgtEl>
                                          <p:spTgt spid="11"/>
                                        </p:tgtEl>
                                        <p:attrNameLst>
                                          <p:attrName>style.rotation</p:attrName>
                                        </p:attrNameLst>
                                      </p:cBhvr>
                                      <p:tavLst>
                                        <p:tav tm="0">
                                          <p:val>
                                            <p:fltVal val="90"/>
                                          </p:val>
                                        </p:tav>
                                        <p:tav tm="100000">
                                          <p:val>
                                            <p:fltVal val="0"/>
                                          </p:val>
                                        </p:tav>
                                      </p:tavLst>
                                    </p:anim>
                                    <p:animEffect transition="in" filter="fade">
                                      <p:cBhvr>
                                        <p:cTn id="39" dur="10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44"/>
                                        </p:tgtEl>
                                        <p:attrNameLst>
                                          <p:attrName>style.visibility</p:attrName>
                                        </p:attrNameLst>
                                      </p:cBhvr>
                                      <p:to>
                                        <p:strVal val="visible"/>
                                      </p:to>
                                    </p:set>
                                    <p:anim calcmode="lin" valueType="num">
                                      <p:cBhvr additive="base">
                                        <p:cTn id="44" dur="500" fill="hold"/>
                                        <p:tgtEl>
                                          <p:spTgt spid="44"/>
                                        </p:tgtEl>
                                        <p:attrNameLst>
                                          <p:attrName>ppt_x</p:attrName>
                                        </p:attrNameLst>
                                      </p:cBhvr>
                                      <p:tavLst>
                                        <p:tav tm="0">
                                          <p:val>
                                            <p:strVal val="1+#ppt_w/2"/>
                                          </p:val>
                                        </p:tav>
                                        <p:tav tm="100000">
                                          <p:val>
                                            <p:strVal val="#ppt_x"/>
                                          </p:val>
                                        </p:tav>
                                      </p:tavLst>
                                    </p:anim>
                                    <p:anim calcmode="lin" valueType="num">
                                      <p:cBhvr additive="base">
                                        <p:cTn id="45" dur="500" fill="hold"/>
                                        <p:tgtEl>
                                          <p:spTgt spid="44"/>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anim calcmode="lin" valueType="num">
                                      <p:cBhvr additive="base">
                                        <p:cTn id="48" dur="500" fill="hold"/>
                                        <p:tgtEl>
                                          <p:spTgt spid="45"/>
                                        </p:tgtEl>
                                        <p:attrNameLst>
                                          <p:attrName>ppt_x</p:attrName>
                                        </p:attrNameLst>
                                      </p:cBhvr>
                                      <p:tavLst>
                                        <p:tav tm="0">
                                          <p:val>
                                            <p:strVal val="1+#ppt_w/2"/>
                                          </p:val>
                                        </p:tav>
                                        <p:tav tm="100000">
                                          <p:val>
                                            <p:strVal val="#ppt_x"/>
                                          </p:val>
                                        </p:tav>
                                      </p:tavLst>
                                    </p:anim>
                                    <p:anim calcmode="lin" valueType="num">
                                      <p:cBhvr additive="base">
                                        <p:cTn id="49" dur="500" fill="hold"/>
                                        <p:tgtEl>
                                          <p:spTgt spid="45"/>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additive="base">
                                        <p:cTn id="52" dur="500" fill="hold"/>
                                        <p:tgtEl>
                                          <p:spTgt spid="46"/>
                                        </p:tgtEl>
                                        <p:attrNameLst>
                                          <p:attrName>ppt_x</p:attrName>
                                        </p:attrNameLst>
                                      </p:cBhvr>
                                      <p:tavLst>
                                        <p:tav tm="0">
                                          <p:val>
                                            <p:strVal val="1+#ppt_w/2"/>
                                          </p:val>
                                        </p:tav>
                                        <p:tav tm="100000">
                                          <p:val>
                                            <p:strVal val="#ppt_x"/>
                                          </p:val>
                                        </p:tav>
                                      </p:tavLst>
                                    </p:anim>
                                    <p:anim calcmode="lin" valueType="num">
                                      <p:cBhvr additive="base">
                                        <p:cTn id="53" dur="500" fill="hold"/>
                                        <p:tgtEl>
                                          <p:spTgt spid="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4" grpId="0"/>
      <p:bldP spid="45" grpId="0"/>
      <p:bldP spid="4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43649" y="595771"/>
            <a:ext cx="10806667" cy="340502"/>
            <a:chOff x="743649" y="595771"/>
            <a:chExt cx="10806667" cy="340502"/>
          </a:xfrm>
          <a:solidFill>
            <a:srgbClr val="031F37"/>
          </a:solidFill>
        </p:grpSpPr>
        <p:cxnSp>
          <p:nvCxnSpPr>
            <p:cNvPr id="6" name="直接连接符 5"/>
            <p:cNvCxnSpPr/>
            <p:nvPr/>
          </p:nvCxnSpPr>
          <p:spPr>
            <a:xfrm>
              <a:off x="1388968" y="936273"/>
              <a:ext cx="10161348" cy="0"/>
            </a:xfrm>
            <a:prstGeom prst="line">
              <a:avLst/>
            </a:prstGeom>
            <a:grpFill/>
            <a:ln>
              <a:solidFill>
                <a:srgbClr val="031F37"/>
              </a:solidFill>
            </a:ln>
          </p:spPr>
          <p:style>
            <a:lnRef idx="1">
              <a:schemeClr val="accent1"/>
            </a:lnRef>
            <a:fillRef idx="0">
              <a:schemeClr val="accent1"/>
            </a:fillRef>
            <a:effectRef idx="0">
              <a:schemeClr val="accent1"/>
            </a:effectRef>
            <a:fontRef idx="minor">
              <a:schemeClr val="tx1"/>
            </a:fontRef>
          </p:style>
        </p:cxnSp>
        <p:grpSp>
          <p:nvGrpSpPr>
            <p:cNvPr id="7" name="Group 7"/>
            <p:cNvGrpSpPr/>
            <p:nvPr/>
          </p:nvGrpSpPr>
          <p:grpSpPr bwMode="auto">
            <a:xfrm>
              <a:off x="743649" y="595771"/>
              <a:ext cx="645319" cy="340502"/>
              <a:chOff x="0" y="0"/>
              <a:chExt cx="1041399" cy="549275"/>
            </a:xfrm>
            <a:grpFill/>
          </p:grpSpPr>
          <p:sp>
            <p:nvSpPr>
              <p:cNvPr id="8" name="Freeform 16"/>
              <p:cNvSpPr/>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sp>
            <p:nvSpPr>
              <p:cNvPr id="9" name="Freeform 17"/>
              <p:cNvSpPr/>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rgbClr val="031F37"/>
                  </a:solidFill>
                  <a:ea typeface="微软雅黑" panose="020B0503020204020204" pitchFamily="34" charset="-122"/>
                </a:endParaRPr>
              </a:p>
            </p:txBody>
          </p:sp>
          <p:sp>
            <p:nvSpPr>
              <p:cNvPr id="10" name="Freeform 18"/>
              <p:cNvSpPr/>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grpSp>
      </p:grpSp>
      <p:sp>
        <p:nvSpPr>
          <p:cNvPr id="13" name="矩形 12"/>
          <p:cNvSpPr/>
          <p:nvPr/>
        </p:nvSpPr>
        <p:spPr>
          <a:xfrm rot="10800000" flipV="1">
            <a:off x="1586695" y="436136"/>
            <a:ext cx="3213905" cy="500137"/>
          </a:xfrm>
          <a:prstGeom prst="rect">
            <a:avLst/>
          </a:prstGeom>
          <a:ln w="15875">
            <a:noFill/>
          </a:ln>
        </p:spPr>
        <p:txBody>
          <a:bodyPr wrap="square" lIns="68580" tIns="34290" rIns="68580" bIns="3429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dirty="0">
                <a:solidFill>
                  <a:srgbClr val="031F37"/>
                </a:solidFill>
                <a:ea typeface="微软雅黑" panose="020B0503020204020204" pitchFamily="34" charset="-122"/>
                <a:cs typeface="+mn-ea"/>
              </a:rPr>
              <a:t>工作完成具体情况</a:t>
            </a:r>
            <a:endParaRPr lang="en-GB" altLang="zh-CN" sz="2800" b="1" dirty="0">
              <a:solidFill>
                <a:srgbClr val="031F37"/>
              </a:solidFill>
              <a:ea typeface="微软雅黑" panose="020B0503020204020204" pitchFamily="34" charset="-122"/>
              <a:cs typeface="+mn-ea"/>
            </a:endParaRPr>
          </a:p>
        </p:txBody>
      </p:sp>
      <p:grpSp>
        <p:nvGrpSpPr>
          <p:cNvPr id="24" name="组合 23"/>
          <p:cNvGrpSpPr/>
          <p:nvPr/>
        </p:nvGrpSpPr>
        <p:grpSpPr>
          <a:xfrm>
            <a:off x="2524761" y="1791991"/>
            <a:ext cx="1115103" cy="1057307"/>
            <a:chOff x="3312881" y="1638387"/>
            <a:chExt cx="1115103" cy="1057307"/>
          </a:xfrm>
          <a:solidFill>
            <a:srgbClr val="FFC000"/>
          </a:solidFill>
        </p:grpSpPr>
        <p:sp>
          <p:nvSpPr>
            <p:cNvPr id="36" name="椭圆形标注 11"/>
            <p:cNvSpPr>
              <a:spLocks noChangeArrowheads="1"/>
            </p:cNvSpPr>
            <p:nvPr/>
          </p:nvSpPr>
          <p:spPr bwMode="auto">
            <a:xfrm>
              <a:off x="3312881" y="1638387"/>
              <a:ext cx="1115103" cy="1057307"/>
            </a:xfrm>
            <a:prstGeom prst="wedgeEllipseCallout">
              <a:avLst>
                <a:gd name="adj1" fmla="val -71926"/>
                <a:gd name="adj2" fmla="val -1347"/>
              </a:avLst>
            </a:prstGeom>
            <a:grpFill/>
            <a:ln w="12700">
              <a:solidFill>
                <a:schemeClr val="bg1"/>
              </a:solidFill>
              <a:beve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buFont typeface="Arial" panose="020B0604020202020204" pitchFamily="34" charset="0"/>
                <a:buNone/>
              </a:pPr>
              <a:endParaRPr lang="zh-CN" altLang="zh-CN" sz="1300">
                <a:solidFill>
                  <a:srgbClr val="031F37"/>
                </a:solidFill>
                <a:ea typeface="微软雅黑" panose="020B0503020204020204" pitchFamily="34" charset="-122"/>
              </a:endParaRPr>
            </a:p>
          </p:txBody>
        </p:sp>
        <p:sp>
          <p:nvSpPr>
            <p:cNvPr id="39" name="矩形 38"/>
            <p:cNvSpPr>
              <a:spLocks noChangeArrowheads="1"/>
            </p:cNvSpPr>
            <p:nvPr/>
          </p:nvSpPr>
          <p:spPr bwMode="auto">
            <a:xfrm>
              <a:off x="3505949" y="1816656"/>
              <a:ext cx="728967" cy="70076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lnSpc>
                  <a:spcPct val="120000"/>
                </a:lnSpc>
                <a:buClr>
                  <a:srgbClr val="0070C0"/>
                </a:buClr>
                <a:buFont typeface="Arial" panose="020B0604020202020204" pitchFamily="34" charset="0"/>
                <a:buNone/>
              </a:pPr>
              <a:r>
                <a:rPr lang="en-US" altLang="zh-CN" sz="3600" dirty="0">
                  <a:solidFill>
                    <a:srgbClr val="031F37"/>
                  </a:solidFill>
                  <a:ea typeface="微软雅黑" panose="020B0503020204020204" pitchFamily="34" charset="-122"/>
                </a:rPr>
                <a:t>01</a:t>
              </a:r>
              <a:endParaRPr lang="zh-CN" altLang="en-US" sz="3600" dirty="0">
                <a:solidFill>
                  <a:srgbClr val="031F37"/>
                </a:solidFill>
                <a:ea typeface="微软雅黑" panose="020B0503020204020204" pitchFamily="34" charset="-122"/>
              </a:endParaRPr>
            </a:p>
          </p:txBody>
        </p:sp>
      </p:grpSp>
      <p:sp>
        <p:nvSpPr>
          <p:cNvPr id="25" name="Freeform 38"/>
          <p:cNvSpPr>
            <a:spLocks noEditPoints="1" noChangeArrowheads="1"/>
          </p:cNvSpPr>
          <p:nvPr/>
        </p:nvSpPr>
        <p:spPr bwMode="auto">
          <a:xfrm>
            <a:off x="1564344" y="2045444"/>
            <a:ext cx="511869" cy="511472"/>
          </a:xfrm>
          <a:custGeom>
            <a:avLst/>
            <a:gdLst>
              <a:gd name="T0" fmla="*/ 381973 w 144"/>
              <a:gd name="T1" fmla="*/ 176518 h 144"/>
              <a:gd name="T2" fmla="*/ 350142 w 144"/>
              <a:gd name="T3" fmla="*/ 133112 h 144"/>
              <a:gd name="T4" fmla="*/ 367504 w 144"/>
              <a:gd name="T5" fmla="*/ 95493 h 144"/>
              <a:gd name="T6" fmla="*/ 344355 w 144"/>
              <a:gd name="T7" fmla="*/ 49194 h 144"/>
              <a:gd name="T8" fmla="*/ 306736 w 144"/>
              <a:gd name="T9" fmla="*/ 63662 h 144"/>
              <a:gd name="T10" fmla="*/ 254649 w 144"/>
              <a:gd name="T11" fmla="*/ 54981 h 144"/>
              <a:gd name="T12" fmla="*/ 240180 w 144"/>
              <a:gd name="T13" fmla="*/ 17362 h 144"/>
              <a:gd name="T14" fmla="*/ 190987 w 144"/>
              <a:gd name="T15" fmla="*/ 0 h 144"/>
              <a:gd name="T16" fmla="*/ 176518 w 144"/>
              <a:gd name="T17" fmla="*/ 34725 h 144"/>
              <a:gd name="T18" fmla="*/ 133112 w 144"/>
              <a:gd name="T19" fmla="*/ 66556 h 144"/>
              <a:gd name="T20" fmla="*/ 95493 w 144"/>
              <a:gd name="T21" fmla="*/ 49194 h 144"/>
              <a:gd name="T22" fmla="*/ 49194 w 144"/>
              <a:gd name="T23" fmla="*/ 72343 h 144"/>
              <a:gd name="T24" fmla="*/ 63662 w 144"/>
              <a:gd name="T25" fmla="*/ 109962 h 144"/>
              <a:gd name="T26" fmla="*/ 54981 w 144"/>
              <a:gd name="T27" fmla="*/ 162049 h 144"/>
              <a:gd name="T28" fmla="*/ 17362 w 144"/>
              <a:gd name="T29" fmla="*/ 176518 h 144"/>
              <a:gd name="T30" fmla="*/ 0 w 144"/>
              <a:gd name="T31" fmla="*/ 225711 h 144"/>
              <a:gd name="T32" fmla="*/ 34725 w 144"/>
              <a:gd name="T33" fmla="*/ 240180 h 144"/>
              <a:gd name="T34" fmla="*/ 66556 w 144"/>
              <a:gd name="T35" fmla="*/ 283586 h 144"/>
              <a:gd name="T36" fmla="*/ 49194 w 144"/>
              <a:gd name="T37" fmla="*/ 321205 h 144"/>
              <a:gd name="T38" fmla="*/ 72343 w 144"/>
              <a:gd name="T39" fmla="*/ 367504 h 144"/>
              <a:gd name="T40" fmla="*/ 109962 w 144"/>
              <a:gd name="T41" fmla="*/ 353036 h 144"/>
              <a:gd name="T42" fmla="*/ 162049 w 144"/>
              <a:gd name="T43" fmla="*/ 361717 h 144"/>
              <a:gd name="T44" fmla="*/ 176518 w 144"/>
              <a:gd name="T45" fmla="*/ 399336 h 144"/>
              <a:gd name="T46" fmla="*/ 225711 w 144"/>
              <a:gd name="T47" fmla="*/ 416698 h 144"/>
              <a:gd name="T48" fmla="*/ 240180 w 144"/>
              <a:gd name="T49" fmla="*/ 381973 h 144"/>
              <a:gd name="T50" fmla="*/ 283586 w 144"/>
              <a:gd name="T51" fmla="*/ 350142 h 144"/>
              <a:gd name="T52" fmla="*/ 321205 w 144"/>
              <a:gd name="T53" fmla="*/ 367504 h 144"/>
              <a:gd name="T54" fmla="*/ 367504 w 144"/>
              <a:gd name="T55" fmla="*/ 344355 h 144"/>
              <a:gd name="T56" fmla="*/ 353036 w 144"/>
              <a:gd name="T57" fmla="*/ 306736 h 144"/>
              <a:gd name="T58" fmla="*/ 361717 w 144"/>
              <a:gd name="T59" fmla="*/ 254649 h 144"/>
              <a:gd name="T60" fmla="*/ 399336 w 144"/>
              <a:gd name="T61" fmla="*/ 240180 h 144"/>
              <a:gd name="T62" fmla="*/ 416698 w 144"/>
              <a:gd name="T63" fmla="*/ 190987 h 144"/>
              <a:gd name="T64" fmla="*/ 289374 w 144"/>
              <a:gd name="T65" fmla="*/ 208349 h 144"/>
              <a:gd name="T66" fmla="*/ 127324 w 144"/>
              <a:gd name="T67" fmla="*/ 208349 h 144"/>
              <a:gd name="T68" fmla="*/ 289374 w 144"/>
              <a:gd name="T69" fmla="*/ 208349 h 1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4"/>
              <a:gd name="T106" fmla="*/ 0 h 144"/>
              <a:gd name="T107" fmla="*/ 144 w 144"/>
              <a:gd name="T108" fmla="*/ 144 h 1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4" h="144">
                <a:moveTo>
                  <a:pt x="138" y="61"/>
                </a:moveTo>
                <a:cubicBezTo>
                  <a:pt x="132" y="61"/>
                  <a:pt x="132" y="61"/>
                  <a:pt x="132" y="61"/>
                </a:cubicBezTo>
                <a:cubicBezTo>
                  <a:pt x="129" y="61"/>
                  <a:pt x="126" y="59"/>
                  <a:pt x="125" y="56"/>
                </a:cubicBezTo>
                <a:cubicBezTo>
                  <a:pt x="121" y="46"/>
                  <a:pt x="121" y="46"/>
                  <a:pt x="121" y="46"/>
                </a:cubicBezTo>
                <a:cubicBezTo>
                  <a:pt x="119" y="44"/>
                  <a:pt x="120" y="40"/>
                  <a:pt x="122" y="38"/>
                </a:cubicBezTo>
                <a:cubicBezTo>
                  <a:pt x="127" y="33"/>
                  <a:pt x="127" y="33"/>
                  <a:pt x="127" y="33"/>
                </a:cubicBezTo>
                <a:cubicBezTo>
                  <a:pt x="129" y="31"/>
                  <a:pt x="129" y="27"/>
                  <a:pt x="127" y="25"/>
                </a:cubicBezTo>
                <a:cubicBezTo>
                  <a:pt x="119" y="17"/>
                  <a:pt x="119" y="17"/>
                  <a:pt x="119" y="17"/>
                </a:cubicBezTo>
                <a:cubicBezTo>
                  <a:pt x="117" y="15"/>
                  <a:pt x="113" y="15"/>
                  <a:pt x="111" y="17"/>
                </a:cubicBezTo>
                <a:cubicBezTo>
                  <a:pt x="106" y="22"/>
                  <a:pt x="106" y="22"/>
                  <a:pt x="106" y="22"/>
                </a:cubicBezTo>
                <a:cubicBezTo>
                  <a:pt x="104" y="24"/>
                  <a:pt x="100" y="25"/>
                  <a:pt x="98" y="23"/>
                </a:cubicBezTo>
                <a:cubicBezTo>
                  <a:pt x="88" y="19"/>
                  <a:pt x="88" y="19"/>
                  <a:pt x="88" y="19"/>
                </a:cubicBezTo>
                <a:cubicBezTo>
                  <a:pt x="85" y="18"/>
                  <a:pt x="83" y="15"/>
                  <a:pt x="83" y="12"/>
                </a:cubicBezTo>
                <a:cubicBezTo>
                  <a:pt x="83" y="6"/>
                  <a:pt x="83" y="6"/>
                  <a:pt x="83" y="6"/>
                </a:cubicBezTo>
                <a:cubicBezTo>
                  <a:pt x="83" y="2"/>
                  <a:pt x="81" y="0"/>
                  <a:pt x="78" y="0"/>
                </a:cubicBezTo>
                <a:cubicBezTo>
                  <a:pt x="66" y="0"/>
                  <a:pt x="66" y="0"/>
                  <a:pt x="66" y="0"/>
                </a:cubicBezTo>
                <a:cubicBezTo>
                  <a:pt x="63" y="0"/>
                  <a:pt x="61" y="2"/>
                  <a:pt x="61" y="6"/>
                </a:cubicBezTo>
                <a:cubicBezTo>
                  <a:pt x="61" y="12"/>
                  <a:pt x="61" y="12"/>
                  <a:pt x="61" y="12"/>
                </a:cubicBezTo>
                <a:cubicBezTo>
                  <a:pt x="61" y="15"/>
                  <a:pt x="59" y="18"/>
                  <a:pt x="56" y="19"/>
                </a:cubicBezTo>
                <a:cubicBezTo>
                  <a:pt x="46" y="23"/>
                  <a:pt x="46" y="23"/>
                  <a:pt x="46" y="23"/>
                </a:cubicBezTo>
                <a:cubicBezTo>
                  <a:pt x="44" y="25"/>
                  <a:pt x="40" y="24"/>
                  <a:pt x="38" y="22"/>
                </a:cubicBezTo>
                <a:cubicBezTo>
                  <a:pt x="33" y="17"/>
                  <a:pt x="33" y="17"/>
                  <a:pt x="33" y="17"/>
                </a:cubicBezTo>
                <a:cubicBezTo>
                  <a:pt x="31" y="15"/>
                  <a:pt x="27" y="15"/>
                  <a:pt x="25" y="17"/>
                </a:cubicBezTo>
                <a:cubicBezTo>
                  <a:pt x="17" y="25"/>
                  <a:pt x="17" y="25"/>
                  <a:pt x="17" y="25"/>
                </a:cubicBezTo>
                <a:cubicBezTo>
                  <a:pt x="15" y="27"/>
                  <a:pt x="15" y="31"/>
                  <a:pt x="17" y="33"/>
                </a:cubicBezTo>
                <a:cubicBezTo>
                  <a:pt x="22" y="38"/>
                  <a:pt x="22" y="38"/>
                  <a:pt x="22" y="38"/>
                </a:cubicBezTo>
                <a:cubicBezTo>
                  <a:pt x="24" y="40"/>
                  <a:pt x="25" y="44"/>
                  <a:pt x="23" y="46"/>
                </a:cubicBezTo>
                <a:cubicBezTo>
                  <a:pt x="19" y="56"/>
                  <a:pt x="19" y="56"/>
                  <a:pt x="19" y="56"/>
                </a:cubicBezTo>
                <a:cubicBezTo>
                  <a:pt x="18" y="59"/>
                  <a:pt x="15" y="61"/>
                  <a:pt x="12" y="61"/>
                </a:cubicBezTo>
                <a:cubicBezTo>
                  <a:pt x="6" y="61"/>
                  <a:pt x="6" y="61"/>
                  <a:pt x="6" y="61"/>
                </a:cubicBezTo>
                <a:cubicBezTo>
                  <a:pt x="2" y="61"/>
                  <a:pt x="0" y="63"/>
                  <a:pt x="0" y="66"/>
                </a:cubicBezTo>
                <a:cubicBezTo>
                  <a:pt x="0" y="78"/>
                  <a:pt x="0" y="78"/>
                  <a:pt x="0" y="78"/>
                </a:cubicBezTo>
                <a:cubicBezTo>
                  <a:pt x="0" y="81"/>
                  <a:pt x="2" y="83"/>
                  <a:pt x="6" y="83"/>
                </a:cubicBezTo>
                <a:cubicBezTo>
                  <a:pt x="12" y="83"/>
                  <a:pt x="12" y="83"/>
                  <a:pt x="12" y="83"/>
                </a:cubicBezTo>
                <a:cubicBezTo>
                  <a:pt x="15" y="83"/>
                  <a:pt x="18" y="85"/>
                  <a:pt x="19" y="88"/>
                </a:cubicBezTo>
                <a:cubicBezTo>
                  <a:pt x="23" y="98"/>
                  <a:pt x="23" y="98"/>
                  <a:pt x="23" y="98"/>
                </a:cubicBezTo>
                <a:cubicBezTo>
                  <a:pt x="25" y="100"/>
                  <a:pt x="24" y="104"/>
                  <a:pt x="22" y="106"/>
                </a:cubicBezTo>
                <a:cubicBezTo>
                  <a:pt x="17" y="111"/>
                  <a:pt x="17" y="111"/>
                  <a:pt x="17" y="111"/>
                </a:cubicBezTo>
                <a:cubicBezTo>
                  <a:pt x="15" y="113"/>
                  <a:pt x="15" y="117"/>
                  <a:pt x="17" y="119"/>
                </a:cubicBezTo>
                <a:cubicBezTo>
                  <a:pt x="25" y="127"/>
                  <a:pt x="25" y="127"/>
                  <a:pt x="25" y="127"/>
                </a:cubicBezTo>
                <a:cubicBezTo>
                  <a:pt x="27" y="129"/>
                  <a:pt x="31" y="129"/>
                  <a:pt x="33" y="127"/>
                </a:cubicBezTo>
                <a:cubicBezTo>
                  <a:pt x="38" y="122"/>
                  <a:pt x="38" y="122"/>
                  <a:pt x="38" y="122"/>
                </a:cubicBezTo>
                <a:cubicBezTo>
                  <a:pt x="40" y="120"/>
                  <a:pt x="44" y="119"/>
                  <a:pt x="46" y="121"/>
                </a:cubicBezTo>
                <a:cubicBezTo>
                  <a:pt x="56" y="125"/>
                  <a:pt x="56" y="125"/>
                  <a:pt x="56" y="125"/>
                </a:cubicBezTo>
                <a:cubicBezTo>
                  <a:pt x="59" y="126"/>
                  <a:pt x="61" y="129"/>
                  <a:pt x="61" y="132"/>
                </a:cubicBezTo>
                <a:cubicBezTo>
                  <a:pt x="61" y="138"/>
                  <a:pt x="61" y="138"/>
                  <a:pt x="61" y="138"/>
                </a:cubicBezTo>
                <a:cubicBezTo>
                  <a:pt x="61" y="142"/>
                  <a:pt x="63" y="144"/>
                  <a:pt x="66" y="144"/>
                </a:cubicBezTo>
                <a:cubicBezTo>
                  <a:pt x="78" y="144"/>
                  <a:pt x="78" y="144"/>
                  <a:pt x="78" y="144"/>
                </a:cubicBezTo>
                <a:cubicBezTo>
                  <a:pt x="81" y="144"/>
                  <a:pt x="83" y="142"/>
                  <a:pt x="83" y="138"/>
                </a:cubicBezTo>
                <a:cubicBezTo>
                  <a:pt x="83" y="132"/>
                  <a:pt x="83" y="132"/>
                  <a:pt x="83" y="132"/>
                </a:cubicBezTo>
                <a:cubicBezTo>
                  <a:pt x="83" y="129"/>
                  <a:pt x="85" y="126"/>
                  <a:pt x="88" y="125"/>
                </a:cubicBezTo>
                <a:cubicBezTo>
                  <a:pt x="98" y="121"/>
                  <a:pt x="98" y="121"/>
                  <a:pt x="98" y="121"/>
                </a:cubicBezTo>
                <a:cubicBezTo>
                  <a:pt x="100" y="119"/>
                  <a:pt x="104" y="120"/>
                  <a:pt x="106" y="122"/>
                </a:cubicBezTo>
                <a:cubicBezTo>
                  <a:pt x="111" y="127"/>
                  <a:pt x="111" y="127"/>
                  <a:pt x="111" y="127"/>
                </a:cubicBezTo>
                <a:cubicBezTo>
                  <a:pt x="113" y="129"/>
                  <a:pt x="117" y="129"/>
                  <a:pt x="119" y="127"/>
                </a:cubicBezTo>
                <a:cubicBezTo>
                  <a:pt x="127" y="119"/>
                  <a:pt x="127" y="119"/>
                  <a:pt x="127" y="119"/>
                </a:cubicBezTo>
                <a:cubicBezTo>
                  <a:pt x="129" y="117"/>
                  <a:pt x="129" y="113"/>
                  <a:pt x="127" y="111"/>
                </a:cubicBezTo>
                <a:cubicBezTo>
                  <a:pt x="122" y="106"/>
                  <a:pt x="122" y="106"/>
                  <a:pt x="122" y="106"/>
                </a:cubicBezTo>
                <a:cubicBezTo>
                  <a:pt x="120" y="104"/>
                  <a:pt x="119" y="100"/>
                  <a:pt x="121" y="98"/>
                </a:cubicBezTo>
                <a:cubicBezTo>
                  <a:pt x="125" y="88"/>
                  <a:pt x="125" y="88"/>
                  <a:pt x="125" y="88"/>
                </a:cubicBezTo>
                <a:cubicBezTo>
                  <a:pt x="126" y="85"/>
                  <a:pt x="129" y="83"/>
                  <a:pt x="132" y="83"/>
                </a:cubicBezTo>
                <a:cubicBezTo>
                  <a:pt x="138" y="83"/>
                  <a:pt x="138" y="83"/>
                  <a:pt x="138" y="83"/>
                </a:cubicBezTo>
                <a:cubicBezTo>
                  <a:pt x="142" y="83"/>
                  <a:pt x="144" y="81"/>
                  <a:pt x="144" y="78"/>
                </a:cubicBezTo>
                <a:cubicBezTo>
                  <a:pt x="144" y="66"/>
                  <a:pt x="144" y="66"/>
                  <a:pt x="144" y="66"/>
                </a:cubicBezTo>
                <a:cubicBezTo>
                  <a:pt x="144" y="63"/>
                  <a:pt x="142" y="61"/>
                  <a:pt x="138" y="61"/>
                </a:cubicBezTo>
                <a:moveTo>
                  <a:pt x="100" y="72"/>
                </a:moveTo>
                <a:cubicBezTo>
                  <a:pt x="100" y="87"/>
                  <a:pt x="87" y="100"/>
                  <a:pt x="72" y="100"/>
                </a:cubicBezTo>
                <a:cubicBezTo>
                  <a:pt x="57" y="100"/>
                  <a:pt x="44" y="87"/>
                  <a:pt x="44" y="72"/>
                </a:cubicBezTo>
                <a:cubicBezTo>
                  <a:pt x="44" y="57"/>
                  <a:pt x="57" y="44"/>
                  <a:pt x="72" y="44"/>
                </a:cubicBezTo>
                <a:cubicBezTo>
                  <a:pt x="87" y="44"/>
                  <a:pt x="100" y="57"/>
                  <a:pt x="100" y="72"/>
                </a:cubicBezTo>
              </a:path>
            </a:pathLst>
          </a:custGeom>
          <a:solidFill>
            <a:srgbClr val="FFC000"/>
          </a:solidFill>
          <a:ln w="12700" cmpd="sng">
            <a:solidFill>
              <a:schemeClr val="bg1"/>
            </a:solidFill>
            <a:beve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sp>
        <p:nvSpPr>
          <p:cNvPr id="26" name="Text Box 11"/>
          <p:cNvSpPr>
            <a:spLocks noChangeArrowheads="1"/>
          </p:cNvSpPr>
          <p:nvPr/>
        </p:nvSpPr>
        <p:spPr bwMode="auto">
          <a:xfrm>
            <a:off x="4129075" y="1862257"/>
            <a:ext cx="697607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dirty="0">
                <a:solidFill>
                  <a:srgbClr val="031F37"/>
                </a:solidFill>
                <a:ea typeface="微软雅黑" panose="020B0503020204020204" pitchFamily="34" charset="-122"/>
                <a:cs typeface="+mn-ea"/>
              </a:rPr>
              <a:t>点击输入本栏的具体文字简明扼要的说明分项内容点击输入本栏的具体文字简明扼要的说明分项内容点击输入本栏的具体文字简明扼要的说明分项内容点击输入本栏的具体文字简明扼要的说明分项内容</a:t>
            </a:r>
            <a:endParaRPr lang="en-US" altLang="zh-CN" sz="1400" dirty="0">
              <a:solidFill>
                <a:srgbClr val="031F37"/>
              </a:solidFill>
              <a:ea typeface="微软雅黑" panose="020B0503020204020204" pitchFamily="34" charset="-122"/>
              <a:cs typeface="+mn-ea"/>
            </a:endParaRPr>
          </a:p>
          <a:p>
            <a:endParaRPr lang="en-US" altLang="zh-CN" sz="1400" dirty="0">
              <a:solidFill>
                <a:srgbClr val="031F37"/>
              </a:solidFill>
              <a:ea typeface="微软雅黑" panose="020B0503020204020204" pitchFamily="34" charset="-122"/>
              <a:cs typeface="+mn-ea"/>
            </a:endParaRPr>
          </a:p>
        </p:txBody>
      </p:sp>
      <p:sp>
        <p:nvSpPr>
          <p:cNvPr id="27" name="Freeform 30"/>
          <p:cNvSpPr>
            <a:spLocks noEditPoints="1" noChangeArrowheads="1"/>
          </p:cNvSpPr>
          <p:nvPr/>
        </p:nvSpPr>
        <p:spPr bwMode="auto">
          <a:xfrm>
            <a:off x="9318206" y="3471316"/>
            <a:ext cx="354900" cy="570083"/>
          </a:xfrm>
          <a:custGeom>
            <a:avLst/>
            <a:gdLst>
              <a:gd name="T0" fmla="*/ 288964 w 96"/>
              <a:gd name="T1" fmla="*/ 142867 h 156"/>
              <a:gd name="T2" fmla="*/ 144482 w 96"/>
              <a:gd name="T3" fmla="*/ 0 h 156"/>
              <a:gd name="T4" fmla="*/ 0 w 96"/>
              <a:gd name="T5" fmla="*/ 142867 h 156"/>
              <a:gd name="T6" fmla="*/ 18060 w 96"/>
              <a:gd name="T7" fmla="*/ 214301 h 156"/>
              <a:gd name="T8" fmla="*/ 18060 w 96"/>
              <a:gd name="T9" fmla="*/ 214301 h 156"/>
              <a:gd name="T10" fmla="*/ 144482 w 96"/>
              <a:gd name="T11" fmla="*/ 464319 h 156"/>
              <a:gd name="T12" fmla="*/ 270904 w 96"/>
              <a:gd name="T13" fmla="*/ 214301 h 156"/>
              <a:gd name="T14" fmla="*/ 270904 w 96"/>
              <a:gd name="T15" fmla="*/ 214301 h 156"/>
              <a:gd name="T16" fmla="*/ 288964 w 96"/>
              <a:gd name="T17" fmla="*/ 142867 h 156"/>
              <a:gd name="T18" fmla="*/ 144482 w 96"/>
              <a:gd name="T19" fmla="*/ 214301 h 156"/>
              <a:gd name="T20" fmla="*/ 72241 w 96"/>
              <a:gd name="T21" fmla="*/ 142867 h 156"/>
              <a:gd name="T22" fmla="*/ 144482 w 96"/>
              <a:gd name="T23" fmla="*/ 71434 h 156"/>
              <a:gd name="T24" fmla="*/ 216723 w 96"/>
              <a:gd name="T25" fmla="*/ 142867 h 156"/>
              <a:gd name="T26" fmla="*/ 144482 w 96"/>
              <a:gd name="T27" fmla="*/ 214301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156"/>
              <a:gd name="T44" fmla="*/ 96 w 96"/>
              <a:gd name="T45" fmla="*/ 156 h 1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156">
                <a:moveTo>
                  <a:pt x="96" y="48"/>
                </a:moveTo>
                <a:cubicBezTo>
                  <a:pt x="96" y="21"/>
                  <a:pt x="75" y="0"/>
                  <a:pt x="48" y="0"/>
                </a:cubicBezTo>
                <a:cubicBezTo>
                  <a:pt x="21" y="0"/>
                  <a:pt x="0" y="21"/>
                  <a:pt x="0" y="48"/>
                </a:cubicBezTo>
                <a:cubicBezTo>
                  <a:pt x="0" y="57"/>
                  <a:pt x="2" y="65"/>
                  <a:pt x="6" y="72"/>
                </a:cubicBezTo>
                <a:cubicBezTo>
                  <a:pt x="6" y="72"/>
                  <a:pt x="6" y="72"/>
                  <a:pt x="6" y="72"/>
                </a:cubicBezTo>
                <a:cubicBezTo>
                  <a:pt x="48" y="156"/>
                  <a:pt x="48" y="156"/>
                  <a:pt x="48" y="156"/>
                </a:cubicBezTo>
                <a:cubicBezTo>
                  <a:pt x="90" y="72"/>
                  <a:pt x="90" y="72"/>
                  <a:pt x="90" y="72"/>
                </a:cubicBezTo>
                <a:cubicBezTo>
                  <a:pt x="90" y="72"/>
                  <a:pt x="90" y="72"/>
                  <a:pt x="90" y="72"/>
                </a:cubicBezTo>
                <a:cubicBezTo>
                  <a:pt x="94" y="65"/>
                  <a:pt x="96" y="57"/>
                  <a:pt x="96" y="48"/>
                </a:cubicBezTo>
                <a:moveTo>
                  <a:pt x="48" y="72"/>
                </a:moveTo>
                <a:cubicBezTo>
                  <a:pt x="35" y="72"/>
                  <a:pt x="24" y="61"/>
                  <a:pt x="24" y="48"/>
                </a:cubicBezTo>
                <a:cubicBezTo>
                  <a:pt x="24" y="35"/>
                  <a:pt x="35" y="24"/>
                  <a:pt x="48" y="24"/>
                </a:cubicBezTo>
                <a:cubicBezTo>
                  <a:pt x="61" y="24"/>
                  <a:pt x="72" y="35"/>
                  <a:pt x="72" y="48"/>
                </a:cubicBezTo>
                <a:cubicBezTo>
                  <a:pt x="72" y="61"/>
                  <a:pt x="61" y="72"/>
                  <a:pt x="48" y="72"/>
                </a:cubicBezTo>
              </a:path>
            </a:pathLst>
          </a:custGeom>
          <a:solidFill>
            <a:srgbClr val="031F37"/>
          </a:solidFill>
          <a:ln w="12700" cmpd="sng">
            <a:solidFill>
              <a:schemeClr val="bg1"/>
            </a:solidFill>
            <a:beve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sp>
        <p:nvSpPr>
          <p:cNvPr id="28" name="矩形 27"/>
          <p:cNvSpPr>
            <a:spLocks noChangeArrowheads="1"/>
          </p:cNvSpPr>
          <p:nvPr/>
        </p:nvSpPr>
        <p:spPr bwMode="auto">
          <a:xfrm>
            <a:off x="1388969" y="3379273"/>
            <a:ext cx="606750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dirty="0">
                <a:solidFill>
                  <a:srgbClr val="031F37"/>
                </a:solidFill>
                <a:ea typeface="微软雅黑" panose="020B0503020204020204" pitchFamily="34" charset="-122"/>
                <a:cs typeface="+mn-ea"/>
              </a:rPr>
              <a:t>点击输入本栏的具体文字简明扼要的说明分项内容点击输入本栏的具体文字简明扼要的说明分项内容点击输入本栏的具体文字简明扼要的说明分项内容点击输入本栏的具体文字简明扼要的说明分项内容</a:t>
            </a:r>
            <a:endParaRPr lang="en-US" altLang="zh-CN" sz="1400" dirty="0">
              <a:solidFill>
                <a:srgbClr val="031F37"/>
              </a:solidFill>
              <a:ea typeface="微软雅黑" panose="020B0503020204020204" pitchFamily="34" charset="-122"/>
              <a:cs typeface="+mn-ea"/>
            </a:endParaRPr>
          </a:p>
          <a:p>
            <a:endParaRPr lang="en-US" altLang="zh-CN" sz="1400" dirty="0">
              <a:solidFill>
                <a:srgbClr val="031F37"/>
              </a:solidFill>
              <a:ea typeface="微软雅黑" panose="020B0503020204020204" pitchFamily="34" charset="-122"/>
              <a:cs typeface="+mn-ea"/>
            </a:endParaRPr>
          </a:p>
        </p:txBody>
      </p:sp>
      <p:sp>
        <p:nvSpPr>
          <p:cNvPr id="29" name="Text Box 11"/>
          <p:cNvSpPr>
            <a:spLocks noChangeArrowheads="1"/>
          </p:cNvSpPr>
          <p:nvPr/>
        </p:nvSpPr>
        <p:spPr bwMode="auto">
          <a:xfrm>
            <a:off x="4129863" y="4967620"/>
            <a:ext cx="677074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dirty="0">
                <a:solidFill>
                  <a:srgbClr val="031F37"/>
                </a:solidFill>
                <a:ea typeface="微软雅黑" panose="020B0503020204020204" pitchFamily="34" charset="-122"/>
                <a:cs typeface="+mn-ea"/>
              </a:rPr>
              <a:t>点击输入本栏的具体文字简明扼要的说明分项内容点击输入本栏的具体文字简明扼要的说明分项内容点击输入本栏的具体文字简明扼要的说明分项内容点击输入本栏的具体文字简明扼要的说明分项内容</a:t>
            </a:r>
            <a:endParaRPr lang="en-US" altLang="zh-CN" sz="1400" dirty="0">
              <a:solidFill>
                <a:srgbClr val="031F37"/>
              </a:solidFill>
              <a:ea typeface="微软雅黑" panose="020B0503020204020204" pitchFamily="34" charset="-122"/>
              <a:cs typeface="+mn-ea"/>
            </a:endParaRPr>
          </a:p>
          <a:p>
            <a:endParaRPr lang="en-US" altLang="zh-CN" sz="1400" dirty="0">
              <a:solidFill>
                <a:srgbClr val="031F37"/>
              </a:solidFill>
              <a:ea typeface="微软雅黑" panose="020B0503020204020204" pitchFamily="34" charset="-122"/>
              <a:cs typeface="+mn-ea"/>
            </a:endParaRPr>
          </a:p>
        </p:txBody>
      </p:sp>
      <p:sp>
        <p:nvSpPr>
          <p:cNvPr id="30" name="Freeform 5"/>
          <p:cNvSpPr>
            <a:spLocks noChangeArrowheads="1"/>
          </p:cNvSpPr>
          <p:nvPr/>
        </p:nvSpPr>
        <p:spPr bwMode="auto">
          <a:xfrm rot="20729645">
            <a:off x="1444269" y="5120202"/>
            <a:ext cx="619308" cy="520378"/>
          </a:xfrm>
          <a:custGeom>
            <a:avLst/>
            <a:gdLst>
              <a:gd name="T0" fmla="*/ 304232 w 179"/>
              <a:gd name="T1" fmla="*/ 0 h 150"/>
              <a:gd name="T2" fmla="*/ 371839 w 179"/>
              <a:gd name="T3" fmla="*/ 101598 h 150"/>
              <a:gd name="T4" fmla="*/ 380290 w 179"/>
              <a:gd name="T5" fmla="*/ 95953 h 150"/>
              <a:gd name="T6" fmla="*/ 487334 w 179"/>
              <a:gd name="T7" fmla="*/ 93131 h 150"/>
              <a:gd name="T8" fmla="*/ 400008 w 179"/>
              <a:gd name="T9" fmla="*/ 163685 h 150"/>
              <a:gd name="T10" fmla="*/ 453531 w 179"/>
              <a:gd name="T11" fmla="*/ 273750 h 150"/>
              <a:gd name="T12" fmla="*/ 357754 w 179"/>
              <a:gd name="T13" fmla="*/ 327371 h 150"/>
              <a:gd name="T14" fmla="*/ 349303 w 179"/>
              <a:gd name="T15" fmla="*/ 318904 h 150"/>
              <a:gd name="T16" fmla="*/ 253526 w 179"/>
              <a:gd name="T17" fmla="*/ 270927 h 150"/>
              <a:gd name="T18" fmla="*/ 301415 w 179"/>
              <a:gd name="T19" fmla="*/ 366881 h 150"/>
              <a:gd name="T20" fmla="*/ 208455 w 179"/>
              <a:gd name="T21" fmla="*/ 423324 h 150"/>
              <a:gd name="T22" fmla="*/ 143665 w 179"/>
              <a:gd name="T23" fmla="*/ 318904 h 150"/>
              <a:gd name="T24" fmla="*/ 132397 w 179"/>
              <a:gd name="T25" fmla="*/ 324548 h 150"/>
              <a:gd name="T26" fmla="*/ 22536 w 179"/>
              <a:gd name="T27" fmla="*/ 335837 h 150"/>
              <a:gd name="T28" fmla="*/ 101411 w 179"/>
              <a:gd name="T29" fmla="*/ 265283 h 150"/>
              <a:gd name="T30" fmla="*/ 107045 w 179"/>
              <a:gd name="T31" fmla="*/ 259639 h 150"/>
              <a:gd name="T32" fmla="*/ 50705 w 179"/>
              <a:gd name="T33" fmla="*/ 149574 h 150"/>
              <a:gd name="T34" fmla="*/ 149299 w 179"/>
              <a:gd name="T35" fmla="*/ 93131 h 150"/>
              <a:gd name="T36" fmla="*/ 202821 w 179"/>
              <a:gd name="T37" fmla="*/ 183440 h 150"/>
              <a:gd name="T38" fmla="*/ 253526 w 179"/>
              <a:gd name="T39" fmla="*/ 87487 h 150"/>
              <a:gd name="T40" fmla="*/ 208455 w 179"/>
              <a:gd name="T41" fmla="*/ 67732 h 150"/>
              <a:gd name="T42" fmla="*/ 211272 w 179"/>
              <a:gd name="T43" fmla="*/ 53621 h 150"/>
              <a:gd name="T44" fmla="*/ 304232 w 179"/>
              <a:gd name="T45" fmla="*/ 0 h 15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9"/>
              <a:gd name="T70" fmla="*/ 0 h 150"/>
              <a:gd name="T71" fmla="*/ 179 w 179"/>
              <a:gd name="T72" fmla="*/ 150 h 15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9" h="150">
                <a:moveTo>
                  <a:pt x="108" y="0"/>
                </a:moveTo>
                <a:cubicBezTo>
                  <a:pt x="114" y="11"/>
                  <a:pt x="124" y="33"/>
                  <a:pt x="132" y="36"/>
                </a:cubicBezTo>
                <a:cubicBezTo>
                  <a:pt x="133" y="36"/>
                  <a:pt x="134" y="35"/>
                  <a:pt x="135" y="34"/>
                </a:cubicBezTo>
                <a:cubicBezTo>
                  <a:pt x="137" y="14"/>
                  <a:pt x="168" y="6"/>
                  <a:pt x="173" y="33"/>
                </a:cubicBezTo>
                <a:cubicBezTo>
                  <a:pt x="179" y="61"/>
                  <a:pt x="154" y="50"/>
                  <a:pt x="142" y="58"/>
                </a:cubicBezTo>
                <a:cubicBezTo>
                  <a:pt x="148" y="71"/>
                  <a:pt x="155" y="84"/>
                  <a:pt x="161" y="97"/>
                </a:cubicBezTo>
                <a:cubicBezTo>
                  <a:pt x="152" y="102"/>
                  <a:pt x="137" y="114"/>
                  <a:pt x="127" y="116"/>
                </a:cubicBezTo>
                <a:cubicBezTo>
                  <a:pt x="125" y="116"/>
                  <a:pt x="125" y="114"/>
                  <a:pt x="124" y="113"/>
                </a:cubicBezTo>
                <a:cubicBezTo>
                  <a:pt x="128" y="90"/>
                  <a:pt x="112" y="72"/>
                  <a:pt x="90" y="96"/>
                </a:cubicBezTo>
                <a:cubicBezTo>
                  <a:pt x="72" y="115"/>
                  <a:pt x="109" y="125"/>
                  <a:pt x="107" y="130"/>
                </a:cubicBezTo>
                <a:cubicBezTo>
                  <a:pt x="96" y="137"/>
                  <a:pt x="85" y="143"/>
                  <a:pt x="74" y="150"/>
                </a:cubicBezTo>
                <a:cubicBezTo>
                  <a:pt x="66" y="138"/>
                  <a:pt x="59" y="125"/>
                  <a:pt x="51" y="113"/>
                </a:cubicBezTo>
                <a:cubicBezTo>
                  <a:pt x="50" y="114"/>
                  <a:pt x="48" y="115"/>
                  <a:pt x="47" y="115"/>
                </a:cubicBezTo>
                <a:cubicBezTo>
                  <a:pt x="42" y="132"/>
                  <a:pt x="18" y="149"/>
                  <a:pt x="8" y="119"/>
                </a:cubicBezTo>
                <a:cubicBezTo>
                  <a:pt x="0" y="94"/>
                  <a:pt x="22" y="96"/>
                  <a:pt x="36" y="94"/>
                </a:cubicBezTo>
                <a:cubicBezTo>
                  <a:pt x="37" y="93"/>
                  <a:pt x="38" y="93"/>
                  <a:pt x="38" y="92"/>
                </a:cubicBezTo>
                <a:cubicBezTo>
                  <a:pt x="32" y="79"/>
                  <a:pt x="24" y="66"/>
                  <a:pt x="18" y="53"/>
                </a:cubicBezTo>
                <a:cubicBezTo>
                  <a:pt x="29" y="47"/>
                  <a:pt x="41" y="40"/>
                  <a:pt x="53" y="33"/>
                </a:cubicBezTo>
                <a:cubicBezTo>
                  <a:pt x="62" y="42"/>
                  <a:pt x="48" y="65"/>
                  <a:pt x="72" y="65"/>
                </a:cubicBezTo>
                <a:cubicBezTo>
                  <a:pt x="87" y="64"/>
                  <a:pt x="100" y="45"/>
                  <a:pt x="90" y="31"/>
                </a:cubicBezTo>
                <a:cubicBezTo>
                  <a:pt x="84" y="28"/>
                  <a:pt x="76" y="28"/>
                  <a:pt x="74" y="24"/>
                </a:cubicBezTo>
                <a:cubicBezTo>
                  <a:pt x="72" y="19"/>
                  <a:pt x="74" y="21"/>
                  <a:pt x="75" y="19"/>
                </a:cubicBezTo>
                <a:cubicBezTo>
                  <a:pt x="86" y="13"/>
                  <a:pt x="97" y="6"/>
                  <a:pt x="108" y="0"/>
                </a:cubicBezTo>
              </a:path>
            </a:pathLst>
          </a:custGeom>
          <a:solidFill>
            <a:srgbClr val="FFC000"/>
          </a:solidFill>
          <a:ln w="12700" cmpd="sng">
            <a:solidFill>
              <a:schemeClr val="bg1"/>
            </a:solidFill>
            <a:beve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grpSp>
        <p:nvGrpSpPr>
          <p:cNvPr id="31" name="组合 30"/>
          <p:cNvGrpSpPr/>
          <p:nvPr/>
        </p:nvGrpSpPr>
        <p:grpSpPr>
          <a:xfrm>
            <a:off x="2457330" y="4863355"/>
            <a:ext cx="1115103" cy="1057307"/>
            <a:chOff x="3312881" y="1638387"/>
            <a:chExt cx="1115103" cy="1057307"/>
          </a:xfrm>
          <a:solidFill>
            <a:srgbClr val="DE3940"/>
          </a:solidFill>
        </p:grpSpPr>
        <p:sp>
          <p:nvSpPr>
            <p:cNvPr id="34" name="椭圆形标注 11"/>
            <p:cNvSpPr>
              <a:spLocks noChangeArrowheads="1"/>
            </p:cNvSpPr>
            <p:nvPr/>
          </p:nvSpPr>
          <p:spPr bwMode="auto">
            <a:xfrm>
              <a:off x="3312881" y="1638387"/>
              <a:ext cx="1115103" cy="1057307"/>
            </a:xfrm>
            <a:prstGeom prst="wedgeEllipseCallout">
              <a:avLst>
                <a:gd name="adj1" fmla="val -71926"/>
                <a:gd name="adj2" fmla="val -1347"/>
              </a:avLst>
            </a:prstGeom>
            <a:solidFill>
              <a:srgbClr val="FFC000"/>
            </a:solidFill>
            <a:ln w="12700">
              <a:solidFill>
                <a:schemeClr val="bg1"/>
              </a:solidFill>
              <a:beve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buFont typeface="Arial" panose="020B0604020202020204" pitchFamily="34" charset="0"/>
                <a:buNone/>
              </a:pPr>
              <a:endParaRPr lang="zh-CN" altLang="zh-CN" sz="1300">
                <a:solidFill>
                  <a:srgbClr val="031F37"/>
                </a:solidFill>
                <a:ea typeface="微软雅黑" panose="020B0503020204020204" pitchFamily="34" charset="-122"/>
              </a:endParaRPr>
            </a:p>
          </p:txBody>
        </p:sp>
        <p:sp>
          <p:nvSpPr>
            <p:cNvPr id="35" name="矩形 34"/>
            <p:cNvSpPr>
              <a:spLocks noChangeArrowheads="1"/>
            </p:cNvSpPr>
            <p:nvPr/>
          </p:nvSpPr>
          <p:spPr bwMode="auto">
            <a:xfrm>
              <a:off x="3505949" y="1816656"/>
              <a:ext cx="728967" cy="7007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lnSpc>
                  <a:spcPct val="120000"/>
                </a:lnSpc>
                <a:buClr>
                  <a:srgbClr val="0070C0"/>
                </a:buClr>
                <a:buFont typeface="Arial" panose="020B0604020202020204" pitchFamily="34" charset="0"/>
                <a:buNone/>
              </a:pPr>
              <a:r>
                <a:rPr lang="en-US" altLang="zh-CN" sz="3600" dirty="0">
                  <a:solidFill>
                    <a:srgbClr val="031F37"/>
                  </a:solidFill>
                  <a:ea typeface="微软雅黑" panose="020B0503020204020204" pitchFamily="34" charset="-122"/>
                </a:rPr>
                <a:t>03</a:t>
              </a:r>
              <a:endParaRPr lang="zh-CN" altLang="en-US" sz="3600" dirty="0">
                <a:solidFill>
                  <a:srgbClr val="031F37"/>
                </a:solidFill>
                <a:ea typeface="微软雅黑" panose="020B0503020204020204" pitchFamily="34" charset="-122"/>
              </a:endParaRPr>
            </a:p>
          </p:txBody>
        </p:sp>
      </p:grpSp>
      <p:sp>
        <p:nvSpPr>
          <p:cNvPr id="32" name="椭圆形标注 11"/>
          <p:cNvSpPr>
            <a:spLocks noChangeArrowheads="1"/>
          </p:cNvSpPr>
          <p:nvPr/>
        </p:nvSpPr>
        <p:spPr bwMode="auto">
          <a:xfrm flipH="1">
            <a:off x="7949641" y="3227703"/>
            <a:ext cx="1115103" cy="1057307"/>
          </a:xfrm>
          <a:prstGeom prst="wedgeEllipseCallout">
            <a:avLst>
              <a:gd name="adj1" fmla="val -71926"/>
              <a:gd name="adj2" fmla="val -1347"/>
            </a:avLst>
          </a:prstGeom>
          <a:solidFill>
            <a:srgbClr val="031F37"/>
          </a:solidFill>
          <a:ln w="12700">
            <a:solidFill>
              <a:schemeClr val="bg1"/>
            </a:solidFill>
            <a:beve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buFont typeface="Arial" panose="020B0604020202020204" pitchFamily="34" charset="0"/>
              <a:buNone/>
            </a:pPr>
            <a:endParaRPr lang="zh-CN" altLang="zh-CN" sz="1300">
              <a:solidFill>
                <a:srgbClr val="031F37"/>
              </a:solidFill>
              <a:ea typeface="微软雅黑" panose="020B0503020204020204" pitchFamily="34" charset="-122"/>
            </a:endParaRPr>
          </a:p>
        </p:txBody>
      </p:sp>
      <p:sp>
        <p:nvSpPr>
          <p:cNvPr id="33" name="矩形 32"/>
          <p:cNvSpPr>
            <a:spLocks noChangeArrowheads="1"/>
          </p:cNvSpPr>
          <p:nvPr/>
        </p:nvSpPr>
        <p:spPr bwMode="auto">
          <a:xfrm>
            <a:off x="8142709" y="3405972"/>
            <a:ext cx="728967" cy="700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lnSpc>
                <a:spcPct val="120000"/>
              </a:lnSpc>
              <a:buClr>
                <a:srgbClr val="0070C0"/>
              </a:buClr>
              <a:buFont typeface="Arial" panose="020B0604020202020204" pitchFamily="34" charset="0"/>
              <a:buNone/>
            </a:pPr>
            <a:r>
              <a:rPr lang="en-US" altLang="zh-CN" sz="3600" dirty="0">
                <a:solidFill>
                  <a:schemeClr val="bg1">
                    <a:lumMod val="95000"/>
                  </a:schemeClr>
                </a:solidFill>
                <a:ea typeface="微软雅黑" panose="020B0503020204020204" pitchFamily="34" charset="-122"/>
              </a:rPr>
              <a:t>02</a:t>
            </a:r>
            <a:endParaRPr lang="zh-CN" altLang="en-US" sz="3600" dirty="0">
              <a:solidFill>
                <a:schemeClr val="bg1">
                  <a:lumMod val="95000"/>
                </a:schemeClr>
              </a:solidFill>
              <a:ea typeface="微软雅黑" panose="020B0503020204020204" pitchFamily="34" charset="-122"/>
            </a:endParaRPr>
          </a:p>
        </p:txBody>
      </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p:cTn id="36" dur="500" fill="hold"/>
                                        <p:tgtEl>
                                          <p:spTgt spid="32"/>
                                        </p:tgtEl>
                                        <p:attrNameLst>
                                          <p:attrName>ppt_w</p:attrName>
                                        </p:attrNameLst>
                                      </p:cBhvr>
                                      <p:tavLst>
                                        <p:tav tm="0">
                                          <p:val>
                                            <p:fltVal val="0"/>
                                          </p:val>
                                        </p:tav>
                                        <p:tav tm="100000">
                                          <p:val>
                                            <p:strVal val="#ppt_w"/>
                                          </p:val>
                                        </p:tav>
                                      </p:tavLst>
                                    </p:anim>
                                    <p:anim calcmode="lin" valueType="num">
                                      <p:cBhvr>
                                        <p:cTn id="37" dur="500" fill="hold"/>
                                        <p:tgtEl>
                                          <p:spTgt spid="32"/>
                                        </p:tgtEl>
                                        <p:attrNameLst>
                                          <p:attrName>ppt_h</p:attrName>
                                        </p:attrNameLst>
                                      </p:cBhvr>
                                      <p:tavLst>
                                        <p:tav tm="0">
                                          <p:val>
                                            <p:fltVal val="0"/>
                                          </p:val>
                                        </p:tav>
                                        <p:tav tm="100000">
                                          <p:val>
                                            <p:strVal val="#ppt_h"/>
                                          </p:val>
                                        </p:tav>
                                      </p:tavLst>
                                    </p:anim>
                                    <p:animEffect transition="in" filter="fade">
                                      <p:cBhvr>
                                        <p:cTn id="38" dur="500"/>
                                        <p:tgtEl>
                                          <p:spTgt spid="32"/>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p:cTn id="41" dur="500" fill="hold"/>
                                        <p:tgtEl>
                                          <p:spTgt spid="27"/>
                                        </p:tgtEl>
                                        <p:attrNameLst>
                                          <p:attrName>ppt_w</p:attrName>
                                        </p:attrNameLst>
                                      </p:cBhvr>
                                      <p:tavLst>
                                        <p:tav tm="0">
                                          <p:val>
                                            <p:fltVal val="0"/>
                                          </p:val>
                                        </p:tav>
                                        <p:tav tm="100000">
                                          <p:val>
                                            <p:strVal val="#ppt_w"/>
                                          </p:val>
                                        </p:tav>
                                      </p:tavLst>
                                    </p:anim>
                                    <p:anim calcmode="lin" valueType="num">
                                      <p:cBhvr>
                                        <p:cTn id="42" dur="500" fill="hold"/>
                                        <p:tgtEl>
                                          <p:spTgt spid="27"/>
                                        </p:tgtEl>
                                        <p:attrNameLst>
                                          <p:attrName>ppt_h</p:attrName>
                                        </p:attrNameLst>
                                      </p:cBhvr>
                                      <p:tavLst>
                                        <p:tav tm="0">
                                          <p:val>
                                            <p:fltVal val="0"/>
                                          </p:val>
                                        </p:tav>
                                        <p:tav tm="100000">
                                          <p:val>
                                            <p:strVal val="#ppt_h"/>
                                          </p:val>
                                        </p:tav>
                                      </p:tavLst>
                                    </p:anim>
                                    <p:animEffect transition="in" filter="fade">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1"/>
                                        </p:tgtEl>
                                        <p:attrNameLst>
                                          <p:attrName>style.visibility</p:attrName>
                                        </p:attrNameLst>
                                      </p:cBhvr>
                                      <p:to>
                                        <p:strVal val="visible"/>
                                      </p:to>
                                    </p:set>
                                    <p:anim calcmode="lin" valueType="num">
                                      <p:cBhvr>
                                        <p:cTn id="53" dur="500" fill="hold"/>
                                        <p:tgtEl>
                                          <p:spTgt spid="31"/>
                                        </p:tgtEl>
                                        <p:attrNameLst>
                                          <p:attrName>ppt_w</p:attrName>
                                        </p:attrNameLst>
                                      </p:cBhvr>
                                      <p:tavLst>
                                        <p:tav tm="0">
                                          <p:val>
                                            <p:fltVal val="0"/>
                                          </p:val>
                                        </p:tav>
                                        <p:tav tm="100000">
                                          <p:val>
                                            <p:strVal val="#ppt_w"/>
                                          </p:val>
                                        </p:tav>
                                      </p:tavLst>
                                    </p:anim>
                                    <p:anim calcmode="lin" valueType="num">
                                      <p:cBhvr>
                                        <p:cTn id="54" dur="500" fill="hold"/>
                                        <p:tgtEl>
                                          <p:spTgt spid="31"/>
                                        </p:tgtEl>
                                        <p:attrNameLst>
                                          <p:attrName>ppt_h</p:attrName>
                                        </p:attrNameLst>
                                      </p:cBhvr>
                                      <p:tavLst>
                                        <p:tav tm="0">
                                          <p:val>
                                            <p:fltVal val="0"/>
                                          </p:val>
                                        </p:tav>
                                        <p:tav tm="100000">
                                          <p:val>
                                            <p:strVal val="#ppt_h"/>
                                          </p:val>
                                        </p:tav>
                                      </p:tavLst>
                                    </p:anim>
                                    <p:animEffect transition="in" filter="fade">
                                      <p:cBhvr>
                                        <p:cTn id="55" dur="500"/>
                                        <p:tgtEl>
                                          <p:spTgt spid="31"/>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30"/>
                                        </p:tgtEl>
                                        <p:attrNameLst>
                                          <p:attrName>style.visibility</p:attrName>
                                        </p:attrNameLst>
                                      </p:cBhvr>
                                      <p:to>
                                        <p:strVal val="visible"/>
                                      </p:to>
                                    </p:set>
                                    <p:anim calcmode="lin" valueType="num">
                                      <p:cBhvr>
                                        <p:cTn id="58" dur="500" fill="hold"/>
                                        <p:tgtEl>
                                          <p:spTgt spid="30"/>
                                        </p:tgtEl>
                                        <p:attrNameLst>
                                          <p:attrName>ppt_w</p:attrName>
                                        </p:attrNameLst>
                                      </p:cBhvr>
                                      <p:tavLst>
                                        <p:tav tm="0">
                                          <p:val>
                                            <p:fltVal val="0"/>
                                          </p:val>
                                        </p:tav>
                                        <p:tav tm="100000">
                                          <p:val>
                                            <p:strVal val="#ppt_w"/>
                                          </p:val>
                                        </p:tav>
                                      </p:tavLst>
                                    </p:anim>
                                    <p:anim calcmode="lin" valueType="num">
                                      <p:cBhvr>
                                        <p:cTn id="59" dur="500" fill="hold"/>
                                        <p:tgtEl>
                                          <p:spTgt spid="30"/>
                                        </p:tgtEl>
                                        <p:attrNameLst>
                                          <p:attrName>ppt_h</p:attrName>
                                        </p:attrNameLst>
                                      </p:cBhvr>
                                      <p:tavLst>
                                        <p:tav tm="0">
                                          <p:val>
                                            <p:fltVal val="0"/>
                                          </p:val>
                                        </p:tav>
                                        <p:tav tm="100000">
                                          <p:val>
                                            <p:strVal val="#ppt_h"/>
                                          </p:val>
                                        </p:tav>
                                      </p:tavLst>
                                    </p:anim>
                                    <p:animEffect transition="in" filter="fade">
                                      <p:cBhvr>
                                        <p:cTn id="60" dur="500"/>
                                        <p:tgtEl>
                                          <p:spTgt spid="3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animBg="1"/>
      <p:bldP spid="26" grpId="0"/>
      <p:bldP spid="27" grpId="0" animBg="1"/>
      <p:bldP spid="28" grpId="0"/>
      <p:bldP spid="29" grpId="0"/>
      <p:bldP spid="30"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形状 11"/>
          <p:cNvSpPr/>
          <p:nvPr/>
        </p:nvSpPr>
        <p:spPr>
          <a:xfrm flipH="1" flipV="1">
            <a:off x="-1" y="0"/>
            <a:ext cx="5835316" cy="6858000"/>
          </a:xfrm>
          <a:custGeom>
            <a:avLst/>
            <a:gdLst>
              <a:gd name="connsiteX0" fmla="*/ 1390188 w 5309163"/>
              <a:gd name="connsiteY0" fmla="*/ 0 h 6858000"/>
              <a:gd name="connsiteX1" fmla="*/ 5309163 w 5309163"/>
              <a:gd name="connsiteY1" fmla="*/ 0 h 6858000"/>
              <a:gd name="connsiteX2" fmla="*/ 5309163 w 5309163"/>
              <a:gd name="connsiteY2" fmla="*/ 6858000 h 6858000"/>
              <a:gd name="connsiteX3" fmla="*/ 0 w 5309163"/>
              <a:gd name="connsiteY3" fmla="*/ 6858000 h 6858000"/>
              <a:gd name="connsiteX4" fmla="*/ 1390188 w 530916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9163" h="6858000">
                <a:moveTo>
                  <a:pt x="1390188" y="0"/>
                </a:moveTo>
                <a:lnTo>
                  <a:pt x="5309163" y="0"/>
                </a:lnTo>
                <a:lnTo>
                  <a:pt x="5309163" y="6858000"/>
                </a:lnTo>
                <a:lnTo>
                  <a:pt x="0" y="6858000"/>
                </a:lnTo>
                <a:lnTo>
                  <a:pt x="1390188" y="0"/>
                </a:lnTo>
                <a:close/>
              </a:path>
            </a:pathLst>
          </a:custGeom>
          <a:solidFill>
            <a:srgbClr val="031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33" name="文本框 9"/>
          <p:cNvSpPr txBox="1"/>
          <p:nvPr/>
        </p:nvSpPr>
        <p:spPr>
          <a:xfrm>
            <a:off x="7005610" y="2236322"/>
            <a:ext cx="3450075" cy="175432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5400" b="1" dirty="0">
                <a:solidFill>
                  <a:srgbClr val="031F37"/>
                </a:solidFill>
                <a:ea typeface="微软雅黑" panose="020B0503020204020204" pitchFamily="34" charset="-122"/>
                <a:cs typeface="Arial" panose="020B0604020202020204" pitchFamily="34" charset="0"/>
              </a:rPr>
              <a:t>工作存在不足之处</a:t>
            </a:r>
            <a:endParaRPr lang="zh-CN" altLang="en-US" sz="5400" b="1" dirty="0">
              <a:solidFill>
                <a:srgbClr val="031F37"/>
              </a:solidFill>
              <a:ea typeface="微软雅黑" panose="020B0503020204020204" pitchFamily="34" charset="-122"/>
              <a:cs typeface="Arial" panose="020B0604020202020204" pitchFamily="34" charset="0"/>
            </a:endParaRPr>
          </a:p>
        </p:txBody>
      </p:sp>
      <p:cxnSp>
        <p:nvCxnSpPr>
          <p:cNvPr id="34" name="直接连接符 33"/>
          <p:cNvCxnSpPr/>
          <p:nvPr/>
        </p:nvCxnSpPr>
        <p:spPr>
          <a:xfrm>
            <a:off x="6776767" y="4142219"/>
            <a:ext cx="4106603" cy="0"/>
          </a:xfrm>
          <a:prstGeom prst="line">
            <a:avLst/>
          </a:prstGeom>
          <a:ln>
            <a:solidFill>
              <a:srgbClr val="031F37"/>
            </a:solidFill>
          </a:ln>
        </p:spPr>
        <p:style>
          <a:lnRef idx="1">
            <a:schemeClr val="accent1"/>
          </a:lnRef>
          <a:fillRef idx="0">
            <a:schemeClr val="accent1"/>
          </a:fillRef>
          <a:effectRef idx="0">
            <a:schemeClr val="accent1"/>
          </a:effectRef>
          <a:fontRef idx="minor">
            <a:schemeClr val="tx1"/>
          </a:fontRef>
        </p:style>
      </p:cxnSp>
      <p:sp>
        <p:nvSpPr>
          <p:cNvPr id="36" name="文本框 12"/>
          <p:cNvSpPr txBox="1"/>
          <p:nvPr/>
        </p:nvSpPr>
        <p:spPr>
          <a:xfrm>
            <a:off x="7384721" y="4293791"/>
            <a:ext cx="3197180"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Clr>
                <a:srgbClr val="FFC000"/>
              </a:buClr>
              <a:buFont typeface="Wingdings" panose="05000000000000000000" pitchFamily="2" charset="2"/>
              <a:buChar char="u"/>
            </a:pPr>
            <a:r>
              <a:rPr lang="zh-CN" altLang="en-US" sz="2000" dirty="0">
                <a:solidFill>
                  <a:srgbClr val="031F37"/>
                </a:solidFill>
                <a:ea typeface="微软雅黑" panose="020B0503020204020204" pitchFamily="34" charset="-122"/>
                <a:cs typeface="Arial" panose="020B0604020202020204" pitchFamily="34" charset="0"/>
              </a:rPr>
              <a:t>输入您的文本内容</a:t>
            </a:r>
            <a:endParaRPr lang="zh-CN" altLang="en-US" sz="2000" dirty="0">
              <a:solidFill>
                <a:srgbClr val="031F37"/>
              </a:solidFill>
              <a:ea typeface="微软雅黑" panose="020B0503020204020204" pitchFamily="34" charset="-122"/>
              <a:cs typeface="Arial" panose="020B0604020202020204" pitchFamily="34" charset="0"/>
            </a:endParaRPr>
          </a:p>
        </p:txBody>
      </p:sp>
      <p:sp>
        <p:nvSpPr>
          <p:cNvPr id="37" name="文本框 13"/>
          <p:cNvSpPr txBox="1"/>
          <p:nvPr/>
        </p:nvSpPr>
        <p:spPr>
          <a:xfrm>
            <a:off x="7384721" y="4693901"/>
            <a:ext cx="3197180"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Clr>
                <a:srgbClr val="FFC000"/>
              </a:buClr>
              <a:buFont typeface="Wingdings" panose="05000000000000000000" pitchFamily="2" charset="2"/>
              <a:buChar char="u"/>
            </a:pPr>
            <a:r>
              <a:rPr lang="zh-CN" altLang="en-US" sz="2000" dirty="0">
                <a:solidFill>
                  <a:srgbClr val="031F37"/>
                </a:solidFill>
                <a:ea typeface="微软雅黑" panose="020B0503020204020204" pitchFamily="34" charset="-122"/>
                <a:cs typeface="Arial" panose="020B0604020202020204" pitchFamily="34" charset="0"/>
              </a:rPr>
              <a:t>输入您的文本内容</a:t>
            </a:r>
            <a:endParaRPr lang="zh-CN" altLang="en-US" sz="2000" dirty="0">
              <a:solidFill>
                <a:srgbClr val="031F37"/>
              </a:solidFill>
              <a:ea typeface="微软雅黑" panose="020B0503020204020204" pitchFamily="34" charset="-122"/>
              <a:cs typeface="Arial" panose="020B0604020202020204" pitchFamily="34" charset="0"/>
            </a:endParaRPr>
          </a:p>
        </p:txBody>
      </p:sp>
      <p:grpSp>
        <p:nvGrpSpPr>
          <p:cNvPr id="10" name="组合 9"/>
          <p:cNvGrpSpPr/>
          <p:nvPr/>
        </p:nvGrpSpPr>
        <p:grpSpPr>
          <a:xfrm>
            <a:off x="4018698" y="2602094"/>
            <a:ext cx="2335386" cy="1540125"/>
            <a:chOff x="5933618" y="1627849"/>
            <a:chExt cx="3951926" cy="2606191"/>
          </a:xfrm>
        </p:grpSpPr>
        <p:sp>
          <p:nvSpPr>
            <p:cNvPr id="11" name="等腰三角形 10"/>
            <p:cNvSpPr/>
            <p:nvPr/>
          </p:nvSpPr>
          <p:spPr>
            <a:xfrm rot="19622149">
              <a:off x="6576686" y="2607155"/>
              <a:ext cx="3117167" cy="1626885"/>
            </a:xfrm>
            <a:prstGeom prst="triangle">
              <a:avLst>
                <a:gd name="adj" fmla="val 50438"/>
              </a:avLst>
            </a:prstGeom>
            <a:solidFill>
              <a:srgbClr val="D6AD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b="1">
                <a:solidFill>
                  <a:srgbClr val="031F37"/>
                </a:solidFill>
                <a:latin typeface="微软雅黑" panose="020B0503020204020204" pitchFamily="34" charset="-122"/>
                <a:ea typeface="微软雅黑" panose="020B0503020204020204" pitchFamily="34" charset="-122"/>
              </a:endParaRPr>
            </a:p>
          </p:txBody>
        </p:sp>
        <p:sp>
          <p:nvSpPr>
            <p:cNvPr id="13" name="任意多边形: 形状 12"/>
            <p:cNvSpPr/>
            <p:nvPr/>
          </p:nvSpPr>
          <p:spPr>
            <a:xfrm>
              <a:off x="5933618" y="1627849"/>
              <a:ext cx="3951926" cy="1627188"/>
            </a:xfrm>
            <a:custGeom>
              <a:avLst/>
              <a:gdLst>
                <a:gd name="connsiteX0" fmla="*/ 750491 w 7927058"/>
                <a:gd name="connsiteY0" fmla="*/ 0 h 1500982"/>
                <a:gd name="connsiteX1" fmla="*/ 2547079 w 7927058"/>
                <a:gd name="connsiteY1" fmla="*/ 0 h 1500982"/>
                <a:gd name="connsiteX2" fmla="*/ 6130470 w 7927058"/>
                <a:gd name="connsiteY2" fmla="*/ 0 h 1500982"/>
                <a:gd name="connsiteX3" fmla="*/ 7927058 w 7927058"/>
                <a:gd name="connsiteY3" fmla="*/ 0 h 1500982"/>
                <a:gd name="connsiteX4" fmla="*/ 7927058 w 7927058"/>
                <a:gd name="connsiteY4" fmla="*/ 1500982 h 1500982"/>
                <a:gd name="connsiteX5" fmla="*/ 6130470 w 7927058"/>
                <a:gd name="connsiteY5" fmla="*/ 1500982 h 1500982"/>
                <a:gd name="connsiteX6" fmla="*/ 6130470 w 7927058"/>
                <a:gd name="connsiteY6" fmla="*/ 1500982 h 1500982"/>
                <a:gd name="connsiteX7" fmla="*/ 750491 w 7927058"/>
                <a:gd name="connsiteY7" fmla="*/ 1500981 h 1500982"/>
                <a:gd name="connsiteX8" fmla="*/ 3875 w 7927058"/>
                <a:gd name="connsiteY8" fmla="*/ 827223 h 1500982"/>
                <a:gd name="connsiteX9" fmla="*/ 0 w 7927058"/>
                <a:gd name="connsiteY9" fmla="*/ 750491 h 1500982"/>
                <a:gd name="connsiteX10" fmla="*/ 3875 w 7927058"/>
                <a:gd name="connsiteY10" fmla="*/ 673758 h 1500982"/>
                <a:gd name="connsiteX11" fmla="*/ 750491 w 7927058"/>
                <a:gd name="connsiteY11" fmla="*/ 0 h 150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7058" h="1500982">
                  <a:moveTo>
                    <a:pt x="750491" y="0"/>
                  </a:moveTo>
                  <a:lnTo>
                    <a:pt x="2547079" y="0"/>
                  </a:lnTo>
                  <a:lnTo>
                    <a:pt x="6130470" y="0"/>
                  </a:lnTo>
                  <a:lnTo>
                    <a:pt x="7927058" y="0"/>
                  </a:lnTo>
                  <a:lnTo>
                    <a:pt x="7927058" y="1500982"/>
                  </a:lnTo>
                  <a:lnTo>
                    <a:pt x="6130470" y="1500982"/>
                  </a:lnTo>
                  <a:lnTo>
                    <a:pt x="6130470" y="1500982"/>
                  </a:lnTo>
                  <a:lnTo>
                    <a:pt x="750491" y="1500981"/>
                  </a:lnTo>
                  <a:cubicBezTo>
                    <a:pt x="361911" y="1500981"/>
                    <a:pt x="42307" y="1205663"/>
                    <a:pt x="3875" y="827223"/>
                  </a:cubicBezTo>
                  <a:lnTo>
                    <a:pt x="0" y="750491"/>
                  </a:lnTo>
                  <a:lnTo>
                    <a:pt x="3875" y="673758"/>
                  </a:lnTo>
                  <a:cubicBezTo>
                    <a:pt x="42307" y="295318"/>
                    <a:pt x="361911" y="0"/>
                    <a:pt x="750491" y="0"/>
                  </a:cubicBezTo>
                  <a:close/>
                </a:path>
              </a:pathLst>
            </a:custGeom>
            <a:solidFill>
              <a:srgbClr val="FFCC00"/>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dirty="0">
                  <a:solidFill>
                    <a:srgbClr val="031F37"/>
                  </a:solidFill>
                  <a:latin typeface="微软雅黑" panose="020B0503020204020204" pitchFamily="34" charset="-122"/>
                  <a:ea typeface="微软雅黑" panose="020B0503020204020204" pitchFamily="34" charset="-122"/>
                </a:rPr>
                <a:t>03</a:t>
              </a:r>
              <a:endParaRPr lang="zh-CN" altLang="en-US" sz="5400" b="1" dirty="0">
                <a:solidFill>
                  <a:srgbClr val="031F37"/>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left)">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1000"/>
                                        <p:tgtEl>
                                          <p:spTgt spid="37"/>
                                        </p:tgtEl>
                                      </p:cBhvr>
                                    </p:animEffect>
                                    <p:anim calcmode="lin" valueType="num">
                                      <p:cBhvr>
                                        <p:cTn id="30" dur="1000" fill="hold"/>
                                        <p:tgtEl>
                                          <p:spTgt spid="37"/>
                                        </p:tgtEl>
                                        <p:attrNameLst>
                                          <p:attrName>ppt_x</p:attrName>
                                        </p:attrNameLst>
                                      </p:cBhvr>
                                      <p:tavLst>
                                        <p:tav tm="0">
                                          <p:val>
                                            <p:strVal val="#ppt_x"/>
                                          </p:val>
                                        </p:tav>
                                        <p:tav tm="100000">
                                          <p:val>
                                            <p:strVal val="#ppt_x"/>
                                          </p:val>
                                        </p:tav>
                                      </p:tavLst>
                                    </p:anim>
                                    <p:anim calcmode="lin" valueType="num">
                                      <p:cBhvr>
                                        <p:cTn id="31" dur="1000" fill="hold"/>
                                        <p:tgtEl>
                                          <p:spTgt spid="3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anim calcmode="lin" valueType="num">
                                      <p:cBhvr>
                                        <p:cTn id="35" dur="1000" fill="hold"/>
                                        <p:tgtEl>
                                          <p:spTgt spid="36"/>
                                        </p:tgtEl>
                                        <p:attrNameLst>
                                          <p:attrName>ppt_x</p:attrName>
                                        </p:attrNameLst>
                                      </p:cBhvr>
                                      <p:tavLst>
                                        <p:tav tm="0">
                                          <p:val>
                                            <p:strVal val="#ppt_x"/>
                                          </p:val>
                                        </p:tav>
                                        <p:tav tm="100000">
                                          <p:val>
                                            <p:strVal val="#ppt_x"/>
                                          </p:val>
                                        </p:tav>
                                      </p:tavLst>
                                    </p:anim>
                                    <p:anim calcmode="lin" valueType="num">
                                      <p:cBhvr>
                                        <p:cTn id="3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3" grpId="0"/>
      <p:bldP spid="36" grpId="0"/>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43649" y="595771"/>
            <a:ext cx="10806667" cy="340502"/>
            <a:chOff x="743649" y="595771"/>
            <a:chExt cx="10806667" cy="340502"/>
          </a:xfrm>
          <a:solidFill>
            <a:srgbClr val="031F37"/>
          </a:solidFill>
        </p:grpSpPr>
        <p:cxnSp>
          <p:nvCxnSpPr>
            <p:cNvPr id="6" name="直接连接符 5"/>
            <p:cNvCxnSpPr/>
            <p:nvPr/>
          </p:nvCxnSpPr>
          <p:spPr>
            <a:xfrm>
              <a:off x="1388968" y="936273"/>
              <a:ext cx="10161348" cy="0"/>
            </a:xfrm>
            <a:prstGeom prst="line">
              <a:avLst/>
            </a:prstGeom>
            <a:grpFill/>
            <a:ln>
              <a:solidFill>
                <a:srgbClr val="031F37"/>
              </a:solidFill>
            </a:ln>
          </p:spPr>
          <p:style>
            <a:lnRef idx="1">
              <a:schemeClr val="accent1"/>
            </a:lnRef>
            <a:fillRef idx="0">
              <a:schemeClr val="accent1"/>
            </a:fillRef>
            <a:effectRef idx="0">
              <a:schemeClr val="accent1"/>
            </a:effectRef>
            <a:fontRef idx="minor">
              <a:schemeClr val="tx1"/>
            </a:fontRef>
          </p:style>
        </p:cxnSp>
        <p:grpSp>
          <p:nvGrpSpPr>
            <p:cNvPr id="7" name="Group 7"/>
            <p:cNvGrpSpPr/>
            <p:nvPr/>
          </p:nvGrpSpPr>
          <p:grpSpPr bwMode="auto">
            <a:xfrm>
              <a:off x="743649" y="595771"/>
              <a:ext cx="645319" cy="340502"/>
              <a:chOff x="0" y="0"/>
              <a:chExt cx="1041399" cy="549275"/>
            </a:xfrm>
            <a:grpFill/>
          </p:grpSpPr>
          <p:sp>
            <p:nvSpPr>
              <p:cNvPr id="8" name="Freeform 16"/>
              <p:cNvSpPr/>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sp>
            <p:nvSpPr>
              <p:cNvPr id="9" name="Freeform 17"/>
              <p:cNvSpPr/>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rgbClr val="031F37"/>
                  </a:solidFill>
                  <a:ea typeface="微软雅黑" panose="020B0503020204020204" pitchFamily="34" charset="-122"/>
                </a:endParaRPr>
              </a:p>
            </p:txBody>
          </p:sp>
          <p:sp>
            <p:nvSpPr>
              <p:cNvPr id="10" name="Freeform 18"/>
              <p:cNvSpPr/>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grpSp>
      </p:grpSp>
      <p:sp>
        <p:nvSpPr>
          <p:cNvPr id="13" name="矩形 12"/>
          <p:cNvSpPr/>
          <p:nvPr/>
        </p:nvSpPr>
        <p:spPr>
          <a:xfrm rot="10800000" flipV="1">
            <a:off x="1586695" y="436136"/>
            <a:ext cx="3213905" cy="500137"/>
          </a:xfrm>
          <a:prstGeom prst="rect">
            <a:avLst/>
          </a:prstGeom>
          <a:ln w="15875">
            <a:noFill/>
          </a:ln>
        </p:spPr>
        <p:txBody>
          <a:bodyPr wrap="square" lIns="68580" tIns="34290" rIns="68580" bIns="3429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dirty="0">
                <a:solidFill>
                  <a:srgbClr val="031F37"/>
                </a:solidFill>
                <a:ea typeface="微软雅黑" panose="020B0503020204020204" pitchFamily="34" charset="-122"/>
                <a:cs typeface="+mn-ea"/>
              </a:rPr>
              <a:t>工作存在不足之处</a:t>
            </a:r>
            <a:endParaRPr lang="en-GB" altLang="zh-CN" sz="2800" b="1" dirty="0">
              <a:solidFill>
                <a:srgbClr val="031F37"/>
              </a:solidFill>
              <a:ea typeface="微软雅黑" panose="020B0503020204020204" pitchFamily="34" charset="-122"/>
              <a:cs typeface="+mn-ea"/>
            </a:endParaRPr>
          </a:p>
        </p:txBody>
      </p:sp>
      <p:grpSp>
        <p:nvGrpSpPr>
          <p:cNvPr id="24" name="组合 23"/>
          <p:cNvGrpSpPr/>
          <p:nvPr/>
        </p:nvGrpSpPr>
        <p:grpSpPr>
          <a:xfrm>
            <a:off x="1490517" y="1669004"/>
            <a:ext cx="4113276" cy="1295515"/>
            <a:chOff x="1277620" y="1648382"/>
            <a:chExt cx="4113276" cy="1295515"/>
          </a:xfrm>
        </p:grpSpPr>
        <p:sp>
          <p:nvSpPr>
            <p:cNvPr id="34" name="文本框 21"/>
            <p:cNvSpPr txBox="1"/>
            <p:nvPr/>
          </p:nvSpPr>
          <p:spPr>
            <a:xfrm>
              <a:off x="1277620" y="2205233"/>
              <a:ext cx="4113276" cy="7386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dirty="0">
                  <a:solidFill>
                    <a:srgbClr val="031F37"/>
                  </a:solidFill>
                  <a:ea typeface="微软雅黑" panose="020B0503020204020204" pitchFamily="34" charset="-122"/>
                </a:rPr>
                <a:t>说明所担负的具体职责，表明自己对本职责的认识，并阐明任职的指导思想和工作目标，还要概述所取得的成绩。</a:t>
              </a:r>
              <a:endParaRPr lang="zh-CN" altLang="en-US" sz="1400" dirty="0">
                <a:solidFill>
                  <a:srgbClr val="031F37"/>
                </a:solidFill>
                <a:ea typeface="微软雅黑" panose="020B0503020204020204" pitchFamily="34" charset="-122"/>
              </a:endParaRPr>
            </a:p>
          </p:txBody>
        </p:sp>
        <p:sp>
          <p:nvSpPr>
            <p:cNvPr id="35" name="箭头: 五边形 34"/>
            <p:cNvSpPr/>
            <p:nvPr/>
          </p:nvSpPr>
          <p:spPr>
            <a:xfrm>
              <a:off x="1277621" y="1648382"/>
              <a:ext cx="2402282" cy="529174"/>
            </a:xfrm>
            <a:prstGeom prst="homePlate">
              <a:avLst>
                <a:gd name="adj" fmla="val 59834"/>
              </a:avLst>
            </a:prstGeom>
            <a:solidFill>
              <a:srgbClr val="FFC000"/>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31F37"/>
                </a:solidFill>
                <a:effectLst/>
                <a:uLnTx/>
                <a:uFillTx/>
                <a:ea typeface="微软雅黑" panose="020B0503020204020204" pitchFamily="34" charset="-122"/>
                <a:cs typeface="+mn-ea"/>
              </a:endParaRPr>
            </a:p>
          </p:txBody>
        </p:sp>
        <p:sp>
          <p:nvSpPr>
            <p:cNvPr id="36" name="文本框 23"/>
            <p:cNvSpPr txBox="1"/>
            <p:nvPr/>
          </p:nvSpPr>
          <p:spPr>
            <a:xfrm>
              <a:off x="1367921" y="1728303"/>
              <a:ext cx="1843774"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srgbClr val="031F37"/>
                  </a:solidFill>
                  <a:ea typeface="微软雅黑" panose="020B0503020204020204" pitchFamily="34" charset="-122"/>
                  <a:cs typeface="+mn-ea"/>
                </a:rPr>
                <a:t>输入关键词这里</a:t>
              </a:r>
              <a:endParaRPr lang="zh-CN" altLang="en-US" b="1" dirty="0">
                <a:solidFill>
                  <a:srgbClr val="031F37"/>
                </a:solidFill>
                <a:ea typeface="微软雅黑" panose="020B0503020204020204" pitchFamily="34" charset="-122"/>
                <a:cs typeface="+mn-ea"/>
              </a:endParaRPr>
            </a:p>
          </p:txBody>
        </p:sp>
      </p:grpSp>
      <p:grpSp>
        <p:nvGrpSpPr>
          <p:cNvPr id="25" name="组合 24"/>
          <p:cNvGrpSpPr/>
          <p:nvPr/>
        </p:nvGrpSpPr>
        <p:grpSpPr>
          <a:xfrm>
            <a:off x="1490517" y="3147608"/>
            <a:ext cx="4113276" cy="1295515"/>
            <a:chOff x="1277620" y="1648382"/>
            <a:chExt cx="4113276" cy="1295515"/>
          </a:xfrm>
        </p:grpSpPr>
        <p:sp>
          <p:nvSpPr>
            <p:cNvPr id="31" name="文本框 48"/>
            <p:cNvSpPr txBox="1"/>
            <p:nvPr/>
          </p:nvSpPr>
          <p:spPr>
            <a:xfrm>
              <a:off x="1277620" y="2205233"/>
              <a:ext cx="4113276" cy="7386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dirty="0">
                  <a:solidFill>
                    <a:srgbClr val="031F37"/>
                  </a:solidFill>
                  <a:ea typeface="微软雅黑" panose="020B0503020204020204" pitchFamily="34" charset="-122"/>
                </a:rPr>
                <a:t>说明所担负的具体职责，表明自己对本职责的认识，并阐明任职的指导思想和工作目标，还要概述所取得的成绩。</a:t>
              </a:r>
              <a:endParaRPr lang="zh-CN" altLang="en-US" sz="1400" dirty="0">
                <a:solidFill>
                  <a:srgbClr val="031F37"/>
                </a:solidFill>
                <a:ea typeface="微软雅黑" panose="020B0503020204020204" pitchFamily="34" charset="-122"/>
              </a:endParaRPr>
            </a:p>
          </p:txBody>
        </p:sp>
        <p:sp>
          <p:nvSpPr>
            <p:cNvPr id="32" name="箭头: 五边形 31"/>
            <p:cNvSpPr/>
            <p:nvPr/>
          </p:nvSpPr>
          <p:spPr>
            <a:xfrm>
              <a:off x="1277621" y="1648382"/>
              <a:ext cx="2402282" cy="529174"/>
            </a:xfrm>
            <a:prstGeom prst="homePlate">
              <a:avLst>
                <a:gd name="adj" fmla="val 59834"/>
              </a:avLst>
            </a:prstGeom>
            <a:solidFill>
              <a:srgbClr val="031F37"/>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ea typeface="微软雅黑" panose="020B0503020204020204" pitchFamily="34" charset="-122"/>
                <a:cs typeface="+mn-ea"/>
              </a:endParaRPr>
            </a:p>
          </p:txBody>
        </p:sp>
        <p:sp>
          <p:nvSpPr>
            <p:cNvPr id="33" name="文本框 50"/>
            <p:cNvSpPr txBox="1"/>
            <p:nvPr/>
          </p:nvSpPr>
          <p:spPr>
            <a:xfrm>
              <a:off x="1367921" y="1728303"/>
              <a:ext cx="1843774"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prstClr val="white"/>
                  </a:solidFill>
                  <a:ea typeface="微软雅黑" panose="020B0503020204020204" pitchFamily="34" charset="-122"/>
                  <a:cs typeface="+mn-ea"/>
                </a:rPr>
                <a:t>输入关键词这里</a:t>
              </a:r>
              <a:endParaRPr lang="zh-CN" altLang="en-US" b="1" dirty="0">
                <a:solidFill>
                  <a:prstClr val="white"/>
                </a:solidFill>
                <a:ea typeface="微软雅黑" panose="020B0503020204020204" pitchFamily="34" charset="-122"/>
                <a:cs typeface="+mn-ea"/>
              </a:endParaRPr>
            </a:p>
          </p:txBody>
        </p:sp>
      </p:grpSp>
      <p:grpSp>
        <p:nvGrpSpPr>
          <p:cNvPr id="26" name="组合 25"/>
          <p:cNvGrpSpPr/>
          <p:nvPr/>
        </p:nvGrpSpPr>
        <p:grpSpPr>
          <a:xfrm>
            <a:off x="1490517" y="4626212"/>
            <a:ext cx="4113276" cy="1295515"/>
            <a:chOff x="1277620" y="1648382"/>
            <a:chExt cx="4113276" cy="1295515"/>
          </a:xfrm>
        </p:grpSpPr>
        <p:sp>
          <p:nvSpPr>
            <p:cNvPr id="28" name="文本框 52"/>
            <p:cNvSpPr txBox="1"/>
            <p:nvPr/>
          </p:nvSpPr>
          <p:spPr>
            <a:xfrm>
              <a:off x="1277620" y="2205233"/>
              <a:ext cx="4113276" cy="7386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dirty="0">
                  <a:solidFill>
                    <a:srgbClr val="031F37"/>
                  </a:solidFill>
                  <a:ea typeface="微软雅黑" panose="020B0503020204020204" pitchFamily="34" charset="-122"/>
                </a:rPr>
                <a:t>说明所担负的具体职责，表明自己对本职责的认识，并阐明任职的指导思想和工作目标，还要概述所取得的成绩。</a:t>
              </a:r>
              <a:endParaRPr lang="zh-CN" altLang="en-US" sz="1400" dirty="0">
                <a:solidFill>
                  <a:srgbClr val="031F37"/>
                </a:solidFill>
                <a:ea typeface="微软雅黑" panose="020B0503020204020204" pitchFamily="34" charset="-122"/>
              </a:endParaRPr>
            </a:p>
          </p:txBody>
        </p:sp>
        <p:sp>
          <p:nvSpPr>
            <p:cNvPr id="29" name="箭头: 五边形 28"/>
            <p:cNvSpPr/>
            <p:nvPr/>
          </p:nvSpPr>
          <p:spPr>
            <a:xfrm>
              <a:off x="1277621" y="1648382"/>
              <a:ext cx="2402282" cy="529174"/>
            </a:xfrm>
            <a:prstGeom prst="homePlate">
              <a:avLst>
                <a:gd name="adj" fmla="val 59834"/>
              </a:avLst>
            </a:prstGeom>
            <a:solidFill>
              <a:srgbClr val="FFC000"/>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ea typeface="微软雅黑" panose="020B0503020204020204" pitchFamily="34" charset="-122"/>
                <a:cs typeface="+mn-ea"/>
              </a:endParaRPr>
            </a:p>
          </p:txBody>
        </p:sp>
        <p:sp>
          <p:nvSpPr>
            <p:cNvPr id="30" name="文本框 54"/>
            <p:cNvSpPr txBox="1"/>
            <p:nvPr/>
          </p:nvSpPr>
          <p:spPr>
            <a:xfrm>
              <a:off x="1367921" y="1728303"/>
              <a:ext cx="1843774"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srgbClr val="031F37"/>
                  </a:solidFill>
                  <a:ea typeface="微软雅黑" panose="020B0503020204020204" pitchFamily="34" charset="-122"/>
                  <a:cs typeface="+mn-ea"/>
                </a:rPr>
                <a:t>输入关键词这里</a:t>
              </a:r>
              <a:endParaRPr lang="zh-CN" altLang="en-US" b="1" dirty="0">
                <a:solidFill>
                  <a:srgbClr val="031F37"/>
                </a:solidFill>
                <a:ea typeface="微软雅黑" panose="020B0503020204020204" pitchFamily="34" charset="-122"/>
                <a:cs typeface="+mn-ea"/>
              </a:endParaRPr>
            </a:p>
          </p:txBody>
        </p:sp>
      </p:gr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420853" y="1933591"/>
            <a:ext cx="4113276" cy="3701948"/>
          </a:xfrm>
          <a:prstGeom prst="rect">
            <a:avLst/>
          </a:prstGeom>
        </p:spPr>
      </p:pic>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fill="hold"/>
                                        <p:tgtEl>
                                          <p:spTgt spid="24"/>
                                        </p:tgtEl>
                                        <p:attrNameLst>
                                          <p:attrName>ppt_x</p:attrName>
                                        </p:attrNameLst>
                                      </p:cBhvr>
                                      <p:tavLst>
                                        <p:tav tm="0">
                                          <p:val>
                                            <p:strVal val="0-#ppt_w/2"/>
                                          </p:val>
                                        </p:tav>
                                        <p:tav tm="100000">
                                          <p:val>
                                            <p:strVal val="#ppt_x"/>
                                          </p:val>
                                        </p:tav>
                                      </p:tavLst>
                                    </p:anim>
                                    <p:anim calcmode="lin" valueType="num">
                                      <p:cBhvr additive="base">
                                        <p:cTn id="27"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500" fill="hold"/>
                                        <p:tgtEl>
                                          <p:spTgt spid="25"/>
                                        </p:tgtEl>
                                        <p:attrNameLst>
                                          <p:attrName>ppt_x</p:attrName>
                                        </p:attrNameLst>
                                      </p:cBhvr>
                                      <p:tavLst>
                                        <p:tav tm="0">
                                          <p:val>
                                            <p:strVal val="0-#ppt_w/2"/>
                                          </p:val>
                                        </p:tav>
                                        <p:tav tm="100000">
                                          <p:val>
                                            <p:strVal val="#ppt_x"/>
                                          </p:val>
                                        </p:tav>
                                      </p:tavLst>
                                    </p:anim>
                                    <p:anim calcmode="lin" valueType="num">
                                      <p:cBhvr additive="base">
                                        <p:cTn id="33"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0-#ppt_w/2"/>
                                          </p:val>
                                        </p:tav>
                                        <p:tav tm="100000">
                                          <p:val>
                                            <p:strVal val="#ppt_x"/>
                                          </p:val>
                                        </p:tav>
                                      </p:tavLst>
                                    </p:anim>
                                    <p:anim calcmode="lin" valueType="num">
                                      <p:cBhvr additive="base">
                                        <p:cTn id="39"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43649" y="595771"/>
            <a:ext cx="10806667" cy="340502"/>
            <a:chOff x="743649" y="595771"/>
            <a:chExt cx="10806667" cy="340502"/>
          </a:xfrm>
          <a:solidFill>
            <a:srgbClr val="031F37"/>
          </a:solidFill>
        </p:grpSpPr>
        <p:cxnSp>
          <p:nvCxnSpPr>
            <p:cNvPr id="6" name="直接连接符 5"/>
            <p:cNvCxnSpPr/>
            <p:nvPr/>
          </p:nvCxnSpPr>
          <p:spPr>
            <a:xfrm>
              <a:off x="1388968" y="936273"/>
              <a:ext cx="10161348" cy="0"/>
            </a:xfrm>
            <a:prstGeom prst="line">
              <a:avLst/>
            </a:prstGeom>
            <a:grpFill/>
            <a:ln>
              <a:solidFill>
                <a:srgbClr val="031F37"/>
              </a:solidFill>
            </a:ln>
          </p:spPr>
          <p:style>
            <a:lnRef idx="1">
              <a:schemeClr val="accent1"/>
            </a:lnRef>
            <a:fillRef idx="0">
              <a:schemeClr val="accent1"/>
            </a:fillRef>
            <a:effectRef idx="0">
              <a:schemeClr val="accent1"/>
            </a:effectRef>
            <a:fontRef idx="minor">
              <a:schemeClr val="tx1"/>
            </a:fontRef>
          </p:style>
        </p:cxnSp>
        <p:grpSp>
          <p:nvGrpSpPr>
            <p:cNvPr id="7" name="Group 7"/>
            <p:cNvGrpSpPr/>
            <p:nvPr/>
          </p:nvGrpSpPr>
          <p:grpSpPr bwMode="auto">
            <a:xfrm>
              <a:off x="743649" y="595771"/>
              <a:ext cx="645319" cy="340502"/>
              <a:chOff x="0" y="0"/>
              <a:chExt cx="1041399" cy="549275"/>
            </a:xfrm>
            <a:grpFill/>
          </p:grpSpPr>
          <p:sp>
            <p:nvSpPr>
              <p:cNvPr id="8" name="Freeform 16"/>
              <p:cNvSpPr/>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sp>
            <p:nvSpPr>
              <p:cNvPr id="9" name="Freeform 17"/>
              <p:cNvSpPr/>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rgbClr val="031F37"/>
                  </a:solidFill>
                  <a:ea typeface="微软雅黑" panose="020B0503020204020204" pitchFamily="34" charset="-122"/>
                </a:endParaRPr>
              </a:p>
            </p:txBody>
          </p:sp>
          <p:sp>
            <p:nvSpPr>
              <p:cNvPr id="10" name="Freeform 18"/>
              <p:cNvSpPr/>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grpSp>
      </p:grpSp>
      <p:sp>
        <p:nvSpPr>
          <p:cNvPr id="13" name="矩形 12"/>
          <p:cNvSpPr/>
          <p:nvPr/>
        </p:nvSpPr>
        <p:spPr>
          <a:xfrm rot="10800000" flipV="1">
            <a:off x="1586695" y="436136"/>
            <a:ext cx="3213905" cy="500137"/>
          </a:xfrm>
          <a:prstGeom prst="rect">
            <a:avLst/>
          </a:prstGeom>
          <a:ln w="15875">
            <a:noFill/>
          </a:ln>
        </p:spPr>
        <p:txBody>
          <a:bodyPr wrap="square" lIns="68580" tIns="34290" rIns="68580" bIns="3429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dirty="0">
                <a:solidFill>
                  <a:srgbClr val="031F37"/>
                </a:solidFill>
                <a:ea typeface="微软雅黑" panose="020B0503020204020204" pitchFamily="34" charset="-122"/>
                <a:cs typeface="+mn-ea"/>
              </a:rPr>
              <a:t>工作存在不足之处</a:t>
            </a:r>
            <a:endParaRPr lang="en-GB" altLang="zh-CN" sz="2800" b="1" dirty="0">
              <a:solidFill>
                <a:srgbClr val="031F37"/>
              </a:solidFill>
              <a:ea typeface="微软雅黑" panose="020B0503020204020204" pitchFamily="34" charset="-122"/>
              <a:cs typeface="+mn-ea"/>
            </a:endParaRPr>
          </a:p>
        </p:txBody>
      </p:sp>
      <p:sp>
        <p:nvSpPr>
          <p:cNvPr id="24" name="文本框 16"/>
          <p:cNvSpPr txBox="1"/>
          <p:nvPr/>
        </p:nvSpPr>
        <p:spPr>
          <a:xfrm>
            <a:off x="1388968" y="4394326"/>
            <a:ext cx="1855413" cy="116955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dirty="0">
                <a:solidFill>
                  <a:srgbClr val="031F37"/>
                </a:solidFill>
                <a:ea typeface="微软雅黑" panose="020B0503020204020204" pitchFamily="34" charset="-122"/>
                <a:cs typeface="+mn-ea"/>
              </a:rPr>
              <a:t>点击输入本栏的具体文字简明扼要的说明分项内容点击输入本栏的具体文字简明扼要的说明分项内容</a:t>
            </a:r>
            <a:endParaRPr lang="en-US" altLang="zh-CN" sz="1400" dirty="0">
              <a:solidFill>
                <a:srgbClr val="031F37"/>
              </a:solidFill>
              <a:ea typeface="微软雅黑" panose="020B0503020204020204" pitchFamily="34" charset="-122"/>
              <a:cs typeface="+mn-ea"/>
            </a:endParaRPr>
          </a:p>
        </p:txBody>
      </p:sp>
      <p:grpSp>
        <p:nvGrpSpPr>
          <p:cNvPr id="25" name="组合 24"/>
          <p:cNvGrpSpPr/>
          <p:nvPr/>
        </p:nvGrpSpPr>
        <p:grpSpPr>
          <a:xfrm>
            <a:off x="1388968" y="2054299"/>
            <a:ext cx="1752600" cy="1980111"/>
            <a:chOff x="1480212" y="1897563"/>
            <a:chExt cx="1752600" cy="1980111"/>
          </a:xfrm>
          <a:solidFill>
            <a:srgbClr val="FFC000"/>
          </a:solidFill>
        </p:grpSpPr>
        <p:sp>
          <p:nvSpPr>
            <p:cNvPr id="40" name="六边形 39"/>
            <p:cNvSpPr/>
            <p:nvPr/>
          </p:nvSpPr>
          <p:spPr>
            <a:xfrm rot="5400000">
              <a:off x="1366456" y="2011319"/>
              <a:ext cx="1980111" cy="1752600"/>
            </a:xfrm>
            <a:prstGeom prst="hexagon">
              <a:avLst/>
            </a:prstGeom>
            <a:grp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31F37"/>
                </a:solidFill>
                <a:effectLst/>
                <a:uLnTx/>
                <a:uFillTx/>
                <a:ea typeface="微软雅黑" panose="020B0503020204020204" pitchFamily="34" charset="-122"/>
                <a:cs typeface="+mn-ea"/>
              </a:endParaRPr>
            </a:p>
          </p:txBody>
        </p:sp>
        <p:sp>
          <p:nvSpPr>
            <p:cNvPr id="41" name="文本框 19"/>
            <p:cNvSpPr txBox="1"/>
            <p:nvPr/>
          </p:nvSpPr>
          <p:spPr>
            <a:xfrm>
              <a:off x="1916017" y="2478452"/>
              <a:ext cx="877163" cy="923330"/>
            </a:xfrm>
            <a:prstGeom prst="rect">
              <a:avLst/>
            </a:prstGeom>
            <a:grp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srgbClr val="031F37"/>
                  </a:solidFill>
                  <a:effectLst/>
                  <a:uLnTx/>
                  <a:uFillTx/>
                  <a:ea typeface="微软雅黑" panose="020B0503020204020204" pitchFamily="34" charset="-122"/>
                  <a:cs typeface="+mn-ea"/>
                </a:rPr>
                <a:t>输入</a:t>
              </a:r>
              <a:endParaRPr kumimoji="0" lang="en-US" altLang="zh-CN" sz="1800" b="1" i="0" u="none" strike="noStrike" kern="0" cap="none" spc="0" normalizeH="0" baseline="0" noProof="0" dirty="0">
                <a:ln>
                  <a:noFill/>
                </a:ln>
                <a:solidFill>
                  <a:srgbClr val="031F37"/>
                </a:solidFill>
                <a:effectLst/>
                <a:uLnTx/>
                <a:uFillTx/>
                <a:ea typeface="微软雅黑" panose="020B0503020204020204" pitchFamily="34" charset="-122"/>
                <a:cs typeface="+mn-ea"/>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srgbClr val="031F37"/>
                  </a:solidFill>
                  <a:effectLst/>
                  <a:uLnTx/>
                  <a:uFillTx/>
                  <a:ea typeface="微软雅黑" panose="020B0503020204020204" pitchFamily="34" charset="-122"/>
                  <a:cs typeface="+mn-ea"/>
                </a:rPr>
                <a:t>关键词</a:t>
              </a:r>
              <a:endParaRPr kumimoji="0" lang="en-US" altLang="zh-CN" sz="1800" b="1" i="0" u="none" strike="noStrike" kern="0" cap="none" spc="0" normalizeH="0" baseline="0" noProof="0" dirty="0">
                <a:ln>
                  <a:noFill/>
                </a:ln>
                <a:solidFill>
                  <a:srgbClr val="031F37"/>
                </a:solidFill>
                <a:effectLst/>
                <a:uLnTx/>
                <a:uFillTx/>
                <a:ea typeface="微软雅黑" panose="020B0503020204020204" pitchFamily="34" charset="-122"/>
                <a:cs typeface="+mn-ea"/>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srgbClr val="031F37"/>
                  </a:solidFill>
                  <a:effectLst/>
                  <a:uLnTx/>
                  <a:uFillTx/>
                  <a:ea typeface="微软雅黑" panose="020B0503020204020204" pitchFamily="34" charset="-122"/>
                  <a:cs typeface="+mn-ea"/>
                </a:rPr>
                <a:t>这里</a:t>
              </a:r>
              <a:endParaRPr kumimoji="0" lang="zh-CN" altLang="en-US" sz="1800" b="1" i="0" u="none" strike="noStrike" kern="0" cap="none" spc="0" normalizeH="0" baseline="0" noProof="0" dirty="0">
                <a:ln>
                  <a:noFill/>
                </a:ln>
                <a:solidFill>
                  <a:srgbClr val="031F37"/>
                </a:solidFill>
                <a:effectLst/>
                <a:uLnTx/>
                <a:uFillTx/>
                <a:ea typeface="微软雅黑" panose="020B0503020204020204" pitchFamily="34" charset="-122"/>
                <a:cs typeface="+mn-ea"/>
              </a:endParaRPr>
            </a:p>
          </p:txBody>
        </p:sp>
      </p:grpSp>
      <p:sp>
        <p:nvSpPr>
          <p:cNvPr id="26" name="文本框 20"/>
          <p:cNvSpPr txBox="1"/>
          <p:nvPr/>
        </p:nvSpPr>
        <p:spPr>
          <a:xfrm>
            <a:off x="3913598" y="4394325"/>
            <a:ext cx="1855413" cy="116955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dirty="0">
                <a:solidFill>
                  <a:srgbClr val="031F37"/>
                </a:solidFill>
                <a:ea typeface="微软雅黑" panose="020B0503020204020204" pitchFamily="34" charset="-122"/>
                <a:cs typeface="+mn-ea"/>
              </a:rPr>
              <a:t>点击输入本栏的具体文字简明扼要的说明分项内容点击输入本栏的具体文字简明扼要的说明分项内容</a:t>
            </a:r>
            <a:endParaRPr lang="en-US" altLang="zh-CN" sz="1400" dirty="0">
              <a:solidFill>
                <a:srgbClr val="031F37"/>
              </a:solidFill>
              <a:ea typeface="微软雅黑" panose="020B0503020204020204" pitchFamily="34" charset="-122"/>
              <a:cs typeface="+mn-ea"/>
            </a:endParaRPr>
          </a:p>
        </p:txBody>
      </p:sp>
      <p:sp>
        <p:nvSpPr>
          <p:cNvPr id="27" name="文本框 24"/>
          <p:cNvSpPr txBox="1"/>
          <p:nvPr/>
        </p:nvSpPr>
        <p:spPr>
          <a:xfrm>
            <a:off x="6584829" y="4394325"/>
            <a:ext cx="1855413" cy="116955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dirty="0">
                <a:solidFill>
                  <a:srgbClr val="031F37"/>
                </a:solidFill>
                <a:ea typeface="微软雅黑" panose="020B0503020204020204" pitchFamily="34" charset="-122"/>
                <a:cs typeface="+mn-ea"/>
              </a:rPr>
              <a:t>点击输入本栏的具体文字简明扼要的说明分项内容点击输入本栏的具体文字简明扼要的说明分项内容</a:t>
            </a:r>
            <a:endParaRPr lang="en-US" altLang="zh-CN" sz="1400" dirty="0">
              <a:solidFill>
                <a:srgbClr val="031F37"/>
              </a:solidFill>
              <a:ea typeface="微软雅黑" panose="020B0503020204020204" pitchFamily="34" charset="-122"/>
              <a:cs typeface="+mn-ea"/>
            </a:endParaRPr>
          </a:p>
        </p:txBody>
      </p:sp>
      <p:sp>
        <p:nvSpPr>
          <p:cNvPr id="28" name="文本框 25"/>
          <p:cNvSpPr txBox="1"/>
          <p:nvPr/>
        </p:nvSpPr>
        <p:spPr>
          <a:xfrm>
            <a:off x="9094222" y="4445126"/>
            <a:ext cx="1855413" cy="116955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dirty="0">
                <a:solidFill>
                  <a:srgbClr val="031F37"/>
                </a:solidFill>
                <a:ea typeface="微软雅黑" panose="020B0503020204020204" pitchFamily="34" charset="-122"/>
                <a:cs typeface="+mn-ea"/>
              </a:rPr>
              <a:t>点击输入本栏的具体文字简明扼要的说明分项内容点击输入本栏的具体文字简明扼要的说明分项内容</a:t>
            </a:r>
            <a:endParaRPr lang="en-US" altLang="zh-CN" sz="1400" dirty="0">
              <a:solidFill>
                <a:srgbClr val="031F37"/>
              </a:solidFill>
              <a:ea typeface="微软雅黑" panose="020B0503020204020204" pitchFamily="34" charset="-122"/>
              <a:cs typeface="+mn-ea"/>
            </a:endParaRPr>
          </a:p>
        </p:txBody>
      </p:sp>
      <p:grpSp>
        <p:nvGrpSpPr>
          <p:cNvPr id="29" name="组合 28"/>
          <p:cNvGrpSpPr/>
          <p:nvPr/>
        </p:nvGrpSpPr>
        <p:grpSpPr>
          <a:xfrm>
            <a:off x="3965006" y="2054299"/>
            <a:ext cx="1752600" cy="1980111"/>
            <a:chOff x="4056250" y="1832249"/>
            <a:chExt cx="1752600" cy="1980111"/>
          </a:xfrm>
          <a:solidFill>
            <a:srgbClr val="031F37"/>
          </a:solidFill>
        </p:grpSpPr>
        <p:sp>
          <p:nvSpPr>
            <p:cNvPr id="36" name="六边形 35"/>
            <p:cNvSpPr/>
            <p:nvPr/>
          </p:nvSpPr>
          <p:spPr>
            <a:xfrm rot="5400000">
              <a:off x="3942494" y="1946005"/>
              <a:ext cx="1980111" cy="1752600"/>
            </a:xfrm>
            <a:prstGeom prst="hexagon">
              <a:avLst/>
            </a:prstGeom>
            <a:grp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bg1"/>
                </a:solidFill>
                <a:effectLst/>
                <a:uLnTx/>
                <a:uFillTx/>
                <a:ea typeface="微软雅黑" panose="020B0503020204020204" pitchFamily="34" charset="-122"/>
                <a:cs typeface="+mn-ea"/>
              </a:endParaRPr>
            </a:p>
          </p:txBody>
        </p:sp>
        <p:sp>
          <p:nvSpPr>
            <p:cNvPr id="39" name="文本框 28"/>
            <p:cNvSpPr txBox="1"/>
            <p:nvPr/>
          </p:nvSpPr>
          <p:spPr>
            <a:xfrm>
              <a:off x="4522516" y="2413138"/>
              <a:ext cx="877163" cy="923330"/>
            </a:xfrm>
            <a:prstGeom prst="rect">
              <a:avLst/>
            </a:prstGeom>
            <a:grp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schemeClr val="bg1"/>
                  </a:solidFill>
                  <a:effectLst/>
                  <a:uLnTx/>
                  <a:uFillTx/>
                  <a:ea typeface="微软雅黑" panose="020B0503020204020204" pitchFamily="34" charset="-122"/>
                  <a:cs typeface="+mn-ea"/>
                </a:rPr>
                <a:t>输入</a:t>
              </a:r>
              <a:endParaRPr kumimoji="0" lang="en-US" altLang="zh-CN" sz="1800" b="1" i="0" u="none" strike="noStrike" kern="0" cap="none" spc="0" normalizeH="0" baseline="0" noProof="0" dirty="0">
                <a:ln>
                  <a:noFill/>
                </a:ln>
                <a:solidFill>
                  <a:schemeClr val="bg1"/>
                </a:solidFill>
                <a:effectLst/>
                <a:uLnTx/>
                <a:uFillTx/>
                <a:ea typeface="微软雅黑" panose="020B0503020204020204" pitchFamily="34" charset="-122"/>
                <a:cs typeface="+mn-ea"/>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schemeClr val="bg1"/>
                  </a:solidFill>
                  <a:effectLst/>
                  <a:uLnTx/>
                  <a:uFillTx/>
                  <a:ea typeface="微软雅黑" panose="020B0503020204020204" pitchFamily="34" charset="-122"/>
                  <a:cs typeface="+mn-ea"/>
                </a:rPr>
                <a:t>关键词</a:t>
              </a:r>
              <a:endParaRPr kumimoji="0" lang="en-US" altLang="zh-CN" sz="1800" b="1" i="0" u="none" strike="noStrike" kern="0" cap="none" spc="0" normalizeH="0" baseline="0" noProof="0" dirty="0">
                <a:ln>
                  <a:noFill/>
                </a:ln>
                <a:solidFill>
                  <a:schemeClr val="bg1"/>
                </a:solidFill>
                <a:effectLst/>
                <a:uLnTx/>
                <a:uFillTx/>
                <a:ea typeface="微软雅黑" panose="020B0503020204020204" pitchFamily="34" charset="-122"/>
                <a:cs typeface="+mn-ea"/>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schemeClr val="bg1"/>
                  </a:solidFill>
                  <a:effectLst/>
                  <a:uLnTx/>
                  <a:uFillTx/>
                  <a:ea typeface="微软雅黑" panose="020B0503020204020204" pitchFamily="34" charset="-122"/>
                  <a:cs typeface="+mn-ea"/>
                </a:rPr>
                <a:t>这里</a:t>
              </a:r>
              <a:endParaRPr kumimoji="0" lang="zh-CN" altLang="en-US" sz="1800" b="1" i="0" u="none" strike="noStrike" kern="0" cap="none" spc="0" normalizeH="0" baseline="0" noProof="0" dirty="0">
                <a:ln>
                  <a:noFill/>
                </a:ln>
                <a:solidFill>
                  <a:schemeClr val="bg1"/>
                </a:solidFill>
                <a:effectLst/>
                <a:uLnTx/>
                <a:uFillTx/>
                <a:ea typeface="微软雅黑" panose="020B0503020204020204" pitchFamily="34" charset="-122"/>
                <a:cs typeface="+mn-ea"/>
              </a:endParaRPr>
            </a:p>
          </p:txBody>
        </p:sp>
      </p:grpSp>
      <p:grpSp>
        <p:nvGrpSpPr>
          <p:cNvPr id="30" name="组合 29"/>
          <p:cNvGrpSpPr/>
          <p:nvPr/>
        </p:nvGrpSpPr>
        <p:grpSpPr>
          <a:xfrm>
            <a:off x="6541044" y="2054299"/>
            <a:ext cx="1752600" cy="1980111"/>
            <a:chOff x="6632288" y="1766935"/>
            <a:chExt cx="1752600" cy="1980111"/>
          </a:xfrm>
          <a:solidFill>
            <a:srgbClr val="FFC000"/>
          </a:solidFill>
        </p:grpSpPr>
        <p:sp>
          <p:nvSpPr>
            <p:cNvPr id="34" name="六边形 33"/>
            <p:cNvSpPr/>
            <p:nvPr/>
          </p:nvSpPr>
          <p:spPr>
            <a:xfrm rot="5400000">
              <a:off x="6518532" y="1880691"/>
              <a:ext cx="1980111" cy="1752600"/>
            </a:xfrm>
            <a:prstGeom prst="hexagon">
              <a:avLst/>
            </a:prstGeom>
            <a:grp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31F37"/>
                </a:solidFill>
                <a:effectLst/>
                <a:uLnTx/>
                <a:uFillTx/>
                <a:ea typeface="微软雅黑" panose="020B0503020204020204" pitchFamily="34" charset="-122"/>
                <a:cs typeface="+mn-ea"/>
              </a:endParaRPr>
            </a:p>
          </p:txBody>
        </p:sp>
        <p:sp>
          <p:nvSpPr>
            <p:cNvPr id="35" name="文本框 31"/>
            <p:cNvSpPr txBox="1"/>
            <p:nvPr/>
          </p:nvSpPr>
          <p:spPr>
            <a:xfrm>
              <a:off x="7098554" y="2347824"/>
              <a:ext cx="877163" cy="923330"/>
            </a:xfrm>
            <a:prstGeom prst="rect">
              <a:avLst/>
            </a:prstGeom>
            <a:grp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srgbClr val="031F37"/>
                  </a:solidFill>
                  <a:effectLst/>
                  <a:uLnTx/>
                  <a:uFillTx/>
                  <a:ea typeface="微软雅黑" panose="020B0503020204020204" pitchFamily="34" charset="-122"/>
                  <a:cs typeface="+mn-ea"/>
                </a:rPr>
                <a:t>输入</a:t>
              </a:r>
              <a:endParaRPr kumimoji="0" lang="en-US" altLang="zh-CN" sz="1800" b="1" i="0" u="none" strike="noStrike" kern="0" cap="none" spc="0" normalizeH="0" baseline="0" noProof="0" dirty="0">
                <a:ln>
                  <a:noFill/>
                </a:ln>
                <a:solidFill>
                  <a:srgbClr val="031F37"/>
                </a:solidFill>
                <a:effectLst/>
                <a:uLnTx/>
                <a:uFillTx/>
                <a:ea typeface="微软雅黑" panose="020B0503020204020204" pitchFamily="34" charset="-122"/>
                <a:cs typeface="+mn-ea"/>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srgbClr val="031F37"/>
                  </a:solidFill>
                  <a:effectLst/>
                  <a:uLnTx/>
                  <a:uFillTx/>
                  <a:ea typeface="微软雅黑" panose="020B0503020204020204" pitchFamily="34" charset="-122"/>
                  <a:cs typeface="+mn-ea"/>
                </a:rPr>
                <a:t>关键词</a:t>
              </a:r>
              <a:endParaRPr kumimoji="0" lang="en-US" altLang="zh-CN" sz="1800" b="1" i="0" u="none" strike="noStrike" kern="0" cap="none" spc="0" normalizeH="0" baseline="0" noProof="0" dirty="0">
                <a:ln>
                  <a:noFill/>
                </a:ln>
                <a:solidFill>
                  <a:srgbClr val="031F37"/>
                </a:solidFill>
                <a:effectLst/>
                <a:uLnTx/>
                <a:uFillTx/>
                <a:ea typeface="微软雅黑" panose="020B0503020204020204" pitchFamily="34" charset="-122"/>
                <a:cs typeface="+mn-ea"/>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srgbClr val="031F37"/>
                  </a:solidFill>
                  <a:effectLst/>
                  <a:uLnTx/>
                  <a:uFillTx/>
                  <a:ea typeface="微软雅黑" panose="020B0503020204020204" pitchFamily="34" charset="-122"/>
                  <a:cs typeface="+mn-ea"/>
                </a:rPr>
                <a:t>这里</a:t>
              </a:r>
              <a:endParaRPr kumimoji="0" lang="zh-CN" altLang="en-US" sz="1800" b="1" i="0" u="none" strike="noStrike" kern="0" cap="none" spc="0" normalizeH="0" baseline="0" noProof="0" dirty="0">
                <a:ln>
                  <a:noFill/>
                </a:ln>
                <a:solidFill>
                  <a:srgbClr val="031F37"/>
                </a:solidFill>
                <a:effectLst/>
                <a:uLnTx/>
                <a:uFillTx/>
                <a:ea typeface="微软雅黑" panose="020B0503020204020204" pitchFamily="34" charset="-122"/>
                <a:cs typeface="+mn-ea"/>
              </a:endParaRPr>
            </a:p>
          </p:txBody>
        </p:sp>
      </p:grpSp>
      <p:grpSp>
        <p:nvGrpSpPr>
          <p:cNvPr id="31" name="组合 30"/>
          <p:cNvGrpSpPr/>
          <p:nvPr/>
        </p:nvGrpSpPr>
        <p:grpSpPr>
          <a:xfrm>
            <a:off x="9117082" y="2054299"/>
            <a:ext cx="1752600" cy="1980111"/>
            <a:chOff x="9208326" y="1701621"/>
            <a:chExt cx="1752600" cy="1980111"/>
          </a:xfrm>
          <a:solidFill>
            <a:srgbClr val="031F37"/>
          </a:solidFill>
        </p:grpSpPr>
        <p:sp>
          <p:nvSpPr>
            <p:cNvPr id="32" name="六边形 31"/>
            <p:cNvSpPr/>
            <p:nvPr/>
          </p:nvSpPr>
          <p:spPr>
            <a:xfrm rot="5400000">
              <a:off x="9094570" y="1815377"/>
              <a:ext cx="1980111" cy="1752600"/>
            </a:xfrm>
            <a:prstGeom prst="hexagon">
              <a:avLst/>
            </a:prstGeom>
            <a:grp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bg1"/>
                </a:solidFill>
                <a:effectLst/>
                <a:uLnTx/>
                <a:uFillTx/>
                <a:ea typeface="微软雅黑" panose="020B0503020204020204" pitchFamily="34" charset="-122"/>
                <a:cs typeface="+mn-ea"/>
              </a:endParaRPr>
            </a:p>
          </p:txBody>
        </p:sp>
        <p:sp>
          <p:nvSpPr>
            <p:cNvPr id="33" name="文本框 34"/>
            <p:cNvSpPr txBox="1"/>
            <p:nvPr/>
          </p:nvSpPr>
          <p:spPr>
            <a:xfrm>
              <a:off x="9674592" y="2282510"/>
              <a:ext cx="877163" cy="923330"/>
            </a:xfrm>
            <a:prstGeom prst="rect">
              <a:avLst/>
            </a:prstGeom>
            <a:grp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schemeClr val="bg1"/>
                  </a:solidFill>
                  <a:effectLst/>
                  <a:uLnTx/>
                  <a:uFillTx/>
                  <a:ea typeface="微软雅黑" panose="020B0503020204020204" pitchFamily="34" charset="-122"/>
                  <a:cs typeface="+mn-ea"/>
                </a:rPr>
                <a:t>输入</a:t>
              </a:r>
              <a:endParaRPr kumimoji="0" lang="en-US" altLang="zh-CN" sz="1800" b="1" i="0" u="none" strike="noStrike" kern="0" cap="none" spc="0" normalizeH="0" baseline="0" noProof="0" dirty="0">
                <a:ln>
                  <a:noFill/>
                </a:ln>
                <a:solidFill>
                  <a:schemeClr val="bg1"/>
                </a:solidFill>
                <a:effectLst/>
                <a:uLnTx/>
                <a:uFillTx/>
                <a:ea typeface="微软雅黑" panose="020B0503020204020204" pitchFamily="34" charset="-122"/>
                <a:cs typeface="+mn-ea"/>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schemeClr val="bg1"/>
                  </a:solidFill>
                  <a:effectLst/>
                  <a:uLnTx/>
                  <a:uFillTx/>
                  <a:ea typeface="微软雅黑" panose="020B0503020204020204" pitchFamily="34" charset="-122"/>
                  <a:cs typeface="+mn-ea"/>
                </a:rPr>
                <a:t>关键词</a:t>
              </a:r>
              <a:endParaRPr kumimoji="0" lang="en-US" altLang="zh-CN" sz="1800" b="1" i="0" u="none" strike="noStrike" kern="0" cap="none" spc="0" normalizeH="0" baseline="0" noProof="0" dirty="0">
                <a:ln>
                  <a:noFill/>
                </a:ln>
                <a:solidFill>
                  <a:schemeClr val="bg1"/>
                </a:solidFill>
                <a:effectLst/>
                <a:uLnTx/>
                <a:uFillTx/>
                <a:ea typeface="微软雅黑" panose="020B0503020204020204" pitchFamily="34" charset="-122"/>
                <a:cs typeface="+mn-ea"/>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schemeClr val="bg1"/>
                  </a:solidFill>
                  <a:effectLst/>
                  <a:uLnTx/>
                  <a:uFillTx/>
                  <a:ea typeface="微软雅黑" panose="020B0503020204020204" pitchFamily="34" charset="-122"/>
                  <a:cs typeface="+mn-ea"/>
                </a:rPr>
                <a:t>这里</a:t>
              </a:r>
              <a:endParaRPr kumimoji="0" lang="zh-CN" altLang="en-US" sz="1800" b="1" i="0" u="none" strike="noStrike" kern="0" cap="none" spc="0" normalizeH="0" baseline="0" noProof="0" dirty="0">
                <a:ln>
                  <a:noFill/>
                </a:ln>
                <a:solidFill>
                  <a:schemeClr val="bg1"/>
                </a:solidFill>
                <a:effectLst/>
                <a:uLnTx/>
                <a:uFillTx/>
                <a:ea typeface="微软雅黑" panose="020B0503020204020204" pitchFamily="34" charset="-122"/>
                <a:cs typeface="+mn-ea"/>
              </a:endParaRPr>
            </a:p>
          </p:txBody>
        </p:sp>
      </p:gr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1000" fill="hold"/>
                                        <p:tgtEl>
                                          <p:spTgt spid="25"/>
                                        </p:tgtEl>
                                        <p:attrNameLst>
                                          <p:attrName>ppt_w</p:attrName>
                                        </p:attrNameLst>
                                      </p:cBhvr>
                                      <p:tavLst>
                                        <p:tav tm="0">
                                          <p:val>
                                            <p:fltVal val="0"/>
                                          </p:val>
                                        </p:tav>
                                        <p:tav tm="100000">
                                          <p:val>
                                            <p:strVal val="#ppt_w"/>
                                          </p:val>
                                        </p:tav>
                                      </p:tavLst>
                                    </p:anim>
                                    <p:anim calcmode="lin" valueType="num">
                                      <p:cBhvr>
                                        <p:cTn id="20" dur="1000" fill="hold"/>
                                        <p:tgtEl>
                                          <p:spTgt spid="25"/>
                                        </p:tgtEl>
                                        <p:attrNameLst>
                                          <p:attrName>ppt_h</p:attrName>
                                        </p:attrNameLst>
                                      </p:cBhvr>
                                      <p:tavLst>
                                        <p:tav tm="0">
                                          <p:val>
                                            <p:fltVal val="0"/>
                                          </p:val>
                                        </p:tav>
                                        <p:tav tm="100000">
                                          <p:val>
                                            <p:strVal val="#ppt_h"/>
                                          </p:val>
                                        </p:tav>
                                      </p:tavLst>
                                    </p:anim>
                                    <p:anim calcmode="lin" valueType="num">
                                      <p:cBhvr>
                                        <p:cTn id="21" dur="1000" fill="hold"/>
                                        <p:tgtEl>
                                          <p:spTgt spid="25"/>
                                        </p:tgtEl>
                                        <p:attrNameLst>
                                          <p:attrName>style.rotation</p:attrName>
                                        </p:attrNameLst>
                                      </p:cBhvr>
                                      <p:tavLst>
                                        <p:tav tm="0">
                                          <p:val>
                                            <p:fltVal val="90"/>
                                          </p:val>
                                        </p:tav>
                                        <p:tav tm="100000">
                                          <p:val>
                                            <p:fltVal val="0"/>
                                          </p:val>
                                        </p:tav>
                                      </p:tavLst>
                                    </p:anim>
                                    <p:animEffect transition="in" filter="fade">
                                      <p:cBhvr>
                                        <p:cTn id="22" dur="10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p:cTn id="33" dur="1000" fill="hold"/>
                                        <p:tgtEl>
                                          <p:spTgt spid="29"/>
                                        </p:tgtEl>
                                        <p:attrNameLst>
                                          <p:attrName>ppt_w</p:attrName>
                                        </p:attrNameLst>
                                      </p:cBhvr>
                                      <p:tavLst>
                                        <p:tav tm="0">
                                          <p:val>
                                            <p:fltVal val="0"/>
                                          </p:val>
                                        </p:tav>
                                        <p:tav tm="100000">
                                          <p:val>
                                            <p:strVal val="#ppt_w"/>
                                          </p:val>
                                        </p:tav>
                                      </p:tavLst>
                                    </p:anim>
                                    <p:anim calcmode="lin" valueType="num">
                                      <p:cBhvr>
                                        <p:cTn id="34" dur="1000" fill="hold"/>
                                        <p:tgtEl>
                                          <p:spTgt spid="29"/>
                                        </p:tgtEl>
                                        <p:attrNameLst>
                                          <p:attrName>ppt_h</p:attrName>
                                        </p:attrNameLst>
                                      </p:cBhvr>
                                      <p:tavLst>
                                        <p:tav tm="0">
                                          <p:val>
                                            <p:fltVal val="0"/>
                                          </p:val>
                                        </p:tav>
                                        <p:tav tm="100000">
                                          <p:val>
                                            <p:strVal val="#ppt_h"/>
                                          </p:val>
                                        </p:tav>
                                      </p:tavLst>
                                    </p:anim>
                                    <p:anim calcmode="lin" valueType="num">
                                      <p:cBhvr>
                                        <p:cTn id="35" dur="1000" fill="hold"/>
                                        <p:tgtEl>
                                          <p:spTgt spid="29"/>
                                        </p:tgtEl>
                                        <p:attrNameLst>
                                          <p:attrName>style.rotation</p:attrName>
                                        </p:attrNameLst>
                                      </p:cBhvr>
                                      <p:tavLst>
                                        <p:tav tm="0">
                                          <p:val>
                                            <p:fltVal val="90"/>
                                          </p:val>
                                        </p:tav>
                                        <p:tav tm="100000">
                                          <p:val>
                                            <p:fltVal val="0"/>
                                          </p:val>
                                        </p:tav>
                                      </p:tavLst>
                                    </p:anim>
                                    <p:animEffect transition="in" filter="fade">
                                      <p:cBhvr>
                                        <p:cTn id="36" dur="10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ppt_x"/>
                                          </p:val>
                                        </p:tav>
                                        <p:tav tm="100000">
                                          <p:val>
                                            <p:strVal val="#ppt_x"/>
                                          </p:val>
                                        </p:tav>
                                      </p:tavLst>
                                    </p:anim>
                                    <p:anim calcmode="lin" valueType="num">
                                      <p:cBhvr additive="base">
                                        <p:cTn id="4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1000" fill="hold"/>
                                        <p:tgtEl>
                                          <p:spTgt spid="30"/>
                                        </p:tgtEl>
                                        <p:attrNameLst>
                                          <p:attrName>ppt_w</p:attrName>
                                        </p:attrNameLst>
                                      </p:cBhvr>
                                      <p:tavLst>
                                        <p:tav tm="0">
                                          <p:val>
                                            <p:fltVal val="0"/>
                                          </p:val>
                                        </p:tav>
                                        <p:tav tm="100000">
                                          <p:val>
                                            <p:strVal val="#ppt_w"/>
                                          </p:val>
                                        </p:tav>
                                      </p:tavLst>
                                    </p:anim>
                                    <p:anim calcmode="lin" valueType="num">
                                      <p:cBhvr>
                                        <p:cTn id="48" dur="1000" fill="hold"/>
                                        <p:tgtEl>
                                          <p:spTgt spid="30"/>
                                        </p:tgtEl>
                                        <p:attrNameLst>
                                          <p:attrName>ppt_h</p:attrName>
                                        </p:attrNameLst>
                                      </p:cBhvr>
                                      <p:tavLst>
                                        <p:tav tm="0">
                                          <p:val>
                                            <p:fltVal val="0"/>
                                          </p:val>
                                        </p:tav>
                                        <p:tav tm="100000">
                                          <p:val>
                                            <p:strVal val="#ppt_h"/>
                                          </p:val>
                                        </p:tav>
                                      </p:tavLst>
                                    </p:anim>
                                    <p:anim calcmode="lin" valueType="num">
                                      <p:cBhvr>
                                        <p:cTn id="49" dur="1000" fill="hold"/>
                                        <p:tgtEl>
                                          <p:spTgt spid="30"/>
                                        </p:tgtEl>
                                        <p:attrNameLst>
                                          <p:attrName>style.rotation</p:attrName>
                                        </p:attrNameLst>
                                      </p:cBhvr>
                                      <p:tavLst>
                                        <p:tav tm="0">
                                          <p:val>
                                            <p:fltVal val="90"/>
                                          </p:val>
                                        </p:tav>
                                        <p:tav tm="100000">
                                          <p:val>
                                            <p:fltVal val="0"/>
                                          </p:val>
                                        </p:tav>
                                      </p:tavLst>
                                    </p:anim>
                                    <p:animEffect transition="in" filter="fade">
                                      <p:cBhvr>
                                        <p:cTn id="50" dur="10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fill="hold"/>
                                        <p:tgtEl>
                                          <p:spTgt spid="27"/>
                                        </p:tgtEl>
                                        <p:attrNameLst>
                                          <p:attrName>ppt_x</p:attrName>
                                        </p:attrNameLst>
                                      </p:cBhvr>
                                      <p:tavLst>
                                        <p:tav tm="0">
                                          <p:val>
                                            <p:strVal val="#ppt_x"/>
                                          </p:val>
                                        </p:tav>
                                        <p:tav tm="100000">
                                          <p:val>
                                            <p:strVal val="#ppt_x"/>
                                          </p:val>
                                        </p:tav>
                                      </p:tavLst>
                                    </p:anim>
                                    <p:anim calcmode="lin" valueType="num">
                                      <p:cBhvr additive="base">
                                        <p:cTn id="5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1" presetClass="entr" presetSubtype="0" fill="hold" nodeType="click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p:cTn id="61" dur="1000" fill="hold"/>
                                        <p:tgtEl>
                                          <p:spTgt spid="31"/>
                                        </p:tgtEl>
                                        <p:attrNameLst>
                                          <p:attrName>ppt_w</p:attrName>
                                        </p:attrNameLst>
                                      </p:cBhvr>
                                      <p:tavLst>
                                        <p:tav tm="0">
                                          <p:val>
                                            <p:fltVal val="0"/>
                                          </p:val>
                                        </p:tav>
                                        <p:tav tm="100000">
                                          <p:val>
                                            <p:strVal val="#ppt_w"/>
                                          </p:val>
                                        </p:tav>
                                      </p:tavLst>
                                    </p:anim>
                                    <p:anim calcmode="lin" valueType="num">
                                      <p:cBhvr>
                                        <p:cTn id="62" dur="1000" fill="hold"/>
                                        <p:tgtEl>
                                          <p:spTgt spid="31"/>
                                        </p:tgtEl>
                                        <p:attrNameLst>
                                          <p:attrName>ppt_h</p:attrName>
                                        </p:attrNameLst>
                                      </p:cBhvr>
                                      <p:tavLst>
                                        <p:tav tm="0">
                                          <p:val>
                                            <p:fltVal val="0"/>
                                          </p:val>
                                        </p:tav>
                                        <p:tav tm="100000">
                                          <p:val>
                                            <p:strVal val="#ppt_h"/>
                                          </p:val>
                                        </p:tav>
                                      </p:tavLst>
                                    </p:anim>
                                    <p:anim calcmode="lin" valueType="num">
                                      <p:cBhvr>
                                        <p:cTn id="63" dur="1000" fill="hold"/>
                                        <p:tgtEl>
                                          <p:spTgt spid="31"/>
                                        </p:tgtEl>
                                        <p:attrNameLst>
                                          <p:attrName>style.rotation</p:attrName>
                                        </p:attrNameLst>
                                      </p:cBhvr>
                                      <p:tavLst>
                                        <p:tav tm="0">
                                          <p:val>
                                            <p:fltVal val="90"/>
                                          </p:val>
                                        </p:tav>
                                        <p:tav tm="100000">
                                          <p:val>
                                            <p:fltVal val="0"/>
                                          </p:val>
                                        </p:tav>
                                      </p:tavLst>
                                    </p:anim>
                                    <p:animEffect transition="in" filter="fade">
                                      <p:cBhvr>
                                        <p:cTn id="64" dur="1000"/>
                                        <p:tgtEl>
                                          <p:spTgt spid="31"/>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additive="base">
                                        <p:cTn id="69" dur="500" fill="hold"/>
                                        <p:tgtEl>
                                          <p:spTgt spid="28"/>
                                        </p:tgtEl>
                                        <p:attrNameLst>
                                          <p:attrName>ppt_x</p:attrName>
                                        </p:attrNameLst>
                                      </p:cBhvr>
                                      <p:tavLst>
                                        <p:tav tm="0">
                                          <p:val>
                                            <p:strVal val="#ppt_x"/>
                                          </p:val>
                                        </p:tav>
                                        <p:tav tm="100000">
                                          <p:val>
                                            <p:strVal val="#ppt_x"/>
                                          </p:val>
                                        </p:tav>
                                      </p:tavLst>
                                    </p:anim>
                                    <p:anim calcmode="lin" valueType="num">
                                      <p:cBhvr additive="base">
                                        <p:cTn id="7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p:bldP spid="26" grpId="0"/>
      <p:bldP spid="27"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43649" y="595771"/>
            <a:ext cx="10806667" cy="340502"/>
            <a:chOff x="743649" y="595771"/>
            <a:chExt cx="10806667" cy="340502"/>
          </a:xfrm>
          <a:solidFill>
            <a:srgbClr val="031F37"/>
          </a:solidFill>
        </p:grpSpPr>
        <p:cxnSp>
          <p:nvCxnSpPr>
            <p:cNvPr id="6" name="直接连接符 5"/>
            <p:cNvCxnSpPr/>
            <p:nvPr/>
          </p:nvCxnSpPr>
          <p:spPr>
            <a:xfrm>
              <a:off x="1388968" y="936273"/>
              <a:ext cx="10161348" cy="0"/>
            </a:xfrm>
            <a:prstGeom prst="line">
              <a:avLst/>
            </a:prstGeom>
            <a:grpFill/>
            <a:ln>
              <a:solidFill>
                <a:srgbClr val="031F37"/>
              </a:solidFill>
            </a:ln>
          </p:spPr>
          <p:style>
            <a:lnRef idx="1">
              <a:schemeClr val="accent1"/>
            </a:lnRef>
            <a:fillRef idx="0">
              <a:schemeClr val="accent1"/>
            </a:fillRef>
            <a:effectRef idx="0">
              <a:schemeClr val="accent1"/>
            </a:effectRef>
            <a:fontRef idx="minor">
              <a:schemeClr val="tx1"/>
            </a:fontRef>
          </p:style>
        </p:cxnSp>
        <p:grpSp>
          <p:nvGrpSpPr>
            <p:cNvPr id="7" name="Group 7"/>
            <p:cNvGrpSpPr/>
            <p:nvPr/>
          </p:nvGrpSpPr>
          <p:grpSpPr bwMode="auto">
            <a:xfrm>
              <a:off x="743649" y="595771"/>
              <a:ext cx="645319" cy="340502"/>
              <a:chOff x="0" y="0"/>
              <a:chExt cx="1041399" cy="549275"/>
            </a:xfrm>
            <a:grpFill/>
          </p:grpSpPr>
          <p:sp>
            <p:nvSpPr>
              <p:cNvPr id="8" name="Freeform 16"/>
              <p:cNvSpPr/>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sp>
            <p:nvSpPr>
              <p:cNvPr id="9" name="Freeform 17"/>
              <p:cNvSpPr/>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rgbClr val="031F37"/>
                  </a:solidFill>
                  <a:ea typeface="微软雅黑" panose="020B0503020204020204" pitchFamily="34" charset="-122"/>
                </a:endParaRPr>
              </a:p>
            </p:txBody>
          </p:sp>
          <p:sp>
            <p:nvSpPr>
              <p:cNvPr id="10" name="Freeform 18"/>
              <p:cNvSpPr/>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grpSp>
      </p:grpSp>
      <p:sp>
        <p:nvSpPr>
          <p:cNvPr id="13" name="矩形 12"/>
          <p:cNvSpPr/>
          <p:nvPr/>
        </p:nvSpPr>
        <p:spPr>
          <a:xfrm rot="10800000" flipV="1">
            <a:off x="1586695" y="436136"/>
            <a:ext cx="3213905" cy="500137"/>
          </a:xfrm>
          <a:prstGeom prst="rect">
            <a:avLst/>
          </a:prstGeom>
          <a:ln w="15875">
            <a:noFill/>
          </a:ln>
        </p:spPr>
        <p:txBody>
          <a:bodyPr wrap="square" lIns="68580" tIns="34290" rIns="68580" bIns="3429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dirty="0">
                <a:solidFill>
                  <a:srgbClr val="031F37"/>
                </a:solidFill>
                <a:ea typeface="微软雅黑" panose="020B0503020204020204" pitchFamily="34" charset="-122"/>
                <a:cs typeface="+mn-ea"/>
              </a:rPr>
              <a:t>工作存在不足之处</a:t>
            </a:r>
            <a:endParaRPr lang="en-GB" altLang="zh-CN" sz="2800" b="1" dirty="0">
              <a:solidFill>
                <a:srgbClr val="031F37"/>
              </a:solidFill>
              <a:ea typeface="微软雅黑" panose="020B0503020204020204" pitchFamily="34" charset="-122"/>
              <a:cs typeface="+mn-ea"/>
            </a:endParaRPr>
          </a:p>
        </p:txBody>
      </p:sp>
      <p:grpSp>
        <p:nvGrpSpPr>
          <p:cNvPr id="21" name="组合 20"/>
          <p:cNvGrpSpPr/>
          <p:nvPr/>
        </p:nvGrpSpPr>
        <p:grpSpPr>
          <a:xfrm>
            <a:off x="967937" y="1855270"/>
            <a:ext cx="3009900" cy="3810000"/>
            <a:chOff x="967937" y="1855270"/>
            <a:chExt cx="3009900" cy="3810000"/>
          </a:xfrm>
        </p:grpSpPr>
        <p:grpSp>
          <p:nvGrpSpPr>
            <p:cNvPr id="75" name="组合 74"/>
            <p:cNvGrpSpPr/>
            <p:nvPr/>
          </p:nvGrpSpPr>
          <p:grpSpPr>
            <a:xfrm>
              <a:off x="967937" y="1855270"/>
              <a:ext cx="3009900" cy="3810000"/>
              <a:chOff x="1181100" y="1562100"/>
              <a:chExt cx="3009900" cy="3810000"/>
            </a:xfrm>
          </p:grpSpPr>
          <p:sp>
            <p:nvSpPr>
              <p:cNvPr id="86" name="矩形 85"/>
              <p:cNvSpPr/>
              <p:nvPr/>
            </p:nvSpPr>
            <p:spPr>
              <a:xfrm>
                <a:off x="1181100" y="1562100"/>
                <a:ext cx="3009900" cy="38100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rgbClr val="031F37"/>
                  </a:solidFill>
                  <a:ea typeface="微软雅黑" panose="020B0503020204020204" pitchFamily="34" charset="-122"/>
                </a:endParaRPr>
              </a:p>
            </p:txBody>
          </p:sp>
          <p:sp>
            <p:nvSpPr>
              <p:cNvPr id="88" name="矩形 87"/>
              <p:cNvSpPr/>
              <p:nvPr/>
            </p:nvSpPr>
            <p:spPr>
              <a:xfrm>
                <a:off x="1410146" y="4292971"/>
                <a:ext cx="2551807" cy="70057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400" dirty="0">
                    <a:solidFill>
                      <a:srgbClr val="031F37"/>
                    </a:solidFill>
                    <a:ea typeface="微软雅黑" panose="020B0503020204020204" pitchFamily="34" charset="-122"/>
                  </a:rPr>
                  <a:t>说明所担负的具体职责，表明自己对本职责的认识。</a:t>
                </a:r>
                <a:endParaRPr lang="zh-CN" altLang="en-US" sz="1400" dirty="0">
                  <a:solidFill>
                    <a:srgbClr val="031F37"/>
                  </a:solidFill>
                  <a:ea typeface="微软雅黑" panose="020B0503020204020204" pitchFamily="34" charset="-122"/>
                </a:endParaRPr>
              </a:p>
            </p:txBody>
          </p:sp>
          <p:sp>
            <p:nvSpPr>
              <p:cNvPr id="89" name="矩形 88"/>
              <p:cNvSpPr/>
              <p:nvPr/>
            </p:nvSpPr>
            <p:spPr>
              <a:xfrm>
                <a:off x="1347042" y="3740007"/>
                <a:ext cx="2551807" cy="49962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2000" b="1" dirty="0">
                    <a:solidFill>
                      <a:srgbClr val="031F37"/>
                    </a:solidFill>
                    <a:ea typeface="微软雅黑" panose="020B0503020204020204" pitchFamily="34" charset="-122"/>
                  </a:rPr>
                  <a:t>概况关键词这里</a:t>
                </a:r>
                <a:endParaRPr lang="zh-CN" altLang="en-US" sz="2000" b="1" dirty="0">
                  <a:solidFill>
                    <a:srgbClr val="031F37"/>
                  </a:solidFill>
                  <a:ea typeface="微软雅黑" panose="020B0503020204020204" pitchFamily="34" charset="-122"/>
                </a:endParaRPr>
              </a:p>
            </p:txBody>
          </p:sp>
        </p:grpSp>
        <p:pic>
          <p:nvPicPr>
            <p:cNvPr id="90" name="图片 8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88076" y="2003066"/>
              <a:ext cx="2807368" cy="1969151"/>
            </a:xfrm>
            <a:prstGeom prst="rect">
              <a:avLst/>
            </a:prstGeom>
          </p:spPr>
        </p:pic>
      </p:grpSp>
      <p:grpSp>
        <p:nvGrpSpPr>
          <p:cNvPr id="20" name="组合 19"/>
          <p:cNvGrpSpPr/>
          <p:nvPr/>
        </p:nvGrpSpPr>
        <p:grpSpPr>
          <a:xfrm>
            <a:off x="4675067" y="1824790"/>
            <a:ext cx="3009900" cy="3810000"/>
            <a:chOff x="4675067" y="1824790"/>
            <a:chExt cx="3009900" cy="3810000"/>
          </a:xfrm>
        </p:grpSpPr>
        <p:grpSp>
          <p:nvGrpSpPr>
            <p:cNvPr id="76" name="组合 75"/>
            <p:cNvGrpSpPr/>
            <p:nvPr/>
          </p:nvGrpSpPr>
          <p:grpSpPr>
            <a:xfrm>
              <a:off x="4675067" y="1824790"/>
              <a:ext cx="3009900" cy="3810000"/>
              <a:chOff x="1181100" y="1562100"/>
              <a:chExt cx="3009900" cy="3810000"/>
            </a:xfrm>
          </p:grpSpPr>
          <p:sp>
            <p:nvSpPr>
              <p:cNvPr id="82" name="矩形 81"/>
              <p:cNvSpPr/>
              <p:nvPr/>
            </p:nvSpPr>
            <p:spPr>
              <a:xfrm>
                <a:off x="1181100" y="1562100"/>
                <a:ext cx="3009900" cy="3810000"/>
              </a:xfrm>
              <a:prstGeom prst="rect">
                <a:avLst/>
              </a:prstGeom>
              <a:noFill/>
              <a:ln>
                <a:solidFill>
                  <a:srgbClr val="031F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31F37"/>
                  </a:solidFill>
                  <a:ea typeface="微软雅黑" panose="020B0503020204020204" pitchFamily="34" charset="-122"/>
                </a:endParaRPr>
              </a:p>
            </p:txBody>
          </p:sp>
          <p:sp>
            <p:nvSpPr>
              <p:cNvPr id="84" name="矩形 83"/>
              <p:cNvSpPr/>
              <p:nvPr/>
            </p:nvSpPr>
            <p:spPr>
              <a:xfrm>
                <a:off x="1410146" y="4292971"/>
                <a:ext cx="2551807" cy="70057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400" dirty="0">
                    <a:solidFill>
                      <a:srgbClr val="031F37"/>
                    </a:solidFill>
                    <a:ea typeface="微软雅黑" panose="020B0503020204020204" pitchFamily="34" charset="-122"/>
                  </a:rPr>
                  <a:t>说明所担负的具体职责，表明自己对本职责的认识。</a:t>
                </a:r>
                <a:endParaRPr lang="zh-CN" altLang="en-US" sz="1400" dirty="0">
                  <a:solidFill>
                    <a:srgbClr val="031F37"/>
                  </a:solidFill>
                  <a:ea typeface="微软雅黑" panose="020B0503020204020204" pitchFamily="34" charset="-122"/>
                </a:endParaRPr>
              </a:p>
            </p:txBody>
          </p:sp>
          <p:sp>
            <p:nvSpPr>
              <p:cNvPr id="85" name="矩形 84"/>
              <p:cNvSpPr/>
              <p:nvPr/>
            </p:nvSpPr>
            <p:spPr>
              <a:xfrm>
                <a:off x="1347042" y="3740007"/>
                <a:ext cx="2551807" cy="49962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2000" b="1" dirty="0">
                    <a:solidFill>
                      <a:srgbClr val="031F37"/>
                    </a:solidFill>
                    <a:ea typeface="微软雅黑" panose="020B0503020204020204" pitchFamily="34" charset="-122"/>
                  </a:rPr>
                  <a:t>概况关键词这里</a:t>
                </a:r>
                <a:endParaRPr lang="zh-CN" altLang="en-US" sz="2000" b="1" dirty="0">
                  <a:solidFill>
                    <a:srgbClr val="031F37"/>
                  </a:solidFill>
                  <a:ea typeface="微软雅黑" panose="020B0503020204020204" pitchFamily="34" charset="-122"/>
                </a:endParaRPr>
              </a:p>
            </p:txBody>
          </p:sp>
        </p:grpSp>
        <p:pic>
          <p:nvPicPr>
            <p:cNvPr id="16"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1088" y="1997804"/>
              <a:ext cx="2634832" cy="1951554"/>
            </a:xfrm>
            <a:prstGeom prst="rect">
              <a:avLst/>
            </a:prstGeom>
          </p:spPr>
        </p:pic>
      </p:grpSp>
      <p:grpSp>
        <p:nvGrpSpPr>
          <p:cNvPr id="19" name="组合 18"/>
          <p:cNvGrpSpPr/>
          <p:nvPr/>
        </p:nvGrpSpPr>
        <p:grpSpPr>
          <a:xfrm>
            <a:off x="8382197" y="1794310"/>
            <a:ext cx="3009900" cy="3810000"/>
            <a:chOff x="8382197" y="1794310"/>
            <a:chExt cx="3009900" cy="3810000"/>
          </a:xfrm>
        </p:grpSpPr>
        <p:grpSp>
          <p:nvGrpSpPr>
            <p:cNvPr id="77" name="组合 76"/>
            <p:cNvGrpSpPr/>
            <p:nvPr/>
          </p:nvGrpSpPr>
          <p:grpSpPr>
            <a:xfrm>
              <a:off x="8382197" y="1794310"/>
              <a:ext cx="3009900" cy="3810000"/>
              <a:chOff x="1181100" y="1562100"/>
              <a:chExt cx="3009900" cy="3810000"/>
            </a:xfrm>
          </p:grpSpPr>
          <p:sp>
            <p:nvSpPr>
              <p:cNvPr id="78" name="矩形 77"/>
              <p:cNvSpPr/>
              <p:nvPr/>
            </p:nvSpPr>
            <p:spPr>
              <a:xfrm>
                <a:off x="1181100" y="1562100"/>
                <a:ext cx="3009900" cy="38100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31F37"/>
                  </a:solidFill>
                  <a:ea typeface="微软雅黑" panose="020B0503020204020204" pitchFamily="34" charset="-122"/>
                </a:endParaRPr>
              </a:p>
            </p:txBody>
          </p:sp>
          <p:sp>
            <p:nvSpPr>
              <p:cNvPr id="80" name="矩形 79"/>
              <p:cNvSpPr/>
              <p:nvPr/>
            </p:nvSpPr>
            <p:spPr>
              <a:xfrm>
                <a:off x="1410146" y="4292971"/>
                <a:ext cx="2551807" cy="70057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400" dirty="0">
                    <a:solidFill>
                      <a:srgbClr val="031F37"/>
                    </a:solidFill>
                    <a:ea typeface="微软雅黑" panose="020B0503020204020204" pitchFamily="34" charset="-122"/>
                  </a:rPr>
                  <a:t>说明所担负的具体职责，表明自己对本职责的认识。</a:t>
                </a:r>
                <a:endParaRPr lang="zh-CN" altLang="en-US" sz="1400" dirty="0">
                  <a:solidFill>
                    <a:srgbClr val="031F37"/>
                  </a:solidFill>
                  <a:ea typeface="微软雅黑" panose="020B0503020204020204" pitchFamily="34" charset="-122"/>
                </a:endParaRPr>
              </a:p>
            </p:txBody>
          </p:sp>
          <p:sp>
            <p:nvSpPr>
              <p:cNvPr id="81" name="矩形 80"/>
              <p:cNvSpPr/>
              <p:nvPr/>
            </p:nvSpPr>
            <p:spPr>
              <a:xfrm>
                <a:off x="1347042" y="3740007"/>
                <a:ext cx="2551807" cy="49962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2000" b="1" dirty="0">
                    <a:solidFill>
                      <a:srgbClr val="031F37"/>
                    </a:solidFill>
                    <a:ea typeface="微软雅黑" panose="020B0503020204020204" pitchFamily="34" charset="-122"/>
                  </a:rPr>
                  <a:t>概况关键词这里</a:t>
                </a:r>
                <a:endParaRPr lang="zh-CN" altLang="en-US" sz="2000" b="1" dirty="0">
                  <a:solidFill>
                    <a:srgbClr val="031F37"/>
                  </a:solidFill>
                  <a:ea typeface="微软雅黑" panose="020B0503020204020204" pitchFamily="34" charset="-122"/>
                </a:endParaRPr>
              </a:p>
            </p:txBody>
          </p:sp>
        </p:grpSp>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1243" y="2012734"/>
              <a:ext cx="2612820" cy="1801277"/>
            </a:xfrm>
            <a:prstGeom prst="rect">
              <a:avLst/>
            </a:prstGeom>
          </p:spPr>
        </p:pic>
      </p:gr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43649" y="595771"/>
            <a:ext cx="10806667" cy="340502"/>
            <a:chOff x="743649" y="595771"/>
            <a:chExt cx="10806667" cy="340502"/>
          </a:xfrm>
          <a:solidFill>
            <a:srgbClr val="031F37"/>
          </a:solidFill>
        </p:grpSpPr>
        <p:cxnSp>
          <p:nvCxnSpPr>
            <p:cNvPr id="6" name="直接连接符 5"/>
            <p:cNvCxnSpPr/>
            <p:nvPr/>
          </p:nvCxnSpPr>
          <p:spPr>
            <a:xfrm>
              <a:off x="1388968" y="936273"/>
              <a:ext cx="10161348" cy="0"/>
            </a:xfrm>
            <a:prstGeom prst="line">
              <a:avLst/>
            </a:prstGeom>
            <a:grpFill/>
            <a:ln>
              <a:solidFill>
                <a:srgbClr val="031F37"/>
              </a:solidFill>
            </a:ln>
          </p:spPr>
          <p:style>
            <a:lnRef idx="1">
              <a:schemeClr val="accent1"/>
            </a:lnRef>
            <a:fillRef idx="0">
              <a:schemeClr val="accent1"/>
            </a:fillRef>
            <a:effectRef idx="0">
              <a:schemeClr val="accent1"/>
            </a:effectRef>
            <a:fontRef idx="minor">
              <a:schemeClr val="tx1"/>
            </a:fontRef>
          </p:style>
        </p:cxnSp>
        <p:grpSp>
          <p:nvGrpSpPr>
            <p:cNvPr id="7" name="Group 7"/>
            <p:cNvGrpSpPr/>
            <p:nvPr/>
          </p:nvGrpSpPr>
          <p:grpSpPr bwMode="auto">
            <a:xfrm>
              <a:off x="743649" y="595771"/>
              <a:ext cx="645319" cy="340502"/>
              <a:chOff x="0" y="0"/>
              <a:chExt cx="1041399" cy="549275"/>
            </a:xfrm>
            <a:grpFill/>
          </p:grpSpPr>
          <p:sp>
            <p:nvSpPr>
              <p:cNvPr id="8" name="Freeform 16"/>
              <p:cNvSpPr/>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sp>
            <p:nvSpPr>
              <p:cNvPr id="9" name="Freeform 17"/>
              <p:cNvSpPr/>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rgbClr val="031F37"/>
                  </a:solidFill>
                  <a:ea typeface="微软雅黑" panose="020B0503020204020204" pitchFamily="34" charset="-122"/>
                </a:endParaRPr>
              </a:p>
            </p:txBody>
          </p:sp>
          <p:sp>
            <p:nvSpPr>
              <p:cNvPr id="10" name="Freeform 18"/>
              <p:cNvSpPr/>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grpSp>
      </p:grpSp>
      <p:sp>
        <p:nvSpPr>
          <p:cNvPr id="13" name="矩形 12"/>
          <p:cNvSpPr/>
          <p:nvPr/>
        </p:nvSpPr>
        <p:spPr>
          <a:xfrm rot="10800000" flipV="1">
            <a:off x="1586695" y="436136"/>
            <a:ext cx="3213905" cy="500137"/>
          </a:xfrm>
          <a:prstGeom prst="rect">
            <a:avLst/>
          </a:prstGeom>
          <a:ln w="15875">
            <a:noFill/>
          </a:ln>
        </p:spPr>
        <p:txBody>
          <a:bodyPr wrap="square" lIns="68580" tIns="34290" rIns="68580" bIns="3429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dirty="0">
                <a:solidFill>
                  <a:srgbClr val="031F37"/>
                </a:solidFill>
                <a:ea typeface="微软雅黑" panose="020B0503020204020204" pitchFamily="34" charset="-122"/>
                <a:cs typeface="+mn-ea"/>
              </a:rPr>
              <a:t>工作存在不足之处</a:t>
            </a:r>
            <a:endParaRPr lang="en-GB" altLang="zh-CN" sz="2800" b="1" dirty="0">
              <a:solidFill>
                <a:srgbClr val="031F37"/>
              </a:solidFill>
              <a:ea typeface="微软雅黑" panose="020B0503020204020204" pitchFamily="34" charset="-122"/>
              <a:cs typeface="+mn-ea"/>
            </a:endParaRPr>
          </a:p>
        </p:txBody>
      </p:sp>
      <p:grpSp>
        <p:nvGrpSpPr>
          <p:cNvPr id="2" name="组合 1"/>
          <p:cNvGrpSpPr/>
          <p:nvPr/>
        </p:nvGrpSpPr>
        <p:grpSpPr>
          <a:xfrm>
            <a:off x="1586695" y="1734928"/>
            <a:ext cx="1840230" cy="1840230"/>
            <a:chOff x="1586695" y="1734928"/>
            <a:chExt cx="1840230" cy="1840230"/>
          </a:xfrm>
        </p:grpSpPr>
        <p:sp>
          <p:nvSpPr>
            <p:cNvPr id="52" name="椭圆 51"/>
            <p:cNvSpPr/>
            <p:nvPr/>
          </p:nvSpPr>
          <p:spPr>
            <a:xfrm>
              <a:off x="1586695" y="1734928"/>
              <a:ext cx="1840230" cy="1840230"/>
            </a:xfrm>
            <a:prstGeom prst="ellipse">
              <a:avLst/>
            </a:prstGeom>
            <a:solidFill>
              <a:srgbClr val="031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0965" algn="l" defTabSz="913765" rtl="0" eaLnBrk="1" latinLnBrk="0" hangingPunct="1">
                <a:defRPr sz="1800" kern="1200">
                  <a:solidFill>
                    <a:schemeClr val="lt1"/>
                  </a:solidFill>
                  <a:latin typeface="+mn-lt"/>
                  <a:ea typeface="+mn-ea"/>
                  <a:cs typeface="+mn-cs"/>
                </a:defRPr>
              </a:lvl4pPr>
              <a:lvl5pPr marL="1828165" algn="l" defTabSz="913765" rtl="0" eaLnBrk="1" latinLnBrk="0" hangingPunct="1">
                <a:defRPr sz="1800" kern="1200">
                  <a:solidFill>
                    <a:schemeClr val="lt1"/>
                  </a:solidFill>
                  <a:latin typeface="+mn-lt"/>
                  <a:ea typeface="+mn-ea"/>
                  <a:cs typeface="+mn-cs"/>
                </a:defRPr>
              </a:lvl5pPr>
              <a:lvl6pPr marL="2285365" algn="l" defTabSz="913765" rtl="0" eaLnBrk="1" latinLnBrk="0" hangingPunct="1">
                <a:defRPr sz="1800" kern="1200">
                  <a:solidFill>
                    <a:schemeClr val="lt1"/>
                  </a:solidFill>
                  <a:latin typeface="+mn-lt"/>
                  <a:ea typeface="+mn-ea"/>
                  <a:cs typeface="+mn-cs"/>
                </a:defRPr>
              </a:lvl6pPr>
              <a:lvl7pPr marL="2742565" algn="l" defTabSz="913765" rtl="0" eaLnBrk="1" latinLnBrk="0" hangingPunct="1">
                <a:defRPr sz="1800" kern="1200">
                  <a:solidFill>
                    <a:schemeClr val="lt1"/>
                  </a:solidFill>
                  <a:latin typeface="+mn-lt"/>
                  <a:ea typeface="+mn-ea"/>
                  <a:cs typeface="+mn-cs"/>
                </a:defRPr>
              </a:lvl7pPr>
              <a:lvl8pPr marL="3199130" algn="l" defTabSz="913765" rtl="0" eaLnBrk="1" latinLnBrk="0" hangingPunct="1">
                <a:defRPr sz="1800" kern="1200">
                  <a:solidFill>
                    <a:schemeClr val="lt1"/>
                  </a:solidFill>
                  <a:latin typeface="+mn-lt"/>
                  <a:ea typeface="+mn-ea"/>
                  <a:cs typeface="+mn-cs"/>
                </a:defRPr>
              </a:lvl8pPr>
              <a:lvl9pPr marL="3656330" algn="l" defTabSz="913765" rtl="0" eaLnBrk="1" latinLnBrk="0" hangingPunct="1">
                <a:defRPr sz="1800" kern="1200">
                  <a:solidFill>
                    <a:schemeClr val="lt1"/>
                  </a:solidFill>
                  <a:latin typeface="+mn-lt"/>
                  <a:ea typeface="+mn-ea"/>
                  <a:cs typeface="+mn-cs"/>
                </a:defRPr>
              </a:lvl9pPr>
            </a:lstStyle>
            <a:p>
              <a:pPr algn="ctr"/>
              <a:endParaRPr lang="zh-CN" altLang="en-US">
                <a:solidFill>
                  <a:srgbClr val="031F37"/>
                </a:solidFill>
                <a:ea typeface="微软雅黑" panose="020B0503020204020204" pitchFamily="34" charset="-122"/>
                <a:cs typeface="+mn-ea"/>
              </a:endParaRPr>
            </a:p>
          </p:txBody>
        </p:sp>
        <p:sp>
          <p:nvSpPr>
            <p:cNvPr id="56" name="Freeform 192"/>
            <p:cNvSpPr>
              <a:spLocks noEditPoints="1"/>
            </p:cNvSpPr>
            <p:nvPr/>
          </p:nvSpPr>
          <p:spPr bwMode="auto">
            <a:xfrm>
              <a:off x="2186365" y="2401938"/>
              <a:ext cx="640889" cy="506209"/>
            </a:xfrm>
            <a:custGeom>
              <a:avLst/>
              <a:gdLst>
                <a:gd name="T0" fmla="*/ 115 w 551"/>
                <a:gd name="T1" fmla="*/ 82 h 438"/>
                <a:gd name="T2" fmla="*/ 20 w 551"/>
                <a:gd name="T3" fmla="*/ 115 h 438"/>
                <a:gd name="T4" fmla="*/ 115 w 551"/>
                <a:gd name="T5" fmla="*/ 115 h 438"/>
                <a:gd name="T6" fmla="*/ 56 w 551"/>
                <a:gd name="T7" fmla="*/ 283 h 438"/>
                <a:gd name="T8" fmla="*/ 34 w 551"/>
                <a:gd name="T9" fmla="*/ 294 h 438"/>
                <a:gd name="T10" fmla="*/ 23 w 551"/>
                <a:gd name="T11" fmla="*/ 316 h 438"/>
                <a:gd name="T12" fmla="*/ 25 w 551"/>
                <a:gd name="T13" fmla="*/ 343 h 438"/>
                <a:gd name="T14" fmla="*/ 41 w 551"/>
                <a:gd name="T15" fmla="*/ 362 h 438"/>
                <a:gd name="T16" fmla="*/ 66 w 551"/>
                <a:gd name="T17" fmla="*/ 370 h 438"/>
                <a:gd name="T18" fmla="*/ 90 w 551"/>
                <a:gd name="T19" fmla="*/ 362 h 438"/>
                <a:gd name="T20" fmla="*/ 105 w 551"/>
                <a:gd name="T21" fmla="*/ 343 h 438"/>
                <a:gd name="T22" fmla="*/ 109 w 551"/>
                <a:gd name="T23" fmla="*/ 316 h 438"/>
                <a:gd name="T24" fmla="*/ 96 w 551"/>
                <a:gd name="T25" fmla="*/ 294 h 438"/>
                <a:gd name="T26" fmla="*/ 74 w 551"/>
                <a:gd name="T27" fmla="*/ 283 h 438"/>
                <a:gd name="T28" fmla="*/ 171 w 551"/>
                <a:gd name="T29" fmla="*/ 50 h 438"/>
                <a:gd name="T30" fmla="*/ 266 w 551"/>
                <a:gd name="T31" fmla="*/ 50 h 438"/>
                <a:gd name="T32" fmla="*/ 171 w 551"/>
                <a:gd name="T33" fmla="*/ 145 h 438"/>
                <a:gd name="T34" fmla="*/ 171 w 551"/>
                <a:gd name="T35" fmla="*/ 115 h 438"/>
                <a:gd name="T36" fmla="*/ 199 w 551"/>
                <a:gd name="T37" fmla="*/ 285 h 438"/>
                <a:gd name="T38" fmla="*/ 180 w 551"/>
                <a:gd name="T39" fmla="*/ 301 h 438"/>
                <a:gd name="T40" fmla="*/ 172 w 551"/>
                <a:gd name="T41" fmla="*/ 326 h 438"/>
                <a:gd name="T42" fmla="*/ 180 w 551"/>
                <a:gd name="T43" fmla="*/ 350 h 438"/>
                <a:gd name="T44" fmla="*/ 199 w 551"/>
                <a:gd name="T45" fmla="*/ 367 h 438"/>
                <a:gd name="T46" fmla="*/ 226 w 551"/>
                <a:gd name="T47" fmla="*/ 369 h 438"/>
                <a:gd name="T48" fmla="*/ 248 w 551"/>
                <a:gd name="T49" fmla="*/ 356 h 438"/>
                <a:gd name="T50" fmla="*/ 259 w 551"/>
                <a:gd name="T51" fmla="*/ 334 h 438"/>
                <a:gd name="T52" fmla="*/ 257 w 551"/>
                <a:gd name="T53" fmla="*/ 308 h 438"/>
                <a:gd name="T54" fmla="*/ 241 w 551"/>
                <a:gd name="T55" fmla="*/ 290 h 438"/>
                <a:gd name="T56" fmla="*/ 216 w 551"/>
                <a:gd name="T57" fmla="*/ 281 h 438"/>
                <a:gd name="T58" fmla="*/ 283 w 551"/>
                <a:gd name="T59" fmla="*/ 427 h 438"/>
                <a:gd name="T60" fmla="*/ 322 w 551"/>
                <a:gd name="T61" fmla="*/ 75 h 438"/>
                <a:gd name="T62" fmla="*/ 413 w 551"/>
                <a:gd name="T63" fmla="*/ 43 h 438"/>
                <a:gd name="T64" fmla="*/ 353 w 551"/>
                <a:gd name="T65" fmla="*/ 164 h 438"/>
                <a:gd name="T66" fmla="*/ 343 w 551"/>
                <a:gd name="T67" fmla="*/ 136 h 438"/>
                <a:gd name="T68" fmla="*/ 425 w 551"/>
                <a:gd name="T69" fmla="*/ 287 h 438"/>
                <a:gd name="T70" fmla="*/ 412 w 551"/>
                <a:gd name="T71" fmla="*/ 308 h 438"/>
                <a:gd name="T72" fmla="*/ 413 w 551"/>
                <a:gd name="T73" fmla="*/ 334 h 438"/>
                <a:gd name="T74" fmla="*/ 429 w 551"/>
                <a:gd name="T75" fmla="*/ 355 h 438"/>
                <a:gd name="T76" fmla="*/ 452 w 551"/>
                <a:gd name="T77" fmla="*/ 364 h 438"/>
                <a:gd name="T78" fmla="*/ 476 w 551"/>
                <a:gd name="T79" fmla="*/ 358 h 438"/>
                <a:gd name="T80" fmla="*/ 494 w 551"/>
                <a:gd name="T81" fmla="*/ 340 h 438"/>
                <a:gd name="T82" fmla="*/ 499 w 551"/>
                <a:gd name="T83" fmla="*/ 315 h 438"/>
                <a:gd name="T84" fmla="*/ 487 w 551"/>
                <a:gd name="T85" fmla="*/ 291 h 438"/>
                <a:gd name="T86" fmla="*/ 466 w 551"/>
                <a:gd name="T87" fmla="*/ 278 h 438"/>
                <a:gd name="T88" fmla="*/ 440 w 551"/>
                <a:gd name="T89" fmla="*/ 279 h 438"/>
                <a:gd name="T90" fmla="*/ 416 w 551"/>
                <a:gd name="T91" fmla="*/ 0 h 438"/>
                <a:gd name="T92" fmla="*/ 291 w 551"/>
                <a:gd name="T93" fmla="*/ 43 h 438"/>
                <a:gd name="T94" fmla="*/ 132 w 551"/>
                <a:gd name="T95" fmla="*/ 427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51" h="438">
                  <a:moveTo>
                    <a:pt x="20" y="50"/>
                  </a:moveTo>
                  <a:lnTo>
                    <a:pt x="20" y="82"/>
                  </a:lnTo>
                  <a:lnTo>
                    <a:pt x="115" y="82"/>
                  </a:lnTo>
                  <a:lnTo>
                    <a:pt x="115" y="50"/>
                  </a:lnTo>
                  <a:lnTo>
                    <a:pt x="20" y="50"/>
                  </a:lnTo>
                  <a:close/>
                  <a:moveTo>
                    <a:pt x="20" y="115"/>
                  </a:moveTo>
                  <a:lnTo>
                    <a:pt x="20" y="145"/>
                  </a:lnTo>
                  <a:lnTo>
                    <a:pt x="115" y="145"/>
                  </a:lnTo>
                  <a:lnTo>
                    <a:pt x="115" y="115"/>
                  </a:lnTo>
                  <a:lnTo>
                    <a:pt x="20" y="115"/>
                  </a:lnTo>
                  <a:close/>
                  <a:moveTo>
                    <a:pt x="66" y="281"/>
                  </a:moveTo>
                  <a:lnTo>
                    <a:pt x="56" y="283"/>
                  </a:lnTo>
                  <a:lnTo>
                    <a:pt x="48" y="285"/>
                  </a:lnTo>
                  <a:lnTo>
                    <a:pt x="41" y="290"/>
                  </a:lnTo>
                  <a:lnTo>
                    <a:pt x="34" y="294"/>
                  </a:lnTo>
                  <a:lnTo>
                    <a:pt x="30" y="301"/>
                  </a:lnTo>
                  <a:lnTo>
                    <a:pt x="25" y="308"/>
                  </a:lnTo>
                  <a:lnTo>
                    <a:pt x="23" y="316"/>
                  </a:lnTo>
                  <a:lnTo>
                    <a:pt x="21" y="326"/>
                  </a:lnTo>
                  <a:lnTo>
                    <a:pt x="23" y="334"/>
                  </a:lnTo>
                  <a:lnTo>
                    <a:pt x="25" y="343"/>
                  </a:lnTo>
                  <a:lnTo>
                    <a:pt x="30" y="350"/>
                  </a:lnTo>
                  <a:lnTo>
                    <a:pt x="34" y="356"/>
                  </a:lnTo>
                  <a:lnTo>
                    <a:pt x="41" y="362"/>
                  </a:lnTo>
                  <a:lnTo>
                    <a:pt x="48" y="367"/>
                  </a:lnTo>
                  <a:lnTo>
                    <a:pt x="56" y="369"/>
                  </a:lnTo>
                  <a:lnTo>
                    <a:pt x="66" y="370"/>
                  </a:lnTo>
                  <a:lnTo>
                    <a:pt x="74" y="369"/>
                  </a:lnTo>
                  <a:lnTo>
                    <a:pt x="82" y="367"/>
                  </a:lnTo>
                  <a:lnTo>
                    <a:pt x="90" y="362"/>
                  </a:lnTo>
                  <a:lnTo>
                    <a:pt x="96" y="356"/>
                  </a:lnTo>
                  <a:lnTo>
                    <a:pt x="102" y="350"/>
                  </a:lnTo>
                  <a:lnTo>
                    <a:pt x="105" y="343"/>
                  </a:lnTo>
                  <a:lnTo>
                    <a:pt x="109" y="334"/>
                  </a:lnTo>
                  <a:lnTo>
                    <a:pt x="109" y="326"/>
                  </a:lnTo>
                  <a:lnTo>
                    <a:pt x="109" y="316"/>
                  </a:lnTo>
                  <a:lnTo>
                    <a:pt x="105" y="308"/>
                  </a:lnTo>
                  <a:lnTo>
                    <a:pt x="102" y="301"/>
                  </a:lnTo>
                  <a:lnTo>
                    <a:pt x="96" y="294"/>
                  </a:lnTo>
                  <a:lnTo>
                    <a:pt x="90" y="290"/>
                  </a:lnTo>
                  <a:lnTo>
                    <a:pt x="82" y="285"/>
                  </a:lnTo>
                  <a:lnTo>
                    <a:pt x="74" y="283"/>
                  </a:lnTo>
                  <a:lnTo>
                    <a:pt x="66" y="281"/>
                  </a:lnTo>
                  <a:lnTo>
                    <a:pt x="66" y="281"/>
                  </a:lnTo>
                  <a:close/>
                  <a:moveTo>
                    <a:pt x="171" y="50"/>
                  </a:moveTo>
                  <a:lnTo>
                    <a:pt x="171" y="82"/>
                  </a:lnTo>
                  <a:lnTo>
                    <a:pt x="266" y="82"/>
                  </a:lnTo>
                  <a:lnTo>
                    <a:pt x="266" y="50"/>
                  </a:lnTo>
                  <a:lnTo>
                    <a:pt x="171" y="50"/>
                  </a:lnTo>
                  <a:close/>
                  <a:moveTo>
                    <a:pt x="171" y="115"/>
                  </a:moveTo>
                  <a:lnTo>
                    <a:pt x="171" y="145"/>
                  </a:lnTo>
                  <a:lnTo>
                    <a:pt x="266" y="145"/>
                  </a:lnTo>
                  <a:lnTo>
                    <a:pt x="266" y="115"/>
                  </a:lnTo>
                  <a:lnTo>
                    <a:pt x="171" y="115"/>
                  </a:lnTo>
                  <a:close/>
                  <a:moveTo>
                    <a:pt x="216" y="281"/>
                  </a:moveTo>
                  <a:lnTo>
                    <a:pt x="208" y="283"/>
                  </a:lnTo>
                  <a:lnTo>
                    <a:pt x="199" y="285"/>
                  </a:lnTo>
                  <a:lnTo>
                    <a:pt x="192" y="290"/>
                  </a:lnTo>
                  <a:lnTo>
                    <a:pt x="186" y="294"/>
                  </a:lnTo>
                  <a:lnTo>
                    <a:pt x="180" y="301"/>
                  </a:lnTo>
                  <a:lnTo>
                    <a:pt x="175" y="308"/>
                  </a:lnTo>
                  <a:lnTo>
                    <a:pt x="173" y="316"/>
                  </a:lnTo>
                  <a:lnTo>
                    <a:pt x="172" y="326"/>
                  </a:lnTo>
                  <a:lnTo>
                    <a:pt x="173" y="334"/>
                  </a:lnTo>
                  <a:lnTo>
                    <a:pt x="175" y="343"/>
                  </a:lnTo>
                  <a:lnTo>
                    <a:pt x="180" y="350"/>
                  </a:lnTo>
                  <a:lnTo>
                    <a:pt x="186" y="356"/>
                  </a:lnTo>
                  <a:lnTo>
                    <a:pt x="192" y="362"/>
                  </a:lnTo>
                  <a:lnTo>
                    <a:pt x="199" y="367"/>
                  </a:lnTo>
                  <a:lnTo>
                    <a:pt x="208" y="369"/>
                  </a:lnTo>
                  <a:lnTo>
                    <a:pt x="216" y="370"/>
                  </a:lnTo>
                  <a:lnTo>
                    <a:pt x="226" y="369"/>
                  </a:lnTo>
                  <a:lnTo>
                    <a:pt x="234" y="367"/>
                  </a:lnTo>
                  <a:lnTo>
                    <a:pt x="241" y="362"/>
                  </a:lnTo>
                  <a:lnTo>
                    <a:pt x="248" y="356"/>
                  </a:lnTo>
                  <a:lnTo>
                    <a:pt x="252" y="350"/>
                  </a:lnTo>
                  <a:lnTo>
                    <a:pt x="257" y="343"/>
                  </a:lnTo>
                  <a:lnTo>
                    <a:pt x="259" y="334"/>
                  </a:lnTo>
                  <a:lnTo>
                    <a:pt x="261" y="326"/>
                  </a:lnTo>
                  <a:lnTo>
                    <a:pt x="259" y="316"/>
                  </a:lnTo>
                  <a:lnTo>
                    <a:pt x="257" y="308"/>
                  </a:lnTo>
                  <a:lnTo>
                    <a:pt x="252" y="301"/>
                  </a:lnTo>
                  <a:lnTo>
                    <a:pt x="248" y="294"/>
                  </a:lnTo>
                  <a:lnTo>
                    <a:pt x="241" y="290"/>
                  </a:lnTo>
                  <a:lnTo>
                    <a:pt x="234" y="285"/>
                  </a:lnTo>
                  <a:lnTo>
                    <a:pt x="226" y="283"/>
                  </a:lnTo>
                  <a:lnTo>
                    <a:pt x="216" y="281"/>
                  </a:lnTo>
                  <a:close/>
                  <a:moveTo>
                    <a:pt x="152" y="11"/>
                  </a:moveTo>
                  <a:lnTo>
                    <a:pt x="283" y="11"/>
                  </a:lnTo>
                  <a:lnTo>
                    <a:pt x="283" y="427"/>
                  </a:lnTo>
                  <a:lnTo>
                    <a:pt x="152" y="427"/>
                  </a:lnTo>
                  <a:lnTo>
                    <a:pt x="152" y="11"/>
                  </a:lnTo>
                  <a:close/>
                  <a:moveTo>
                    <a:pt x="322" y="75"/>
                  </a:moveTo>
                  <a:lnTo>
                    <a:pt x="333" y="104"/>
                  </a:lnTo>
                  <a:lnTo>
                    <a:pt x="423" y="73"/>
                  </a:lnTo>
                  <a:lnTo>
                    <a:pt x="413" y="43"/>
                  </a:lnTo>
                  <a:lnTo>
                    <a:pt x="322" y="75"/>
                  </a:lnTo>
                  <a:close/>
                  <a:moveTo>
                    <a:pt x="343" y="136"/>
                  </a:moveTo>
                  <a:lnTo>
                    <a:pt x="353" y="164"/>
                  </a:lnTo>
                  <a:lnTo>
                    <a:pt x="444" y="133"/>
                  </a:lnTo>
                  <a:lnTo>
                    <a:pt x="433" y="104"/>
                  </a:lnTo>
                  <a:lnTo>
                    <a:pt x="343" y="136"/>
                  </a:lnTo>
                  <a:close/>
                  <a:moveTo>
                    <a:pt x="440" y="279"/>
                  </a:moveTo>
                  <a:lnTo>
                    <a:pt x="432" y="283"/>
                  </a:lnTo>
                  <a:lnTo>
                    <a:pt x="425" y="287"/>
                  </a:lnTo>
                  <a:lnTo>
                    <a:pt x="419" y="294"/>
                  </a:lnTo>
                  <a:lnTo>
                    <a:pt x="415" y="301"/>
                  </a:lnTo>
                  <a:lnTo>
                    <a:pt x="412" y="308"/>
                  </a:lnTo>
                  <a:lnTo>
                    <a:pt x="411" y="318"/>
                  </a:lnTo>
                  <a:lnTo>
                    <a:pt x="411" y="326"/>
                  </a:lnTo>
                  <a:lnTo>
                    <a:pt x="413" y="334"/>
                  </a:lnTo>
                  <a:lnTo>
                    <a:pt x="417" y="342"/>
                  </a:lnTo>
                  <a:lnTo>
                    <a:pt x="422" y="349"/>
                  </a:lnTo>
                  <a:lnTo>
                    <a:pt x="429" y="355"/>
                  </a:lnTo>
                  <a:lnTo>
                    <a:pt x="436" y="360"/>
                  </a:lnTo>
                  <a:lnTo>
                    <a:pt x="443" y="363"/>
                  </a:lnTo>
                  <a:lnTo>
                    <a:pt x="452" y="364"/>
                  </a:lnTo>
                  <a:lnTo>
                    <a:pt x="460" y="364"/>
                  </a:lnTo>
                  <a:lnTo>
                    <a:pt x="468" y="362"/>
                  </a:lnTo>
                  <a:lnTo>
                    <a:pt x="476" y="358"/>
                  </a:lnTo>
                  <a:lnTo>
                    <a:pt x="483" y="353"/>
                  </a:lnTo>
                  <a:lnTo>
                    <a:pt x="489" y="347"/>
                  </a:lnTo>
                  <a:lnTo>
                    <a:pt x="494" y="340"/>
                  </a:lnTo>
                  <a:lnTo>
                    <a:pt x="497" y="332"/>
                  </a:lnTo>
                  <a:lnTo>
                    <a:pt x="499" y="323"/>
                  </a:lnTo>
                  <a:lnTo>
                    <a:pt x="499" y="315"/>
                  </a:lnTo>
                  <a:lnTo>
                    <a:pt x="496" y="306"/>
                  </a:lnTo>
                  <a:lnTo>
                    <a:pt x="493" y="298"/>
                  </a:lnTo>
                  <a:lnTo>
                    <a:pt x="487" y="291"/>
                  </a:lnTo>
                  <a:lnTo>
                    <a:pt x="481" y="285"/>
                  </a:lnTo>
                  <a:lnTo>
                    <a:pt x="474" y="280"/>
                  </a:lnTo>
                  <a:lnTo>
                    <a:pt x="466" y="278"/>
                  </a:lnTo>
                  <a:lnTo>
                    <a:pt x="458" y="277"/>
                  </a:lnTo>
                  <a:lnTo>
                    <a:pt x="450" y="277"/>
                  </a:lnTo>
                  <a:lnTo>
                    <a:pt x="440" y="279"/>
                  </a:lnTo>
                  <a:lnTo>
                    <a:pt x="440" y="279"/>
                  </a:lnTo>
                  <a:close/>
                  <a:moveTo>
                    <a:pt x="291" y="43"/>
                  </a:moveTo>
                  <a:lnTo>
                    <a:pt x="416" y="0"/>
                  </a:lnTo>
                  <a:lnTo>
                    <a:pt x="551" y="396"/>
                  </a:lnTo>
                  <a:lnTo>
                    <a:pt x="426" y="438"/>
                  </a:lnTo>
                  <a:lnTo>
                    <a:pt x="291" y="43"/>
                  </a:lnTo>
                  <a:close/>
                  <a:moveTo>
                    <a:pt x="0" y="11"/>
                  </a:moveTo>
                  <a:lnTo>
                    <a:pt x="132" y="11"/>
                  </a:lnTo>
                  <a:lnTo>
                    <a:pt x="132" y="427"/>
                  </a:lnTo>
                  <a:lnTo>
                    <a:pt x="0" y="427"/>
                  </a:lnTo>
                  <a:lnTo>
                    <a:pt x="0" y="11"/>
                  </a:lnTo>
                  <a:close/>
                </a:path>
              </a:pathLst>
            </a:custGeom>
            <a:solidFill>
              <a:schemeClr val="bg1"/>
            </a:solidFill>
            <a:ln>
              <a:noFill/>
            </a:ln>
          </p:spPr>
          <p:txBody>
            <a:bodyPr vert="horz" wrap="square" lIns="91440" tIns="45720" rIns="91440" bIns="45720" numCol="1" anchor="t" anchorCtr="0" compatLnSpc="1"/>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grpSp>
      <p:grpSp>
        <p:nvGrpSpPr>
          <p:cNvPr id="11" name="组合 10"/>
          <p:cNvGrpSpPr/>
          <p:nvPr/>
        </p:nvGrpSpPr>
        <p:grpSpPr>
          <a:xfrm>
            <a:off x="6345385" y="4269433"/>
            <a:ext cx="1840230" cy="1840230"/>
            <a:chOff x="6345385" y="4269433"/>
            <a:chExt cx="1840230" cy="1840230"/>
          </a:xfrm>
        </p:grpSpPr>
        <p:sp>
          <p:nvSpPr>
            <p:cNvPr id="55" name="椭圆 54"/>
            <p:cNvSpPr/>
            <p:nvPr/>
          </p:nvSpPr>
          <p:spPr>
            <a:xfrm>
              <a:off x="6345385" y="4269433"/>
              <a:ext cx="1840230" cy="1840230"/>
            </a:xfrm>
            <a:prstGeom prst="ellipse">
              <a:avLst/>
            </a:prstGeom>
            <a:solidFill>
              <a:srgbClr val="031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0965" algn="l" defTabSz="913765" rtl="0" eaLnBrk="1" latinLnBrk="0" hangingPunct="1">
                <a:defRPr sz="1800" kern="1200">
                  <a:solidFill>
                    <a:schemeClr val="lt1"/>
                  </a:solidFill>
                  <a:latin typeface="+mn-lt"/>
                  <a:ea typeface="+mn-ea"/>
                  <a:cs typeface="+mn-cs"/>
                </a:defRPr>
              </a:lvl4pPr>
              <a:lvl5pPr marL="1828165" algn="l" defTabSz="913765" rtl="0" eaLnBrk="1" latinLnBrk="0" hangingPunct="1">
                <a:defRPr sz="1800" kern="1200">
                  <a:solidFill>
                    <a:schemeClr val="lt1"/>
                  </a:solidFill>
                  <a:latin typeface="+mn-lt"/>
                  <a:ea typeface="+mn-ea"/>
                  <a:cs typeface="+mn-cs"/>
                </a:defRPr>
              </a:lvl5pPr>
              <a:lvl6pPr marL="2285365" algn="l" defTabSz="913765" rtl="0" eaLnBrk="1" latinLnBrk="0" hangingPunct="1">
                <a:defRPr sz="1800" kern="1200">
                  <a:solidFill>
                    <a:schemeClr val="lt1"/>
                  </a:solidFill>
                  <a:latin typeface="+mn-lt"/>
                  <a:ea typeface="+mn-ea"/>
                  <a:cs typeface="+mn-cs"/>
                </a:defRPr>
              </a:lvl6pPr>
              <a:lvl7pPr marL="2742565" algn="l" defTabSz="913765" rtl="0" eaLnBrk="1" latinLnBrk="0" hangingPunct="1">
                <a:defRPr sz="1800" kern="1200">
                  <a:solidFill>
                    <a:schemeClr val="lt1"/>
                  </a:solidFill>
                  <a:latin typeface="+mn-lt"/>
                  <a:ea typeface="+mn-ea"/>
                  <a:cs typeface="+mn-cs"/>
                </a:defRPr>
              </a:lvl7pPr>
              <a:lvl8pPr marL="3199130" algn="l" defTabSz="913765" rtl="0" eaLnBrk="1" latinLnBrk="0" hangingPunct="1">
                <a:defRPr sz="1800" kern="1200">
                  <a:solidFill>
                    <a:schemeClr val="lt1"/>
                  </a:solidFill>
                  <a:latin typeface="+mn-lt"/>
                  <a:ea typeface="+mn-ea"/>
                  <a:cs typeface="+mn-cs"/>
                </a:defRPr>
              </a:lvl8pPr>
              <a:lvl9pPr marL="3656330" algn="l" defTabSz="913765" rtl="0" eaLnBrk="1" latinLnBrk="0" hangingPunct="1">
                <a:defRPr sz="1800" kern="1200">
                  <a:solidFill>
                    <a:schemeClr val="lt1"/>
                  </a:solidFill>
                  <a:latin typeface="+mn-lt"/>
                  <a:ea typeface="+mn-ea"/>
                  <a:cs typeface="+mn-cs"/>
                </a:defRPr>
              </a:lvl9pPr>
            </a:lstStyle>
            <a:p>
              <a:pPr algn="ctr"/>
              <a:endParaRPr lang="zh-CN" altLang="en-US">
                <a:solidFill>
                  <a:srgbClr val="031F37"/>
                </a:solidFill>
                <a:ea typeface="微软雅黑" panose="020B0503020204020204" pitchFamily="34" charset="-122"/>
                <a:cs typeface="+mn-ea"/>
              </a:endParaRPr>
            </a:p>
          </p:txBody>
        </p:sp>
        <p:sp>
          <p:nvSpPr>
            <p:cNvPr id="57" name="Freeform 198"/>
            <p:cNvSpPr>
              <a:spLocks noEditPoints="1"/>
            </p:cNvSpPr>
            <p:nvPr/>
          </p:nvSpPr>
          <p:spPr bwMode="auto">
            <a:xfrm>
              <a:off x="6958988" y="4971273"/>
              <a:ext cx="613024" cy="589803"/>
            </a:xfrm>
            <a:custGeom>
              <a:avLst/>
              <a:gdLst>
                <a:gd name="T0" fmla="*/ 64 w 526"/>
                <a:gd name="T1" fmla="*/ 45 h 509"/>
                <a:gd name="T2" fmla="*/ 52 w 526"/>
                <a:gd name="T3" fmla="*/ 52 h 509"/>
                <a:gd name="T4" fmla="*/ 46 w 526"/>
                <a:gd name="T5" fmla="*/ 60 h 509"/>
                <a:gd name="T6" fmla="*/ 45 w 526"/>
                <a:gd name="T7" fmla="*/ 328 h 509"/>
                <a:gd name="T8" fmla="*/ 48 w 526"/>
                <a:gd name="T9" fmla="*/ 342 h 509"/>
                <a:gd name="T10" fmla="*/ 60 w 526"/>
                <a:gd name="T11" fmla="*/ 352 h 509"/>
                <a:gd name="T12" fmla="*/ 305 w 526"/>
                <a:gd name="T13" fmla="*/ 354 h 509"/>
                <a:gd name="T14" fmla="*/ 327 w 526"/>
                <a:gd name="T15" fmla="*/ 416 h 509"/>
                <a:gd name="T16" fmla="*/ 376 w 526"/>
                <a:gd name="T17" fmla="*/ 354 h 509"/>
                <a:gd name="T18" fmla="*/ 467 w 526"/>
                <a:gd name="T19" fmla="*/ 352 h 509"/>
                <a:gd name="T20" fmla="*/ 475 w 526"/>
                <a:gd name="T21" fmla="*/ 346 h 509"/>
                <a:gd name="T22" fmla="*/ 482 w 526"/>
                <a:gd name="T23" fmla="*/ 334 h 509"/>
                <a:gd name="T24" fmla="*/ 482 w 526"/>
                <a:gd name="T25" fmla="*/ 65 h 509"/>
                <a:gd name="T26" fmla="*/ 475 w 526"/>
                <a:gd name="T27" fmla="*/ 52 h 509"/>
                <a:gd name="T28" fmla="*/ 462 w 526"/>
                <a:gd name="T29" fmla="*/ 45 h 509"/>
                <a:gd name="T30" fmla="*/ 117 w 526"/>
                <a:gd name="T31" fmla="*/ 140 h 509"/>
                <a:gd name="T32" fmla="*/ 117 w 526"/>
                <a:gd name="T33" fmla="*/ 111 h 509"/>
                <a:gd name="T34" fmla="*/ 417 w 526"/>
                <a:gd name="T35" fmla="*/ 209 h 509"/>
                <a:gd name="T36" fmla="*/ 117 w 526"/>
                <a:gd name="T37" fmla="*/ 255 h 509"/>
                <a:gd name="T38" fmla="*/ 417 w 526"/>
                <a:gd name="T39" fmla="*/ 255 h 509"/>
                <a:gd name="T40" fmla="*/ 458 w 526"/>
                <a:gd name="T41" fmla="*/ 0 h 509"/>
                <a:gd name="T42" fmla="*/ 477 w 526"/>
                <a:gd name="T43" fmla="*/ 3 h 509"/>
                <a:gd name="T44" fmla="*/ 496 w 526"/>
                <a:gd name="T45" fmla="*/ 12 h 509"/>
                <a:gd name="T46" fmla="*/ 510 w 526"/>
                <a:gd name="T47" fmla="*/ 25 h 509"/>
                <a:gd name="T48" fmla="*/ 521 w 526"/>
                <a:gd name="T49" fmla="*/ 42 h 509"/>
                <a:gd name="T50" fmla="*/ 526 w 526"/>
                <a:gd name="T51" fmla="*/ 62 h 509"/>
                <a:gd name="T52" fmla="*/ 526 w 526"/>
                <a:gd name="T53" fmla="*/ 335 h 509"/>
                <a:gd name="T54" fmla="*/ 521 w 526"/>
                <a:gd name="T55" fmla="*/ 355 h 509"/>
                <a:gd name="T56" fmla="*/ 510 w 526"/>
                <a:gd name="T57" fmla="*/ 373 h 509"/>
                <a:gd name="T58" fmla="*/ 501 w 526"/>
                <a:gd name="T59" fmla="*/ 382 h 509"/>
                <a:gd name="T60" fmla="*/ 484 w 526"/>
                <a:gd name="T61" fmla="*/ 392 h 509"/>
                <a:gd name="T62" fmla="*/ 465 w 526"/>
                <a:gd name="T63" fmla="*/ 397 h 509"/>
                <a:gd name="T64" fmla="*/ 323 w 526"/>
                <a:gd name="T65" fmla="*/ 509 h 509"/>
                <a:gd name="T66" fmla="*/ 69 w 526"/>
                <a:gd name="T67" fmla="*/ 397 h 509"/>
                <a:gd name="T68" fmla="*/ 49 w 526"/>
                <a:gd name="T69" fmla="*/ 395 h 509"/>
                <a:gd name="T70" fmla="*/ 31 w 526"/>
                <a:gd name="T71" fmla="*/ 385 h 509"/>
                <a:gd name="T72" fmla="*/ 20 w 526"/>
                <a:gd name="T73" fmla="*/ 377 h 509"/>
                <a:gd name="T74" fmla="*/ 8 w 526"/>
                <a:gd name="T75" fmla="*/ 361 h 509"/>
                <a:gd name="T76" fmla="*/ 1 w 526"/>
                <a:gd name="T77" fmla="*/ 342 h 509"/>
                <a:gd name="T78" fmla="*/ 0 w 526"/>
                <a:gd name="T79" fmla="*/ 69 h 509"/>
                <a:gd name="T80" fmla="*/ 4 w 526"/>
                <a:gd name="T81" fmla="*/ 48 h 509"/>
                <a:gd name="T82" fmla="*/ 12 w 526"/>
                <a:gd name="T83" fmla="*/ 31 h 509"/>
                <a:gd name="T84" fmla="*/ 20 w 526"/>
                <a:gd name="T85" fmla="*/ 20 h 509"/>
                <a:gd name="T86" fmla="*/ 36 w 526"/>
                <a:gd name="T87" fmla="*/ 9 h 509"/>
                <a:gd name="T88" fmla="*/ 55 w 526"/>
                <a:gd name="T89" fmla="*/ 2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26" h="509">
                  <a:moveTo>
                    <a:pt x="458" y="44"/>
                  </a:moveTo>
                  <a:lnTo>
                    <a:pt x="69" y="44"/>
                  </a:lnTo>
                  <a:lnTo>
                    <a:pt x="64" y="45"/>
                  </a:lnTo>
                  <a:lnTo>
                    <a:pt x="60" y="46"/>
                  </a:lnTo>
                  <a:lnTo>
                    <a:pt x="55" y="48"/>
                  </a:lnTo>
                  <a:lnTo>
                    <a:pt x="52" y="52"/>
                  </a:lnTo>
                  <a:lnTo>
                    <a:pt x="52" y="52"/>
                  </a:lnTo>
                  <a:lnTo>
                    <a:pt x="48" y="55"/>
                  </a:lnTo>
                  <a:lnTo>
                    <a:pt x="46" y="60"/>
                  </a:lnTo>
                  <a:lnTo>
                    <a:pt x="45" y="65"/>
                  </a:lnTo>
                  <a:lnTo>
                    <a:pt x="45" y="69"/>
                  </a:lnTo>
                  <a:lnTo>
                    <a:pt x="45" y="328"/>
                  </a:lnTo>
                  <a:lnTo>
                    <a:pt x="45" y="334"/>
                  </a:lnTo>
                  <a:lnTo>
                    <a:pt x="46" y="339"/>
                  </a:lnTo>
                  <a:lnTo>
                    <a:pt x="48" y="342"/>
                  </a:lnTo>
                  <a:lnTo>
                    <a:pt x="52" y="346"/>
                  </a:lnTo>
                  <a:lnTo>
                    <a:pt x="55" y="349"/>
                  </a:lnTo>
                  <a:lnTo>
                    <a:pt x="60" y="352"/>
                  </a:lnTo>
                  <a:lnTo>
                    <a:pt x="64" y="353"/>
                  </a:lnTo>
                  <a:lnTo>
                    <a:pt x="69" y="354"/>
                  </a:lnTo>
                  <a:lnTo>
                    <a:pt x="305" y="354"/>
                  </a:lnTo>
                  <a:lnTo>
                    <a:pt x="327" y="354"/>
                  </a:lnTo>
                  <a:lnTo>
                    <a:pt x="327" y="376"/>
                  </a:lnTo>
                  <a:lnTo>
                    <a:pt x="327" y="416"/>
                  </a:lnTo>
                  <a:lnTo>
                    <a:pt x="356" y="364"/>
                  </a:lnTo>
                  <a:lnTo>
                    <a:pt x="363" y="354"/>
                  </a:lnTo>
                  <a:lnTo>
                    <a:pt x="376" y="354"/>
                  </a:lnTo>
                  <a:lnTo>
                    <a:pt x="458" y="354"/>
                  </a:lnTo>
                  <a:lnTo>
                    <a:pt x="462" y="353"/>
                  </a:lnTo>
                  <a:lnTo>
                    <a:pt x="467" y="352"/>
                  </a:lnTo>
                  <a:lnTo>
                    <a:pt x="472" y="349"/>
                  </a:lnTo>
                  <a:lnTo>
                    <a:pt x="475" y="346"/>
                  </a:lnTo>
                  <a:lnTo>
                    <a:pt x="475" y="346"/>
                  </a:lnTo>
                  <a:lnTo>
                    <a:pt x="477" y="342"/>
                  </a:lnTo>
                  <a:lnTo>
                    <a:pt x="480" y="339"/>
                  </a:lnTo>
                  <a:lnTo>
                    <a:pt x="482" y="334"/>
                  </a:lnTo>
                  <a:lnTo>
                    <a:pt x="482" y="328"/>
                  </a:lnTo>
                  <a:lnTo>
                    <a:pt x="482" y="69"/>
                  </a:lnTo>
                  <a:lnTo>
                    <a:pt x="482" y="65"/>
                  </a:lnTo>
                  <a:lnTo>
                    <a:pt x="480" y="60"/>
                  </a:lnTo>
                  <a:lnTo>
                    <a:pt x="477" y="55"/>
                  </a:lnTo>
                  <a:lnTo>
                    <a:pt x="475" y="52"/>
                  </a:lnTo>
                  <a:lnTo>
                    <a:pt x="472" y="48"/>
                  </a:lnTo>
                  <a:lnTo>
                    <a:pt x="467" y="46"/>
                  </a:lnTo>
                  <a:lnTo>
                    <a:pt x="462" y="45"/>
                  </a:lnTo>
                  <a:lnTo>
                    <a:pt x="458" y="44"/>
                  </a:lnTo>
                  <a:close/>
                  <a:moveTo>
                    <a:pt x="117" y="111"/>
                  </a:moveTo>
                  <a:lnTo>
                    <a:pt x="117" y="140"/>
                  </a:lnTo>
                  <a:lnTo>
                    <a:pt x="417" y="140"/>
                  </a:lnTo>
                  <a:lnTo>
                    <a:pt x="417" y="111"/>
                  </a:lnTo>
                  <a:lnTo>
                    <a:pt x="117" y="111"/>
                  </a:lnTo>
                  <a:close/>
                  <a:moveTo>
                    <a:pt x="117" y="180"/>
                  </a:moveTo>
                  <a:lnTo>
                    <a:pt x="117" y="209"/>
                  </a:lnTo>
                  <a:lnTo>
                    <a:pt x="417" y="209"/>
                  </a:lnTo>
                  <a:lnTo>
                    <a:pt x="417" y="180"/>
                  </a:lnTo>
                  <a:lnTo>
                    <a:pt x="117" y="180"/>
                  </a:lnTo>
                  <a:close/>
                  <a:moveTo>
                    <a:pt x="117" y="255"/>
                  </a:moveTo>
                  <a:lnTo>
                    <a:pt x="117" y="284"/>
                  </a:lnTo>
                  <a:lnTo>
                    <a:pt x="417" y="284"/>
                  </a:lnTo>
                  <a:lnTo>
                    <a:pt x="417" y="255"/>
                  </a:lnTo>
                  <a:lnTo>
                    <a:pt x="117" y="255"/>
                  </a:lnTo>
                  <a:close/>
                  <a:moveTo>
                    <a:pt x="69" y="0"/>
                  </a:moveTo>
                  <a:lnTo>
                    <a:pt x="458" y="0"/>
                  </a:lnTo>
                  <a:lnTo>
                    <a:pt x="465" y="0"/>
                  </a:lnTo>
                  <a:lnTo>
                    <a:pt x="472" y="2"/>
                  </a:lnTo>
                  <a:lnTo>
                    <a:pt x="477" y="3"/>
                  </a:lnTo>
                  <a:lnTo>
                    <a:pt x="484" y="5"/>
                  </a:lnTo>
                  <a:lnTo>
                    <a:pt x="490" y="9"/>
                  </a:lnTo>
                  <a:lnTo>
                    <a:pt x="496" y="12"/>
                  </a:lnTo>
                  <a:lnTo>
                    <a:pt x="501" y="16"/>
                  </a:lnTo>
                  <a:lnTo>
                    <a:pt x="505" y="20"/>
                  </a:lnTo>
                  <a:lnTo>
                    <a:pt x="510" y="25"/>
                  </a:lnTo>
                  <a:lnTo>
                    <a:pt x="515" y="31"/>
                  </a:lnTo>
                  <a:lnTo>
                    <a:pt x="518" y="37"/>
                  </a:lnTo>
                  <a:lnTo>
                    <a:pt x="521" y="42"/>
                  </a:lnTo>
                  <a:lnTo>
                    <a:pt x="523" y="48"/>
                  </a:lnTo>
                  <a:lnTo>
                    <a:pt x="525" y="55"/>
                  </a:lnTo>
                  <a:lnTo>
                    <a:pt x="526" y="62"/>
                  </a:lnTo>
                  <a:lnTo>
                    <a:pt x="526" y="69"/>
                  </a:lnTo>
                  <a:lnTo>
                    <a:pt x="526" y="328"/>
                  </a:lnTo>
                  <a:lnTo>
                    <a:pt x="526" y="335"/>
                  </a:lnTo>
                  <a:lnTo>
                    <a:pt x="525" y="342"/>
                  </a:lnTo>
                  <a:lnTo>
                    <a:pt x="523" y="349"/>
                  </a:lnTo>
                  <a:lnTo>
                    <a:pt x="521" y="355"/>
                  </a:lnTo>
                  <a:lnTo>
                    <a:pt x="518" y="361"/>
                  </a:lnTo>
                  <a:lnTo>
                    <a:pt x="515" y="367"/>
                  </a:lnTo>
                  <a:lnTo>
                    <a:pt x="510" y="373"/>
                  </a:lnTo>
                  <a:lnTo>
                    <a:pt x="505" y="377"/>
                  </a:lnTo>
                  <a:lnTo>
                    <a:pt x="505" y="377"/>
                  </a:lnTo>
                  <a:lnTo>
                    <a:pt x="501" y="382"/>
                  </a:lnTo>
                  <a:lnTo>
                    <a:pt x="496" y="385"/>
                  </a:lnTo>
                  <a:lnTo>
                    <a:pt x="490" y="389"/>
                  </a:lnTo>
                  <a:lnTo>
                    <a:pt x="484" y="392"/>
                  </a:lnTo>
                  <a:lnTo>
                    <a:pt x="477" y="395"/>
                  </a:lnTo>
                  <a:lnTo>
                    <a:pt x="472" y="396"/>
                  </a:lnTo>
                  <a:lnTo>
                    <a:pt x="465" y="397"/>
                  </a:lnTo>
                  <a:lnTo>
                    <a:pt x="458" y="397"/>
                  </a:lnTo>
                  <a:lnTo>
                    <a:pt x="388" y="397"/>
                  </a:lnTo>
                  <a:lnTo>
                    <a:pt x="323" y="509"/>
                  </a:lnTo>
                  <a:lnTo>
                    <a:pt x="283" y="499"/>
                  </a:lnTo>
                  <a:lnTo>
                    <a:pt x="283" y="397"/>
                  </a:lnTo>
                  <a:lnTo>
                    <a:pt x="69" y="397"/>
                  </a:lnTo>
                  <a:lnTo>
                    <a:pt x="62" y="397"/>
                  </a:lnTo>
                  <a:lnTo>
                    <a:pt x="55" y="396"/>
                  </a:lnTo>
                  <a:lnTo>
                    <a:pt x="49" y="395"/>
                  </a:lnTo>
                  <a:lnTo>
                    <a:pt x="42" y="392"/>
                  </a:lnTo>
                  <a:lnTo>
                    <a:pt x="36" y="389"/>
                  </a:lnTo>
                  <a:lnTo>
                    <a:pt x="31" y="385"/>
                  </a:lnTo>
                  <a:lnTo>
                    <a:pt x="26" y="382"/>
                  </a:lnTo>
                  <a:lnTo>
                    <a:pt x="20" y="377"/>
                  </a:lnTo>
                  <a:lnTo>
                    <a:pt x="20" y="377"/>
                  </a:lnTo>
                  <a:lnTo>
                    <a:pt x="17" y="373"/>
                  </a:lnTo>
                  <a:lnTo>
                    <a:pt x="12" y="367"/>
                  </a:lnTo>
                  <a:lnTo>
                    <a:pt x="8" y="361"/>
                  </a:lnTo>
                  <a:lnTo>
                    <a:pt x="6" y="355"/>
                  </a:lnTo>
                  <a:lnTo>
                    <a:pt x="4" y="349"/>
                  </a:lnTo>
                  <a:lnTo>
                    <a:pt x="1" y="342"/>
                  </a:lnTo>
                  <a:lnTo>
                    <a:pt x="0" y="335"/>
                  </a:lnTo>
                  <a:lnTo>
                    <a:pt x="0" y="328"/>
                  </a:lnTo>
                  <a:lnTo>
                    <a:pt x="0" y="69"/>
                  </a:lnTo>
                  <a:lnTo>
                    <a:pt x="0" y="62"/>
                  </a:lnTo>
                  <a:lnTo>
                    <a:pt x="1" y="55"/>
                  </a:lnTo>
                  <a:lnTo>
                    <a:pt x="4" y="48"/>
                  </a:lnTo>
                  <a:lnTo>
                    <a:pt x="6" y="42"/>
                  </a:lnTo>
                  <a:lnTo>
                    <a:pt x="8" y="37"/>
                  </a:lnTo>
                  <a:lnTo>
                    <a:pt x="12" y="31"/>
                  </a:lnTo>
                  <a:lnTo>
                    <a:pt x="17" y="25"/>
                  </a:lnTo>
                  <a:lnTo>
                    <a:pt x="20" y="20"/>
                  </a:lnTo>
                  <a:lnTo>
                    <a:pt x="20" y="20"/>
                  </a:lnTo>
                  <a:lnTo>
                    <a:pt x="26" y="16"/>
                  </a:lnTo>
                  <a:lnTo>
                    <a:pt x="31" y="12"/>
                  </a:lnTo>
                  <a:lnTo>
                    <a:pt x="36" y="9"/>
                  </a:lnTo>
                  <a:lnTo>
                    <a:pt x="42" y="5"/>
                  </a:lnTo>
                  <a:lnTo>
                    <a:pt x="49" y="3"/>
                  </a:lnTo>
                  <a:lnTo>
                    <a:pt x="55" y="2"/>
                  </a:lnTo>
                  <a:lnTo>
                    <a:pt x="62" y="0"/>
                  </a:lnTo>
                  <a:lnTo>
                    <a:pt x="69" y="0"/>
                  </a:lnTo>
                  <a:close/>
                </a:path>
              </a:pathLst>
            </a:custGeom>
            <a:solidFill>
              <a:schemeClr val="bg1"/>
            </a:solidFill>
            <a:ln>
              <a:noFill/>
            </a:ln>
          </p:spPr>
          <p:txBody>
            <a:bodyPr vert="horz" wrap="square" lIns="91440" tIns="45720" rIns="91440" bIns="45720" numCol="1" anchor="t" anchorCtr="0" compatLnSpc="1"/>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grpSp>
      <p:grpSp>
        <p:nvGrpSpPr>
          <p:cNvPr id="5" name="组合 4"/>
          <p:cNvGrpSpPr/>
          <p:nvPr/>
        </p:nvGrpSpPr>
        <p:grpSpPr>
          <a:xfrm>
            <a:off x="6345385" y="1734928"/>
            <a:ext cx="1840230" cy="1840230"/>
            <a:chOff x="6345385" y="1734928"/>
            <a:chExt cx="1840230" cy="1840230"/>
          </a:xfrm>
        </p:grpSpPr>
        <p:sp>
          <p:nvSpPr>
            <p:cNvPr id="53" name="椭圆 52"/>
            <p:cNvSpPr/>
            <p:nvPr/>
          </p:nvSpPr>
          <p:spPr>
            <a:xfrm>
              <a:off x="6345385" y="1734928"/>
              <a:ext cx="1840230" cy="184023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0965" algn="l" defTabSz="913765" rtl="0" eaLnBrk="1" latinLnBrk="0" hangingPunct="1">
                <a:defRPr sz="1800" kern="1200">
                  <a:solidFill>
                    <a:schemeClr val="lt1"/>
                  </a:solidFill>
                  <a:latin typeface="+mn-lt"/>
                  <a:ea typeface="+mn-ea"/>
                  <a:cs typeface="+mn-cs"/>
                </a:defRPr>
              </a:lvl4pPr>
              <a:lvl5pPr marL="1828165" algn="l" defTabSz="913765" rtl="0" eaLnBrk="1" latinLnBrk="0" hangingPunct="1">
                <a:defRPr sz="1800" kern="1200">
                  <a:solidFill>
                    <a:schemeClr val="lt1"/>
                  </a:solidFill>
                  <a:latin typeface="+mn-lt"/>
                  <a:ea typeface="+mn-ea"/>
                  <a:cs typeface="+mn-cs"/>
                </a:defRPr>
              </a:lvl5pPr>
              <a:lvl6pPr marL="2285365" algn="l" defTabSz="913765" rtl="0" eaLnBrk="1" latinLnBrk="0" hangingPunct="1">
                <a:defRPr sz="1800" kern="1200">
                  <a:solidFill>
                    <a:schemeClr val="lt1"/>
                  </a:solidFill>
                  <a:latin typeface="+mn-lt"/>
                  <a:ea typeface="+mn-ea"/>
                  <a:cs typeface="+mn-cs"/>
                </a:defRPr>
              </a:lvl6pPr>
              <a:lvl7pPr marL="2742565" algn="l" defTabSz="913765" rtl="0" eaLnBrk="1" latinLnBrk="0" hangingPunct="1">
                <a:defRPr sz="1800" kern="1200">
                  <a:solidFill>
                    <a:schemeClr val="lt1"/>
                  </a:solidFill>
                  <a:latin typeface="+mn-lt"/>
                  <a:ea typeface="+mn-ea"/>
                  <a:cs typeface="+mn-cs"/>
                </a:defRPr>
              </a:lvl7pPr>
              <a:lvl8pPr marL="3199130" algn="l" defTabSz="913765" rtl="0" eaLnBrk="1" latinLnBrk="0" hangingPunct="1">
                <a:defRPr sz="1800" kern="1200">
                  <a:solidFill>
                    <a:schemeClr val="lt1"/>
                  </a:solidFill>
                  <a:latin typeface="+mn-lt"/>
                  <a:ea typeface="+mn-ea"/>
                  <a:cs typeface="+mn-cs"/>
                </a:defRPr>
              </a:lvl8pPr>
              <a:lvl9pPr marL="3656330" algn="l" defTabSz="913765" rtl="0" eaLnBrk="1" latinLnBrk="0" hangingPunct="1">
                <a:defRPr sz="1800" kern="1200">
                  <a:solidFill>
                    <a:schemeClr val="lt1"/>
                  </a:solidFill>
                  <a:latin typeface="+mn-lt"/>
                  <a:ea typeface="+mn-ea"/>
                  <a:cs typeface="+mn-cs"/>
                </a:defRPr>
              </a:lvl9pPr>
            </a:lstStyle>
            <a:p>
              <a:pPr algn="ctr"/>
              <a:endParaRPr lang="zh-CN" altLang="en-US">
                <a:solidFill>
                  <a:srgbClr val="031F37"/>
                </a:solidFill>
                <a:ea typeface="微软雅黑" panose="020B0503020204020204" pitchFamily="34" charset="-122"/>
                <a:cs typeface="+mn-ea"/>
              </a:endParaRPr>
            </a:p>
          </p:txBody>
        </p:sp>
        <p:sp>
          <p:nvSpPr>
            <p:cNvPr id="58" name="Freeform 234"/>
            <p:cNvSpPr>
              <a:spLocks noEditPoints="1"/>
            </p:cNvSpPr>
            <p:nvPr/>
          </p:nvSpPr>
          <p:spPr bwMode="auto">
            <a:xfrm>
              <a:off x="7003107" y="2401938"/>
              <a:ext cx="524786" cy="659465"/>
            </a:xfrm>
            <a:custGeom>
              <a:avLst/>
              <a:gdLst>
                <a:gd name="T0" fmla="*/ 106 w 452"/>
                <a:gd name="T1" fmla="*/ 121 h 565"/>
                <a:gd name="T2" fmla="*/ 106 w 452"/>
                <a:gd name="T3" fmla="*/ 141 h 565"/>
                <a:gd name="T4" fmla="*/ 348 w 452"/>
                <a:gd name="T5" fmla="*/ 141 h 565"/>
                <a:gd name="T6" fmla="*/ 348 w 452"/>
                <a:gd name="T7" fmla="*/ 121 h 565"/>
                <a:gd name="T8" fmla="*/ 106 w 452"/>
                <a:gd name="T9" fmla="*/ 121 h 565"/>
                <a:gd name="T10" fmla="*/ 106 w 452"/>
                <a:gd name="T11" fmla="*/ 180 h 565"/>
                <a:gd name="T12" fmla="*/ 106 w 452"/>
                <a:gd name="T13" fmla="*/ 200 h 565"/>
                <a:gd name="T14" fmla="*/ 348 w 452"/>
                <a:gd name="T15" fmla="*/ 200 h 565"/>
                <a:gd name="T16" fmla="*/ 348 w 452"/>
                <a:gd name="T17" fmla="*/ 180 h 565"/>
                <a:gd name="T18" fmla="*/ 106 w 452"/>
                <a:gd name="T19" fmla="*/ 180 h 565"/>
                <a:gd name="T20" fmla="*/ 106 w 452"/>
                <a:gd name="T21" fmla="*/ 245 h 565"/>
                <a:gd name="T22" fmla="*/ 106 w 452"/>
                <a:gd name="T23" fmla="*/ 264 h 565"/>
                <a:gd name="T24" fmla="*/ 348 w 452"/>
                <a:gd name="T25" fmla="*/ 264 h 565"/>
                <a:gd name="T26" fmla="*/ 348 w 452"/>
                <a:gd name="T27" fmla="*/ 245 h 565"/>
                <a:gd name="T28" fmla="*/ 106 w 452"/>
                <a:gd name="T29" fmla="*/ 245 h 565"/>
                <a:gd name="T30" fmla="*/ 106 w 452"/>
                <a:gd name="T31" fmla="*/ 304 h 565"/>
                <a:gd name="T32" fmla="*/ 106 w 452"/>
                <a:gd name="T33" fmla="*/ 324 h 565"/>
                <a:gd name="T34" fmla="*/ 348 w 452"/>
                <a:gd name="T35" fmla="*/ 324 h 565"/>
                <a:gd name="T36" fmla="*/ 348 w 452"/>
                <a:gd name="T37" fmla="*/ 304 h 565"/>
                <a:gd name="T38" fmla="*/ 106 w 452"/>
                <a:gd name="T39" fmla="*/ 304 h 565"/>
                <a:gd name="T40" fmla="*/ 140 w 452"/>
                <a:gd name="T41" fmla="*/ 510 h 565"/>
                <a:gd name="T42" fmla="*/ 116 w 452"/>
                <a:gd name="T43" fmla="*/ 425 h 565"/>
                <a:gd name="T44" fmla="*/ 55 w 452"/>
                <a:gd name="T45" fmla="*/ 448 h 565"/>
                <a:gd name="T46" fmla="*/ 140 w 452"/>
                <a:gd name="T47" fmla="*/ 510 h 565"/>
                <a:gd name="T48" fmla="*/ 47 w 452"/>
                <a:gd name="T49" fmla="*/ 429 h 565"/>
                <a:gd name="T50" fmla="*/ 119 w 452"/>
                <a:gd name="T51" fmla="*/ 402 h 565"/>
                <a:gd name="T52" fmla="*/ 130 w 452"/>
                <a:gd name="T53" fmla="*/ 399 h 565"/>
                <a:gd name="T54" fmla="*/ 132 w 452"/>
                <a:gd name="T55" fmla="*/ 409 h 565"/>
                <a:gd name="T56" fmla="*/ 163 w 452"/>
                <a:gd name="T57" fmla="*/ 517 h 565"/>
                <a:gd name="T58" fmla="*/ 404 w 452"/>
                <a:gd name="T59" fmla="*/ 517 h 565"/>
                <a:gd name="T60" fmla="*/ 404 w 452"/>
                <a:gd name="T61" fmla="*/ 46 h 565"/>
                <a:gd name="T62" fmla="*/ 47 w 452"/>
                <a:gd name="T63" fmla="*/ 46 h 565"/>
                <a:gd name="T64" fmla="*/ 47 w 452"/>
                <a:gd name="T65" fmla="*/ 429 h 565"/>
                <a:gd name="T66" fmla="*/ 23 w 452"/>
                <a:gd name="T67" fmla="*/ 0 h 565"/>
                <a:gd name="T68" fmla="*/ 428 w 452"/>
                <a:gd name="T69" fmla="*/ 0 h 565"/>
                <a:gd name="T70" fmla="*/ 452 w 452"/>
                <a:gd name="T71" fmla="*/ 0 h 565"/>
                <a:gd name="T72" fmla="*/ 452 w 452"/>
                <a:gd name="T73" fmla="*/ 23 h 565"/>
                <a:gd name="T74" fmla="*/ 452 w 452"/>
                <a:gd name="T75" fmla="*/ 542 h 565"/>
                <a:gd name="T76" fmla="*/ 452 w 452"/>
                <a:gd name="T77" fmla="*/ 565 h 565"/>
                <a:gd name="T78" fmla="*/ 428 w 452"/>
                <a:gd name="T79" fmla="*/ 565 h 565"/>
                <a:gd name="T80" fmla="*/ 142 w 452"/>
                <a:gd name="T81" fmla="*/ 565 h 565"/>
                <a:gd name="T82" fmla="*/ 134 w 452"/>
                <a:gd name="T83" fmla="*/ 565 h 565"/>
                <a:gd name="T84" fmla="*/ 128 w 452"/>
                <a:gd name="T85" fmla="*/ 561 h 565"/>
                <a:gd name="T86" fmla="*/ 9 w 452"/>
                <a:gd name="T87" fmla="*/ 472 h 565"/>
                <a:gd name="T88" fmla="*/ 0 w 452"/>
                <a:gd name="T89" fmla="*/ 465 h 565"/>
                <a:gd name="T90" fmla="*/ 0 w 452"/>
                <a:gd name="T91" fmla="*/ 453 h 565"/>
                <a:gd name="T92" fmla="*/ 0 w 452"/>
                <a:gd name="T93" fmla="*/ 23 h 565"/>
                <a:gd name="T94" fmla="*/ 0 w 452"/>
                <a:gd name="T95" fmla="*/ 0 h 565"/>
                <a:gd name="T96" fmla="*/ 23 w 452"/>
                <a:gd name="T97"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2" h="565">
                  <a:moveTo>
                    <a:pt x="106" y="121"/>
                  </a:moveTo>
                  <a:lnTo>
                    <a:pt x="106" y="141"/>
                  </a:lnTo>
                  <a:lnTo>
                    <a:pt x="348" y="141"/>
                  </a:lnTo>
                  <a:lnTo>
                    <a:pt x="348" y="121"/>
                  </a:lnTo>
                  <a:lnTo>
                    <a:pt x="106" y="121"/>
                  </a:lnTo>
                  <a:close/>
                  <a:moveTo>
                    <a:pt x="106" y="180"/>
                  </a:moveTo>
                  <a:lnTo>
                    <a:pt x="106" y="200"/>
                  </a:lnTo>
                  <a:lnTo>
                    <a:pt x="348" y="200"/>
                  </a:lnTo>
                  <a:lnTo>
                    <a:pt x="348" y="180"/>
                  </a:lnTo>
                  <a:lnTo>
                    <a:pt x="106" y="180"/>
                  </a:lnTo>
                  <a:close/>
                  <a:moveTo>
                    <a:pt x="106" y="245"/>
                  </a:moveTo>
                  <a:lnTo>
                    <a:pt x="106" y="264"/>
                  </a:lnTo>
                  <a:lnTo>
                    <a:pt x="348" y="264"/>
                  </a:lnTo>
                  <a:lnTo>
                    <a:pt x="348" y="245"/>
                  </a:lnTo>
                  <a:lnTo>
                    <a:pt x="106" y="245"/>
                  </a:lnTo>
                  <a:close/>
                  <a:moveTo>
                    <a:pt x="106" y="304"/>
                  </a:moveTo>
                  <a:lnTo>
                    <a:pt x="106" y="324"/>
                  </a:lnTo>
                  <a:lnTo>
                    <a:pt x="348" y="324"/>
                  </a:lnTo>
                  <a:lnTo>
                    <a:pt x="348" y="304"/>
                  </a:lnTo>
                  <a:lnTo>
                    <a:pt x="106" y="304"/>
                  </a:lnTo>
                  <a:close/>
                  <a:moveTo>
                    <a:pt x="140" y="510"/>
                  </a:moveTo>
                  <a:lnTo>
                    <a:pt x="116" y="425"/>
                  </a:lnTo>
                  <a:lnTo>
                    <a:pt x="55" y="448"/>
                  </a:lnTo>
                  <a:lnTo>
                    <a:pt x="140" y="510"/>
                  </a:lnTo>
                  <a:close/>
                  <a:moveTo>
                    <a:pt x="47" y="429"/>
                  </a:moveTo>
                  <a:lnTo>
                    <a:pt x="119" y="402"/>
                  </a:lnTo>
                  <a:lnTo>
                    <a:pt x="130" y="399"/>
                  </a:lnTo>
                  <a:lnTo>
                    <a:pt x="132" y="409"/>
                  </a:lnTo>
                  <a:lnTo>
                    <a:pt x="163" y="517"/>
                  </a:lnTo>
                  <a:lnTo>
                    <a:pt x="404" y="517"/>
                  </a:lnTo>
                  <a:lnTo>
                    <a:pt x="404" y="46"/>
                  </a:lnTo>
                  <a:lnTo>
                    <a:pt x="47" y="46"/>
                  </a:lnTo>
                  <a:lnTo>
                    <a:pt x="47" y="429"/>
                  </a:lnTo>
                  <a:close/>
                  <a:moveTo>
                    <a:pt x="23" y="0"/>
                  </a:moveTo>
                  <a:lnTo>
                    <a:pt x="428" y="0"/>
                  </a:lnTo>
                  <a:lnTo>
                    <a:pt x="452" y="0"/>
                  </a:lnTo>
                  <a:lnTo>
                    <a:pt x="452" y="23"/>
                  </a:lnTo>
                  <a:lnTo>
                    <a:pt x="452" y="542"/>
                  </a:lnTo>
                  <a:lnTo>
                    <a:pt x="452" y="565"/>
                  </a:lnTo>
                  <a:lnTo>
                    <a:pt x="428" y="565"/>
                  </a:lnTo>
                  <a:lnTo>
                    <a:pt x="142" y="565"/>
                  </a:lnTo>
                  <a:lnTo>
                    <a:pt x="134" y="565"/>
                  </a:lnTo>
                  <a:lnTo>
                    <a:pt x="128" y="561"/>
                  </a:lnTo>
                  <a:lnTo>
                    <a:pt x="9" y="472"/>
                  </a:lnTo>
                  <a:lnTo>
                    <a:pt x="0" y="465"/>
                  </a:lnTo>
                  <a:lnTo>
                    <a:pt x="0" y="453"/>
                  </a:lnTo>
                  <a:lnTo>
                    <a:pt x="0" y="23"/>
                  </a:lnTo>
                  <a:lnTo>
                    <a:pt x="0" y="0"/>
                  </a:lnTo>
                  <a:lnTo>
                    <a:pt x="23" y="0"/>
                  </a:lnTo>
                  <a:close/>
                </a:path>
              </a:pathLst>
            </a:custGeom>
            <a:solidFill>
              <a:srgbClr val="031F37"/>
            </a:solidFill>
            <a:ln>
              <a:noFill/>
            </a:ln>
          </p:spPr>
          <p:txBody>
            <a:bodyPr vert="horz" wrap="square" lIns="91440" tIns="45720" rIns="91440" bIns="45720" numCol="1" anchor="t" anchorCtr="0" compatLnSpc="1"/>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grpSp>
      <p:grpSp>
        <p:nvGrpSpPr>
          <p:cNvPr id="4" name="组合 3"/>
          <p:cNvGrpSpPr/>
          <p:nvPr/>
        </p:nvGrpSpPr>
        <p:grpSpPr>
          <a:xfrm>
            <a:off x="1586695" y="4242168"/>
            <a:ext cx="1840230" cy="1840230"/>
            <a:chOff x="1586695" y="4242168"/>
            <a:chExt cx="1840230" cy="1840230"/>
          </a:xfrm>
        </p:grpSpPr>
        <p:sp>
          <p:nvSpPr>
            <p:cNvPr id="54" name="椭圆 53"/>
            <p:cNvSpPr/>
            <p:nvPr/>
          </p:nvSpPr>
          <p:spPr>
            <a:xfrm>
              <a:off x="1586695" y="4242168"/>
              <a:ext cx="1840230" cy="184023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0965" algn="l" defTabSz="913765" rtl="0" eaLnBrk="1" latinLnBrk="0" hangingPunct="1">
                <a:defRPr sz="1800" kern="1200">
                  <a:solidFill>
                    <a:schemeClr val="lt1"/>
                  </a:solidFill>
                  <a:latin typeface="+mn-lt"/>
                  <a:ea typeface="+mn-ea"/>
                  <a:cs typeface="+mn-cs"/>
                </a:defRPr>
              </a:lvl4pPr>
              <a:lvl5pPr marL="1828165" algn="l" defTabSz="913765" rtl="0" eaLnBrk="1" latinLnBrk="0" hangingPunct="1">
                <a:defRPr sz="1800" kern="1200">
                  <a:solidFill>
                    <a:schemeClr val="lt1"/>
                  </a:solidFill>
                  <a:latin typeface="+mn-lt"/>
                  <a:ea typeface="+mn-ea"/>
                  <a:cs typeface="+mn-cs"/>
                </a:defRPr>
              </a:lvl5pPr>
              <a:lvl6pPr marL="2285365" algn="l" defTabSz="913765" rtl="0" eaLnBrk="1" latinLnBrk="0" hangingPunct="1">
                <a:defRPr sz="1800" kern="1200">
                  <a:solidFill>
                    <a:schemeClr val="lt1"/>
                  </a:solidFill>
                  <a:latin typeface="+mn-lt"/>
                  <a:ea typeface="+mn-ea"/>
                  <a:cs typeface="+mn-cs"/>
                </a:defRPr>
              </a:lvl6pPr>
              <a:lvl7pPr marL="2742565" algn="l" defTabSz="913765" rtl="0" eaLnBrk="1" latinLnBrk="0" hangingPunct="1">
                <a:defRPr sz="1800" kern="1200">
                  <a:solidFill>
                    <a:schemeClr val="lt1"/>
                  </a:solidFill>
                  <a:latin typeface="+mn-lt"/>
                  <a:ea typeface="+mn-ea"/>
                  <a:cs typeface="+mn-cs"/>
                </a:defRPr>
              </a:lvl7pPr>
              <a:lvl8pPr marL="3199130" algn="l" defTabSz="913765" rtl="0" eaLnBrk="1" latinLnBrk="0" hangingPunct="1">
                <a:defRPr sz="1800" kern="1200">
                  <a:solidFill>
                    <a:schemeClr val="lt1"/>
                  </a:solidFill>
                  <a:latin typeface="+mn-lt"/>
                  <a:ea typeface="+mn-ea"/>
                  <a:cs typeface="+mn-cs"/>
                </a:defRPr>
              </a:lvl8pPr>
              <a:lvl9pPr marL="3656330" algn="l" defTabSz="913765" rtl="0" eaLnBrk="1" latinLnBrk="0" hangingPunct="1">
                <a:defRPr sz="1800" kern="1200">
                  <a:solidFill>
                    <a:schemeClr val="lt1"/>
                  </a:solidFill>
                  <a:latin typeface="+mn-lt"/>
                  <a:ea typeface="+mn-ea"/>
                  <a:cs typeface="+mn-cs"/>
                </a:defRPr>
              </a:lvl9pPr>
            </a:lstStyle>
            <a:p>
              <a:pPr algn="ctr"/>
              <a:endParaRPr lang="zh-CN" altLang="en-US">
                <a:solidFill>
                  <a:srgbClr val="031F37"/>
                </a:solidFill>
                <a:ea typeface="微软雅黑" panose="020B0503020204020204" pitchFamily="34" charset="-122"/>
                <a:cs typeface="+mn-ea"/>
              </a:endParaRPr>
            </a:p>
          </p:txBody>
        </p:sp>
        <p:sp>
          <p:nvSpPr>
            <p:cNvPr id="59" name="Freeform 422"/>
            <p:cNvSpPr>
              <a:spLocks noEditPoints="1"/>
            </p:cNvSpPr>
            <p:nvPr/>
          </p:nvSpPr>
          <p:spPr bwMode="auto">
            <a:xfrm>
              <a:off x="2170111" y="4890601"/>
              <a:ext cx="673397" cy="524786"/>
            </a:xfrm>
            <a:custGeom>
              <a:avLst/>
              <a:gdLst>
                <a:gd name="T0" fmla="*/ 539 w 582"/>
                <a:gd name="T1" fmla="*/ 454 h 454"/>
                <a:gd name="T2" fmla="*/ 546 w 582"/>
                <a:gd name="T3" fmla="*/ 452 h 454"/>
                <a:gd name="T4" fmla="*/ 551 w 582"/>
                <a:gd name="T5" fmla="*/ 449 h 454"/>
                <a:gd name="T6" fmla="*/ 554 w 582"/>
                <a:gd name="T7" fmla="*/ 443 h 454"/>
                <a:gd name="T8" fmla="*/ 555 w 582"/>
                <a:gd name="T9" fmla="*/ 437 h 454"/>
                <a:gd name="T10" fmla="*/ 516 w 582"/>
                <a:gd name="T11" fmla="*/ 148 h 454"/>
                <a:gd name="T12" fmla="*/ 456 w 582"/>
                <a:gd name="T13" fmla="*/ 437 h 454"/>
                <a:gd name="T14" fmla="*/ 458 w 582"/>
                <a:gd name="T15" fmla="*/ 443 h 454"/>
                <a:gd name="T16" fmla="*/ 462 w 582"/>
                <a:gd name="T17" fmla="*/ 449 h 454"/>
                <a:gd name="T18" fmla="*/ 467 w 582"/>
                <a:gd name="T19" fmla="*/ 452 h 454"/>
                <a:gd name="T20" fmla="*/ 472 w 582"/>
                <a:gd name="T21" fmla="*/ 454 h 454"/>
                <a:gd name="T22" fmla="*/ 350 w 582"/>
                <a:gd name="T23" fmla="*/ 454 h 454"/>
                <a:gd name="T24" fmla="*/ 384 w 582"/>
                <a:gd name="T25" fmla="*/ 454 h 454"/>
                <a:gd name="T26" fmla="*/ 404 w 582"/>
                <a:gd name="T27" fmla="*/ 454 h 454"/>
                <a:gd name="T28" fmla="*/ 409 w 582"/>
                <a:gd name="T29" fmla="*/ 450 h 454"/>
                <a:gd name="T30" fmla="*/ 414 w 582"/>
                <a:gd name="T31" fmla="*/ 447 h 454"/>
                <a:gd name="T32" fmla="*/ 416 w 582"/>
                <a:gd name="T33" fmla="*/ 441 h 454"/>
                <a:gd name="T34" fmla="*/ 416 w 582"/>
                <a:gd name="T35" fmla="*/ 412 h 454"/>
                <a:gd name="T36" fmla="*/ 416 w 582"/>
                <a:gd name="T37" fmla="*/ 361 h 454"/>
                <a:gd name="T38" fmla="*/ 416 w 582"/>
                <a:gd name="T39" fmla="*/ 311 h 454"/>
                <a:gd name="T40" fmla="*/ 416 w 582"/>
                <a:gd name="T41" fmla="*/ 260 h 454"/>
                <a:gd name="T42" fmla="*/ 416 w 582"/>
                <a:gd name="T43" fmla="*/ 234 h 454"/>
                <a:gd name="T44" fmla="*/ 318 w 582"/>
                <a:gd name="T45" fmla="*/ 316 h 454"/>
                <a:gd name="T46" fmla="*/ 317 w 582"/>
                <a:gd name="T47" fmla="*/ 437 h 454"/>
                <a:gd name="T48" fmla="*/ 318 w 582"/>
                <a:gd name="T49" fmla="*/ 443 h 454"/>
                <a:gd name="T50" fmla="*/ 322 w 582"/>
                <a:gd name="T51" fmla="*/ 449 h 454"/>
                <a:gd name="T52" fmla="*/ 328 w 582"/>
                <a:gd name="T53" fmla="*/ 452 h 454"/>
                <a:gd name="T54" fmla="*/ 334 w 582"/>
                <a:gd name="T55" fmla="*/ 454 h 454"/>
                <a:gd name="T56" fmla="*/ 122 w 582"/>
                <a:gd name="T57" fmla="*/ 454 h 454"/>
                <a:gd name="T58" fmla="*/ 128 w 582"/>
                <a:gd name="T59" fmla="*/ 452 h 454"/>
                <a:gd name="T60" fmla="*/ 133 w 582"/>
                <a:gd name="T61" fmla="*/ 449 h 454"/>
                <a:gd name="T62" fmla="*/ 136 w 582"/>
                <a:gd name="T63" fmla="*/ 443 h 454"/>
                <a:gd name="T64" fmla="*/ 139 w 582"/>
                <a:gd name="T65" fmla="*/ 437 h 454"/>
                <a:gd name="T66" fmla="*/ 40 w 582"/>
                <a:gd name="T67" fmla="*/ 382 h 454"/>
                <a:gd name="T68" fmla="*/ 40 w 582"/>
                <a:gd name="T69" fmla="*/ 441 h 454"/>
                <a:gd name="T70" fmla="*/ 42 w 582"/>
                <a:gd name="T71" fmla="*/ 447 h 454"/>
                <a:gd name="T72" fmla="*/ 47 w 582"/>
                <a:gd name="T73" fmla="*/ 450 h 454"/>
                <a:gd name="T74" fmla="*/ 52 w 582"/>
                <a:gd name="T75" fmla="*/ 454 h 454"/>
                <a:gd name="T76" fmla="*/ 56 w 582"/>
                <a:gd name="T77" fmla="*/ 454 h 454"/>
                <a:gd name="T78" fmla="*/ 218 w 582"/>
                <a:gd name="T79" fmla="*/ 167 h 454"/>
                <a:gd name="T80" fmla="*/ 244 w 582"/>
                <a:gd name="T81" fmla="*/ 167 h 454"/>
                <a:gd name="T82" fmla="*/ 484 w 582"/>
                <a:gd name="T83" fmla="*/ 52 h 454"/>
                <a:gd name="T84" fmla="*/ 520 w 582"/>
                <a:gd name="T85" fmla="*/ 11 h 454"/>
                <a:gd name="T86" fmla="*/ 561 w 582"/>
                <a:gd name="T87" fmla="*/ 59 h 454"/>
                <a:gd name="T88" fmla="*/ 518 w 582"/>
                <a:gd name="T89" fmla="*/ 91 h 454"/>
                <a:gd name="T90" fmla="*/ 316 w 582"/>
                <a:gd name="T91" fmla="*/ 265 h 454"/>
                <a:gd name="T92" fmla="*/ 232 w 582"/>
                <a:gd name="T93" fmla="*/ 219 h 454"/>
                <a:gd name="T94" fmla="*/ 0 w 582"/>
                <a:gd name="T95" fmla="*/ 296 h 454"/>
                <a:gd name="T96" fmla="*/ 211 w 582"/>
                <a:gd name="T97" fmla="*/ 454 h 454"/>
                <a:gd name="T98" fmla="*/ 245 w 582"/>
                <a:gd name="T99" fmla="*/ 454 h 454"/>
                <a:gd name="T100" fmla="*/ 265 w 582"/>
                <a:gd name="T101" fmla="*/ 454 h 454"/>
                <a:gd name="T102" fmla="*/ 271 w 582"/>
                <a:gd name="T103" fmla="*/ 450 h 454"/>
                <a:gd name="T104" fmla="*/ 274 w 582"/>
                <a:gd name="T105" fmla="*/ 447 h 454"/>
                <a:gd name="T106" fmla="*/ 278 w 582"/>
                <a:gd name="T107" fmla="*/ 441 h 454"/>
                <a:gd name="T108" fmla="*/ 278 w 582"/>
                <a:gd name="T109" fmla="*/ 294 h 454"/>
                <a:gd name="T110" fmla="*/ 178 w 582"/>
                <a:gd name="T111" fmla="*/ 301 h 454"/>
                <a:gd name="T112" fmla="*/ 178 w 582"/>
                <a:gd name="T113" fmla="*/ 441 h 454"/>
                <a:gd name="T114" fmla="*/ 181 w 582"/>
                <a:gd name="T115" fmla="*/ 447 h 454"/>
                <a:gd name="T116" fmla="*/ 185 w 582"/>
                <a:gd name="T117" fmla="*/ 450 h 454"/>
                <a:gd name="T118" fmla="*/ 191 w 582"/>
                <a:gd name="T119" fmla="*/ 454 h 454"/>
                <a:gd name="T120" fmla="*/ 195 w 582"/>
                <a:gd name="T121" fmla="*/ 454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2" h="454">
                  <a:moveTo>
                    <a:pt x="472" y="454"/>
                  </a:moveTo>
                  <a:lnTo>
                    <a:pt x="539" y="454"/>
                  </a:lnTo>
                  <a:lnTo>
                    <a:pt x="542" y="454"/>
                  </a:lnTo>
                  <a:lnTo>
                    <a:pt x="546" y="452"/>
                  </a:lnTo>
                  <a:lnTo>
                    <a:pt x="548" y="450"/>
                  </a:lnTo>
                  <a:lnTo>
                    <a:pt x="551" y="449"/>
                  </a:lnTo>
                  <a:lnTo>
                    <a:pt x="553" y="447"/>
                  </a:lnTo>
                  <a:lnTo>
                    <a:pt x="554" y="443"/>
                  </a:lnTo>
                  <a:lnTo>
                    <a:pt x="555" y="441"/>
                  </a:lnTo>
                  <a:lnTo>
                    <a:pt x="555" y="437"/>
                  </a:lnTo>
                  <a:lnTo>
                    <a:pt x="555" y="193"/>
                  </a:lnTo>
                  <a:lnTo>
                    <a:pt x="516" y="148"/>
                  </a:lnTo>
                  <a:lnTo>
                    <a:pt x="456" y="198"/>
                  </a:lnTo>
                  <a:lnTo>
                    <a:pt x="456" y="437"/>
                  </a:lnTo>
                  <a:lnTo>
                    <a:pt x="457" y="441"/>
                  </a:lnTo>
                  <a:lnTo>
                    <a:pt x="458" y="443"/>
                  </a:lnTo>
                  <a:lnTo>
                    <a:pt x="460" y="447"/>
                  </a:lnTo>
                  <a:lnTo>
                    <a:pt x="462" y="449"/>
                  </a:lnTo>
                  <a:lnTo>
                    <a:pt x="464" y="450"/>
                  </a:lnTo>
                  <a:lnTo>
                    <a:pt x="467" y="452"/>
                  </a:lnTo>
                  <a:lnTo>
                    <a:pt x="470" y="454"/>
                  </a:lnTo>
                  <a:lnTo>
                    <a:pt x="472" y="454"/>
                  </a:lnTo>
                  <a:close/>
                  <a:moveTo>
                    <a:pt x="334" y="454"/>
                  </a:moveTo>
                  <a:lnTo>
                    <a:pt x="350" y="454"/>
                  </a:lnTo>
                  <a:lnTo>
                    <a:pt x="367" y="454"/>
                  </a:lnTo>
                  <a:lnTo>
                    <a:pt x="384" y="454"/>
                  </a:lnTo>
                  <a:lnTo>
                    <a:pt x="400" y="454"/>
                  </a:lnTo>
                  <a:lnTo>
                    <a:pt x="404" y="454"/>
                  </a:lnTo>
                  <a:lnTo>
                    <a:pt x="407" y="452"/>
                  </a:lnTo>
                  <a:lnTo>
                    <a:pt x="409" y="450"/>
                  </a:lnTo>
                  <a:lnTo>
                    <a:pt x="412" y="449"/>
                  </a:lnTo>
                  <a:lnTo>
                    <a:pt x="414" y="447"/>
                  </a:lnTo>
                  <a:lnTo>
                    <a:pt x="415" y="443"/>
                  </a:lnTo>
                  <a:lnTo>
                    <a:pt x="416" y="441"/>
                  </a:lnTo>
                  <a:lnTo>
                    <a:pt x="416" y="437"/>
                  </a:lnTo>
                  <a:lnTo>
                    <a:pt x="416" y="412"/>
                  </a:lnTo>
                  <a:lnTo>
                    <a:pt x="416" y="387"/>
                  </a:lnTo>
                  <a:lnTo>
                    <a:pt x="416" y="361"/>
                  </a:lnTo>
                  <a:lnTo>
                    <a:pt x="416" y="336"/>
                  </a:lnTo>
                  <a:lnTo>
                    <a:pt x="416" y="311"/>
                  </a:lnTo>
                  <a:lnTo>
                    <a:pt x="416" y="286"/>
                  </a:lnTo>
                  <a:lnTo>
                    <a:pt x="416" y="260"/>
                  </a:lnTo>
                  <a:lnTo>
                    <a:pt x="416" y="235"/>
                  </a:lnTo>
                  <a:lnTo>
                    <a:pt x="416" y="234"/>
                  </a:lnTo>
                  <a:lnTo>
                    <a:pt x="416" y="233"/>
                  </a:lnTo>
                  <a:lnTo>
                    <a:pt x="318" y="316"/>
                  </a:lnTo>
                  <a:lnTo>
                    <a:pt x="317" y="316"/>
                  </a:lnTo>
                  <a:lnTo>
                    <a:pt x="317" y="437"/>
                  </a:lnTo>
                  <a:lnTo>
                    <a:pt x="317" y="441"/>
                  </a:lnTo>
                  <a:lnTo>
                    <a:pt x="318" y="443"/>
                  </a:lnTo>
                  <a:lnTo>
                    <a:pt x="321" y="447"/>
                  </a:lnTo>
                  <a:lnTo>
                    <a:pt x="322" y="449"/>
                  </a:lnTo>
                  <a:lnTo>
                    <a:pt x="324" y="450"/>
                  </a:lnTo>
                  <a:lnTo>
                    <a:pt x="328" y="452"/>
                  </a:lnTo>
                  <a:lnTo>
                    <a:pt x="330" y="454"/>
                  </a:lnTo>
                  <a:lnTo>
                    <a:pt x="334" y="454"/>
                  </a:lnTo>
                  <a:close/>
                  <a:moveTo>
                    <a:pt x="56" y="454"/>
                  </a:moveTo>
                  <a:lnTo>
                    <a:pt x="122" y="454"/>
                  </a:lnTo>
                  <a:lnTo>
                    <a:pt x="125" y="454"/>
                  </a:lnTo>
                  <a:lnTo>
                    <a:pt x="128" y="452"/>
                  </a:lnTo>
                  <a:lnTo>
                    <a:pt x="131" y="450"/>
                  </a:lnTo>
                  <a:lnTo>
                    <a:pt x="133" y="449"/>
                  </a:lnTo>
                  <a:lnTo>
                    <a:pt x="135" y="447"/>
                  </a:lnTo>
                  <a:lnTo>
                    <a:pt x="136" y="443"/>
                  </a:lnTo>
                  <a:lnTo>
                    <a:pt x="138" y="441"/>
                  </a:lnTo>
                  <a:lnTo>
                    <a:pt x="139" y="437"/>
                  </a:lnTo>
                  <a:lnTo>
                    <a:pt x="139" y="324"/>
                  </a:lnTo>
                  <a:lnTo>
                    <a:pt x="40" y="382"/>
                  </a:lnTo>
                  <a:lnTo>
                    <a:pt x="40" y="437"/>
                  </a:lnTo>
                  <a:lnTo>
                    <a:pt x="40" y="441"/>
                  </a:lnTo>
                  <a:lnTo>
                    <a:pt x="41" y="443"/>
                  </a:lnTo>
                  <a:lnTo>
                    <a:pt x="42" y="447"/>
                  </a:lnTo>
                  <a:lnTo>
                    <a:pt x="44" y="449"/>
                  </a:lnTo>
                  <a:lnTo>
                    <a:pt x="47" y="450"/>
                  </a:lnTo>
                  <a:lnTo>
                    <a:pt x="49" y="452"/>
                  </a:lnTo>
                  <a:lnTo>
                    <a:pt x="52" y="454"/>
                  </a:lnTo>
                  <a:lnTo>
                    <a:pt x="56" y="454"/>
                  </a:lnTo>
                  <a:lnTo>
                    <a:pt x="56" y="454"/>
                  </a:lnTo>
                  <a:close/>
                  <a:moveTo>
                    <a:pt x="0" y="296"/>
                  </a:moveTo>
                  <a:lnTo>
                    <a:pt x="218" y="167"/>
                  </a:lnTo>
                  <a:lnTo>
                    <a:pt x="231" y="160"/>
                  </a:lnTo>
                  <a:lnTo>
                    <a:pt x="244" y="167"/>
                  </a:lnTo>
                  <a:lnTo>
                    <a:pt x="309" y="202"/>
                  </a:lnTo>
                  <a:lnTo>
                    <a:pt x="484" y="52"/>
                  </a:lnTo>
                  <a:lnTo>
                    <a:pt x="460" y="24"/>
                  </a:lnTo>
                  <a:lnTo>
                    <a:pt x="520" y="11"/>
                  </a:lnTo>
                  <a:lnTo>
                    <a:pt x="582" y="0"/>
                  </a:lnTo>
                  <a:lnTo>
                    <a:pt x="561" y="59"/>
                  </a:lnTo>
                  <a:lnTo>
                    <a:pt x="541" y="118"/>
                  </a:lnTo>
                  <a:lnTo>
                    <a:pt x="518" y="91"/>
                  </a:lnTo>
                  <a:lnTo>
                    <a:pt x="329" y="253"/>
                  </a:lnTo>
                  <a:lnTo>
                    <a:pt x="316" y="265"/>
                  </a:lnTo>
                  <a:lnTo>
                    <a:pt x="300" y="256"/>
                  </a:lnTo>
                  <a:lnTo>
                    <a:pt x="232" y="219"/>
                  </a:lnTo>
                  <a:lnTo>
                    <a:pt x="27" y="340"/>
                  </a:lnTo>
                  <a:lnTo>
                    <a:pt x="0" y="296"/>
                  </a:lnTo>
                  <a:close/>
                  <a:moveTo>
                    <a:pt x="195" y="454"/>
                  </a:moveTo>
                  <a:lnTo>
                    <a:pt x="211" y="454"/>
                  </a:lnTo>
                  <a:lnTo>
                    <a:pt x="227" y="454"/>
                  </a:lnTo>
                  <a:lnTo>
                    <a:pt x="245" y="454"/>
                  </a:lnTo>
                  <a:lnTo>
                    <a:pt x="261" y="454"/>
                  </a:lnTo>
                  <a:lnTo>
                    <a:pt x="265" y="454"/>
                  </a:lnTo>
                  <a:lnTo>
                    <a:pt x="267" y="452"/>
                  </a:lnTo>
                  <a:lnTo>
                    <a:pt x="271" y="450"/>
                  </a:lnTo>
                  <a:lnTo>
                    <a:pt x="273" y="449"/>
                  </a:lnTo>
                  <a:lnTo>
                    <a:pt x="274" y="447"/>
                  </a:lnTo>
                  <a:lnTo>
                    <a:pt x="276" y="443"/>
                  </a:lnTo>
                  <a:lnTo>
                    <a:pt x="278" y="441"/>
                  </a:lnTo>
                  <a:lnTo>
                    <a:pt x="278" y="437"/>
                  </a:lnTo>
                  <a:lnTo>
                    <a:pt x="278" y="294"/>
                  </a:lnTo>
                  <a:lnTo>
                    <a:pt x="232" y="268"/>
                  </a:lnTo>
                  <a:lnTo>
                    <a:pt x="178" y="301"/>
                  </a:lnTo>
                  <a:lnTo>
                    <a:pt x="178" y="437"/>
                  </a:lnTo>
                  <a:lnTo>
                    <a:pt x="178" y="441"/>
                  </a:lnTo>
                  <a:lnTo>
                    <a:pt x="180" y="443"/>
                  </a:lnTo>
                  <a:lnTo>
                    <a:pt x="181" y="447"/>
                  </a:lnTo>
                  <a:lnTo>
                    <a:pt x="183" y="449"/>
                  </a:lnTo>
                  <a:lnTo>
                    <a:pt x="185" y="450"/>
                  </a:lnTo>
                  <a:lnTo>
                    <a:pt x="188" y="452"/>
                  </a:lnTo>
                  <a:lnTo>
                    <a:pt x="191" y="454"/>
                  </a:lnTo>
                  <a:lnTo>
                    <a:pt x="195" y="454"/>
                  </a:lnTo>
                  <a:lnTo>
                    <a:pt x="195" y="454"/>
                  </a:lnTo>
                  <a:close/>
                </a:path>
              </a:pathLst>
            </a:custGeom>
            <a:solidFill>
              <a:srgbClr val="031F37"/>
            </a:solidFill>
            <a:ln>
              <a:noFill/>
            </a:ln>
          </p:spPr>
          <p:txBody>
            <a:bodyPr vert="horz" wrap="square" lIns="91440" tIns="45720" rIns="91440" bIns="45720" numCol="1" anchor="t" anchorCtr="0" compatLnSpc="1"/>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grpSp>
      <p:sp>
        <p:nvSpPr>
          <p:cNvPr id="60" name="稻壳儿 夏至夏末"/>
          <p:cNvSpPr txBox="1"/>
          <p:nvPr/>
        </p:nvSpPr>
        <p:spPr>
          <a:xfrm>
            <a:off x="3649125" y="1820831"/>
            <a:ext cx="1569660" cy="369332"/>
          </a:xfrm>
          <a:prstGeom prst="rect">
            <a:avLst/>
          </a:prstGeom>
          <a:noFill/>
        </p:spPr>
        <p:txBody>
          <a:bodyPr wrap="none" rtlCol="0">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r>
              <a:rPr lang="zh-CN" altLang="en-US" b="1" dirty="0">
                <a:solidFill>
                  <a:srgbClr val="031F37"/>
                </a:solidFill>
                <a:ea typeface="微软雅黑" panose="020B0503020204020204" pitchFamily="34" charset="-122"/>
              </a:rPr>
              <a:t>添加标题内容</a:t>
            </a:r>
            <a:endParaRPr lang="zh-CN" altLang="en-US" b="1" dirty="0">
              <a:solidFill>
                <a:srgbClr val="031F37"/>
              </a:solidFill>
              <a:ea typeface="微软雅黑" panose="020B0503020204020204" pitchFamily="34" charset="-122"/>
            </a:endParaRPr>
          </a:p>
        </p:txBody>
      </p:sp>
      <p:sp>
        <p:nvSpPr>
          <p:cNvPr id="61" name="稻壳儿 夏至夏末"/>
          <p:cNvSpPr txBox="1"/>
          <p:nvPr/>
        </p:nvSpPr>
        <p:spPr>
          <a:xfrm>
            <a:off x="3649125" y="2190163"/>
            <a:ext cx="2236567" cy="1384995"/>
          </a:xfrm>
          <a:prstGeom prst="rect">
            <a:avLst/>
          </a:prstGeom>
          <a:noFill/>
        </p:spPr>
        <p:txBody>
          <a:bodyPr wrap="square" rtlCol="0">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pPr>
              <a:lnSpc>
                <a:spcPct val="150000"/>
              </a:lnSpc>
            </a:pPr>
            <a:r>
              <a:rPr lang="zh-CN" altLang="en-US" sz="1400" dirty="0">
                <a:solidFill>
                  <a:srgbClr val="031F37"/>
                </a:solidFill>
                <a:ea typeface="微软雅黑" panose="020B0503020204020204" pitchFamily="34" charset="-122"/>
              </a:rPr>
              <a:t>点击输入简要文字内容，文字内容需概括精炼，不用多余的文字修饰，言简意赅的说明分项内容。</a:t>
            </a:r>
            <a:endParaRPr lang="en-US" altLang="zh-CN" sz="1400" dirty="0">
              <a:solidFill>
                <a:srgbClr val="031F37"/>
              </a:solidFill>
              <a:ea typeface="微软雅黑" panose="020B0503020204020204" pitchFamily="34" charset="-122"/>
            </a:endParaRPr>
          </a:p>
        </p:txBody>
      </p:sp>
      <p:sp>
        <p:nvSpPr>
          <p:cNvPr id="62" name="稻壳儿 夏至夏末"/>
          <p:cNvSpPr txBox="1"/>
          <p:nvPr/>
        </p:nvSpPr>
        <p:spPr>
          <a:xfrm>
            <a:off x="8437025" y="1820831"/>
            <a:ext cx="1569660" cy="369332"/>
          </a:xfrm>
          <a:prstGeom prst="rect">
            <a:avLst/>
          </a:prstGeom>
          <a:noFill/>
        </p:spPr>
        <p:txBody>
          <a:bodyPr wrap="none" rtlCol="0">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r>
              <a:rPr lang="zh-CN" altLang="en-US" b="1" dirty="0">
                <a:solidFill>
                  <a:srgbClr val="031F37"/>
                </a:solidFill>
                <a:ea typeface="微软雅黑" panose="020B0503020204020204" pitchFamily="34" charset="-122"/>
              </a:rPr>
              <a:t>添加标题内容</a:t>
            </a:r>
            <a:endParaRPr lang="zh-CN" altLang="en-US" b="1" dirty="0">
              <a:solidFill>
                <a:srgbClr val="031F37"/>
              </a:solidFill>
              <a:ea typeface="微软雅黑" panose="020B0503020204020204" pitchFamily="34" charset="-122"/>
            </a:endParaRPr>
          </a:p>
        </p:txBody>
      </p:sp>
      <p:sp>
        <p:nvSpPr>
          <p:cNvPr id="63" name="稻壳儿 夏至夏末"/>
          <p:cNvSpPr txBox="1"/>
          <p:nvPr/>
        </p:nvSpPr>
        <p:spPr>
          <a:xfrm>
            <a:off x="8437025" y="2190163"/>
            <a:ext cx="2236567" cy="1384995"/>
          </a:xfrm>
          <a:prstGeom prst="rect">
            <a:avLst/>
          </a:prstGeom>
          <a:noFill/>
        </p:spPr>
        <p:txBody>
          <a:bodyPr wrap="square" rtlCol="0">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pPr>
              <a:lnSpc>
                <a:spcPct val="150000"/>
              </a:lnSpc>
            </a:pPr>
            <a:r>
              <a:rPr lang="zh-CN" altLang="en-US" sz="1400" dirty="0">
                <a:solidFill>
                  <a:srgbClr val="031F37"/>
                </a:solidFill>
                <a:ea typeface="微软雅黑" panose="020B0503020204020204" pitchFamily="34" charset="-122"/>
              </a:rPr>
              <a:t>点击输入简要文字内容，文字内容需概括精炼，不用多余的文字修饰，言简意赅的说明分项内容。</a:t>
            </a:r>
            <a:endParaRPr lang="en-US" altLang="zh-CN" sz="1400" dirty="0">
              <a:solidFill>
                <a:srgbClr val="031F37"/>
              </a:solidFill>
              <a:ea typeface="微软雅黑" panose="020B0503020204020204" pitchFamily="34" charset="-122"/>
            </a:endParaRPr>
          </a:p>
        </p:txBody>
      </p:sp>
      <p:sp>
        <p:nvSpPr>
          <p:cNvPr id="64" name="稻壳儿 夏至夏末"/>
          <p:cNvSpPr txBox="1"/>
          <p:nvPr/>
        </p:nvSpPr>
        <p:spPr>
          <a:xfrm>
            <a:off x="3649125" y="4236393"/>
            <a:ext cx="1569660" cy="369332"/>
          </a:xfrm>
          <a:prstGeom prst="rect">
            <a:avLst/>
          </a:prstGeom>
          <a:noFill/>
        </p:spPr>
        <p:txBody>
          <a:bodyPr wrap="none" rtlCol="0">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r>
              <a:rPr lang="zh-CN" altLang="en-US" b="1" dirty="0">
                <a:solidFill>
                  <a:srgbClr val="031F37"/>
                </a:solidFill>
                <a:ea typeface="微软雅黑" panose="020B0503020204020204" pitchFamily="34" charset="-122"/>
              </a:rPr>
              <a:t>添加标题内容</a:t>
            </a:r>
            <a:endParaRPr lang="zh-CN" altLang="en-US" b="1" dirty="0">
              <a:solidFill>
                <a:srgbClr val="031F37"/>
              </a:solidFill>
              <a:ea typeface="微软雅黑" panose="020B0503020204020204" pitchFamily="34" charset="-122"/>
            </a:endParaRPr>
          </a:p>
        </p:txBody>
      </p:sp>
      <p:sp>
        <p:nvSpPr>
          <p:cNvPr id="65" name="稻壳儿 夏至夏末"/>
          <p:cNvSpPr txBox="1"/>
          <p:nvPr/>
        </p:nvSpPr>
        <p:spPr>
          <a:xfrm>
            <a:off x="3649125" y="4605725"/>
            <a:ext cx="2236567" cy="1384995"/>
          </a:xfrm>
          <a:prstGeom prst="rect">
            <a:avLst/>
          </a:prstGeom>
          <a:noFill/>
        </p:spPr>
        <p:txBody>
          <a:bodyPr wrap="square" rtlCol="0">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pPr>
              <a:lnSpc>
                <a:spcPct val="150000"/>
              </a:lnSpc>
            </a:pPr>
            <a:r>
              <a:rPr lang="zh-CN" altLang="en-US" sz="1400" dirty="0">
                <a:solidFill>
                  <a:srgbClr val="031F37"/>
                </a:solidFill>
                <a:ea typeface="微软雅黑" panose="020B0503020204020204" pitchFamily="34" charset="-122"/>
              </a:rPr>
              <a:t>点击输入简要文字内容，文字内容需概括精炼，不用多余的文字修饰，言简意赅的说明分项内容。</a:t>
            </a:r>
            <a:endParaRPr lang="en-US" altLang="zh-CN" sz="1400" dirty="0">
              <a:solidFill>
                <a:srgbClr val="031F37"/>
              </a:solidFill>
              <a:ea typeface="微软雅黑" panose="020B0503020204020204" pitchFamily="34" charset="-122"/>
            </a:endParaRPr>
          </a:p>
        </p:txBody>
      </p:sp>
      <p:sp>
        <p:nvSpPr>
          <p:cNvPr id="66" name="稻壳儿 夏至夏末"/>
          <p:cNvSpPr txBox="1"/>
          <p:nvPr/>
        </p:nvSpPr>
        <p:spPr>
          <a:xfrm>
            <a:off x="8437025" y="4236393"/>
            <a:ext cx="1569660" cy="369332"/>
          </a:xfrm>
          <a:prstGeom prst="rect">
            <a:avLst/>
          </a:prstGeom>
          <a:noFill/>
        </p:spPr>
        <p:txBody>
          <a:bodyPr wrap="none" rtlCol="0">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r>
              <a:rPr lang="zh-CN" altLang="en-US" b="1" dirty="0">
                <a:solidFill>
                  <a:srgbClr val="031F37"/>
                </a:solidFill>
                <a:ea typeface="微软雅黑" panose="020B0503020204020204" pitchFamily="34" charset="-122"/>
              </a:rPr>
              <a:t>添加标题内容</a:t>
            </a:r>
            <a:endParaRPr lang="zh-CN" altLang="en-US" b="1" dirty="0">
              <a:solidFill>
                <a:srgbClr val="031F37"/>
              </a:solidFill>
              <a:ea typeface="微软雅黑" panose="020B0503020204020204" pitchFamily="34" charset="-122"/>
            </a:endParaRPr>
          </a:p>
        </p:txBody>
      </p:sp>
      <p:sp>
        <p:nvSpPr>
          <p:cNvPr id="67" name="稻壳儿 夏至夏末"/>
          <p:cNvSpPr txBox="1"/>
          <p:nvPr/>
        </p:nvSpPr>
        <p:spPr>
          <a:xfrm>
            <a:off x="8437025" y="4605725"/>
            <a:ext cx="2236567" cy="1384995"/>
          </a:xfrm>
          <a:prstGeom prst="rect">
            <a:avLst/>
          </a:prstGeom>
          <a:noFill/>
        </p:spPr>
        <p:txBody>
          <a:bodyPr wrap="square" rtlCol="0">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pPr>
              <a:lnSpc>
                <a:spcPct val="150000"/>
              </a:lnSpc>
            </a:pPr>
            <a:r>
              <a:rPr lang="zh-CN" altLang="en-US" sz="1400" dirty="0">
                <a:solidFill>
                  <a:srgbClr val="031F37"/>
                </a:solidFill>
                <a:ea typeface="微软雅黑" panose="020B0503020204020204" pitchFamily="34" charset="-122"/>
              </a:rPr>
              <a:t>点击输入简要文字内容，文字内容需概括精炼，不用多余的文字修饰，言简意赅的说明分项内容。</a:t>
            </a:r>
            <a:endParaRPr lang="en-US" altLang="zh-CN" sz="1400" dirty="0">
              <a:solidFill>
                <a:srgbClr val="031F37"/>
              </a:solidFill>
              <a:ea typeface="微软雅黑" panose="020B0503020204020204" pitchFamily="34" charset="-122"/>
            </a:endParaRPr>
          </a:p>
        </p:txBody>
      </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500"/>
                                        <p:tgtEl>
                                          <p:spTgt spid="6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fade">
                                      <p:cBhvr>
                                        <p:cTn id="30" dur="500"/>
                                        <p:tgtEl>
                                          <p:spTgt spid="61"/>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00" fill="hold"/>
                                        <p:tgtEl>
                                          <p:spTgt spid="4"/>
                                        </p:tgtEl>
                                        <p:attrNameLst>
                                          <p:attrName>ppt_w</p:attrName>
                                        </p:attrNameLst>
                                      </p:cBhvr>
                                      <p:tavLst>
                                        <p:tav tm="0">
                                          <p:val>
                                            <p:fltVal val="0"/>
                                          </p:val>
                                        </p:tav>
                                        <p:tav tm="100000">
                                          <p:val>
                                            <p:strVal val="#ppt_w"/>
                                          </p:val>
                                        </p:tav>
                                      </p:tavLst>
                                    </p:anim>
                                    <p:anim calcmode="lin" valueType="num">
                                      <p:cBhvr>
                                        <p:cTn id="36" dur="1000" fill="hold"/>
                                        <p:tgtEl>
                                          <p:spTgt spid="4"/>
                                        </p:tgtEl>
                                        <p:attrNameLst>
                                          <p:attrName>ppt_h</p:attrName>
                                        </p:attrNameLst>
                                      </p:cBhvr>
                                      <p:tavLst>
                                        <p:tav tm="0">
                                          <p:val>
                                            <p:fltVal val="0"/>
                                          </p:val>
                                        </p:tav>
                                        <p:tav tm="100000">
                                          <p:val>
                                            <p:strVal val="#ppt_h"/>
                                          </p:val>
                                        </p:tav>
                                      </p:tavLst>
                                    </p:anim>
                                    <p:anim calcmode="lin" valueType="num">
                                      <p:cBhvr>
                                        <p:cTn id="37" dur="1000" fill="hold"/>
                                        <p:tgtEl>
                                          <p:spTgt spid="4"/>
                                        </p:tgtEl>
                                        <p:attrNameLst>
                                          <p:attrName>style.rotation</p:attrName>
                                        </p:attrNameLst>
                                      </p:cBhvr>
                                      <p:tavLst>
                                        <p:tav tm="0">
                                          <p:val>
                                            <p:fltVal val="90"/>
                                          </p:val>
                                        </p:tav>
                                        <p:tav tm="100000">
                                          <p:val>
                                            <p:fltVal val="0"/>
                                          </p:val>
                                        </p:tav>
                                      </p:tavLst>
                                    </p:anim>
                                    <p:animEffect transition="in" filter="fade">
                                      <p:cBhvr>
                                        <p:cTn id="38" dur="10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5"/>
                                        </p:tgtEl>
                                        <p:attrNameLst>
                                          <p:attrName>style.visibility</p:attrName>
                                        </p:attrNameLst>
                                      </p:cBhvr>
                                      <p:to>
                                        <p:strVal val="visible"/>
                                      </p:to>
                                    </p:set>
                                    <p:animEffect transition="in" filter="fade">
                                      <p:cBhvr>
                                        <p:cTn id="46" dur="500"/>
                                        <p:tgtEl>
                                          <p:spTgt spid="65"/>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p:cTn id="51" dur="1000" fill="hold"/>
                                        <p:tgtEl>
                                          <p:spTgt spid="5"/>
                                        </p:tgtEl>
                                        <p:attrNameLst>
                                          <p:attrName>ppt_w</p:attrName>
                                        </p:attrNameLst>
                                      </p:cBhvr>
                                      <p:tavLst>
                                        <p:tav tm="0">
                                          <p:val>
                                            <p:fltVal val="0"/>
                                          </p:val>
                                        </p:tav>
                                        <p:tav tm="100000">
                                          <p:val>
                                            <p:strVal val="#ppt_w"/>
                                          </p:val>
                                        </p:tav>
                                      </p:tavLst>
                                    </p:anim>
                                    <p:anim calcmode="lin" valueType="num">
                                      <p:cBhvr>
                                        <p:cTn id="52" dur="1000" fill="hold"/>
                                        <p:tgtEl>
                                          <p:spTgt spid="5"/>
                                        </p:tgtEl>
                                        <p:attrNameLst>
                                          <p:attrName>ppt_h</p:attrName>
                                        </p:attrNameLst>
                                      </p:cBhvr>
                                      <p:tavLst>
                                        <p:tav tm="0">
                                          <p:val>
                                            <p:fltVal val="0"/>
                                          </p:val>
                                        </p:tav>
                                        <p:tav tm="100000">
                                          <p:val>
                                            <p:strVal val="#ppt_h"/>
                                          </p:val>
                                        </p:tav>
                                      </p:tavLst>
                                    </p:anim>
                                    <p:anim calcmode="lin" valueType="num">
                                      <p:cBhvr>
                                        <p:cTn id="53" dur="1000" fill="hold"/>
                                        <p:tgtEl>
                                          <p:spTgt spid="5"/>
                                        </p:tgtEl>
                                        <p:attrNameLst>
                                          <p:attrName>style.rotation</p:attrName>
                                        </p:attrNameLst>
                                      </p:cBhvr>
                                      <p:tavLst>
                                        <p:tav tm="0">
                                          <p:val>
                                            <p:fltVal val="90"/>
                                          </p:val>
                                        </p:tav>
                                        <p:tav tm="100000">
                                          <p:val>
                                            <p:fltVal val="0"/>
                                          </p:val>
                                        </p:tav>
                                      </p:tavLst>
                                    </p:anim>
                                    <p:animEffect transition="in" filter="fade">
                                      <p:cBhvr>
                                        <p:cTn id="54" dur="1000"/>
                                        <p:tgtEl>
                                          <p:spTgt spid="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fade">
                                      <p:cBhvr>
                                        <p:cTn id="59" dur="500"/>
                                        <p:tgtEl>
                                          <p:spTgt spid="6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63"/>
                                        </p:tgtEl>
                                        <p:attrNameLst>
                                          <p:attrName>style.visibility</p:attrName>
                                        </p:attrNameLst>
                                      </p:cBhvr>
                                      <p:to>
                                        <p:strVal val="visible"/>
                                      </p:to>
                                    </p:set>
                                    <p:animEffect transition="in" filter="fade">
                                      <p:cBhvr>
                                        <p:cTn id="62" dur="500"/>
                                        <p:tgtEl>
                                          <p:spTgt spid="63"/>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nodeType="click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p:cTn id="67" dur="1000" fill="hold"/>
                                        <p:tgtEl>
                                          <p:spTgt spid="11"/>
                                        </p:tgtEl>
                                        <p:attrNameLst>
                                          <p:attrName>ppt_w</p:attrName>
                                        </p:attrNameLst>
                                      </p:cBhvr>
                                      <p:tavLst>
                                        <p:tav tm="0">
                                          <p:val>
                                            <p:fltVal val="0"/>
                                          </p:val>
                                        </p:tav>
                                        <p:tav tm="100000">
                                          <p:val>
                                            <p:strVal val="#ppt_w"/>
                                          </p:val>
                                        </p:tav>
                                      </p:tavLst>
                                    </p:anim>
                                    <p:anim calcmode="lin" valueType="num">
                                      <p:cBhvr>
                                        <p:cTn id="68" dur="1000" fill="hold"/>
                                        <p:tgtEl>
                                          <p:spTgt spid="11"/>
                                        </p:tgtEl>
                                        <p:attrNameLst>
                                          <p:attrName>ppt_h</p:attrName>
                                        </p:attrNameLst>
                                      </p:cBhvr>
                                      <p:tavLst>
                                        <p:tav tm="0">
                                          <p:val>
                                            <p:fltVal val="0"/>
                                          </p:val>
                                        </p:tav>
                                        <p:tav tm="100000">
                                          <p:val>
                                            <p:strVal val="#ppt_h"/>
                                          </p:val>
                                        </p:tav>
                                      </p:tavLst>
                                    </p:anim>
                                    <p:anim calcmode="lin" valueType="num">
                                      <p:cBhvr>
                                        <p:cTn id="69" dur="1000" fill="hold"/>
                                        <p:tgtEl>
                                          <p:spTgt spid="11"/>
                                        </p:tgtEl>
                                        <p:attrNameLst>
                                          <p:attrName>style.rotation</p:attrName>
                                        </p:attrNameLst>
                                      </p:cBhvr>
                                      <p:tavLst>
                                        <p:tav tm="0">
                                          <p:val>
                                            <p:fltVal val="90"/>
                                          </p:val>
                                        </p:tav>
                                        <p:tav tm="100000">
                                          <p:val>
                                            <p:fltVal val="0"/>
                                          </p:val>
                                        </p:tav>
                                      </p:tavLst>
                                    </p:anim>
                                    <p:animEffect transition="in" filter="fade">
                                      <p:cBhvr>
                                        <p:cTn id="70" dur="1000"/>
                                        <p:tgtEl>
                                          <p:spTgt spid="11"/>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66"/>
                                        </p:tgtEl>
                                        <p:attrNameLst>
                                          <p:attrName>style.visibility</p:attrName>
                                        </p:attrNameLst>
                                      </p:cBhvr>
                                      <p:to>
                                        <p:strVal val="visible"/>
                                      </p:to>
                                    </p:set>
                                    <p:animEffect transition="in" filter="fade">
                                      <p:cBhvr>
                                        <p:cTn id="75" dur="500"/>
                                        <p:tgtEl>
                                          <p:spTgt spid="66"/>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67"/>
                                        </p:tgtEl>
                                        <p:attrNameLst>
                                          <p:attrName>style.visibility</p:attrName>
                                        </p:attrNameLst>
                                      </p:cBhvr>
                                      <p:to>
                                        <p:strVal val="visible"/>
                                      </p:to>
                                    </p:set>
                                    <p:animEffect transition="in" filter="fade">
                                      <p:cBhvr>
                                        <p:cTn id="78"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0" grpId="0"/>
      <p:bldP spid="61" grpId="0"/>
      <p:bldP spid="62" grpId="0"/>
      <p:bldP spid="63" grpId="0"/>
      <p:bldP spid="64" grpId="0"/>
      <p:bldP spid="65" grpId="0"/>
      <p:bldP spid="66" grpId="0"/>
      <p:bldP spid="6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455007" y="1116248"/>
            <a:ext cx="3887013" cy="790018"/>
            <a:chOff x="1455007" y="1116248"/>
            <a:chExt cx="3887013" cy="790018"/>
          </a:xfrm>
        </p:grpSpPr>
        <p:sp>
          <p:nvSpPr>
            <p:cNvPr id="23" name="任意多边形: 形状 22"/>
            <p:cNvSpPr/>
            <p:nvPr/>
          </p:nvSpPr>
          <p:spPr>
            <a:xfrm flipH="1">
              <a:off x="1455007" y="1116248"/>
              <a:ext cx="3887013" cy="790018"/>
            </a:xfrm>
            <a:custGeom>
              <a:avLst/>
              <a:gdLst>
                <a:gd name="connsiteX0" fmla="*/ 750491 w 7927058"/>
                <a:gd name="connsiteY0" fmla="*/ 0 h 1500982"/>
                <a:gd name="connsiteX1" fmla="*/ 2547079 w 7927058"/>
                <a:gd name="connsiteY1" fmla="*/ 0 h 1500982"/>
                <a:gd name="connsiteX2" fmla="*/ 6130470 w 7927058"/>
                <a:gd name="connsiteY2" fmla="*/ 0 h 1500982"/>
                <a:gd name="connsiteX3" fmla="*/ 7927058 w 7927058"/>
                <a:gd name="connsiteY3" fmla="*/ 0 h 1500982"/>
                <a:gd name="connsiteX4" fmla="*/ 7927058 w 7927058"/>
                <a:gd name="connsiteY4" fmla="*/ 1500982 h 1500982"/>
                <a:gd name="connsiteX5" fmla="*/ 6130470 w 7927058"/>
                <a:gd name="connsiteY5" fmla="*/ 1500982 h 1500982"/>
                <a:gd name="connsiteX6" fmla="*/ 6130470 w 7927058"/>
                <a:gd name="connsiteY6" fmla="*/ 1500982 h 1500982"/>
                <a:gd name="connsiteX7" fmla="*/ 750491 w 7927058"/>
                <a:gd name="connsiteY7" fmla="*/ 1500981 h 1500982"/>
                <a:gd name="connsiteX8" fmla="*/ 3875 w 7927058"/>
                <a:gd name="connsiteY8" fmla="*/ 827223 h 1500982"/>
                <a:gd name="connsiteX9" fmla="*/ 0 w 7927058"/>
                <a:gd name="connsiteY9" fmla="*/ 750491 h 1500982"/>
                <a:gd name="connsiteX10" fmla="*/ 3875 w 7927058"/>
                <a:gd name="connsiteY10" fmla="*/ 673758 h 1500982"/>
                <a:gd name="connsiteX11" fmla="*/ 750491 w 7927058"/>
                <a:gd name="connsiteY11" fmla="*/ 0 h 150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7058" h="1500982">
                  <a:moveTo>
                    <a:pt x="750491" y="0"/>
                  </a:moveTo>
                  <a:lnTo>
                    <a:pt x="2547079" y="0"/>
                  </a:lnTo>
                  <a:lnTo>
                    <a:pt x="6130470" y="0"/>
                  </a:lnTo>
                  <a:lnTo>
                    <a:pt x="7927058" y="0"/>
                  </a:lnTo>
                  <a:lnTo>
                    <a:pt x="7927058" y="1500982"/>
                  </a:lnTo>
                  <a:lnTo>
                    <a:pt x="6130470" y="1500982"/>
                  </a:lnTo>
                  <a:lnTo>
                    <a:pt x="6130470" y="1500982"/>
                  </a:lnTo>
                  <a:lnTo>
                    <a:pt x="750491" y="1500981"/>
                  </a:lnTo>
                  <a:cubicBezTo>
                    <a:pt x="361911" y="1500981"/>
                    <a:pt x="42307" y="1205663"/>
                    <a:pt x="3875" y="827223"/>
                  </a:cubicBezTo>
                  <a:lnTo>
                    <a:pt x="0" y="750491"/>
                  </a:lnTo>
                  <a:lnTo>
                    <a:pt x="3875" y="673758"/>
                  </a:lnTo>
                  <a:cubicBezTo>
                    <a:pt x="42307" y="295318"/>
                    <a:pt x="361911" y="0"/>
                    <a:pt x="750491" y="0"/>
                  </a:cubicBezTo>
                  <a:close/>
                </a:path>
              </a:pathLst>
            </a:custGeom>
            <a:solidFill>
              <a:srgbClr val="FFCC00"/>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15" name="Text Placeholder 4"/>
            <p:cNvSpPr txBox="1"/>
            <p:nvPr/>
          </p:nvSpPr>
          <p:spPr>
            <a:xfrm>
              <a:off x="1785286" y="1236101"/>
              <a:ext cx="3226453" cy="504056"/>
            </a:xfrm>
            <a:prstGeom prst="rect">
              <a:avLst/>
            </a:prstGeom>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zh-CN" altLang="en-US" sz="4400" b="1" dirty="0">
                  <a:solidFill>
                    <a:srgbClr val="002E5C"/>
                  </a:solidFill>
                  <a:ea typeface="微软雅黑" panose="020B0503020204020204" pitchFamily="34" charset="-122"/>
                  <a:cs typeface="+mn-ea"/>
                </a:rPr>
                <a:t>前言</a:t>
              </a:r>
              <a:r>
                <a:rPr lang="en-US" altLang="zh-CN" sz="4400" b="1" dirty="0">
                  <a:solidFill>
                    <a:srgbClr val="002E5C"/>
                  </a:solidFill>
                  <a:ea typeface="微软雅黑" panose="020B0503020204020204" pitchFamily="34" charset="-122"/>
                  <a:cs typeface="+mn-ea"/>
                </a:rPr>
                <a:t>/</a:t>
              </a:r>
              <a:r>
                <a:rPr lang="en-US" altLang="zh-CN" sz="2800" b="1" dirty="0">
                  <a:solidFill>
                    <a:srgbClr val="002E5C"/>
                  </a:solidFill>
                  <a:ea typeface="微软雅黑" panose="020B0503020204020204" pitchFamily="34" charset="-122"/>
                  <a:cs typeface="+mn-ea"/>
                </a:rPr>
                <a:t>PREFACE</a:t>
              </a:r>
              <a:endParaRPr lang="en-GB" sz="2800" b="1" dirty="0">
                <a:solidFill>
                  <a:srgbClr val="002E5C"/>
                </a:solidFill>
                <a:ea typeface="微软雅黑" panose="020B0503020204020204" pitchFamily="34" charset="-122"/>
                <a:cs typeface="+mn-ea"/>
              </a:endParaRPr>
            </a:p>
          </p:txBody>
        </p:sp>
      </p:grpSp>
      <p:sp>
        <p:nvSpPr>
          <p:cNvPr id="18" name="TextBox 4"/>
          <p:cNvSpPr txBox="1"/>
          <p:nvPr/>
        </p:nvSpPr>
        <p:spPr>
          <a:xfrm>
            <a:off x="1456691" y="2662279"/>
            <a:ext cx="9278617" cy="2797050"/>
          </a:xfrm>
          <a:prstGeom prst="rect">
            <a:avLst/>
          </a:prstGeom>
          <a:noFill/>
        </p:spPr>
        <p:txBody>
          <a:bodyPr wrap="square" lIns="68584" tIns="34291" rIns="68584" bIns="34291"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eaLnBrk="0" hangingPunct="0">
              <a:lnSpc>
                <a:spcPct val="150000"/>
              </a:lnSpc>
            </a:pPr>
            <a:r>
              <a:rPr lang="zh-CN" altLang="en-US" sz="2000" dirty="0">
                <a:solidFill>
                  <a:srgbClr val="031F37"/>
                </a:solidFill>
                <a:ea typeface="微软雅黑" panose="020B0503020204020204" pitchFamily="34" charset="-122"/>
                <a:cs typeface="+mn-ea"/>
              </a:rPr>
              <a:t>岁月流转，时光飞逝，转眼间</a:t>
            </a:r>
            <a:r>
              <a:rPr lang="en-US" altLang="zh-CN" sz="2000" b="1" dirty="0">
                <a:solidFill>
                  <a:srgbClr val="031F37"/>
                </a:solidFill>
                <a:ea typeface="微软雅黑" panose="020B0503020204020204" pitchFamily="34" charset="-122"/>
                <a:cs typeface="+mn-ea"/>
              </a:rPr>
              <a:t>202X</a:t>
            </a:r>
            <a:r>
              <a:rPr lang="zh-CN" altLang="en-US" sz="2000" dirty="0">
                <a:solidFill>
                  <a:srgbClr val="031F37"/>
                </a:solidFill>
                <a:ea typeface="微软雅黑" panose="020B0503020204020204" pitchFamily="34" charset="-122"/>
                <a:cs typeface="+mn-ea"/>
              </a:rPr>
              <a:t>年的工作又接近尾声。</a:t>
            </a:r>
            <a:endParaRPr lang="zh-CN" altLang="en-US" sz="2000" dirty="0">
              <a:solidFill>
                <a:srgbClr val="031F37"/>
              </a:solidFill>
              <a:ea typeface="微软雅黑" panose="020B0503020204020204" pitchFamily="34" charset="-122"/>
              <a:cs typeface="+mn-ea"/>
            </a:endParaRPr>
          </a:p>
          <a:p>
            <a:pPr algn="just" eaLnBrk="0" hangingPunct="0">
              <a:lnSpc>
                <a:spcPct val="150000"/>
              </a:lnSpc>
            </a:pPr>
            <a:r>
              <a:rPr lang="zh-CN" altLang="en-US" sz="2000" dirty="0">
                <a:solidFill>
                  <a:srgbClr val="031F37"/>
                </a:solidFill>
                <a:ea typeface="微软雅黑" panose="020B0503020204020204" pitchFamily="34" charset="-122"/>
                <a:cs typeface="+mn-ea"/>
              </a:rPr>
              <a:t>回首过去一年的工作，经过全体领导及员工的共同努力，公司经营业绩保持良好，行业地位、社会形象日渐提升，各项工作全面发展。</a:t>
            </a:r>
            <a:endParaRPr lang="en-US" altLang="zh-CN" sz="2000" dirty="0">
              <a:solidFill>
                <a:srgbClr val="031F37"/>
              </a:solidFill>
              <a:ea typeface="微软雅黑" panose="020B0503020204020204" pitchFamily="34" charset="-122"/>
              <a:cs typeface="+mn-ea"/>
            </a:endParaRPr>
          </a:p>
          <a:p>
            <a:pPr algn="just" eaLnBrk="0" hangingPunct="0">
              <a:lnSpc>
                <a:spcPct val="150000"/>
              </a:lnSpc>
            </a:pPr>
            <a:r>
              <a:rPr lang="zh-CN" altLang="en-US" sz="2000" dirty="0">
                <a:solidFill>
                  <a:srgbClr val="031F37"/>
                </a:solidFill>
                <a:ea typeface="微软雅黑" panose="020B0503020204020204" pitchFamily="34" charset="-122"/>
                <a:cs typeface="+mn-ea"/>
              </a:rPr>
              <a:t>新起点、新希望。站在</a:t>
            </a:r>
            <a:r>
              <a:rPr lang="en-US" altLang="zh-CN" sz="2000" b="1" dirty="0">
                <a:solidFill>
                  <a:srgbClr val="031F37"/>
                </a:solidFill>
                <a:ea typeface="微软雅黑" panose="020B0503020204020204" pitchFamily="34" charset="-122"/>
                <a:cs typeface="+mn-ea"/>
              </a:rPr>
              <a:t>202X</a:t>
            </a:r>
            <a:r>
              <a:rPr lang="zh-CN" altLang="en-US" sz="2000" dirty="0">
                <a:solidFill>
                  <a:srgbClr val="031F37"/>
                </a:solidFill>
                <a:ea typeface="微软雅黑" panose="020B0503020204020204" pitchFamily="34" charset="-122"/>
                <a:cs typeface="+mn-ea"/>
              </a:rPr>
              <a:t>年的起点，我们将继承和发扬过去工作中存在的优点，汲取经验，摒弃不足，满怀信心，以更清醒的头脑、更旺盛的斗志、更奋发的姿态和更充沛的干劲，向我们的既定目标进发！</a:t>
            </a:r>
            <a:endParaRPr lang="zh-CN" altLang="en-US" sz="2000" dirty="0">
              <a:solidFill>
                <a:srgbClr val="031F37"/>
              </a:solidFill>
              <a:ea typeface="微软雅黑" panose="020B0503020204020204" pitchFamily="34" charset="-122"/>
              <a:cs typeface="+mn-ea"/>
            </a:endParaRPr>
          </a:p>
        </p:txBody>
      </p:sp>
      <p:cxnSp>
        <p:nvCxnSpPr>
          <p:cNvPr id="19" name="直接连接符 18"/>
          <p:cNvCxnSpPr/>
          <p:nvPr/>
        </p:nvCxnSpPr>
        <p:spPr>
          <a:xfrm>
            <a:off x="1586179" y="2078103"/>
            <a:ext cx="9386621" cy="0"/>
          </a:xfrm>
          <a:prstGeom prst="line">
            <a:avLst/>
          </a:prstGeom>
          <a:ln>
            <a:solidFill>
              <a:srgbClr val="031F37"/>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50" advTm="2000">
        <p14:flip dir="r"/>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形状 11"/>
          <p:cNvSpPr/>
          <p:nvPr/>
        </p:nvSpPr>
        <p:spPr>
          <a:xfrm flipH="1" flipV="1">
            <a:off x="-1" y="0"/>
            <a:ext cx="5835316" cy="6858000"/>
          </a:xfrm>
          <a:custGeom>
            <a:avLst/>
            <a:gdLst>
              <a:gd name="connsiteX0" fmla="*/ 1390188 w 5309163"/>
              <a:gd name="connsiteY0" fmla="*/ 0 h 6858000"/>
              <a:gd name="connsiteX1" fmla="*/ 5309163 w 5309163"/>
              <a:gd name="connsiteY1" fmla="*/ 0 h 6858000"/>
              <a:gd name="connsiteX2" fmla="*/ 5309163 w 5309163"/>
              <a:gd name="connsiteY2" fmla="*/ 6858000 h 6858000"/>
              <a:gd name="connsiteX3" fmla="*/ 0 w 5309163"/>
              <a:gd name="connsiteY3" fmla="*/ 6858000 h 6858000"/>
              <a:gd name="connsiteX4" fmla="*/ 1390188 w 530916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9163" h="6858000">
                <a:moveTo>
                  <a:pt x="1390188" y="0"/>
                </a:moveTo>
                <a:lnTo>
                  <a:pt x="5309163" y="0"/>
                </a:lnTo>
                <a:lnTo>
                  <a:pt x="5309163" y="6858000"/>
                </a:lnTo>
                <a:lnTo>
                  <a:pt x="0" y="6858000"/>
                </a:lnTo>
                <a:lnTo>
                  <a:pt x="1390188" y="0"/>
                </a:lnTo>
                <a:close/>
              </a:path>
            </a:pathLst>
          </a:custGeom>
          <a:solidFill>
            <a:srgbClr val="031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33" name="文本框 9"/>
          <p:cNvSpPr txBox="1"/>
          <p:nvPr/>
        </p:nvSpPr>
        <p:spPr>
          <a:xfrm>
            <a:off x="7005610" y="2236322"/>
            <a:ext cx="3450075" cy="175432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5400" b="1" dirty="0">
                <a:solidFill>
                  <a:srgbClr val="031F37"/>
                </a:solidFill>
                <a:ea typeface="微软雅黑" panose="020B0503020204020204" pitchFamily="34" charset="-122"/>
                <a:cs typeface="Arial" panose="020B0604020202020204" pitchFamily="34" charset="0"/>
              </a:rPr>
              <a:t>成功项目详细展示</a:t>
            </a:r>
            <a:endParaRPr lang="zh-CN" altLang="en-US" sz="5400" b="1" dirty="0">
              <a:solidFill>
                <a:srgbClr val="031F37"/>
              </a:solidFill>
              <a:ea typeface="微软雅黑" panose="020B0503020204020204" pitchFamily="34" charset="-122"/>
              <a:cs typeface="Arial" panose="020B0604020202020204" pitchFamily="34" charset="0"/>
            </a:endParaRPr>
          </a:p>
        </p:txBody>
      </p:sp>
      <p:cxnSp>
        <p:nvCxnSpPr>
          <p:cNvPr id="34" name="直接连接符 33"/>
          <p:cNvCxnSpPr/>
          <p:nvPr/>
        </p:nvCxnSpPr>
        <p:spPr>
          <a:xfrm>
            <a:off x="6776767" y="4142219"/>
            <a:ext cx="4106603" cy="0"/>
          </a:xfrm>
          <a:prstGeom prst="line">
            <a:avLst/>
          </a:prstGeom>
          <a:ln>
            <a:solidFill>
              <a:srgbClr val="031F37"/>
            </a:solidFill>
          </a:ln>
        </p:spPr>
        <p:style>
          <a:lnRef idx="1">
            <a:schemeClr val="accent1"/>
          </a:lnRef>
          <a:fillRef idx="0">
            <a:schemeClr val="accent1"/>
          </a:fillRef>
          <a:effectRef idx="0">
            <a:schemeClr val="accent1"/>
          </a:effectRef>
          <a:fontRef idx="minor">
            <a:schemeClr val="tx1"/>
          </a:fontRef>
        </p:style>
      </p:cxnSp>
      <p:sp>
        <p:nvSpPr>
          <p:cNvPr id="36" name="文本框 12"/>
          <p:cNvSpPr txBox="1"/>
          <p:nvPr/>
        </p:nvSpPr>
        <p:spPr>
          <a:xfrm>
            <a:off x="7384721" y="4293791"/>
            <a:ext cx="3197180"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Clr>
                <a:srgbClr val="FFC000"/>
              </a:buClr>
              <a:buFont typeface="Wingdings" panose="05000000000000000000" pitchFamily="2" charset="2"/>
              <a:buChar char="u"/>
            </a:pPr>
            <a:r>
              <a:rPr lang="zh-CN" altLang="en-US" sz="2000" dirty="0">
                <a:solidFill>
                  <a:srgbClr val="031F37"/>
                </a:solidFill>
                <a:ea typeface="微软雅黑" panose="020B0503020204020204" pitchFamily="34" charset="-122"/>
                <a:cs typeface="Arial" panose="020B0604020202020204" pitchFamily="34" charset="0"/>
              </a:rPr>
              <a:t>输入您的文本内容</a:t>
            </a:r>
            <a:endParaRPr lang="zh-CN" altLang="en-US" sz="2000" dirty="0">
              <a:solidFill>
                <a:srgbClr val="031F37"/>
              </a:solidFill>
              <a:ea typeface="微软雅黑" panose="020B0503020204020204" pitchFamily="34" charset="-122"/>
              <a:cs typeface="Arial" panose="020B0604020202020204" pitchFamily="34" charset="0"/>
            </a:endParaRPr>
          </a:p>
        </p:txBody>
      </p:sp>
      <p:sp>
        <p:nvSpPr>
          <p:cNvPr id="37" name="文本框 13"/>
          <p:cNvSpPr txBox="1"/>
          <p:nvPr/>
        </p:nvSpPr>
        <p:spPr>
          <a:xfrm>
            <a:off x="7384721" y="4693901"/>
            <a:ext cx="3197180"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Clr>
                <a:srgbClr val="FFC000"/>
              </a:buClr>
              <a:buFont typeface="Wingdings" panose="05000000000000000000" pitchFamily="2" charset="2"/>
              <a:buChar char="u"/>
            </a:pPr>
            <a:r>
              <a:rPr lang="zh-CN" altLang="en-US" sz="2000" dirty="0">
                <a:solidFill>
                  <a:srgbClr val="031F37"/>
                </a:solidFill>
                <a:ea typeface="微软雅黑" panose="020B0503020204020204" pitchFamily="34" charset="-122"/>
                <a:cs typeface="Arial" panose="020B0604020202020204" pitchFamily="34" charset="0"/>
              </a:rPr>
              <a:t>输入您的文本内容</a:t>
            </a:r>
            <a:endParaRPr lang="zh-CN" altLang="en-US" sz="2000" dirty="0">
              <a:solidFill>
                <a:srgbClr val="031F37"/>
              </a:solidFill>
              <a:ea typeface="微软雅黑" panose="020B0503020204020204" pitchFamily="34" charset="-122"/>
              <a:cs typeface="Arial" panose="020B0604020202020204" pitchFamily="34" charset="0"/>
            </a:endParaRPr>
          </a:p>
        </p:txBody>
      </p:sp>
      <p:grpSp>
        <p:nvGrpSpPr>
          <p:cNvPr id="10" name="组合 9"/>
          <p:cNvGrpSpPr/>
          <p:nvPr/>
        </p:nvGrpSpPr>
        <p:grpSpPr>
          <a:xfrm>
            <a:off x="4018698" y="2602094"/>
            <a:ext cx="2335386" cy="1540125"/>
            <a:chOff x="5933618" y="1627849"/>
            <a:chExt cx="3951926" cy="2606191"/>
          </a:xfrm>
        </p:grpSpPr>
        <p:sp>
          <p:nvSpPr>
            <p:cNvPr id="11" name="等腰三角形 10"/>
            <p:cNvSpPr/>
            <p:nvPr/>
          </p:nvSpPr>
          <p:spPr>
            <a:xfrm rot="19622149">
              <a:off x="6576686" y="2607155"/>
              <a:ext cx="3117167" cy="1626885"/>
            </a:xfrm>
            <a:prstGeom prst="triangle">
              <a:avLst>
                <a:gd name="adj" fmla="val 50438"/>
              </a:avLst>
            </a:prstGeom>
            <a:solidFill>
              <a:srgbClr val="D6AD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b="1">
                <a:solidFill>
                  <a:srgbClr val="031F37"/>
                </a:solidFill>
                <a:latin typeface="微软雅黑" panose="020B0503020204020204" pitchFamily="34" charset="-122"/>
                <a:ea typeface="微软雅黑" panose="020B0503020204020204" pitchFamily="34" charset="-122"/>
              </a:endParaRPr>
            </a:p>
          </p:txBody>
        </p:sp>
        <p:sp>
          <p:nvSpPr>
            <p:cNvPr id="13" name="任意多边形: 形状 12"/>
            <p:cNvSpPr/>
            <p:nvPr/>
          </p:nvSpPr>
          <p:spPr>
            <a:xfrm>
              <a:off x="5933618" y="1627849"/>
              <a:ext cx="3951926" cy="1627188"/>
            </a:xfrm>
            <a:custGeom>
              <a:avLst/>
              <a:gdLst>
                <a:gd name="connsiteX0" fmla="*/ 750491 w 7927058"/>
                <a:gd name="connsiteY0" fmla="*/ 0 h 1500982"/>
                <a:gd name="connsiteX1" fmla="*/ 2547079 w 7927058"/>
                <a:gd name="connsiteY1" fmla="*/ 0 h 1500982"/>
                <a:gd name="connsiteX2" fmla="*/ 6130470 w 7927058"/>
                <a:gd name="connsiteY2" fmla="*/ 0 h 1500982"/>
                <a:gd name="connsiteX3" fmla="*/ 7927058 w 7927058"/>
                <a:gd name="connsiteY3" fmla="*/ 0 h 1500982"/>
                <a:gd name="connsiteX4" fmla="*/ 7927058 w 7927058"/>
                <a:gd name="connsiteY4" fmla="*/ 1500982 h 1500982"/>
                <a:gd name="connsiteX5" fmla="*/ 6130470 w 7927058"/>
                <a:gd name="connsiteY5" fmla="*/ 1500982 h 1500982"/>
                <a:gd name="connsiteX6" fmla="*/ 6130470 w 7927058"/>
                <a:gd name="connsiteY6" fmla="*/ 1500982 h 1500982"/>
                <a:gd name="connsiteX7" fmla="*/ 750491 w 7927058"/>
                <a:gd name="connsiteY7" fmla="*/ 1500981 h 1500982"/>
                <a:gd name="connsiteX8" fmla="*/ 3875 w 7927058"/>
                <a:gd name="connsiteY8" fmla="*/ 827223 h 1500982"/>
                <a:gd name="connsiteX9" fmla="*/ 0 w 7927058"/>
                <a:gd name="connsiteY9" fmla="*/ 750491 h 1500982"/>
                <a:gd name="connsiteX10" fmla="*/ 3875 w 7927058"/>
                <a:gd name="connsiteY10" fmla="*/ 673758 h 1500982"/>
                <a:gd name="connsiteX11" fmla="*/ 750491 w 7927058"/>
                <a:gd name="connsiteY11" fmla="*/ 0 h 150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7058" h="1500982">
                  <a:moveTo>
                    <a:pt x="750491" y="0"/>
                  </a:moveTo>
                  <a:lnTo>
                    <a:pt x="2547079" y="0"/>
                  </a:lnTo>
                  <a:lnTo>
                    <a:pt x="6130470" y="0"/>
                  </a:lnTo>
                  <a:lnTo>
                    <a:pt x="7927058" y="0"/>
                  </a:lnTo>
                  <a:lnTo>
                    <a:pt x="7927058" y="1500982"/>
                  </a:lnTo>
                  <a:lnTo>
                    <a:pt x="6130470" y="1500982"/>
                  </a:lnTo>
                  <a:lnTo>
                    <a:pt x="6130470" y="1500982"/>
                  </a:lnTo>
                  <a:lnTo>
                    <a:pt x="750491" y="1500981"/>
                  </a:lnTo>
                  <a:cubicBezTo>
                    <a:pt x="361911" y="1500981"/>
                    <a:pt x="42307" y="1205663"/>
                    <a:pt x="3875" y="827223"/>
                  </a:cubicBezTo>
                  <a:lnTo>
                    <a:pt x="0" y="750491"/>
                  </a:lnTo>
                  <a:lnTo>
                    <a:pt x="3875" y="673758"/>
                  </a:lnTo>
                  <a:cubicBezTo>
                    <a:pt x="42307" y="295318"/>
                    <a:pt x="361911" y="0"/>
                    <a:pt x="750491" y="0"/>
                  </a:cubicBezTo>
                  <a:close/>
                </a:path>
              </a:pathLst>
            </a:custGeom>
            <a:solidFill>
              <a:srgbClr val="FFCC00"/>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dirty="0">
                  <a:solidFill>
                    <a:srgbClr val="031F37"/>
                  </a:solidFill>
                  <a:latin typeface="微软雅黑" panose="020B0503020204020204" pitchFamily="34" charset="-122"/>
                  <a:ea typeface="微软雅黑" panose="020B0503020204020204" pitchFamily="34" charset="-122"/>
                </a:rPr>
                <a:t>04</a:t>
              </a:r>
              <a:endParaRPr lang="zh-CN" altLang="en-US" sz="5400" b="1" dirty="0">
                <a:solidFill>
                  <a:srgbClr val="031F37"/>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left)">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1000"/>
                                        <p:tgtEl>
                                          <p:spTgt spid="37"/>
                                        </p:tgtEl>
                                      </p:cBhvr>
                                    </p:animEffect>
                                    <p:anim calcmode="lin" valueType="num">
                                      <p:cBhvr>
                                        <p:cTn id="30" dur="1000" fill="hold"/>
                                        <p:tgtEl>
                                          <p:spTgt spid="37"/>
                                        </p:tgtEl>
                                        <p:attrNameLst>
                                          <p:attrName>ppt_x</p:attrName>
                                        </p:attrNameLst>
                                      </p:cBhvr>
                                      <p:tavLst>
                                        <p:tav tm="0">
                                          <p:val>
                                            <p:strVal val="#ppt_x"/>
                                          </p:val>
                                        </p:tav>
                                        <p:tav tm="100000">
                                          <p:val>
                                            <p:strVal val="#ppt_x"/>
                                          </p:val>
                                        </p:tav>
                                      </p:tavLst>
                                    </p:anim>
                                    <p:anim calcmode="lin" valueType="num">
                                      <p:cBhvr>
                                        <p:cTn id="31" dur="1000" fill="hold"/>
                                        <p:tgtEl>
                                          <p:spTgt spid="3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anim calcmode="lin" valueType="num">
                                      <p:cBhvr>
                                        <p:cTn id="35" dur="1000" fill="hold"/>
                                        <p:tgtEl>
                                          <p:spTgt spid="36"/>
                                        </p:tgtEl>
                                        <p:attrNameLst>
                                          <p:attrName>ppt_x</p:attrName>
                                        </p:attrNameLst>
                                      </p:cBhvr>
                                      <p:tavLst>
                                        <p:tav tm="0">
                                          <p:val>
                                            <p:strVal val="#ppt_x"/>
                                          </p:val>
                                        </p:tav>
                                        <p:tav tm="100000">
                                          <p:val>
                                            <p:strVal val="#ppt_x"/>
                                          </p:val>
                                        </p:tav>
                                      </p:tavLst>
                                    </p:anim>
                                    <p:anim calcmode="lin" valueType="num">
                                      <p:cBhvr>
                                        <p:cTn id="3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3" grpId="0"/>
      <p:bldP spid="36" grpId="0"/>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43649" y="595771"/>
            <a:ext cx="10806667" cy="340502"/>
            <a:chOff x="743649" y="595771"/>
            <a:chExt cx="10806667" cy="340502"/>
          </a:xfrm>
          <a:solidFill>
            <a:srgbClr val="031F37"/>
          </a:solidFill>
        </p:grpSpPr>
        <p:cxnSp>
          <p:nvCxnSpPr>
            <p:cNvPr id="6" name="直接连接符 5"/>
            <p:cNvCxnSpPr/>
            <p:nvPr/>
          </p:nvCxnSpPr>
          <p:spPr>
            <a:xfrm>
              <a:off x="1388968" y="936273"/>
              <a:ext cx="10161348" cy="0"/>
            </a:xfrm>
            <a:prstGeom prst="line">
              <a:avLst/>
            </a:prstGeom>
            <a:grpFill/>
            <a:ln>
              <a:solidFill>
                <a:srgbClr val="031F37"/>
              </a:solidFill>
            </a:ln>
          </p:spPr>
          <p:style>
            <a:lnRef idx="1">
              <a:schemeClr val="accent1"/>
            </a:lnRef>
            <a:fillRef idx="0">
              <a:schemeClr val="accent1"/>
            </a:fillRef>
            <a:effectRef idx="0">
              <a:schemeClr val="accent1"/>
            </a:effectRef>
            <a:fontRef idx="minor">
              <a:schemeClr val="tx1"/>
            </a:fontRef>
          </p:style>
        </p:cxnSp>
        <p:grpSp>
          <p:nvGrpSpPr>
            <p:cNvPr id="7" name="Group 7"/>
            <p:cNvGrpSpPr/>
            <p:nvPr/>
          </p:nvGrpSpPr>
          <p:grpSpPr bwMode="auto">
            <a:xfrm>
              <a:off x="743649" y="595771"/>
              <a:ext cx="645319" cy="340502"/>
              <a:chOff x="0" y="0"/>
              <a:chExt cx="1041399" cy="549275"/>
            </a:xfrm>
            <a:grpFill/>
          </p:grpSpPr>
          <p:sp>
            <p:nvSpPr>
              <p:cNvPr id="8" name="Freeform 16"/>
              <p:cNvSpPr/>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sp>
            <p:nvSpPr>
              <p:cNvPr id="9" name="Freeform 17"/>
              <p:cNvSpPr/>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rgbClr val="031F37"/>
                  </a:solidFill>
                  <a:ea typeface="微软雅黑" panose="020B0503020204020204" pitchFamily="34" charset="-122"/>
                </a:endParaRPr>
              </a:p>
            </p:txBody>
          </p:sp>
          <p:sp>
            <p:nvSpPr>
              <p:cNvPr id="10" name="Freeform 18"/>
              <p:cNvSpPr/>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grpSp>
      </p:grpSp>
      <p:sp>
        <p:nvSpPr>
          <p:cNvPr id="13" name="矩形 12"/>
          <p:cNvSpPr/>
          <p:nvPr/>
        </p:nvSpPr>
        <p:spPr>
          <a:xfrm rot="10800000" flipV="1">
            <a:off x="1586695" y="436136"/>
            <a:ext cx="3213905" cy="500137"/>
          </a:xfrm>
          <a:prstGeom prst="rect">
            <a:avLst/>
          </a:prstGeom>
          <a:ln w="15875">
            <a:noFill/>
          </a:ln>
        </p:spPr>
        <p:txBody>
          <a:bodyPr wrap="square" lIns="68580" tIns="34290" rIns="68580" bIns="3429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dirty="0">
                <a:solidFill>
                  <a:srgbClr val="031F37"/>
                </a:solidFill>
                <a:ea typeface="微软雅黑" panose="020B0503020204020204" pitchFamily="34" charset="-122"/>
                <a:cs typeface="+mn-ea"/>
              </a:rPr>
              <a:t>成功项目详细展示</a:t>
            </a:r>
            <a:endParaRPr lang="en-GB" altLang="zh-CN" sz="2800" b="1" dirty="0">
              <a:solidFill>
                <a:srgbClr val="031F37"/>
              </a:solidFill>
              <a:ea typeface="微软雅黑" panose="020B0503020204020204" pitchFamily="34" charset="-122"/>
              <a:cs typeface="+mn-ea"/>
            </a:endParaRPr>
          </a:p>
        </p:txBody>
      </p:sp>
      <p:grpSp>
        <p:nvGrpSpPr>
          <p:cNvPr id="41" name="组合 40"/>
          <p:cNvGrpSpPr/>
          <p:nvPr/>
        </p:nvGrpSpPr>
        <p:grpSpPr>
          <a:xfrm>
            <a:off x="1105581" y="2099814"/>
            <a:ext cx="5031810" cy="3409536"/>
            <a:chOff x="861872" y="2020530"/>
            <a:chExt cx="4357828" cy="2913420"/>
          </a:xfrm>
        </p:grpSpPr>
        <p:sp>
          <p:nvSpPr>
            <p:cNvPr id="57" name="矩形 56"/>
            <p:cNvSpPr/>
            <p:nvPr/>
          </p:nvSpPr>
          <p:spPr>
            <a:xfrm>
              <a:off x="861872" y="2020530"/>
              <a:ext cx="4357828" cy="2913420"/>
            </a:xfrm>
            <a:prstGeom prst="rect">
              <a:avLst/>
            </a:prstGeom>
            <a:solidFill>
              <a:srgbClr val="031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ea typeface="微软雅黑" panose="020B0503020204020204" pitchFamily="34" charset="-122"/>
                <a:cs typeface="+mn-ea"/>
              </a:endParaRPr>
            </a:p>
          </p:txBody>
        </p:sp>
        <p:grpSp>
          <p:nvGrpSpPr>
            <p:cNvPr id="58" name="组合 57"/>
            <p:cNvGrpSpPr/>
            <p:nvPr/>
          </p:nvGrpSpPr>
          <p:grpSpPr>
            <a:xfrm>
              <a:off x="1329255" y="2376209"/>
              <a:ext cx="3024327" cy="1066548"/>
              <a:chOff x="636524" y="3760855"/>
              <a:chExt cx="3024327" cy="1066548"/>
            </a:xfrm>
          </p:grpSpPr>
          <p:sp>
            <p:nvSpPr>
              <p:cNvPr id="61" name="文本框 8"/>
              <p:cNvSpPr txBox="1"/>
              <p:nvPr/>
            </p:nvSpPr>
            <p:spPr>
              <a:xfrm>
                <a:off x="636524" y="4222520"/>
                <a:ext cx="3024327" cy="60488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4000" b="1" dirty="0">
                    <a:solidFill>
                      <a:schemeClr val="bg1"/>
                    </a:solidFill>
                    <a:ea typeface="微软雅黑" panose="020B0503020204020204" pitchFamily="34" charset="-122"/>
                    <a:cs typeface="+mn-ea"/>
                  </a:rPr>
                  <a:t>输入标题</a:t>
                </a:r>
                <a:endParaRPr lang="zh-CN" altLang="en-US" sz="4000" b="1" dirty="0">
                  <a:solidFill>
                    <a:schemeClr val="bg1"/>
                  </a:solidFill>
                  <a:ea typeface="微软雅黑" panose="020B0503020204020204" pitchFamily="34" charset="-122"/>
                  <a:cs typeface="+mn-ea"/>
                </a:endParaRPr>
              </a:p>
            </p:txBody>
          </p:sp>
          <p:sp>
            <p:nvSpPr>
              <p:cNvPr id="62" name="文本框 9"/>
              <p:cNvSpPr txBox="1"/>
              <p:nvPr/>
            </p:nvSpPr>
            <p:spPr>
              <a:xfrm>
                <a:off x="646753" y="3760855"/>
                <a:ext cx="3014098" cy="39448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spc="300" dirty="0">
                    <a:solidFill>
                      <a:schemeClr val="bg1"/>
                    </a:solidFill>
                    <a:ea typeface="微软雅黑" panose="020B0503020204020204" pitchFamily="34" charset="-122"/>
                    <a:cs typeface="+mn-ea"/>
                  </a:rPr>
                  <a:t>POWERPOINT</a:t>
                </a:r>
                <a:endParaRPr lang="zh-CN" altLang="en-US" sz="2400" spc="300" dirty="0">
                  <a:solidFill>
                    <a:schemeClr val="bg1"/>
                  </a:solidFill>
                  <a:ea typeface="微软雅黑" panose="020B0503020204020204" pitchFamily="34" charset="-122"/>
                  <a:cs typeface="+mn-ea"/>
                </a:endParaRPr>
              </a:p>
            </p:txBody>
          </p:sp>
        </p:grpSp>
        <p:sp>
          <p:nvSpPr>
            <p:cNvPr id="59" name="文本框 10"/>
            <p:cNvSpPr txBox="1"/>
            <p:nvPr/>
          </p:nvSpPr>
          <p:spPr>
            <a:xfrm>
              <a:off x="1339485" y="3655218"/>
              <a:ext cx="3232516" cy="5282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200" dirty="0">
                  <a:solidFill>
                    <a:schemeClr val="bg1"/>
                  </a:solidFill>
                  <a:ea typeface="微软雅黑" panose="020B0503020204020204" pitchFamily="34" charset="-122"/>
                  <a:cs typeface="+mn-ea"/>
                </a:rPr>
                <a:t>请在此输入文本内容或者粘贴复制的文本内容到此处，请在此输入文本内容或者粘贴复制的文本内容到此处</a:t>
              </a:r>
              <a:endParaRPr lang="zh-CN" altLang="en-US" sz="1200" dirty="0">
                <a:solidFill>
                  <a:schemeClr val="bg1"/>
                </a:solidFill>
                <a:ea typeface="微软雅黑" panose="020B0503020204020204" pitchFamily="34" charset="-122"/>
                <a:cs typeface="+mn-ea"/>
              </a:endParaRPr>
            </a:p>
          </p:txBody>
        </p:sp>
        <p:sp>
          <p:nvSpPr>
            <p:cNvPr id="60" name="等腰三角形 59"/>
            <p:cNvSpPr/>
            <p:nvPr/>
          </p:nvSpPr>
          <p:spPr>
            <a:xfrm rot="16200000">
              <a:off x="4758557" y="2624382"/>
              <a:ext cx="495300" cy="42698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ea typeface="微软雅黑" panose="020B0503020204020204" pitchFamily="34" charset="-122"/>
                <a:cs typeface="+mn-ea"/>
              </a:endParaRPr>
            </a:p>
          </p:txBody>
        </p:sp>
      </p:grpSp>
      <p:grpSp>
        <p:nvGrpSpPr>
          <p:cNvPr id="43" name="组合 42"/>
          <p:cNvGrpSpPr/>
          <p:nvPr/>
        </p:nvGrpSpPr>
        <p:grpSpPr>
          <a:xfrm>
            <a:off x="6555863" y="3417919"/>
            <a:ext cx="4697192" cy="992456"/>
            <a:chOff x="6435726" y="1362681"/>
            <a:chExt cx="4697192" cy="992456"/>
          </a:xfrm>
        </p:grpSpPr>
        <p:grpSp>
          <p:nvGrpSpPr>
            <p:cNvPr id="49" name="组合 48"/>
            <p:cNvGrpSpPr/>
            <p:nvPr/>
          </p:nvGrpSpPr>
          <p:grpSpPr>
            <a:xfrm>
              <a:off x="7798071" y="1385179"/>
              <a:ext cx="3334847" cy="962882"/>
              <a:chOff x="1089021" y="4478044"/>
              <a:chExt cx="3334847" cy="962882"/>
            </a:xfrm>
          </p:grpSpPr>
          <p:sp>
            <p:nvSpPr>
              <p:cNvPr id="51" name="文本框 18"/>
              <p:cNvSpPr txBox="1"/>
              <p:nvPr/>
            </p:nvSpPr>
            <p:spPr>
              <a:xfrm>
                <a:off x="1089022" y="4822743"/>
                <a:ext cx="3334846" cy="61818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200" dirty="0">
                    <a:solidFill>
                      <a:srgbClr val="031F37"/>
                    </a:solidFill>
                    <a:ea typeface="微软雅黑" panose="020B0503020204020204" pitchFamily="34" charset="-122"/>
                    <a:cs typeface="+mn-ea"/>
                  </a:rPr>
                  <a:t>请在此输入您的文字内容或者粘贴复制的文本到此处，请在此输入您的文字内容</a:t>
                </a:r>
                <a:endParaRPr lang="zh-CN" altLang="en-US" sz="1200" dirty="0">
                  <a:solidFill>
                    <a:srgbClr val="031F37"/>
                  </a:solidFill>
                  <a:ea typeface="微软雅黑" panose="020B0503020204020204" pitchFamily="34" charset="-122"/>
                  <a:cs typeface="+mn-ea"/>
                </a:endParaRPr>
              </a:p>
            </p:txBody>
          </p:sp>
          <p:sp>
            <p:nvSpPr>
              <p:cNvPr id="52" name="文本框 19"/>
              <p:cNvSpPr txBox="1"/>
              <p:nvPr/>
            </p:nvSpPr>
            <p:spPr>
              <a:xfrm>
                <a:off x="1089021" y="4478044"/>
                <a:ext cx="3334847"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solidFill>
                      <a:srgbClr val="031F37"/>
                    </a:solidFill>
                    <a:ea typeface="微软雅黑" panose="020B0503020204020204" pitchFamily="34" charset="-122"/>
                    <a:cs typeface="+mn-ea"/>
                  </a:rPr>
                  <a:t>输入标题</a:t>
                </a:r>
                <a:endParaRPr lang="zh-CN" altLang="en-US" sz="2000" b="1" dirty="0">
                  <a:solidFill>
                    <a:srgbClr val="031F37"/>
                  </a:solidFill>
                  <a:ea typeface="微软雅黑" panose="020B0503020204020204" pitchFamily="34" charset="-122"/>
                  <a:cs typeface="+mn-ea"/>
                </a:endParaRPr>
              </a:p>
            </p:txBody>
          </p:sp>
        </p:grpSp>
        <p:sp>
          <p:nvSpPr>
            <p:cNvPr id="50" name="圆角矩形 24"/>
            <p:cNvSpPr/>
            <p:nvPr/>
          </p:nvSpPr>
          <p:spPr>
            <a:xfrm>
              <a:off x="6435726" y="1362681"/>
              <a:ext cx="992456" cy="992456"/>
            </a:xfrm>
            <a:prstGeom prst="roundRect">
              <a:avLst/>
            </a:prstGeom>
            <a:blipFill rotWithShape="1">
              <a:blip r:embed="rId1"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31F37"/>
                </a:solidFill>
                <a:ea typeface="微软雅黑" panose="020B0503020204020204" pitchFamily="34" charset="-122"/>
                <a:cs typeface="+mn-ea"/>
              </a:endParaRPr>
            </a:p>
          </p:txBody>
        </p:sp>
      </p:grpSp>
      <p:grpSp>
        <p:nvGrpSpPr>
          <p:cNvPr id="44" name="组合 43"/>
          <p:cNvGrpSpPr/>
          <p:nvPr/>
        </p:nvGrpSpPr>
        <p:grpSpPr>
          <a:xfrm>
            <a:off x="6555863" y="4929271"/>
            <a:ext cx="4697192" cy="992456"/>
            <a:chOff x="6435726" y="1383001"/>
            <a:chExt cx="4697192" cy="992456"/>
          </a:xfrm>
        </p:grpSpPr>
        <p:grpSp>
          <p:nvGrpSpPr>
            <p:cNvPr id="45" name="组合 44"/>
            <p:cNvGrpSpPr/>
            <p:nvPr/>
          </p:nvGrpSpPr>
          <p:grpSpPr>
            <a:xfrm>
              <a:off x="7798071" y="1385179"/>
              <a:ext cx="3334847" cy="962882"/>
              <a:chOff x="1089021" y="4478044"/>
              <a:chExt cx="3334847" cy="962882"/>
            </a:xfrm>
          </p:grpSpPr>
          <p:sp>
            <p:nvSpPr>
              <p:cNvPr id="47" name="文本框 18"/>
              <p:cNvSpPr txBox="1"/>
              <p:nvPr/>
            </p:nvSpPr>
            <p:spPr>
              <a:xfrm>
                <a:off x="1089022" y="4822743"/>
                <a:ext cx="3334846" cy="61818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200" dirty="0">
                    <a:solidFill>
                      <a:srgbClr val="031F37"/>
                    </a:solidFill>
                    <a:ea typeface="微软雅黑" panose="020B0503020204020204" pitchFamily="34" charset="-122"/>
                    <a:cs typeface="+mn-ea"/>
                  </a:rPr>
                  <a:t>请在此输入您的文字内容或者粘贴复制的文本到此处，请在此输入您的文字内容</a:t>
                </a:r>
                <a:endParaRPr lang="zh-CN" altLang="en-US" sz="1200" dirty="0">
                  <a:solidFill>
                    <a:srgbClr val="031F37"/>
                  </a:solidFill>
                  <a:ea typeface="微软雅黑" panose="020B0503020204020204" pitchFamily="34" charset="-122"/>
                  <a:cs typeface="+mn-ea"/>
                </a:endParaRPr>
              </a:p>
            </p:txBody>
          </p:sp>
          <p:sp>
            <p:nvSpPr>
              <p:cNvPr id="48" name="文本框 19"/>
              <p:cNvSpPr txBox="1"/>
              <p:nvPr/>
            </p:nvSpPr>
            <p:spPr>
              <a:xfrm>
                <a:off x="1089021" y="4478044"/>
                <a:ext cx="3334847"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solidFill>
                      <a:srgbClr val="031F37"/>
                    </a:solidFill>
                    <a:ea typeface="微软雅黑" panose="020B0503020204020204" pitchFamily="34" charset="-122"/>
                    <a:cs typeface="+mn-ea"/>
                  </a:rPr>
                  <a:t>输入标题</a:t>
                </a:r>
                <a:endParaRPr lang="zh-CN" altLang="en-US" sz="2000" b="1" dirty="0">
                  <a:solidFill>
                    <a:srgbClr val="031F37"/>
                  </a:solidFill>
                  <a:ea typeface="微软雅黑" panose="020B0503020204020204" pitchFamily="34" charset="-122"/>
                  <a:cs typeface="+mn-ea"/>
                </a:endParaRPr>
              </a:p>
            </p:txBody>
          </p:sp>
        </p:grpSp>
        <p:sp>
          <p:nvSpPr>
            <p:cNvPr id="46" name="圆角矩形 30"/>
            <p:cNvSpPr/>
            <p:nvPr/>
          </p:nvSpPr>
          <p:spPr>
            <a:xfrm>
              <a:off x="6435726" y="1383001"/>
              <a:ext cx="992456" cy="992456"/>
            </a:xfrm>
            <a:prstGeom prst="roundRect">
              <a:avLst/>
            </a:prstGeom>
            <a:blipFill rotWithShape="1">
              <a:blip r:embed="rId2"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31F37"/>
                </a:solidFill>
                <a:ea typeface="微软雅黑" panose="020B0503020204020204" pitchFamily="34" charset="-122"/>
                <a:cs typeface="+mn-ea"/>
              </a:endParaRPr>
            </a:p>
          </p:txBody>
        </p:sp>
      </p:grpSp>
      <p:grpSp>
        <p:nvGrpSpPr>
          <p:cNvPr id="2" name="组合 1"/>
          <p:cNvGrpSpPr/>
          <p:nvPr/>
        </p:nvGrpSpPr>
        <p:grpSpPr>
          <a:xfrm>
            <a:off x="6555864" y="1900511"/>
            <a:ext cx="4697191" cy="962882"/>
            <a:chOff x="6555864" y="1900511"/>
            <a:chExt cx="4697191" cy="962882"/>
          </a:xfrm>
        </p:grpSpPr>
        <p:grpSp>
          <p:nvGrpSpPr>
            <p:cNvPr id="53" name="组合 52"/>
            <p:cNvGrpSpPr/>
            <p:nvPr/>
          </p:nvGrpSpPr>
          <p:grpSpPr>
            <a:xfrm>
              <a:off x="7918208" y="1900511"/>
              <a:ext cx="3334847" cy="962882"/>
              <a:chOff x="1089021" y="4478044"/>
              <a:chExt cx="3334847" cy="962882"/>
            </a:xfrm>
          </p:grpSpPr>
          <p:sp>
            <p:nvSpPr>
              <p:cNvPr id="55" name="文本框 18"/>
              <p:cNvSpPr txBox="1"/>
              <p:nvPr/>
            </p:nvSpPr>
            <p:spPr>
              <a:xfrm>
                <a:off x="1089022" y="4822743"/>
                <a:ext cx="3334846" cy="61818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200" dirty="0">
                    <a:solidFill>
                      <a:srgbClr val="031F37"/>
                    </a:solidFill>
                    <a:ea typeface="微软雅黑" panose="020B0503020204020204" pitchFamily="34" charset="-122"/>
                    <a:cs typeface="+mn-ea"/>
                  </a:rPr>
                  <a:t>请在此输入您的文字内容或者粘贴复制的文本到此处，请在此输入您的文字内容</a:t>
                </a:r>
                <a:endParaRPr lang="zh-CN" altLang="en-US" sz="1200" dirty="0">
                  <a:solidFill>
                    <a:srgbClr val="031F37"/>
                  </a:solidFill>
                  <a:ea typeface="微软雅黑" panose="020B0503020204020204" pitchFamily="34" charset="-122"/>
                  <a:cs typeface="+mn-ea"/>
                </a:endParaRPr>
              </a:p>
            </p:txBody>
          </p:sp>
          <p:sp>
            <p:nvSpPr>
              <p:cNvPr id="56" name="文本框 19"/>
              <p:cNvSpPr txBox="1"/>
              <p:nvPr/>
            </p:nvSpPr>
            <p:spPr>
              <a:xfrm>
                <a:off x="1089021" y="4478044"/>
                <a:ext cx="3334847"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solidFill>
                      <a:srgbClr val="031F37"/>
                    </a:solidFill>
                    <a:ea typeface="微软雅黑" panose="020B0503020204020204" pitchFamily="34" charset="-122"/>
                    <a:cs typeface="+mn-ea"/>
                  </a:rPr>
                  <a:t>输入标题</a:t>
                </a:r>
                <a:endParaRPr lang="zh-CN" altLang="en-US" sz="2000" b="1" dirty="0">
                  <a:solidFill>
                    <a:srgbClr val="031F37"/>
                  </a:solidFill>
                  <a:ea typeface="微软雅黑" panose="020B0503020204020204" pitchFamily="34" charset="-122"/>
                  <a:cs typeface="+mn-ea"/>
                </a:endParaRPr>
              </a:p>
            </p:txBody>
          </p:sp>
        </p:grpSp>
        <p:pic>
          <p:nvPicPr>
            <p:cNvPr id="63" name="图片 6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5864" y="1954175"/>
              <a:ext cx="992456" cy="893017"/>
            </a:xfrm>
            <a:prstGeom prst="roundRect">
              <a:avLst/>
            </a:prstGeom>
          </p:spPr>
        </p:pic>
      </p:gr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p:cTn id="19" dur="500" fill="hold"/>
                                        <p:tgtEl>
                                          <p:spTgt spid="41"/>
                                        </p:tgtEl>
                                        <p:attrNameLst>
                                          <p:attrName>ppt_w</p:attrName>
                                        </p:attrNameLst>
                                      </p:cBhvr>
                                      <p:tavLst>
                                        <p:tav tm="0">
                                          <p:val>
                                            <p:fltVal val="0"/>
                                          </p:val>
                                        </p:tav>
                                        <p:tav tm="100000">
                                          <p:val>
                                            <p:strVal val="#ppt_w"/>
                                          </p:val>
                                        </p:tav>
                                      </p:tavLst>
                                    </p:anim>
                                    <p:anim calcmode="lin" valueType="num">
                                      <p:cBhvr>
                                        <p:cTn id="20" dur="500" fill="hold"/>
                                        <p:tgtEl>
                                          <p:spTgt spid="41"/>
                                        </p:tgtEl>
                                        <p:attrNameLst>
                                          <p:attrName>ppt_h</p:attrName>
                                        </p:attrNameLst>
                                      </p:cBhvr>
                                      <p:tavLst>
                                        <p:tav tm="0">
                                          <p:val>
                                            <p:fltVal val="0"/>
                                          </p:val>
                                        </p:tav>
                                        <p:tav tm="100000">
                                          <p:val>
                                            <p:strVal val="#ppt_h"/>
                                          </p:val>
                                        </p:tav>
                                      </p:tavLst>
                                    </p:anim>
                                    <p:animEffect transition="in" filter="fade">
                                      <p:cBhvr>
                                        <p:cTn id="21" dur="500"/>
                                        <p:tgtEl>
                                          <p:spTgt spid="41"/>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3"/>
                                        </p:tgtEl>
                                        <p:attrNameLst>
                                          <p:attrName>style.visibility</p:attrName>
                                        </p:attrNameLst>
                                      </p:cBhvr>
                                      <p:to>
                                        <p:strVal val="visible"/>
                                      </p:to>
                                    </p:set>
                                    <p:anim calcmode="lin" valueType="num">
                                      <p:cBhvr additive="base">
                                        <p:cTn id="32" dur="500" fill="hold"/>
                                        <p:tgtEl>
                                          <p:spTgt spid="43"/>
                                        </p:tgtEl>
                                        <p:attrNameLst>
                                          <p:attrName>ppt_x</p:attrName>
                                        </p:attrNameLst>
                                      </p:cBhvr>
                                      <p:tavLst>
                                        <p:tav tm="0">
                                          <p:val>
                                            <p:strVal val="#ppt_x"/>
                                          </p:val>
                                        </p:tav>
                                        <p:tav tm="100000">
                                          <p:val>
                                            <p:strVal val="#ppt_x"/>
                                          </p:val>
                                        </p:tav>
                                      </p:tavLst>
                                    </p:anim>
                                    <p:anim calcmode="lin" valueType="num">
                                      <p:cBhvr additive="base">
                                        <p:cTn id="33"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4"/>
                                        </p:tgtEl>
                                        <p:attrNameLst>
                                          <p:attrName>style.visibility</p:attrName>
                                        </p:attrNameLst>
                                      </p:cBhvr>
                                      <p:to>
                                        <p:strVal val="visible"/>
                                      </p:to>
                                    </p:set>
                                    <p:anim calcmode="lin" valueType="num">
                                      <p:cBhvr additive="base">
                                        <p:cTn id="38" dur="500" fill="hold"/>
                                        <p:tgtEl>
                                          <p:spTgt spid="44"/>
                                        </p:tgtEl>
                                        <p:attrNameLst>
                                          <p:attrName>ppt_x</p:attrName>
                                        </p:attrNameLst>
                                      </p:cBhvr>
                                      <p:tavLst>
                                        <p:tav tm="0">
                                          <p:val>
                                            <p:strVal val="#ppt_x"/>
                                          </p:val>
                                        </p:tav>
                                        <p:tav tm="100000">
                                          <p:val>
                                            <p:strVal val="#ppt_x"/>
                                          </p:val>
                                        </p:tav>
                                      </p:tavLst>
                                    </p:anim>
                                    <p:anim calcmode="lin" valueType="num">
                                      <p:cBhvr additive="base">
                                        <p:cTn id="39"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43649" y="595771"/>
            <a:ext cx="10806667" cy="340502"/>
            <a:chOff x="743649" y="595771"/>
            <a:chExt cx="10806667" cy="340502"/>
          </a:xfrm>
          <a:solidFill>
            <a:srgbClr val="031F37"/>
          </a:solidFill>
        </p:grpSpPr>
        <p:cxnSp>
          <p:nvCxnSpPr>
            <p:cNvPr id="6" name="直接连接符 5"/>
            <p:cNvCxnSpPr/>
            <p:nvPr/>
          </p:nvCxnSpPr>
          <p:spPr>
            <a:xfrm>
              <a:off x="1388968" y="936273"/>
              <a:ext cx="10161348" cy="0"/>
            </a:xfrm>
            <a:prstGeom prst="line">
              <a:avLst/>
            </a:prstGeom>
            <a:grpFill/>
            <a:ln>
              <a:solidFill>
                <a:srgbClr val="031F37"/>
              </a:solidFill>
            </a:ln>
          </p:spPr>
          <p:style>
            <a:lnRef idx="1">
              <a:schemeClr val="accent1"/>
            </a:lnRef>
            <a:fillRef idx="0">
              <a:schemeClr val="accent1"/>
            </a:fillRef>
            <a:effectRef idx="0">
              <a:schemeClr val="accent1"/>
            </a:effectRef>
            <a:fontRef idx="minor">
              <a:schemeClr val="tx1"/>
            </a:fontRef>
          </p:style>
        </p:cxnSp>
        <p:grpSp>
          <p:nvGrpSpPr>
            <p:cNvPr id="7" name="Group 7"/>
            <p:cNvGrpSpPr/>
            <p:nvPr/>
          </p:nvGrpSpPr>
          <p:grpSpPr bwMode="auto">
            <a:xfrm>
              <a:off x="743649" y="595771"/>
              <a:ext cx="645319" cy="340502"/>
              <a:chOff x="0" y="0"/>
              <a:chExt cx="1041399" cy="549275"/>
            </a:xfrm>
            <a:grpFill/>
          </p:grpSpPr>
          <p:sp>
            <p:nvSpPr>
              <p:cNvPr id="8" name="Freeform 16"/>
              <p:cNvSpPr/>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sp>
            <p:nvSpPr>
              <p:cNvPr id="9" name="Freeform 17"/>
              <p:cNvSpPr/>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rgbClr val="031F37"/>
                  </a:solidFill>
                  <a:ea typeface="微软雅黑" panose="020B0503020204020204" pitchFamily="34" charset="-122"/>
                </a:endParaRPr>
              </a:p>
            </p:txBody>
          </p:sp>
          <p:sp>
            <p:nvSpPr>
              <p:cNvPr id="10" name="Freeform 18"/>
              <p:cNvSpPr/>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grpSp>
      </p:grpSp>
      <p:sp>
        <p:nvSpPr>
          <p:cNvPr id="13" name="矩形 12"/>
          <p:cNvSpPr/>
          <p:nvPr/>
        </p:nvSpPr>
        <p:spPr>
          <a:xfrm rot="10800000" flipV="1">
            <a:off x="1586695" y="436136"/>
            <a:ext cx="3213905" cy="500137"/>
          </a:xfrm>
          <a:prstGeom prst="rect">
            <a:avLst/>
          </a:prstGeom>
          <a:ln w="15875">
            <a:noFill/>
          </a:ln>
        </p:spPr>
        <p:txBody>
          <a:bodyPr wrap="square" lIns="68580" tIns="34290" rIns="68580" bIns="3429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dirty="0">
                <a:solidFill>
                  <a:srgbClr val="031F37"/>
                </a:solidFill>
                <a:ea typeface="微软雅黑" panose="020B0503020204020204" pitchFamily="34" charset="-122"/>
                <a:cs typeface="+mn-ea"/>
              </a:rPr>
              <a:t>成功项目详细展示</a:t>
            </a:r>
            <a:endParaRPr lang="en-GB" altLang="zh-CN" sz="2800" b="1" dirty="0">
              <a:solidFill>
                <a:srgbClr val="031F37"/>
              </a:solidFill>
              <a:ea typeface="微软雅黑" panose="020B0503020204020204" pitchFamily="34" charset="-122"/>
              <a:cs typeface="+mn-ea"/>
            </a:endParaRPr>
          </a:p>
        </p:txBody>
      </p:sp>
      <p:grpSp>
        <p:nvGrpSpPr>
          <p:cNvPr id="83" name="组合 82"/>
          <p:cNvGrpSpPr/>
          <p:nvPr/>
        </p:nvGrpSpPr>
        <p:grpSpPr>
          <a:xfrm>
            <a:off x="1388968" y="1636871"/>
            <a:ext cx="4606290" cy="2053963"/>
            <a:chOff x="1200150" y="1557338"/>
            <a:chExt cx="4606290" cy="2053963"/>
          </a:xfrm>
        </p:grpSpPr>
        <p:grpSp>
          <p:nvGrpSpPr>
            <p:cNvPr id="108" name="组合 107"/>
            <p:cNvGrpSpPr/>
            <p:nvPr/>
          </p:nvGrpSpPr>
          <p:grpSpPr>
            <a:xfrm>
              <a:off x="1200150" y="1557338"/>
              <a:ext cx="4606290" cy="2053963"/>
              <a:chOff x="1200150" y="1557338"/>
              <a:chExt cx="4606290" cy="2053963"/>
            </a:xfrm>
          </p:grpSpPr>
          <p:sp>
            <p:nvSpPr>
              <p:cNvPr id="113" name="矩形: 圆角 112"/>
              <p:cNvSpPr/>
              <p:nvPr/>
            </p:nvSpPr>
            <p:spPr>
              <a:xfrm>
                <a:off x="1200150" y="1557338"/>
                <a:ext cx="4606290" cy="1952363"/>
              </a:xfrm>
              <a:prstGeom prst="roundRect">
                <a:avLst>
                  <a:gd name="adj" fmla="val 4862"/>
                </a:avLst>
              </a:prstGeom>
              <a:solidFill>
                <a:srgbClr val="031F37"/>
              </a:solidFill>
              <a:ln>
                <a:noFill/>
              </a:ln>
              <a:effectLst>
                <a:outerShdw blurRad="317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zh-CN" altLang="en-US" dirty="0">
                  <a:solidFill>
                    <a:srgbClr val="031F37"/>
                  </a:solidFill>
                  <a:ea typeface="微软雅黑" panose="020B0503020204020204" pitchFamily="34" charset="-122"/>
                  <a:cs typeface="+mn-ea"/>
                </a:endParaRPr>
              </a:p>
            </p:txBody>
          </p:sp>
          <p:sp>
            <p:nvSpPr>
              <p:cNvPr id="114" name="矩形: 圆角 113"/>
              <p:cNvSpPr/>
              <p:nvPr/>
            </p:nvSpPr>
            <p:spPr>
              <a:xfrm>
                <a:off x="1200150" y="1658938"/>
                <a:ext cx="4606290" cy="1952363"/>
              </a:xfrm>
              <a:prstGeom prst="roundRect">
                <a:avLst>
                  <a:gd name="adj" fmla="val 4862"/>
                </a:avLst>
              </a:prstGeom>
              <a:gradFill flip="none" rotWithShape="1">
                <a:gsLst>
                  <a:gs pos="0">
                    <a:schemeClr val="bg1"/>
                  </a:gs>
                  <a:gs pos="100000">
                    <a:srgbClr val="F8F8F8"/>
                  </a:gs>
                </a:gsLst>
                <a:lin ang="5400000" scaled="1"/>
                <a:tileRect/>
              </a:gradFill>
              <a:ln>
                <a:noFill/>
              </a:ln>
              <a:effectLst>
                <a:outerShdw blurRad="317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zh-CN" altLang="en-US">
                  <a:solidFill>
                    <a:srgbClr val="031F37"/>
                  </a:solidFill>
                  <a:ea typeface="微软雅黑" panose="020B0503020204020204" pitchFamily="34" charset="-122"/>
                  <a:cs typeface="+mn-ea"/>
                </a:endParaRPr>
              </a:p>
            </p:txBody>
          </p:sp>
        </p:grpSp>
        <p:sp>
          <p:nvSpPr>
            <p:cNvPr id="109" name="椭圆 108"/>
            <p:cNvSpPr/>
            <p:nvPr/>
          </p:nvSpPr>
          <p:spPr>
            <a:xfrm>
              <a:off x="1507958" y="1952483"/>
              <a:ext cx="1368233" cy="1368233"/>
            </a:xfrm>
            <a:prstGeom prst="ellipse">
              <a:avLst/>
            </a:prstGeom>
            <a:blipFill rotWithShape="1">
              <a:blip r:embed="rId1" cstate="screen"/>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31F37"/>
                </a:solidFill>
                <a:ea typeface="微软雅黑" panose="020B0503020204020204" pitchFamily="34" charset="-122"/>
                <a:cs typeface="+mn-ea"/>
              </a:endParaRPr>
            </a:p>
          </p:txBody>
        </p:sp>
        <p:grpSp>
          <p:nvGrpSpPr>
            <p:cNvPr id="110" name="组合 109"/>
            <p:cNvGrpSpPr/>
            <p:nvPr/>
          </p:nvGrpSpPr>
          <p:grpSpPr>
            <a:xfrm>
              <a:off x="3214178" y="2031991"/>
              <a:ext cx="2254275" cy="1268029"/>
              <a:chOff x="1089021" y="4478044"/>
              <a:chExt cx="2254275" cy="1268029"/>
            </a:xfrm>
          </p:grpSpPr>
          <p:sp>
            <p:nvSpPr>
              <p:cNvPr id="111" name="文本框 18"/>
              <p:cNvSpPr txBox="1"/>
              <p:nvPr/>
            </p:nvSpPr>
            <p:spPr>
              <a:xfrm>
                <a:off x="1089022" y="4822743"/>
                <a:ext cx="2254274"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200" dirty="0">
                    <a:solidFill>
                      <a:srgbClr val="031F37"/>
                    </a:solidFill>
                    <a:ea typeface="微软雅黑" panose="020B0503020204020204" pitchFamily="34" charset="-122"/>
                    <a:cs typeface="+mn-ea"/>
                  </a:rPr>
                  <a:t>请在此输入您的文字内容或者粘贴复制的文本到此处，请在此输入您的文字内容</a:t>
                </a:r>
                <a:endParaRPr lang="zh-CN" altLang="en-US" sz="1200" dirty="0">
                  <a:solidFill>
                    <a:srgbClr val="031F37"/>
                  </a:solidFill>
                  <a:ea typeface="微软雅黑" panose="020B0503020204020204" pitchFamily="34" charset="-122"/>
                  <a:cs typeface="+mn-ea"/>
                </a:endParaRPr>
              </a:p>
            </p:txBody>
          </p:sp>
          <p:sp>
            <p:nvSpPr>
              <p:cNvPr id="112" name="文本框 19"/>
              <p:cNvSpPr txBox="1"/>
              <p:nvPr/>
            </p:nvSpPr>
            <p:spPr>
              <a:xfrm>
                <a:off x="1089021" y="4478044"/>
                <a:ext cx="2254275"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solidFill>
                      <a:srgbClr val="031F37"/>
                    </a:solidFill>
                    <a:ea typeface="微软雅黑" panose="020B0503020204020204" pitchFamily="34" charset="-122"/>
                    <a:cs typeface="+mn-ea"/>
                  </a:rPr>
                  <a:t>输入标题</a:t>
                </a:r>
                <a:endParaRPr lang="zh-CN" altLang="en-US" sz="2000" b="1" dirty="0">
                  <a:solidFill>
                    <a:srgbClr val="031F37"/>
                  </a:solidFill>
                  <a:ea typeface="微软雅黑" panose="020B0503020204020204" pitchFamily="34" charset="-122"/>
                  <a:cs typeface="+mn-ea"/>
                </a:endParaRPr>
              </a:p>
            </p:txBody>
          </p:sp>
        </p:grpSp>
      </p:grpSp>
      <p:grpSp>
        <p:nvGrpSpPr>
          <p:cNvPr id="84" name="组合 83"/>
          <p:cNvGrpSpPr/>
          <p:nvPr/>
        </p:nvGrpSpPr>
        <p:grpSpPr>
          <a:xfrm>
            <a:off x="1388968" y="4063887"/>
            <a:ext cx="4606290" cy="2053963"/>
            <a:chOff x="1200150" y="1557338"/>
            <a:chExt cx="4606290" cy="2053963"/>
          </a:xfrm>
        </p:grpSpPr>
        <p:grpSp>
          <p:nvGrpSpPr>
            <p:cNvPr id="101" name="组合 100"/>
            <p:cNvGrpSpPr/>
            <p:nvPr/>
          </p:nvGrpSpPr>
          <p:grpSpPr>
            <a:xfrm>
              <a:off x="1200150" y="1557338"/>
              <a:ext cx="4606290" cy="2053963"/>
              <a:chOff x="1200150" y="1557338"/>
              <a:chExt cx="4606290" cy="2053963"/>
            </a:xfrm>
          </p:grpSpPr>
          <p:sp>
            <p:nvSpPr>
              <p:cNvPr id="106" name="矩形: 圆角 105"/>
              <p:cNvSpPr/>
              <p:nvPr/>
            </p:nvSpPr>
            <p:spPr>
              <a:xfrm>
                <a:off x="1200150" y="1557338"/>
                <a:ext cx="4606290" cy="1952363"/>
              </a:xfrm>
              <a:prstGeom prst="roundRect">
                <a:avLst>
                  <a:gd name="adj" fmla="val 4862"/>
                </a:avLst>
              </a:prstGeom>
              <a:solidFill>
                <a:srgbClr val="FFC000"/>
              </a:solidFill>
              <a:ln>
                <a:noFill/>
              </a:ln>
              <a:effectLst>
                <a:outerShdw blurRad="317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zh-CN" altLang="en-US">
                  <a:solidFill>
                    <a:srgbClr val="031F37"/>
                  </a:solidFill>
                  <a:ea typeface="微软雅黑" panose="020B0503020204020204" pitchFamily="34" charset="-122"/>
                  <a:cs typeface="+mn-ea"/>
                </a:endParaRPr>
              </a:p>
            </p:txBody>
          </p:sp>
          <p:sp>
            <p:nvSpPr>
              <p:cNvPr id="107" name="矩形: 圆角 106"/>
              <p:cNvSpPr/>
              <p:nvPr/>
            </p:nvSpPr>
            <p:spPr>
              <a:xfrm>
                <a:off x="1200150" y="1658938"/>
                <a:ext cx="4606290" cy="1952363"/>
              </a:xfrm>
              <a:prstGeom prst="roundRect">
                <a:avLst>
                  <a:gd name="adj" fmla="val 4862"/>
                </a:avLst>
              </a:prstGeom>
              <a:gradFill flip="none" rotWithShape="1">
                <a:gsLst>
                  <a:gs pos="0">
                    <a:schemeClr val="bg1"/>
                  </a:gs>
                  <a:gs pos="100000">
                    <a:srgbClr val="F8F8F8"/>
                  </a:gs>
                </a:gsLst>
                <a:lin ang="5400000" scaled="1"/>
                <a:tileRect/>
              </a:gradFill>
              <a:ln>
                <a:noFill/>
              </a:ln>
              <a:effectLst>
                <a:outerShdw blurRad="317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zh-CN" altLang="en-US">
                  <a:solidFill>
                    <a:srgbClr val="031F37"/>
                  </a:solidFill>
                  <a:ea typeface="微软雅黑" panose="020B0503020204020204" pitchFamily="34" charset="-122"/>
                  <a:cs typeface="+mn-ea"/>
                </a:endParaRPr>
              </a:p>
            </p:txBody>
          </p:sp>
        </p:grpSp>
        <p:sp>
          <p:nvSpPr>
            <p:cNvPr id="102" name="椭圆 101"/>
            <p:cNvSpPr/>
            <p:nvPr/>
          </p:nvSpPr>
          <p:spPr>
            <a:xfrm>
              <a:off x="1507958" y="1952483"/>
              <a:ext cx="1368233" cy="1368233"/>
            </a:xfrm>
            <a:prstGeom prst="ellipse">
              <a:avLst/>
            </a:prstGeom>
            <a:blipFill rotWithShape="1">
              <a:blip r:embed="rId2" cstate="screen"/>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31F37"/>
                </a:solidFill>
                <a:ea typeface="微软雅黑" panose="020B0503020204020204" pitchFamily="34" charset="-122"/>
                <a:cs typeface="+mn-ea"/>
              </a:endParaRPr>
            </a:p>
          </p:txBody>
        </p:sp>
        <p:grpSp>
          <p:nvGrpSpPr>
            <p:cNvPr id="103" name="组合 102"/>
            <p:cNvGrpSpPr/>
            <p:nvPr/>
          </p:nvGrpSpPr>
          <p:grpSpPr>
            <a:xfrm>
              <a:off x="3214178" y="2031991"/>
              <a:ext cx="2254275" cy="1268029"/>
              <a:chOff x="1089021" y="4478044"/>
              <a:chExt cx="2254275" cy="1268029"/>
            </a:xfrm>
          </p:grpSpPr>
          <p:sp>
            <p:nvSpPr>
              <p:cNvPr id="104" name="文本框 18"/>
              <p:cNvSpPr txBox="1"/>
              <p:nvPr/>
            </p:nvSpPr>
            <p:spPr>
              <a:xfrm>
                <a:off x="1089022" y="4822743"/>
                <a:ext cx="2254274"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200" dirty="0">
                    <a:solidFill>
                      <a:srgbClr val="031F37"/>
                    </a:solidFill>
                    <a:ea typeface="微软雅黑" panose="020B0503020204020204" pitchFamily="34" charset="-122"/>
                    <a:cs typeface="+mn-ea"/>
                  </a:rPr>
                  <a:t>请在此输入您的文字内容或者粘贴复制的文本到此处，请在此输入您的文字内容</a:t>
                </a:r>
                <a:endParaRPr lang="zh-CN" altLang="en-US" sz="1200" dirty="0">
                  <a:solidFill>
                    <a:srgbClr val="031F37"/>
                  </a:solidFill>
                  <a:ea typeface="微软雅黑" panose="020B0503020204020204" pitchFamily="34" charset="-122"/>
                  <a:cs typeface="+mn-ea"/>
                </a:endParaRPr>
              </a:p>
            </p:txBody>
          </p:sp>
          <p:sp>
            <p:nvSpPr>
              <p:cNvPr id="105" name="文本框 19"/>
              <p:cNvSpPr txBox="1"/>
              <p:nvPr/>
            </p:nvSpPr>
            <p:spPr>
              <a:xfrm>
                <a:off x="1089021" y="4478044"/>
                <a:ext cx="2254275"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solidFill>
                      <a:srgbClr val="031F37"/>
                    </a:solidFill>
                    <a:ea typeface="微软雅黑" panose="020B0503020204020204" pitchFamily="34" charset="-122"/>
                    <a:cs typeface="+mn-ea"/>
                  </a:rPr>
                  <a:t>输入标题</a:t>
                </a:r>
                <a:endParaRPr lang="zh-CN" altLang="en-US" sz="2000" b="1" dirty="0">
                  <a:solidFill>
                    <a:srgbClr val="031F37"/>
                  </a:solidFill>
                  <a:ea typeface="微软雅黑" panose="020B0503020204020204" pitchFamily="34" charset="-122"/>
                  <a:cs typeface="+mn-ea"/>
                </a:endParaRPr>
              </a:p>
            </p:txBody>
          </p:sp>
        </p:grpSp>
      </p:grpSp>
      <p:grpSp>
        <p:nvGrpSpPr>
          <p:cNvPr id="85" name="组合 84"/>
          <p:cNvGrpSpPr/>
          <p:nvPr/>
        </p:nvGrpSpPr>
        <p:grpSpPr>
          <a:xfrm>
            <a:off x="6498378" y="1605351"/>
            <a:ext cx="4606290" cy="2053963"/>
            <a:chOff x="1200150" y="1557338"/>
            <a:chExt cx="4606290" cy="2053963"/>
          </a:xfrm>
        </p:grpSpPr>
        <p:grpSp>
          <p:nvGrpSpPr>
            <p:cNvPr id="94" name="组合 93"/>
            <p:cNvGrpSpPr/>
            <p:nvPr/>
          </p:nvGrpSpPr>
          <p:grpSpPr>
            <a:xfrm>
              <a:off x="1200150" y="1557338"/>
              <a:ext cx="4606290" cy="2053963"/>
              <a:chOff x="1200150" y="1557338"/>
              <a:chExt cx="4606290" cy="2053963"/>
            </a:xfrm>
          </p:grpSpPr>
          <p:sp>
            <p:nvSpPr>
              <p:cNvPr id="99" name="矩形: 圆角 98"/>
              <p:cNvSpPr/>
              <p:nvPr/>
            </p:nvSpPr>
            <p:spPr>
              <a:xfrm>
                <a:off x="1200150" y="1557338"/>
                <a:ext cx="4606290" cy="1952363"/>
              </a:xfrm>
              <a:prstGeom prst="roundRect">
                <a:avLst>
                  <a:gd name="adj" fmla="val 4862"/>
                </a:avLst>
              </a:prstGeom>
              <a:solidFill>
                <a:srgbClr val="FFC000"/>
              </a:solidFill>
              <a:ln>
                <a:solidFill>
                  <a:srgbClr val="FFC000"/>
                </a:solidFill>
              </a:ln>
              <a:effectLst>
                <a:outerShdw blurRad="317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zh-CN" altLang="en-US">
                  <a:solidFill>
                    <a:srgbClr val="031F37"/>
                  </a:solidFill>
                  <a:ea typeface="微软雅黑" panose="020B0503020204020204" pitchFamily="34" charset="-122"/>
                  <a:cs typeface="+mn-ea"/>
                </a:endParaRPr>
              </a:p>
            </p:txBody>
          </p:sp>
          <p:sp>
            <p:nvSpPr>
              <p:cNvPr id="100" name="矩形: 圆角 99"/>
              <p:cNvSpPr/>
              <p:nvPr/>
            </p:nvSpPr>
            <p:spPr>
              <a:xfrm>
                <a:off x="1200150" y="1658938"/>
                <a:ext cx="4606290" cy="1952363"/>
              </a:xfrm>
              <a:prstGeom prst="roundRect">
                <a:avLst>
                  <a:gd name="adj" fmla="val 4862"/>
                </a:avLst>
              </a:prstGeom>
              <a:gradFill flip="none" rotWithShape="1">
                <a:gsLst>
                  <a:gs pos="0">
                    <a:schemeClr val="bg1"/>
                  </a:gs>
                  <a:gs pos="100000">
                    <a:srgbClr val="F8F8F8"/>
                  </a:gs>
                </a:gsLst>
                <a:lin ang="5400000" scaled="1"/>
                <a:tileRect/>
              </a:gradFill>
              <a:ln>
                <a:noFill/>
              </a:ln>
              <a:effectLst>
                <a:outerShdw blurRad="317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zh-CN" altLang="en-US" dirty="0">
                  <a:solidFill>
                    <a:srgbClr val="031F37"/>
                  </a:solidFill>
                  <a:ea typeface="微软雅黑" panose="020B0503020204020204" pitchFamily="34" charset="-122"/>
                  <a:cs typeface="+mn-ea"/>
                </a:endParaRPr>
              </a:p>
            </p:txBody>
          </p:sp>
        </p:grpSp>
        <p:sp>
          <p:nvSpPr>
            <p:cNvPr id="95" name="椭圆 94"/>
            <p:cNvSpPr/>
            <p:nvPr/>
          </p:nvSpPr>
          <p:spPr>
            <a:xfrm>
              <a:off x="1507958" y="1952483"/>
              <a:ext cx="1368233" cy="1368233"/>
            </a:xfrm>
            <a:prstGeom prst="ellipse">
              <a:avLst/>
            </a:prstGeom>
            <a:blipFill rotWithShape="1">
              <a:blip r:embed="rId3" cstate="screen"/>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31F37"/>
                </a:solidFill>
                <a:ea typeface="微软雅黑" panose="020B0503020204020204" pitchFamily="34" charset="-122"/>
                <a:cs typeface="+mn-ea"/>
              </a:endParaRPr>
            </a:p>
          </p:txBody>
        </p:sp>
        <p:grpSp>
          <p:nvGrpSpPr>
            <p:cNvPr id="96" name="组合 95"/>
            <p:cNvGrpSpPr/>
            <p:nvPr/>
          </p:nvGrpSpPr>
          <p:grpSpPr>
            <a:xfrm>
              <a:off x="3214178" y="2031991"/>
              <a:ext cx="2254275" cy="1268029"/>
              <a:chOff x="1089021" y="4478044"/>
              <a:chExt cx="2254275" cy="1268029"/>
            </a:xfrm>
          </p:grpSpPr>
          <p:sp>
            <p:nvSpPr>
              <p:cNvPr id="97" name="文本框 18"/>
              <p:cNvSpPr txBox="1"/>
              <p:nvPr/>
            </p:nvSpPr>
            <p:spPr>
              <a:xfrm>
                <a:off x="1089022" y="4822743"/>
                <a:ext cx="2254274"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200" dirty="0">
                    <a:solidFill>
                      <a:srgbClr val="031F37"/>
                    </a:solidFill>
                    <a:ea typeface="微软雅黑" panose="020B0503020204020204" pitchFamily="34" charset="-122"/>
                    <a:cs typeface="+mn-ea"/>
                  </a:rPr>
                  <a:t>请在此输入您的文字内容或者粘贴复制的文本到此处，请在此输入您的文字内容</a:t>
                </a:r>
                <a:endParaRPr lang="zh-CN" altLang="en-US" sz="1200" dirty="0">
                  <a:solidFill>
                    <a:srgbClr val="031F37"/>
                  </a:solidFill>
                  <a:ea typeface="微软雅黑" panose="020B0503020204020204" pitchFamily="34" charset="-122"/>
                  <a:cs typeface="+mn-ea"/>
                </a:endParaRPr>
              </a:p>
            </p:txBody>
          </p:sp>
          <p:sp>
            <p:nvSpPr>
              <p:cNvPr id="98" name="文本框 19"/>
              <p:cNvSpPr txBox="1"/>
              <p:nvPr/>
            </p:nvSpPr>
            <p:spPr>
              <a:xfrm>
                <a:off x="1089021" y="4478044"/>
                <a:ext cx="2254275"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solidFill>
                      <a:srgbClr val="031F37"/>
                    </a:solidFill>
                    <a:ea typeface="微软雅黑" panose="020B0503020204020204" pitchFamily="34" charset="-122"/>
                    <a:cs typeface="+mn-ea"/>
                  </a:rPr>
                  <a:t>输入标题</a:t>
                </a:r>
                <a:endParaRPr lang="zh-CN" altLang="en-US" sz="2000" b="1" dirty="0">
                  <a:solidFill>
                    <a:srgbClr val="031F37"/>
                  </a:solidFill>
                  <a:ea typeface="微软雅黑" panose="020B0503020204020204" pitchFamily="34" charset="-122"/>
                  <a:cs typeface="+mn-ea"/>
                </a:endParaRPr>
              </a:p>
            </p:txBody>
          </p:sp>
        </p:grpSp>
      </p:grpSp>
      <p:grpSp>
        <p:nvGrpSpPr>
          <p:cNvPr id="86" name="组合 85"/>
          <p:cNvGrpSpPr/>
          <p:nvPr/>
        </p:nvGrpSpPr>
        <p:grpSpPr>
          <a:xfrm>
            <a:off x="6498378" y="4032367"/>
            <a:ext cx="4606290" cy="2053963"/>
            <a:chOff x="1200150" y="1557338"/>
            <a:chExt cx="4606290" cy="2053963"/>
          </a:xfrm>
        </p:grpSpPr>
        <p:grpSp>
          <p:nvGrpSpPr>
            <p:cNvPr id="87" name="组合 86"/>
            <p:cNvGrpSpPr/>
            <p:nvPr/>
          </p:nvGrpSpPr>
          <p:grpSpPr>
            <a:xfrm>
              <a:off x="1200150" y="1557338"/>
              <a:ext cx="4606290" cy="2053963"/>
              <a:chOff x="1200150" y="1557338"/>
              <a:chExt cx="4606290" cy="2053963"/>
            </a:xfrm>
          </p:grpSpPr>
          <p:sp>
            <p:nvSpPr>
              <p:cNvPr id="92" name="矩形: 圆角 91"/>
              <p:cNvSpPr/>
              <p:nvPr/>
            </p:nvSpPr>
            <p:spPr>
              <a:xfrm>
                <a:off x="1200150" y="1557338"/>
                <a:ext cx="4606290" cy="1952363"/>
              </a:xfrm>
              <a:prstGeom prst="roundRect">
                <a:avLst>
                  <a:gd name="adj" fmla="val 4862"/>
                </a:avLst>
              </a:prstGeom>
              <a:solidFill>
                <a:srgbClr val="031F37"/>
              </a:solidFill>
              <a:ln>
                <a:noFill/>
              </a:ln>
              <a:effectLst>
                <a:outerShdw blurRad="317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zh-CN" altLang="en-US">
                  <a:solidFill>
                    <a:srgbClr val="031F37"/>
                  </a:solidFill>
                  <a:ea typeface="微软雅黑" panose="020B0503020204020204" pitchFamily="34" charset="-122"/>
                  <a:cs typeface="+mn-ea"/>
                </a:endParaRPr>
              </a:p>
            </p:txBody>
          </p:sp>
          <p:sp>
            <p:nvSpPr>
              <p:cNvPr id="93" name="矩形: 圆角 92"/>
              <p:cNvSpPr/>
              <p:nvPr/>
            </p:nvSpPr>
            <p:spPr>
              <a:xfrm>
                <a:off x="1200150" y="1658938"/>
                <a:ext cx="4606290" cy="1952363"/>
              </a:xfrm>
              <a:prstGeom prst="roundRect">
                <a:avLst>
                  <a:gd name="adj" fmla="val 4862"/>
                </a:avLst>
              </a:prstGeom>
              <a:gradFill flip="none" rotWithShape="1">
                <a:gsLst>
                  <a:gs pos="0">
                    <a:schemeClr val="bg1"/>
                  </a:gs>
                  <a:gs pos="100000">
                    <a:srgbClr val="F8F8F8"/>
                  </a:gs>
                </a:gsLst>
                <a:lin ang="5400000" scaled="1"/>
                <a:tileRect/>
              </a:gradFill>
              <a:ln>
                <a:noFill/>
              </a:ln>
              <a:effectLst>
                <a:outerShdw blurRad="317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zh-CN" altLang="en-US">
                  <a:solidFill>
                    <a:srgbClr val="031F37"/>
                  </a:solidFill>
                  <a:ea typeface="微软雅黑" panose="020B0503020204020204" pitchFamily="34" charset="-122"/>
                  <a:cs typeface="+mn-ea"/>
                </a:endParaRPr>
              </a:p>
            </p:txBody>
          </p:sp>
        </p:grpSp>
        <p:sp>
          <p:nvSpPr>
            <p:cNvPr id="88" name="椭圆 87"/>
            <p:cNvSpPr/>
            <p:nvPr/>
          </p:nvSpPr>
          <p:spPr>
            <a:xfrm>
              <a:off x="1507958" y="1952483"/>
              <a:ext cx="1368233" cy="1368233"/>
            </a:xfrm>
            <a:prstGeom prst="ellipse">
              <a:avLst/>
            </a:prstGeom>
            <a:blipFill rotWithShape="1">
              <a:blip r:embed="rId4" cstate="screen"/>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031F37"/>
                </a:solidFill>
                <a:ea typeface="微软雅黑" panose="020B0503020204020204" pitchFamily="34" charset="-122"/>
                <a:cs typeface="+mn-ea"/>
              </a:endParaRPr>
            </a:p>
          </p:txBody>
        </p:sp>
        <p:grpSp>
          <p:nvGrpSpPr>
            <p:cNvPr id="89" name="组合 88"/>
            <p:cNvGrpSpPr/>
            <p:nvPr/>
          </p:nvGrpSpPr>
          <p:grpSpPr>
            <a:xfrm>
              <a:off x="3214178" y="2031991"/>
              <a:ext cx="2254275" cy="1268029"/>
              <a:chOff x="1089021" y="4478044"/>
              <a:chExt cx="2254275" cy="1268029"/>
            </a:xfrm>
          </p:grpSpPr>
          <p:sp>
            <p:nvSpPr>
              <p:cNvPr id="90" name="文本框 18"/>
              <p:cNvSpPr txBox="1"/>
              <p:nvPr/>
            </p:nvSpPr>
            <p:spPr>
              <a:xfrm>
                <a:off x="1089022" y="4822743"/>
                <a:ext cx="2254274"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200" dirty="0">
                    <a:solidFill>
                      <a:srgbClr val="031F37"/>
                    </a:solidFill>
                    <a:ea typeface="微软雅黑" panose="020B0503020204020204" pitchFamily="34" charset="-122"/>
                    <a:cs typeface="+mn-ea"/>
                  </a:rPr>
                  <a:t>请在此输入您的文字内容或者粘贴复制的文本到此处，请在此输入您的文字内容</a:t>
                </a:r>
                <a:endParaRPr lang="zh-CN" altLang="en-US" sz="1200" dirty="0">
                  <a:solidFill>
                    <a:srgbClr val="031F37"/>
                  </a:solidFill>
                  <a:ea typeface="微软雅黑" panose="020B0503020204020204" pitchFamily="34" charset="-122"/>
                  <a:cs typeface="+mn-ea"/>
                </a:endParaRPr>
              </a:p>
            </p:txBody>
          </p:sp>
          <p:sp>
            <p:nvSpPr>
              <p:cNvPr id="91" name="文本框 19"/>
              <p:cNvSpPr txBox="1"/>
              <p:nvPr/>
            </p:nvSpPr>
            <p:spPr>
              <a:xfrm>
                <a:off x="1089021" y="4478044"/>
                <a:ext cx="2254275"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solidFill>
                      <a:srgbClr val="031F37"/>
                    </a:solidFill>
                    <a:ea typeface="微软雅黑" panose="020B0503020204020204" pitchFamily="34" charset="-122"/>
                    <a:cs typeface="+mn-ea"/>
                  </a:rPr>
                  <a:t>输入标题</a:t>
                </a:r>
                <a:endParaRPr lang="zh-CN" altLang="en-US" sz="2000" b="1" dirty="0">
                  <a:solidFill>
                    <a:srgbClr val="031F37"/>
                  </a:solidFill>
                  <a:ea typeface="微软雅黑" panose="020B0503020204020204" pitchFamily="34" charset="-122"/>
                  <a:cs typeface="+mn-ea"/>
                </a:endParaRPr>
              </a:p>
            </p:txBody>
          </p:sp>
        </p:grpSp>
      </p:gr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3"/>
                                        </p:tgtEl>
                                        <p:attrNameLst>
                                          <p:attrName>style.visibility</p:attrName>
                                        </p:attrNameLst>
                                      </p:cBhvr>
                                      <p:to>
                                        <p:strVal val="visible"/>
                                      </p:to>
                                    </p:set>
                                    <p:anim calcmode="lin" valueType="num">
                                      <p:cBhvr>
                                        <p:cTn id="19" dur="500" fill="hold"/>
                                        <p:tgtEl>
                                          <p:spTgt spid="83"/>
                                        </p:tgtEl>
                                        <p:attrNameLst>
                                          <p:attrName>ppt_w</p:attrName>
                                        </p:attrNameLst>
                                      </p:cBhvr>
                                      <p:tavLst>
                                        <p:tav tm="0">
                                          <p:val>
                                            <p:fltVal val="0"/>
                                          </p:val>
                                        </p:tav>
                                        <p:tav tm="100000">
                                          <p:val>
                                            <p:strVal val="#ppt_w"/>
                                          </p:val>
                                        </p:tav>
                                      </p:tavLst>
                                    </p:anim>
                                    <p:anim calcmode="lin" valueType="num">
                                      <p:cBhvr>
                                        <p:cTn id="20" dur="500" fill="hold"/>
                                        <p:tgtEl>
                                          <p:spTgt spid="83"/>
                                        </p:tgtEl>
                                        <p:attrNameLst>
                                          <p:attrName>ppt_h</p:attrName>
                                        </p:attrNameLst>
                                      </p:cBhvr>
                                      <p:tavLst>
                                        <p:tav tm="0">
                                          <p:val>
                                            <p:fltVal val="0"/>
                                          </p:val>
                                        </p:tav>
                                        <p:tav tm="100000">
                                          <p:val>
                                            <p:strVal val="#ppt_h"/>
                                          </p:val>
                                        </p:tav>
                                      </p:tavLst>
                                    </p:anim>
                                    <p:animEffect transition="in" filter="fade">
                                      <p:cBhvr>
                                        <p:cTn id="21" dur="500"/>
                                        <p:tgtEl>
                                          <p:spTgt spid="8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84"/>
                                        </p:tgtEl>
                                        <p:attrNameLst>
                                          <p:attrName>style.visibility</p:attrName>
                                        </p:attrNameLst>
                                      </p:cBhvr>
                                      <p:to>
                                        <p:strVal val="visible"/>
                                      </p:to>
                                    </p:set>
                                    <p:anim calcmode="lin" valueType="num">
                                      <p:cBhvr>
                                        <p:cTn id="26" dur="500" fill="hold"/>
                                        <p:tgtEl>
                                          <p:spTgt spid="84"/>
                                        </p:tgtEl>
                                        <p:attrNameLst>
                                          <p:attrName>ppt_w</p:attrName>
                                        </p:attrNameLst>
                                      </p:cBhvr>
                                      <p:tavLst>
                                        <p:tav tm="0">
                                          <p:val>
                                            <p:fltVal val="0"/>
                                          </p:val>
                                        </p:tav>
                                        <p:tav tm="100000">
                                          <p:val>
                                            <p:strVal val="#ppt_w"/>
                                          </p:val>
                                        </p:tav>
                                      </p:tavLst>
                                    </p:anim>
                                    <p:anim calcmode="lin" valueType="num">
                                      <p:cBhvr>
                                        <p:cTn id="27" dur="500" fill="hold"/>
                                        <p:tgtEl>
                                          <p:spTgt spid="84"/>
                                        </p:tgtEl>
                                        <p:attrNameLst>
                                          <p:attrName>ppt_h</p:attrName>
                                        </p:attrNameLst>
                                      </p:cBhvr>
                                      <p:tavLst>
                                        <p:tav tm="0">
                                          <p:val>
                                            <p:fltVal val="0"/>
                                          </p:val>
                                        </p:tav>
                                        <p:tav tm="100000">
                                          <p:val>
                                            <p:strVal val="#ppt_h"/>
                                          </p:val>
                                        </p:tav>
                                      </p:tavLst>
                                    </p:anim>
                                    <p:animEffect transition="in" filter="fade">
                                      <p:cBhvr>
                                        <p:cTn id="28" dur="500"/>
                                        <p:tgtEl>
                                          <p:spTgt spid="8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85"/>
                                        </p:tgtEl>
                                        <p:attrNameLst>
                                          <p:attrName>style.visibility</p:attrName>
                                        </p:attrNameLst>
                                      </p:cBhvr>
                                      <p:to>
                                        <p:strVal val="visible"/>
                                      </p:to>
                                    </p:set>
                                    <p:anim calcmode="lin" valueType="num">
                                      <p:cBhvr>
                                        <p:cTn id="33" dur="500" fill="hold"/>
                                        <p:tgtEl>
                                          <p:spTgt spid="85"/>
                                        </p:tgtEl>
                                        <p:attrNameLst>
                                          <p:attrName>ppt_w</p:attrName>
                                        </p:attrNameLst>
                                      </p:cBhvr>
                                      <p:tavLst>
                                        <p:tav tm="0">
                                          <p:val>
                                            <p:fltVal val="0"/>
                                          </p:val>
                                        </p:tav>
                                        <p:tav tm="100000">
                                          <p:val>
                                            <p:strVal val="#ppt_w"/>
                                          </p:val>
                                        </p:tav>
                                      </p:tavLst>
                                    </p:anim>
                                    <p:anim calcmode="lin" valueType="num">
                                      <p:cBhvr>
                                        <p:cTn id="34" dur="500" fill="hold"/>
                                        <p:tgtEl>
                                          <p:spTgt spid="85"/>
                                        </p:tgtEl>
                                        <p:attrNameLst>
                                          <p:attrName>ppt_h</p:attrName>
                                        </p:attrNameLst>
                                      </p:cBhvr>
                                      <p:tavLst>
                                        <p:tav tm="0">
                                          <p:val>
                                            <p:fltVal val="0"/>
                                          </p:val>
                                        </p:tav>
                                        <p:tav tm="100000">
                                          <p:val>
                                            <p:strVal val="#ppt_h"/>
                                          </p:val>
                                        </p:tav>
                                      </p:tavLst>
                                    </p:anim>
                                    <p:animEffect transition="in" filter="fade">
                                      <p:cBhvr>
                                        <p:cTn id="35" dur="500"/>
                                        <p:tgtEl>
                                          <p:spTgt spid="8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86"/>
                                        </p:tgtEl>
                                        <p:attrNameLst>
                                          <p:attrName>style.visibility</p:attrName>
                                        </p:attrNameLst>
                                      </p:cBhvr>
                                      <p:to>
                                        <p:strVal val="visible"/>
                                      </p:to>
                                    </p:set>
                                    <p:anim calcmode="lin" valueType="num">
                                      <p:cBhvr>
                                        <p:cTn id="40" dur="500" fill="hold"/>
                                        <p:tgtEl>
                                          <p:spTgt spid="86"/>
                                        </p:tgtEl>
                                        <p:attrNameLst>
                                          <p:attrName>ppt_w</p:attrName>
                                        </p:attrNameLst>
                                      </p:cBhvr>
                                      <p:tavLst>
                                        <p:tav tm="0">
                                          <p:val>
                                            <p:fltVal val="0"/>
                                          </p:val>
                                        </p:tav>
                                        <p:tav tm="100000">
                                          <p:val>
                                            <p:strVal val="#ppt_w"/>
                                          </p:val>
                                        </p:tav>
                                      </p:tavLst>
                                    </p:anim>
                                    <p:anim calcmode="lin" valueType="num">
                                      <p:cBhvr>
                                        <p:cTn id="41" dur="500" fill="hold"/>
                                        <p:tgtEl>
                                          <p:spTgt spid="86"/>
                                        </p:tgtEl>
                                        <p:attrNameLst>
                                          <p:attrName>ppt_h</p:attrName>
                                        </p:attrNameLst>
                                      </p:cBhvr>
                                      <p:tavLst>
                                        <p:tav tm="0">
                                          <p:val>
                                            <p:fltVal val="0"/>
                                          </p:val>
                                        </p:tav>
                                        <p:tav tm="100000">
                                          <p:val>
                                            <p:strVal val="#ppt_h"/>
                                          </p:val>
                                        </p:tav>
                                      </p:tavLst>
                                    </p:anim>
                                    <p:animEffect transition="in" filter="fade">
                                      <p:cBhvr>
                                        <p:cTn id="42"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43649" y="595771"/>
            <a:ext cx="10806667" cy="340502"/>
            <a:chOff x="743649" y="595771"/>
            <a:chExt cx="10806667" cy="340502"/>
          </a:xfrm>
          <a:solidFill>
            <a:srgbClr val="031F37"/>
          </a:solidFill>
        </p:grpSpPr>
        <p:cxnSp>
          <p:nvCxnSpPr>
            <p:cNvPr id="6" name="直接连接符 5"/>
            <p:cNvCxnSpPr/>
            <p:nvPr/>
          </p:nvCxnSpPr>
          <p:spPr>
            <a:xfrm>
              <a:off x="1388968" y="936273"/>
              <a:ext cx="10161348" cy="0"/>
            </a:xfrm>
            <a:prstGeom prst="line">
              <a:avLst/>
            </a:prstGeom>
            <a:grpFill/>
            <a:ln>
              <a:solidFill>
                <a:srgbClr val="031F37"/>
              </a:solidFill>
            </a:ln>
          </p:spPr>
          <p:style>
            <a:lnRef idx="1">
              <a:schemeClr val="accent1"/>
            </a:lnRef>
            <a:fillRef idx="0">
              <a:schemeClr val="accent1"/>
            </a:fillRef>
            <a:effectRef idx="0">
              <a:schemeClr val="accent1"/>
            </a:effectRef>
            <a:fontRef idx="minor">
              <a:schemeClr val="tx1"/>
            </a:fontRef>
          </p:style>
        </p:cxnSp>
        <p:grpSp>
          <p:nvGrpSpPr>
            <p:cNvPr id="7" name="Group 7"/>
            <p:cNvGrpSpPr/>
            <p:nvPr/>
          </p:nvGrpSpPr>
          <p:grpSpPr bwMode="auto">
            <a:xfrm>
              <a:off x="743649" y="595771"/>
              <a:ext cx="645319" cy="340502"/>
              <a:chOff x="0" y="0"/>
              <a:chExt cx="1041399" cy="549275"/>
            </a:xfrm>
            <a:grpFill/>
          </p:grpSpPr>
          <p:sp>
            <p:nvSpPr>
              <p:cNvPr id="8" name="Freeform 16"/>
              <p:cNvSpPr/>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sp>
            <p:nvSpPr>
              <p:cNvPr id="9" name="Freeform 17"/>
              <p:cNvSpPr/>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rgbClr val="031F37"/>
                  </a:solidFill>
                  <a:ea typeface="微软雅黑" panose="020B0503020204020204" pitchFamily="34" charset="-122"/>
                </a:endParaRPr>
              </a:p>
            </p:txBody>
          </p:sp>
          <p:sp>
            <p:nvSpPr>
              <p:cNvPr id="10" name="Freeform 18"/>
              <p:cNvSpPr/>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grpSp>
      </p:grpSp>
      <p:sp>
        <p:nvSpPr>
          <p:cNvPr id="13" name="矩形 12"/>
          <p:cNvSpPr/>
          <p:nvPr/>
        </p:nvSpPr>
        <p:spPr>
          <a:xfrm rot="10800000" flipV="1">
            <a:off x="1586695" y="436136"/>
            <a:ext cx="3213905" cy="500137"/>
          </a:xfrm>
          <a:prstGeom prst="rect">
            <a:avLst/>
          </a:prstGeom>
          <a:ln w="15875">
            <a:noFill/>
          </a:ln>
        </p:spPr>
        <p:txBody>
          <a:bodyPr wrap="square" lIns="68580" tIns="34290" rIns="68580" bIns="3429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dirty="0">
                <a:solidFill>
                  <a:srgbClr val="031F37"/>
                </a:solidFill>
                <a:ea typeface="微软雅黑" panose="020B0503020204020204" pitchFamily="34" charset="-122"/>
                <a:cs typeface="+mn-ea"/>
              </a:rPr>
              <a:t>成功项目详细展示</a:t>
            </a:r>
            <a:endParaRPr lang="en-GB" altLang="zh-CN" sz="2800" b="1" dirty="0">
              <a:solidFill>
                <a:srgbClr val="031F37"/>
              </a:solidFill>
              <a:ea typeface="微软雅黑" panose="020B0503020204020204" pitchFamily="34" charset="-122"/>
              <a:cs typeface="+mn-ea"/>
            </a:endParaRPr>
          </a:p>
        </p:txBody>
      </p:sp>
      <p:sp>
        <p:nvSpPr>
          <p:cNvPr id="37" name="稻壳儿 夏至夏末"/>
          <p:cNvSpPr txBox="1"/>
          <p:nvPr/>
        </p:nvSpPr>
        <p:spPr>
          <a:xfrm>
            <a:off x="6941628" y="1853735"/>
            <a:ext cx="1569660" cy="369332"/>
          </a:xfrm>
          <a:prstGeom prst="rect">
            <a:avLst/>
          </a:prstGeom>
          <a:noFill/>
        </p:spPr>
        <p:txBody>
          <a:bodyPr wrap="none" rtlCol="0">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r>
              <a:rPr lang="zh-CN" altLang="en-US" b="1" dirty="0">
                <a:solidFill>
                  <a:srgbClr val="031F37"/>
                </a:solidFill>
                <a:ea typeface="微软雅黑" panose="020B0503020204020204" pitchFamily="34" charset="-122"/>
              </a:rPr>
              <a:t>添加标题内容</a:t>
            </a:r>
            <a:endParaRPr lang="zh-CN" altLang="en-US" b="1" dirty="0">
              <a:solidFill>
                <a:srgbClr val="031F37"/>
              </a:solidFill>
              <a:ea typeface="微软雅黑" panose="020B0503020204020204" pitchFamily="34" charset="-122"/>
            </a:endParaRPr>
          </a:p>
        </p:txBody>
      </p:sp>
      <p:sp>
        <p:nvSpPr>
          <p:cNvPr id="38" name="稻壳儿 夏至夏末"/>
          <p:cNvSpPr txBox="1"/>
          <p:nvPr/>
        </p:nvSpPr>
        <p:spPr>
          <a:xfrm>
            <a:off x="6941628" y="2223067"/>
            <a:ext cx="4121426" cy="700576"/>
          </a:xfrm>
          <a:prstGeom prst="rect">
            <a:avLst/>
          </a:prstGeom>
          <a:noFill/>
        </p:spPr>
        <p:txBody>
          <a:bodyPr wrap="square" rtlCol="0">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pPr>
              <a:lnSpc>
                <a:spcPct val="150000"/>
              </a:lnSpc>
            </a:pPr>
            <a:r>
              <a:rPr lang="zh-CN" altLang="en-US" sz="1400" dirty="0">
                <a:solidFill>
                  <a:srgbClr val="031F37"/>
                </a:solidFill>
                <a:ea typeface="微软雅黑" panose="020B0503020204020204" pitchFamily="34" charset="-122"/>
              </a:rPr>
              <a:t>点击输入简要文字内容，文字内容需概括精炼，不用多余的文字修饰，言简意赅的说明分项内容。</a:t>
            </a:r>
            <a:endParaRPr lang="en-US" altLang="zh-CN" sz="1400" dirty="0">
              <a:solidFill>
                <a:srgbClr val="031F37"/>
              </a:solidFill>
              <a:ea typeface="微软雅黑" panose="020B0503020204020204" pitchFamily="34" charset="-122"/>
            </a:endParaRPr>
          </a:p>
        </p:txBody>
      </p:sp>
      <p:sp>
        <p:nvSpPr>
          <p:cNvPr id="39" name="稻壳儿 夏至夏末"/>
          <p:cNvSpPr txBox="1"/>
          <p:nvPr/>
        </p:nvSpPr>
        <p:spPr>
          <a:xfrm>
            <a:off x="6941628" y="3364483"/>
            <a:ext cx="1569660" cy="369332"/>
          </a:xfrm>
          <a:prstGeom prst="rect">
            <a:avLst/>
          </a:prstGeom>
          <a:noFill/>
        </p:spPr>
        <p:txBody>
          <a:bodyPr wrap="none" rtlCol="0">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r>
              <a:rPr lang="zh-CN" altLang="en-US" b="1" dirty="0">
                <a:solidFill>
                  <a:srgbClr val="031F37"/>
                </a:solidFill>
                <a:ea typeface="微软雅黑" panose="020B0503020204020204" pitchFamily="34" charset="-122"/>
              </a:rPr>
              <a:t>添加标题内容</a:t>
            </a:r>
            <a:endParaRPr lang="zh-CN" altLang="en-US" b="1" dirty="0">
              <a:solidFill>
                <a:srgbClr val="031F37"/>
              </a:solidFill>
              <a:ea typeface="微软雅黑" panose="020B0503020204020204" pitchFamily="34" charset="-122"/>
            </a:endParaRPr>
          </a:p>
        </p:txBody>
      </p:sp>
      <p:sp>
        <p:nvSpPr>
          <p:cNvPr id="40" name="稻壳儿 夏至夏末"/>
          <p:cNvSpPr txBox="1"/>
          <p:nvPr/>
        </p:nvSpPr>
        <p:spPr>
          <a:xfrm>
            <a:off x="6941628" y="3733815"/>
            <a:ext cx="4121426" cy="700576"/>
          </a:xfrm>
          <a:prstGeom prst="rect">
            <a:avLst/>
          </a:prstGeom>
          <a:noFill/>
        </p:spPr>
        <p:txBody>
          <a:bodyPr wrap="square" rtlCol="0">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pPr>
              <a:lnSpc>
                <a:spcPct val="150000"/>
              </a:lnSpc>
            </a:pPr>
            <a:r>
              <a:rPr lang="zh-CN" altLang="en-US" sz="1400" dirty="0">
                <a:solidFill>
                  <a:srgbClr val="031F37"/>
                </a:solidFill>
                <a:ea typeface="微软雅黑" panose="020B0503020204020204" pitchFamily="34" charset="-122"/>
              </a:rPr>
              <a:t>点击输入简要文字内容，文字内容需概括精炼，不用多余的文字修饰，言简意赅的说明分项内容。</a:t>
            </a:r>
            <a:endParaRPr lang="en-US" altLang="zh-CN" sz="1400" dirty="0">
              <a:solidFill>
                <a:srgbClr val="031F37"/>
              </a:solidFill>
              <a:ea typeface="微软雅黑" panose="020B0503020204020204" pitchFamily="34" charset="-122"/>
            </a:endParaRPr>
          </a:p>
        </p:txBody>
      </p:sp>
      <p:sp>
        <p:nvSpPr>
          <p:cNvPr id="42" name="稻壳儿 夏至夏末"/>
          <p:cNvSpPr txBox="1"/>
          <p:nvPr/>
        </p:nvSpPr>
        <p:spPr>
          <a:xfrm>
            <a:off x="6941628" y="4875231"/>
            <a:ext cx="1569660" cy="369332"/>
          </a:xfrm>
          <a:prstGeom prst="rect">
            <a:avLst/>
          </a:prstGeom>
          <a:noFill/>
        </p:spPr>
        <p:txBody>
          <a:bodyPr wrap="none" rtlCol="0">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r>
              <a:rPr lang="zh-CN" altLang="en-US" b="1" dirty="0">
                <a:solidFill>
                  <a:srgbClr val="031F37"/>
                </a:solidFill>
                <a:ea typeface="微软雅黑" panose="020B0503020204020204" pitchFamily="34" charset="-122"/>
              </a:rPr>
              <a:t>添加标题内容</a:t>
            </a:r>
            <a:endParaRPr lang="zh-CN" altLang="en-US" b="1" dirty="0">
              <a:solidFill>
                <a:srgbClr val="031F37"/>
              </a:solidFill>
              <a:ea typeface="微软雅黑" panose="020B0503020204020204" pitchFamily="34" charset="-122"/>
            </a:endParaRPr>
          </a:p>
        </p:txBody>
      </p:sp>
      <p:sp>
        <p:nvSpPr>
          <p:cNvPr id="54" name="稻壳儿 夏至夏末"/>
          <p:cNvSpPr txBox="1"/>
          <p:nvPr/>
        </p:nvSpPr>
        <p:spPr>
          <a:xfrm>
            <a:off x="6941628" y="5244563"/>
            <a:ext cx="4121426" cy="700576"/>
          </a:xfrm>
          <a:prstGeom prst="rect">
            <a:avLst/>
          </a:prstGeom>
          <a:noFill/>
        </p:spPr>
        <p:txBody>
          <a:bodyPr wrap="square" rtlCol="0">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pPr>
              <a:lnSpc>
                <a:spcPct val="150000"/>
              </a:lnSpc>
            </a:pPr>
            <a:r>
              <a:rPr lang="zh-CN" altLang="en-US" sz="1400" dirty="0">
                <a:solidFill>
                  <a:srgbClr val="031F37"/>
                </a:solidFill>
                <a:ea typeface="微软雅黑" panose="020B0503020204020204" pitchFamily="34" charset="-122"/>
              </a:rPr>
              <a:t>点击输入简要文字内容，文字内容需概括精炼，不用多余的文字修饰，言简意赅的说明分项内容。</a:t>
            </a:r>
            <a:endParaRPr lang="en-US" altLang="zh-CN" sz="1400" dirty="0">
              <a:solidFill>
                <a:srgbClr val="031F37"/>
              </a:solidFill>
              <a:ea typeface="微软雅黑" panose="020B0503020204020204" pitchFamily="34" charset="-122"/>
            </a:endParaRPr>
          </a:p>
        </p:txBody>
      </p:sp>
      <p:grpSp>
        <p:nvGrpSpPr>
          <p:cNvPr id="15" name="组合 14"/>
          <p:cNvGrpSpPr/>
          <p:nvPr/>
        </p:nvGrpSpPr>
        <p:grpSpPr>
          <a:xfrm>
            <a:off x="2886463" y="4875231"/>
            <a:ext cx="3869635" cy="1139687"/>
            <a:chOff x="2886463" y="4875231"/>
            <a:chExt cx="3869635" cy="1139687"/>
          </a:xfrm>
        </p:grpSpPr>
        <p:sp>
          <p:nvSpPr>
            <p:cNvPr id="33" name="六边形 32"/>
            <p:cNvSpPr/>
            <p:nvPr/>
          </p:nvSpPr>
          <p:spPr>
            <a:xfrm>
              <a:off x="2886463" y="4875231"/>
              <a:ext cx="3869635" cy="1139687"/>
            </a:xfrm>
            <a:prstGeom prst="hexagon">
              <a:avLst/>
            </a:prstGeom>
            <a:solidFill>
              <a:srgbClr val="031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0965" algn="l" defTabSz="913765" rtl="0" eaLnBrk="1" latinLnBrk="0" hangingPunct="1">
                <a:defRPr sz="1800" kern="1200">
                  <a:solidFill>
                    <a:schemeClr val="lt1"/>
                  </a:solidFill>
                  <a:latin typeface="+mn-lt"/>
                  <a:ea typeface="+mn-ea"/>
                  <a:cs typeface="+mn-cs"/>
                </a:defRPr>
              </a:lvl4pPr>
              <a:lvl5pPr marL="1828165" algn="l" defTabSz="913765" rtl="0" eaLnBrk="1" latinLnBrk="0" hangingPunct="1">
                <a:defRPr sz="1800" kern="1200">
                  <a:solidFill>
                    <a:schemeClr val="lt1"/>
                  </a:solidFill>
                  <a:latin typeface="+mn-lt"/>
                  <a:ea typeface="+mn-ea"/>
                  <a:cs typeface="+mn-cs"/>
                </a:defRPr>
              </a:lvl5pPr>
              <a:lvl6pPr marL="2285365" algn="l" defTabSz="913765" rtl="0" eaLnBrk="1" latinLnBrk="0" hangingPunct="1">
                <a:defRPr sz="1800" kern="1200">
                  <a:solidFill>
                    <a:schemeClr val="lt1"/>
                  </a:solidFill>
                  <a:latin typeface="+mn-lt"/>
                  <a:ea typeface="+mn-ea"/>
                  <a:cs typeface="+mn-cs"/>
                </a:defRPr>
              </a:lvl6pPr>
              <a:lvl7pPr marL="2742565" algn="l" defTabSz="913765" rtl="0" eaLnBrk="1" latinLnBrk="0" hangingPunct="1">
                <a:defRPr sz="1800" kern="1200">
                  <a:solidFill>
                    <a:schemeClr val="lt1"/>
                  </a:solidFill>
                  <a:latin typeface="+mn-lt"/>
                  <a:ea typeface="+mn-ea"/>
                  <a:cs typeface="+mn-cs"/>
                </a:defRPr>
              </a:lvl7pPr>
              <a:lvl8pPr marL="3199130" algn="l" defTabSz="913765" rtl="0" eaLnBrk="1" latinLnBrk="0" hangingPunct="1">
                <a:defRPr sz="1800" kern="1200">
                  <a:solidFill>
                    <a:schemeClr val="lt1"/>
                  </a:solidFill>
                  <a:latin typeface="+mn-lt"/>
                  <a:ea typeface="+mn-ea"/>
                  <a:cs typeface="+mn-cs"/>
                </a:defRPr>
              </a:lvl8pPr>
              <a:lvl9pPr marL="3656330" algn="l" defTabSz="913765" rtl="0" eaLnBrk="1" latinLnBrk="0" hangingPunct="1">
                <a:defRPr sz="1800" kern="1200">
                  <a:solidFill>
                    <a:schemeClr val="lt1"/>
                  </a:solidFill>
                  <a:latin typeface="+mn-lt"/>
                  <a:ea typeface="+mn-ea"/>
                  <a:cs typeface="+mn-cs"/>
                </a:defRPr>
              </a:lvl9pPr>
            </a:lstStyle>
            <a:p>
              <a:pPr algn="ctr"/>
              <a:endParaRPr lang="zh-CN" altLang="en-US">
                <a:solidFill>
                  <a:srgbClr val="031F37"/>
                </a:solidFill>
                <a:ea typeface="微软雅黑" panose="020B0503020204020204" pitchFamily="34" charset="-122"/>
              </a:endParaRPr>
            </a:p>
          </p:txBody>
        </p:sp>
        <p:sp>
          <p:nvSpPr>
            <p:cNvPr id="64" name="稻壳儿 夏至夏末"/>
            <p:cNvSpPr txBox="1"/>
            <p:nvPr/>
          </p:nvSpPr>
          <p:spPr>
            <a:xfrm>
              <a:off x="3513713" y="5125294"/>
              <a:ext cx="2638864" cy="523220"/>
            </a:xfrm>
            <a:prstGeom prst="rect">
              <a:avLst/>
            </a:prstGeom>
            <a:noFill/>
          </p:spPr>
          <p:txBody>
            <a:bodyPr wrap="none" rtlCol="0">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r>
                <a:rPr lang="en-US" altLang="zh-CN" sz="2800" b="1" dirty="0">
                  <a:solidFill>
                    <a:schemeClr val="bg1"/>
                  </a:solidFill>
                  <a:ea typeface="微软雅黑" panose="020B0503020204020204" pitchFamily="34" charset="-122"/>
                </a:rPr>
                <a:t>3.</a:t>
              </a:r>
              <a:r>
                <a:rPr lang="zh-CN" altLang="en-US" sz="2800" b="1" dirty="0">
                  <a:solidFill>
                    <a:schemeClr val="bg1"/>
                  </a:solidFill>
                  <a:ea typeface="微软雅黑" panose="020B0503020204020204" pitchFamily="34" charset="-122"/>
                </a:rPr>
                <a:t>添加标题内容</a:t>
              </a:r>
              <a:endParaRPr lang="zh-CN" altLang="en-US" sz="2800" b="1" dirty="0">
                <a:solidFill>
                  <a:schemeClr val="bg1"/>
                </a:solidFill>
                <a:ea typeface="微软雅黑" panose="020B0503020204020204" pitchFamily="34" charset="-122"/>
              </a:endParaRPr>
            </a:p>
          </p:txBody>
        </p:sp>
      </p:grpSp>
      <p:grpSp>
        <p:nvGrpSpPr>
          <p:cNvPr id="14" name="组合 13"/>
          <p:cNvGrpSpPr/>
          <p:nvPr/>
        </p:nvGrpSpPr>
        <p:grpSpPr>
          <a:xfrm>
            <a:off x="2886463" y="3364483"/>
            <a:ext cx="3869635" cy="1139687"/>
            <a:chOff x="2886463" y="3364483"/>
            <a:chExt cx="3869635" cy="1139687"/>
          </a:xfrm>
        </p:grpSpPr>
        <p:sp>
          <p:nvSpPr>
            <p:cNvPr id="32" name="六边形 31"/>
            <p:cNvSpPr/>
            <p:nvPr/>
          </p:nvSpPr>
          <p:spPr>
            <a:xfrm>
              <a:off x="2886463" y="3364483"/>
              <a:ext cx="3869635" cy="1139687"/>
            </a:xfrm>
            <a:prstGeom prst="hexag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0965" algn="l" defTabSz="913765" rtl="0" eaLnBrk="1" latinLnBrk="0" hangingPunct="1">
                <a:defRPr sz="1800" kern="1200">
                  <a:solidFill>
                    <a:schemeClr val="lt1"/>
                  </a:solidFill>
                  <a:latin typeface="+mn-lt"/>
                  <a:ea typeface="+mn-ea"/>
                  <a:cs typeface="+mn-cs"/>
                </a:defRPr>
              </a:lvl4pPr>
              <a:lvl5pPr marL="1828165" algn="l" defTabSz="913765" rtl="0" eaLnBrk="1" latinLnBrk="0" hangingPunct="1">
                <a:defRPr sz="1800" kern="1200">
                  <a:solidFill>
                    <a:schemeClr val="lt1"/>
                  </a:solidFill>
                  <a:latin typeface="+mn-lt"/>
                  <a:ea typeface="+mn-ea"/>
                  <a:cs typeface="+mn-cs"/>
                </a:defRPr>
              </a:lvl5pPr>
              <a:lvl6pPr marL="2285365" algn="l" defTabSz="913765" rtl="0" eaLnBrk="1" latinLnBrk="0" hangingPunct="1">
                <a:defRPr sz="1800" kern="1200">
                  <a:solidFill>
                    <a:schemeClr val="lt1"/>
                  </a:solidFill>
                  <a:latin typeface="+mn-lt"/>
                  <a:ea typeface="+mn-ea"/>
                  <a:cs typeface="+mn-cs"/>
                </a:defRPr>
              </a:lvl6pPr>
              <a:lvl7pPr marL="2742565" algn="l" defTabSz="913765" rtl="0" eaLnBrk="1" latinLnBrk="0" hangingPunct="1">
                <a:defRPr sz="1800" kern="1200">
                  <a:solidFill>
                    <a:schemeClr val="lt1"/>
                  </a:solidFill>
                  <a:latin typeface="+mn-lt"/>
                  <a:ea typeface="+mn-ea"/>
                  <a:cs typeface="+mn-cs"/>
                </a:defRPr>
              </a:lvl7pPr>
              <a:lvl8pPr marL="3199130" algn="l" defTabSz="913765" rtl="0" eaLnBrk="1" latinLnBrk="0" hangingPunct="1">
                <a:defRPr sz="1800" kern="1200">
                  <a:solidFill>
                    <a:schemeClr val="lt1"/>
                  </a:solidFill>
                  <a:latin typeface="+mn-lt"/>
                  <a:ea typeface="+mn-ea"/>
                  <a:cs typeface="+mn-cs"/>
                </a:defRPr>
              </a:lvl8pPr>
              <a:lvl9pPr marL="3656330" algn="l" defTabSz="913765" rtl="0" eaLnBrk="1" latinLnBrk="0" hangingPunct="1">
                <a:defRPr sz="1800" kern="1200">
                  <a:solidFill>
                    <a:schemeClr val="lt1"/>
                  </a:solidFill>
                  <a:latin typeface="+mn-lt"/>
                  <a:ea typeface="+mn-ea"/>
                  <a:cs typeface="+mn-cs"/>
                </a:defRPr>
              </a:lvl9pPr>
            </a:lstStyle>
            <a:p>
              <a:pPr algn="ctr"/>
              <a:endParaRPr lang="zh-CN" altLang="en-US">
                <a:solidFill>
                  <a:srgbClr val="031F37"/>
                </a:solidFill>
                <a:ea typeface="微软雅黑" panose="020B0503020204020204" pitchFamily="34" charset="-122"/>
              </a:endParaRPr>
            </a:p>
          </p:txBody>
        </p:sp>
        <p:sp>
          <p:nvSpPr>
            <p:cNvPr id="65" name="稻壳儿 夏至夏末"/>
            <p:cNvSpPr txBox="1"/>
            <p:nvPr/>
          </p:nvSpPr>
          <p:spPr>
            <a:xfrm>
              <a:off x="3513713" y="3626068"/>
              <a:ext cx="2638864" cy="523220"/>
            </a:xfrm>
            <a:prstGeom prst="rect">
              <a:avLst/>
            </a:prstGeom>
            <a:noFill/>
          </p:spPr>
          <p:txBody>
            <a:bodyPr wrap="none" rtlCol="0">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r>
                <a:rPr lang="en-US" altLang="zh-CN" sz="2800" b="1" dirty="0">
                  <a:solidFill>
                    <a:srgbClr val="031F37"/>
                  </a:solidFill>
                  <a:ea typeface="微软雅黑" panose="020B0503020204020204" pitchFamily="34" charset="-122"/>
                </a:rPr>
                <a:t>2.</a:t>
              </a:r>
              <a:r>
                <a:rPr lang="zh-CN" altLang="en-US" sz="2800" b="1" dirty="0">
                  <a:solidFill>
                    <a:srgbClr val="031F37"/>
                  </a:solidFill>
                  <a:ea typeface="微软雅黑" panose="020B0503020204020204" pitchFamily="34" charset="-122"/>
                </a:rPr>
                <a:t>添加标题内容</a:t>
              </a:r>
              <a:endParaRPr lang="zh-CN" altLang="en-US" sz="2800" b="1" dirty="0">
                <a:solidFill>
                  <a:srgbClr val="031F37"/>
                </a:solidFill>
                <a:ea typeface="微软雅黑" panose="020B0503020204020204" pitchFamily="34" charset="-122"/>
              </a:endParaRPr>
            </a:p>
          </p:txBody>
        </p:sp>
      </p:grpSp>
      <p:grpSp>
        <p:nvGrpSpPr>
          <p:cNvPr id="12" name="组合 11"/>
          <p:cNvGrpSpPr/>
          <p:nvPr/>
        </p:nvGrpSpPr>
        <p:grpSpPr>
          <a:xfrm>
            <a:off x="2886463" y="1853735"/>
            <a:ext cx="3869635" cy="1139687"/>
            <a:chOff x="2886463" y="1853735"/>
            <a:chExt cx="3869635" cy="1139687"/>
          </a:xfrm>
        </p:grpSpPr>
        <p:sp>
          <p:nvSpPr>
            <p:cNvPr id="31" name="六边形 30"/>
            <p:cNvSpPr/>
            <p:nvPr/>
          </p:nvSpPr>
          <p:spPr>
            <a:xfrm>
              <a:off x="2886463" y="1853735"/>
              <a:ext cx="3869635" cy="1139687"/>
            </a:xfrm>
            <a:prstGeom prst="hexagon">
              <a:avLst/>
            </a:prstGeom>
            <a:solidFill>
              <a:srgbClr val="031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0965" algn="l" defTabSz="913765" rtl="0" eaLnBrk="1" latinLnBrk="0" hangingPunct="1">
                <a:defRPr sz="1800" kern="1200">
                  <a:solidFill>
                    <a:schemeClr val="lt1"/>
                  </a:solidFill>
                  <a:latin typeface="+mn-lt"/>
                  <a:ea typeface="+mn-ea"/>
                  <a:cs typeface="+mn-cs"/>
                </a:defRPr>
              </a:lvl4pPr>
              <a:lvl5pPr marL="1828165" algn="l" defTabSz="913765" rtl="0" eaLnBrk="1" latinLnBrk="0" hangingPunct="1">
                <a:defRPr sz="1800" kern="1200">
                  <a:solidFill>
                    <a:schemeClr val="lt1"/>
                  </a:solidFill>
                  <a:latin typeface="+mn-lt"/>
                  <a:ea typeface="+mn-ea"/>
                  <a:cs typeface="+mn-cs"/>
                </a:defRPr>
              </a:lvl5pPr>
              <a:lvl6pPr marL="2285365" algn="l" defTabSz="913765" rtl="0" eaLnBrk="1" latinLnBrk="0" hangingPunct="1">
                <a:defRPr sz="1800" kern="1200">
                  <a:solidFill>
                    <a:schemeClr val="lt1"/>
                  </a:solidFill>
                  <a:latin typeface="+mn-lt"/>
                  <a:ea typeface="+mn-ea"/>
                  <a:cs typeface="+mn-cs"/>
                </a:defRPr>
              </a:lvl6pPr>
              <a:lvl7pPr marL="2742565" algn="l" defTabSz="913765" rtl="0" eaLnBrk="1" latinLnBrk="0" hangingPunct="1">
                <a:defRPr sz="1800" kern="1200">
                  <a:solidFill>
                    <a:schemeClr val="lt1"/>
                  </a:solidFill>
                  <a:latin typeface="+mn-lt"/>
                  <a:ea typeface="+mn-ea"/>
                  <a:cs typeface="+mn-cs"/>
                </a:defRPr>
              </a:lvl7pPr>
              <a:lvl8pPr marL="3199130" algn="l" defTabSz="913765" rtl="0" eaLnBrk="1" latinLnBrk="0" hangingPunct="1">
                <a:defRPr sz="1800" kern="1200">
                  <a:solidFill>
                    <a:schemeClr val="lt1"/>
                  </a:solidFill>
                  <a:latin typeface="+mn-lt"/>
                  <a:ea typeface="+mn-ea"/>
                  <a:cs typeface="+mn-cs"/>
                </a:defRPr>
              </a:lvl8pPr>
              <a:lvl9pPr marL="3656330" algn="l" defTabSz="913765" rtl="0" eaLnBrk="1" latinLnBrk="0" hangingPunct="1">
                <a:defRPr sz="1800" kern="1200">
                  <a:solidFill>
                    <a:schemeClr val="lt1"/>
                  </a:solidFill>
                  <a:latin typeface="+mn-lt"/>
                  <a:ea typeface="+mn-ea"/>
                  <a:cs typeface="+mn-cs"/>
                </a:defRPr>
              </a:lvl9pPr>
            </a:lstStyle>
            <a:p>
              <a:pPr algn="ctr"/>
              <a:endParaRPr lang="zh-CN" altLang="en-US">
                <a:solidFill>
                  <a:srgbClr val="031F37"/>
                </a:solidFill>
                <a:ea typeface="微软雅黑" panose="020B0503020204020204" pitchFamily="34" charset="-122"/>
              </a:endParaRPr>
            </a:p>
          </p:txBody>
        </p:sp>
        <p:sp>
          <p:nvSpPr>
            <p:cNvPr id="66" name="稻壳儿 夏至夏末"/>
            <p:cNvSpPr txBox="1"/>
            <p:nvPr/>
          </p:nvSpPr>
          <p:spPr>
            <a:xfrm>
              <a:off x="3513713" y="2119643"/>
              <a:ext cx="2638864" cy="523220"/>
            </a:xfrm>
            <a:prstGeom prst="rect">
              <a:avLst/>
            </a:prstGeom>
            <a:noFill/>
          </p:spPr>
          <p:txBody>
            <a:bodyPr wrap="none" rtlCol="0">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r>
                <a:rPr lang="en-US" altLang="zh-CN" sz="2800" b="1" dirty="0">
                  <a:solidFill>
                    <a:schemeClr val="bg1"/>
                  </a:solidFill>
                  <a:ea typeface="微软雅黑" panose="020B0503020204020204" pitchFamily="34" charset="-122"/>
                </a:rPr>
                <a:t>1.</a:t>
              </a:r>
              <a:r>
                <a:rPr lang="zh-CN" altLang="en-US" sz="2800" b="1" dirty="0">
                  <a:solidFill>
                    <a:schemeClr val="bg1"/>
                  </a:solidFill>
                  <a:ea typeface="微软雅黑" panose="020B0503020204020204" pitchFamily="34" charset="-122"/>
                </a:rPr>
                <a:t>添加标题内容</a:t>
              </a:r>
              <a:endParaRPr lang="zh-CN" altLang="en-US" sz="2800" b="1" dirty="0">
                <a:solidFill>
                  <a:schemeClr val="bg1"/>
                </a:solidFill>
                <a:ea typeface="微软雅黑" panose="020B0503020204020204" pitchFamily="34" charset="-122"/>
              </a:endParaRPr>
            </a:p>
          </p:txBody>
        </p:sp>
      </p:grpSp>
      <p:grpSp>
        <p:nvGrpSpPr>
          <p:cNvPr id="11" name="组合 10"/>
          <p:cNvGrpSpPr/>
          <p:nvPr/>
        </p:nvGrpSpPr>
        <p:grpSpPr>
          <a:xfrm>
            <a:off x="1388968" y="4875231"/>
            <a:ext cx="1311965" cy="1139687"/>
            <a:chOff x="1388968" y="4875231"/>
            <a:chExt cx="1311965" cy="1139687"/>
          </a:xfrm>
        </p:grpSpPr>
        <p:sp>
          <p:nvSpPr>
            <p:cNvPr id="36" name="六边形 35"/>
            <p:cNvSpPr/>
            <p:nvPr/>
          </p:nvSpPr>
          <p:spPr>
            <a:xfrm>
              <a:off x="1388968" y="4875231"/>
              <a:ext cx="1311965" cy="1139687"/>
            </a:xfrm>
            <a:prstGeom prst="hexagon">
              <a:avLst/>
            </a:prstGeom>
            <a:solidFill>
              <a:srgbClr val="031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0965" algn="l" defTabSz="913765" rtl="0" eaLnBrk="1" latinLnBrk="0" hangingPunct="1">
                <a:defRPr sz="1800" kern="1200">
                  <a:solidFill>
                    <a:schemeClr val="lt1"/>
                  </a:solidFill>
                  <a:latin typeface="+mn-lt"/>
                  <a:ea typeface="+mn-ea"/>
                  <a:cs typeface="+mn-cs"/>
                </a:defRPr>
              </a:lvl4pPr>
              <a:lvl5pPr marL="1828165" algn="l" defTabSz="913765" rtl="0" eaLnBrk="1" latinLnBrk="0" hangingPunct="1">
                <a:defRPr sz="1800" kern="1200">
                  <a:solidFill>
                    <a:schemeClr val="lt1"/>
                  </a:solidFill>
                  <a:latin typeface="+mn-lt"/>
                  <a:ea typeface="+mn-ea"/>
                  <a:cs typeface="+mn-cs"/>
                </a:defRPr>
              </a:lvl5pPr>
              <a:lvl6pPr marL="2285365" algn="l" defTabSz="913765" rtl="0" eaLnBrk="1" latinLnBrk="0" hangingPunct="1">
                <a:defRPr sz="1800" kern="1200">
                  <a:solidFill>
                    <a:schemeClr val="lt1"/>
                  </a:solidFill>
                  <a:latin typeface="+mn-lt"/>
                  <a:ea typeface="+mn-ea"/>
                  <a:cs typeface="+mn-cs"/>
                </a:defRPr>
              </a:lvl6pPr>
              <a:lvl7pPr marL="2742565" algn="l" defTabSz="913765" rtl="0" eaLnBrk="1" latinLnBrk="0" hangingPunct="1">
                <a:defRPr sz="1800" kern="1200">
                  <a:solidFill>
                    <a:schemeClr val="lt1"/>
                  </a:solidFill>
                  <a:latin typeface="+mn-lt"/>
                  <a:ea typeface="+mn-ea"/>
                  <a:cs typeface="+mn-cs"/>
                </a:defRPr>
              </a:lvl7pPr>
              <a:lvl8pPr marL="3199130" algn="l" defTabSz="913765" rtl="0" eaLnBrk="1" latinLnBrk="0" hangingPunct="1">
                <a:defRPr sz="1800" kern="1200">
                  <a:solidFill>
                    <a:schemeClr val="lt1"/>
                  </a:solidFill>
                  <a:latin typeface="+mn-lt"/>
                  <a:ea typeface="+mn-ea"/>
                  <a:cs typeface="+mn-cs"/>
                </a:defRPr>
              </a:lvl8pPr>
              <a:lvl9pPr marL="3656330" algn="l" defTabSz="913765" rtl="0" eaLnBrk="1" latinLnBrk="0" hangingPunct="1">
                <a:defRPr sz="1800" kern="1200">
                  <a:solidFill>
                    <a:schemeClr val="lt1"/>
                  </a:solidFill>
                  <a:latin typeface="+mn-lt"/>
                  <a:ea typeface="+mn-ea"/>
                  <a:cs typeface="+mn-cs"/>
                </a:defRPr>
              </a:lvl9pPr>
            </a:lstStyle>
            <a:p>
              <a:pPr algn="ctr"/>
              <a:endParaRPr lang="zh-CN" altLang="en-US">
                <a:solidFill>
                  <a:srgbClr val="031F37"/>
                </a:solidFill>
                <a:ea typeface="微软雅黑" panose="020B0503020204020204" pitchFamily="34" charset="-122"/>
              </a:endParaRPr>
            </a:p>
          </p:txBody>
        </p:sp>
        <p:sp>
          <p:nvSpPr>
            <p:cNvPr id="67" name="稻壳儿 夏至夏末"/>
            <p:cNvSpPr>
              <a:spLocks noEditPoints="1" noChangeArrowheads="1"/>
            </p:cNvSpPr>
            <p:nvPr/>
          </p:nvSpPr>
          <p:spPr bwMode="auto">
            <a:xfrm>
              <a:off x="1775493" y="5175916"/>
              <a:ext cx="538911" cy="538315"/>
            </a:xfrm>
            <a:custGeom>
              <a:avLst/>
              <a:gdLst>
                <a:gd name="T0" fmla="*/ 2147483647 w 104"/>
                <a:gd name="T1" fmla="*/ 2147483647 h 100"/>
                <a:gd name="T2" fmla="*/ 2147483647 w 104"/>
                <a:gd name="T3" fmla="*/ 2147483647 h 100"/>
                <a:gd name="T4" fmla="*/ 2147483647 w 104"/>
                <a:gd name="T5" fmla="*/ 2147483647 h 100"/>
                <a:gd name="T6" fmla="*/ 2147483647 w 104"/>
                <a:gd name="T7" fmla="*/ 2147483647 h 100"/>
                <a:gd name="T8" fmla="*/ 2147483647 w 104"/>
                <a:gd name="T9" fmla="*/ 2147483647 h 100"/>
                <a:gd name="T10" fmla="*/ 2147483647 w 104"/>
                <a:gd name="T11" fmla="*/ 2147483647 h 100"/>
                <a:gd name="T12" fmla="*/ 2147483647 w 104"/>
                <a:gd name="T13" fmla="*/ 2147483647 h 100"/>
                <a:gd name="T14" fmla="*/ 2147483647 w 104"/>
                <a:gd name="T15" fmla="*/ 2147483647 h 100"/>
                <a:gd name="T16" fmla="*/ 2147483647 w 104"/>
                <a:gd name="T17" fmla="*/ 2147483647 h 100"/>
                <a:gd name="T18" fmla="*/ 2147483647 w 104"/>
                <a:gd name="T19" fmla="*/ 2147483647 h 100"/>
                <a:gd name="T20" fmla="*/ 2147483647 w 104"/>
                <a:gd name="T21" fmla="*/ 2147483647 h 100"/>
                <a:gd name="T22" fmla="*/ 2147483647 w 104"/>
                <a:gd name="T23" fmla="*/ 2147483647 h 100"/>
                <a:gd name="T24" fmla="*/ 2147483647 w 104"/>
                <a:gd name="T25" fmla="*/ 2147483647 h 100"/>
                <a:gd name="T26" fmla="*/ 2147483647 w 104"/>
                <a:gd name="T27" fmla="*/ 2147483647 h 100"/>
                <a:gd name="T28" fmla="*/ 2147483647 w 104"/>
                <a:gd name="T29" fmla="*/ 2147483647 h 100"/>
                <a:gd name="T30" fmla="*/ 2147483647 w 104"/>
                <a:gd name="T31" fmla="*/ 2147483647 h 100"/>
                <a:gd name="T32" fmla="*/ 2147483647 w 104"/>
                <a:gd name="T33" fmla="*/ 2147483647 h 100"/>
                <a:gd name="T34" fmla="*/ 2147483647 w 104"/>
                <a:gd name="T35" fmla="*/ 2147483647 h 100"/>
                <a:gd name="T36" fmla="*/ 2147483647 w 104"/>
                <a:gd name="T37" fmla="*/ 2147483647 h 100"/>
                <a:gd name="T38" fmla="*/ 2147483647 w 104"/>
                <a:gd name="T39" fmla="*/ 2147483647 h 100"/>
                <a:gd name="T40" fmla="*/ 2147483647 w 104"/>
                <a:gd name="T41" fmla="*/ 2147483647 h 100"/>
                <a:gd name="T42" fmla="*/ 2147483647 w 104"/>
                <a:gd name="T43" fmla="*/ 2147483647 h 100"/>
                <a:gd name="T44" fmla="*/ 2147483647 w 104"/>
                <a:gd name="T45" fmla="*/ 2147483647 h 100"/>
                <a:gd name="T46" fmla="*/ 2147483647 w 104"/>
                <a:gd name="T47" fmla="*/ 2147483647 h 100"/>
                <a:gd name="T48" fmla="*/ 2147483647 w 104"/>
                <a:gd name="T49" fmla="*/ 2147483647 h 100"/>
                <a:gd name="T50" fmla="*/ 2147483647 w 104"/>
                <a:gd name="T51" fmla="*/ 2147483647 h 100"/>
                <a:gd name="T52" fmla="*/ 2147483647 w 104"/>
                <a:gd name="T53" fmla="*/ 2147483647 h 100"/>
                <a:gd name="T54" fmla="*/ 2147483647 w 104"/>
                <a:gd name="T55" fmla="*/ 2147483647 h 100"/>
                <a:gd name="T56" fmla="*/ 2147483647 w 104"/>
                <a:gd name="T57" fmla="*/ 2147483647 h 100"/>
                <a:gd name="T58" fmla="*/ 2147483647 w 104"/>
                <a:gd name="T59" fmla="*/ 2147483647 h 100"/>
                <a:gd name="T60" fmla="*/ 2147483647 w 104"/>
                <a:gd name="T61" fmla="*/ 2147483647 h 100"/>
                <a:gd name="T62" fmla="*/ 2147483647 w 104"/>
                <a:gd name="T63" fmla="*/ 2147483647 h 100"/>
                <a:gd name="T64" fmla="*/ 2147483647 w 104"/>
                <a:gd name="T65" fmla="*/ 2147483647 h 100"/>
                <a:gd name="T66" fmla="*/ 2147483647 w 104"/>
                <a:gd name="T67" fmla="*/ 2147483647 h 100"/>
                <a:gd name="T68" fmla="*/ 2147483647 w 104"/>
                <a:gd name="T69" fmla="*/ 2147483647 h 100"/>
                <a:gd name="T70" fmla="*/ 0 w 104"/>
                <a:gd name="T71" fmla="*/ 2147483647 h 100"/>
                <a:gd name="T72" fmla="*/ 0 w 104"/>
                <a:gd name="T73" fmla="*/ 2147483647 h 100"/>
                <a:gd name="T74" fmla="*/ 2147483647 w 104"/>
                <a:gd name="T75" fmla="*/ 2147483647 h 100"/>
                <a:gd name="T76" fmla="*/ 2147483647 w 104"/>
                <a:gd name="T77" fmla="*/ 2147483647 h 100"/>
                <a:gd name="T78" fmla="*/ 2147483647 w 104"/>
                <a:gd name="T79" fmla="*/ 2147483647 h 100"/>
                <a:gd name="T80" fmla="*/ 2147483647 w 104"/>
                <a:gd name="T81" fmla="*/ 2147483647 h 100"/>
                <a:gd name="T82" fmla="*/ 2147483647 w 104"/>
                <a:gd name="T83" fmla="*/ 2147483647 h 100"/>
                <a:gd name="T84" fmla="*/ 2147483647 w 104"/>
                <a:gd name="T85" fmla="*/ 2147483647 h 100"/>
                <a:gd name="T86" fmla="*/ 2147483647 w 104"/>
                <a:gd name="T87" fmla="*/ 2147483647 h 100"/>
                <a:gd name="T88" fmla="*/ 2147483647 w 104"/>
                <a:gd name="T89" fmla="*/ 2147483647 h 100"/>
                <a:gd name="T90" fmla="*/ 2147483647 w 104"/>
                <a:gd name="T91" fmla="*/ 2147483647 h 100"/>
                <a:gd name="T92" fmla="*/ 2147483647 w 104"/>
                <a:gd name="T93" fmla="*/ 2147483647 h 100"/>
                <a:gd name="T94" fmla="*/ 2147483647 w 104"/>
                <a:gd name="T95" fmla="*/ 2147483647 h 100"/>
                <a:gd name="T96" fmla="*/ 2147483647 w 104"/>
                <a:gd name="T97" fmla="*/ 2147483647 h 100"/>
                <a:gd name="T98" fmla="*/ 2147483647 w 104"/>
                <a:gd name="T99" fmla="*/ 2147483647 h 100"/>
                <a:gd name="T100" fmla="*/ 2147483647 w 104"/>
                <a:gd name="T101" fmla="*/ 2147483647 h 1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4"/>
                <a:gd name="T154" fmla="*/ 0 h 100"/>
                <a:gd name="T155" fmla="*/ 104 w 104"/>
                <a:gd name="T156" fmla="*/ 100 h 10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4" h="100">
                  <a:moveTo>
                    <a:pt x="15" y="30"/>
                  </a:moveTo>
                  <a:cubicBezTo>
                    <a:pt x="39" y="30"/>
                    <a:pt x="39" y="30"/>
                    <a:pt x="39" y="30"/>
                  </a:cubicBezTo>
                  <a:cubicBezTo>
                    <a:pt x="47" y="44"/>
                    <a:pt x="47" y="44"/>
                    <a:pt x="47" y="44"/>
                  </a:cubicBezTo>
                  <a:cubicBezTo>
                    <a:pt x="54" y="53"/>
                    <a:pt x="54" y="53"/>
                    <a:pt x="54" y="53"/>
                  </a:cubicBezTo>
                  <a:cubicBezTo>
                    <a:pt x="69" y="30"/>
                    <a:pt x="69" y="30"/>
                    <a:pt x="69" y="30"/>
                  </a:cubicBezTo>
                  <a:cubicBezTo>
                    <a:pt x="96" y="30"/>
                    <a:pt x="96" y="30"/>
                    <a:pt x="96" y="30"/>
                  </a:cubicBezTo>
                  <a:cubicBezTo>
                    <a:pt x="104" y="53"/>
                    <a:pt x="104" y="53"/>
                    <a:pt x="104" y="53"/>
                  </a:cubicBezTo>
                  <a:cubicBezTo>
                    <a:pt x="100" y="66"/>
                    <a:pt x="100" y="66"/>
                    <a:pt x="100" y="66"/>
                  </a:cubicBezTo>
                  <a:cubicBezTo>
                    <a:pt x="96" y="65"/>
                    <a:pt x="96" y="65"/>
                    <a:pt x="96" y="65"/>
                  </a:cubicBezTo>
                  <a:cubicBezTo>
                    <a:pt x="97" y="55"/>
                    <a:pt x="97" y="55"/>
                    <a:pt x="97" y="55"/>
                  </a:cubicBezTo>
                  <a:cubicBezTo>
                    <a:pt x="94" y="47"/>
                    <a:pt x="94" y="47"/>
                    <a:pt x="94" y="47"/>
                  </a:cubicBezTo>
                  <a:cubicBezTo>
                    <a:pt x="93" y="65"/>
                    <a:pt x="93" y="65"/>
                    <a:pt x="93" y="65"/>
                  </a:cubicBezTo>
                  <a:cubicBezTo>
                    <a:pt x="90" y="100"/>
                    <a:pt x="90" y="100"/>
                    <a:pt x="90" y="100"/>
                  </a:cubicBezTo>
                  <a:cubicBezTo>
                    <a:pt x="83" y="100"/>
                    <a:pt x="83" y="100"/>
                    <a:pt x="83" y="100"/>
                  </a:cubicBezTo>
                  <a:cubicBezTo>
                    <a:pt x="83" y="68"/>
                    <a:pt x="83" y="68"/>
                    <a:pt x="83" y="68"/>
                  </a:cubicBezTo>
                  <a:cubicBezTo>
                    <a:pt x="79" y="68"/>
                    <a:pt x="79" y="68"/>
                    <a:pt x="79" y="68"/>
                  </a:cubicBezTo>
                  <a:cubicBezTo>
                    <a:pt x="74" y="100"/>
                    <a:pt x="74" y="100"/>
                    <a:pt x="74" y="100"/>
                  </a:cubicBezTo>
                  <a:cubicBezTo>
                    <a:pt x="67" y="100"/>
                    <a:pt x="67" y="100"/>
                    <a:pt x="67" y="100"/>
                  </a:cubicBezTo>
                  <a:cubicBezTo>
                    <a:pt x="69" y="65"/>
                    <a:pt x="69" y="65"/>
                    <a:pt x="69" y="65"/>
                  </a:cubicBezTo>
                  <a:cubicBezTo>
                    <a:pt x="69" y="48"/>
                    <a:pt x="69" y="48"/>
                    <a:pt x="69" y="48"/>
                  </a:cubicBezTo>
                  <a:cubicBezTo>
                    <a:pt x="53" y="61"/>
                    <a:pt x="53" y="61"/>
                    <a:pt x="53" y="61"/>
                  </a:cubicBezTo>
                  <a:cubicBezTo>
                    <a:pt x="41" y="53"/>
                    <a:pt x="41" y="53"/>
                    <a:pt x="41" y="53"/>
                  </a:cubicBezTo>
                  <a:cubicBezTo>
                    <a:pt x="41" y="65"/>
                    <a:pt x="41" y="65"/>
                    <a:pt x="41" y="65"/>
                  </a:cubicBezTo>
                  <a:cubicBezTo>
                    <a:pt x="37" y="100"/>
                    <a:pt x="37" y="100"/>
                    <a:pt x="37" y="100"/>
                  </a:cubicBezTo>
                  <a:cubicBezTo>
                    <a:pt x="30" y="100"/>
                    <a:pt x="30" y="100"/>
                    <a:pt x="30" y="100"/>
                  </a:cubicBezTo>
                  <a:cubicBezTo>
                    <a:pt x="30" y="68"/>
                    <a:pt x="30" y="68"/>
                    <a:pt x="30" y="68"/>
                  </a:cubicBezTo>
                  <a:cubicBezTo>
                    <a:pt x="27" y="68"/>
                    <a:pt x="27" y="68"/>
                    <a:pt x="27" y="68"/>
                  </a:cubicBezTo>
                  <a:cubicBezTo>
                    <a:pt x="20" y="100"/>
                    <a:pt x="20" y="100"/>
                    <a:pt x="20" y="100"/>
                  </a:cubicBezTo>
                  <a:cubicBezTo>
                    <a:pt x="14" y="100"/>
                    <a:pt x="14" y="100"/>
                    <a:pt x="14" y="100"/>
                  </a:cubicBezTo>
                  <a:cubicBezTo>
                    <a:pt x="16" y="65"/>
                    <a:pt x="16" y="65"/>
                    <a:pt x="16" y="65"/>
                  </a:cubicBezTo>
                  <a:cubicBezTo>
                    <a:pt x="16" y="49"/>
                    <a:pt x="16" y="49"/>
                    <a:pt x="16" y="49"/>
                  </a:cubicBezTo>
                  <a:cubicBezTo>
                    <a:pt x="7" y="60"/>
                    <a:pt x="7" y="60"/>
                    <a:pt x="7" y="60"/>
                  </a:cubicBezTo>
                  <a:cubicBezTo>
                    <a:pt x="7" y="65"/>
                    <a:pt x="7" y="65"/>
                    <a:pt x="7" y="65"/>
                  </a:cubicBezTo>
                  <a:cubicBezTo>
                    <a:pt x="10" y="65"/>
                    <a:pt x="10" y="65"/>
                    <a:pt x="10" y="65"/>
                  </a:cubicBezTo>
                  <a:cubicBezTo>
                    <a:pt x="10" y="89"/>
                    <a:pt x="10" y="89"/>
                    <a:pt x="10" y="89"/>
                  </a:cubicBezTo>
                  <a:cubicBezTo>
                    <a:pt x="0" y="89"/>
                    <a:pt x="0" y="89"/>
                    <a:pt x="0" y="89"/>
                  </a:cubicBezTo>
                  <a:cubicBezTo>
                    <a:pt x="0" y="65"/>
                    <a:pt x="0" y="65"/>
                    <a:pt x="0" y="65"/>
                  </a:cubicBezTo>
                  <a:cubicBezTo>
                    <a:pt x="3" y="65"/>
                    <a:pt x="3" y="65"/>
                    <a:pt x="3" y="65"/>
                  </a:cubicBezTo>
                  <a:cubicBezTo>
                    <a:pt x="3" y="60"/>
                    <a:pt x="3" y="60"/>
                    <a:pt x="3" y="60"/>
                  </a:cubicBezTo>
                  <a:cubicBezTo>
                    <a:pt x="1" y="59"/>
                    <a:pt x="1" y="59"/>
                    <a:pt x="1" y="59"/>
                  </a:cubicBezTo>
                  <a:cubicBezTo>
                    <a:pt x="15" y="30"/>
                    <a:pt x="15" y="30"/>
                    <a:pt x="15" y="30"/>
                  </a:cubicBezTo>
                  <a:close/>
                  <a:moveTo>
                    <a:pt x="86" y="4"/>
                  </a:moveTo>
                  <a:cubicBezTo>
                    <a:pt x="80" y="0"/>
                    <a:pt x="73" y="2"/>
                    <a:pt x="70" y="8"/>
                  </a:cubicBezTo>
                  <a:cubicBezTo>
                    <a:pt x="67" y="13"/>
                    <a:pt x="68" y="20"/>
                    <a:pt x="74" y="24"/>
                  </a:cubicBezTo>
                  <a:cubicBezTo>
                    <a:pt x="79" y="27"/>
                    <a:pt x="87" y="25"/>
                    <a:pt x="90" y="20"/>
                  </a:cubicBezTo>
                  <a:cubicBezTo>
                    <a:pt x="93" y="14"/>
                    <a:pt x="91" y="7"/>
                    <a:pt x="86" y="4"/>
                  </a:cubicBezTo>
                  <a:close/>
                  <a:moveTo>
                    <a:pt x="22" y="4"/>
                  </a:moveTo>
                  <a:cubicBezTo>
                    <a:pt x="28" y="0"/>
                    <a:pt x="35" y="2"/>
                    <a:pt x="38" y="8"/>
                  </a:cubicBezTo>
                  <a:cubicBezTo>
                    <a:pt x="41" y="13"/>
                    <a:pt x="40" y="20"/>
                    <a:pt x="34" y="24"/>
                  </a:cubicBezTo>
                  <a:cubicBezTo>
                    <a:pt x="29" y="27"/>
                    <a:pt x="21" y="25"/>
                    <a:pt x="18" y="20"/>
                  </a:cubicBezTo>
                  <a:cubicBezTo>
                    <a:pt x="15" y="14"/>
                    <a:pt x="17" y="7"/>
                    <a:pt x="22" y="4"/>
                  </a:cubicBezTo>
                  <a:close/>
                </a:path>
              </a:pathLst>
            </a:custGeom>
            <a:solidFill>
              <a:schemeClr val="bg1"/>
            </a:solidFill>
            <a:ln>
              <a:noFill/>
            </a:ln>
          </p:spPr>
          <p:txBody>
            <a:bodyPr lIns="121917" tIns="60958" rIns="121917" bIns="60958"/>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grpSp>
      <p:grpSp>
        <p:nvGrpSpPr>
          <p:cNvPr id="4" name="组合 3"/>
          <p:cNvGrpSpPr/>
          <p:nvPr/>
        </p:nvGrpSpPr>
        <p:grpSpPr>
          <a:xfrm>
            <a:off x="1388968" y="1853735"/>
            <a:ext cx="1311965" cy="1139687"/>
            <a:chOff x="1388968" y="1853735"/>
            <a:chExt cx="1311965" cy="1139687"/>
          </a:xfrm>
        </p:grpSpPr>
        <p:sp>
          <p:nvSpPr>
            <p:cNvPr id="34" name="六边形 33"/>
            <p:cNvSpPr/>
            <p:nvPr/>
          </p:nvSpPr>
          <p:spPr>
            <a:xfrm>
              <a:off x="1388968" y="1853735"/>
              <a:ext cx="1311965" cy="1139687"/>
            </a:xfrm>
            <a:prstGeom prst="hexagon">
              <a:avLst/>
            </a:prstGeom>
            <a:solidFill>
              <a:srgbClr val="031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0965" algn="l" defTabSz="913765" rtl="0" eaLnBrk="1" latinLnBrk="0" hangingPunct="1">
                <a:defRPr sz="1800" kern="1200">
                  <a:solidFill>
                    <a:schemeClr val="lt1"/>
                  </a:solidFill>
                  <a:latin typeface="+mn-lt"/>
                  <a:ea typeface="+mn-ea"/>
                  <a:cs typeface="+mn-cs"/>
                </a:defRPr>
              </a:lvl4pPr>
              <a:lvl5pPr marL="1828165" algn="l" defTabSz="913765" rtl="0" eaLnBrk="1" latinLnBrk="0" hangingPunct="1">
                <a:defRPr sz="1800" kern="1200">
                  <a:solidFill>
                    <a:schemeClr val="lt1"/>
                  </a:solidFill>
                  <a:latin typeface="+mn-lt"/>
                  <a:ea typeface="+mn-ea"/>
                  <a:cs typeface="+mn-cs"/>
                </a:defRPr>
              </a:lvl5pPr>
              <a:lvl6pPr marL="2285365" algn="l" defTabSz="913765" rtl="0" eaLnBrk="1" latinLnBrk="0" hangingPunct="1">
                <a:defRPr sz="1800" kern="1200">
                  <a:solidFill>
                    <a:schemeClr val="lt1"/>
                  </a:solidFill>
                  <a:latin typeface="+mn-lt"/>
                  <a:ea typeface="+mn-ea"/>
                  <a:cs typeface="+mn-cs"/>
                </a:defRPr>
              </a:lvl6pPr>
              <a:lvl7pPr marL="2742565" algn="l" defTabSz="913765" rtl="0" eaLnBrk="1" latinLnBrk="0" hangingPunct="1">
                <a:defRPr sz="1800" kern="1200">
                  <a:solidFill>
                    <a:schemeClr val="lt1"/>
                  </a:solidFill>
                  <a:latin typeface="+mn-lt"/>
                  <a:ea typeface="+mn-ea"/>
                  <a:cs typeface="+mn-cs"/>
                </a:defRPr>
              </a:lvl7pPr>
              <a:lvl8pPr marL="3199130" algn="l" defTabSz="913765" rtl="0" eaLnBrk="1" latinLnBrk="0" hangingPunct="1">
                <a:defRPr sz="1800" kern="1200">
                  <a:solidFill>
                    <a:schemeClr val="lt1"/>
                  </a:solidFill>
                  <a:latin typeface="+mn-lt"/>
                  <a:ea typeface="+mn-ea"/>
                  <a:cs typeface="+mn-cs"/>
                </a:defRPr>
              </a:lvl8pPr>
              <a:lvl9pPr marL="3656330" algn="l" defTabSz="913765" rtl="0" eaLnBrk="1" latinLnBrk="0" hangingPunct="1">
                <a:defRPr sz="1800" kern="1200">
                  <a:solidFill>
                    <a:schemeClr val="lt1"/>
                  </a:solidFill>
                  <a:latin typeface="+mn-lt"/>
                  <a:ea typeface="+mn-ea"/>
                  <a:cs typeface="+mn-cs"/>
                </a:defRPr>
              </a:lvl9pPr>
            </a:lstStyle>
            <a:p>
              <a:pPr algn="ctr"/>
              <a:endParaRPr lang="zh-CN" altLang="en-US">
                <a:solidFill>
                  <a:srgbClr val="031F37"/>
                </a:solidFill>
                <a:ea typeface="微软雅黑" panose="020B0503020204020204" pitchFamily="34" charset="-122"/>
              </a:endParaRPr>
            </a:p>
          </p:txBody>
        </p:sp>
        <p:sp>
          <p:nvSpPr>
            <p:cNvPr id="68" name="稻壳儿 夏至夏末"/>
            <p:cNvSpPr>
              <a:spLocks noEditPoints="1" noChangeArrowheads="1"/>
            </p:cNvSpPr>
            <p:nvPr/>
          </p:nvSpPr>
          <p:spPr bwMode="auto">
            <a:xfrm>
              <a:off x="1754682" y="2232283"/>
              <a:ext cx="580535" cy="410580"/>
            </a:xfrm>
            <a:custGeom>
              <a:avLst/>
              <a:gdLst>
                <a:gd name="T0" fmla="*/ 2147483647 w 112"/>
                <a:gd name="T1" fmla="*/ 2147483647 h 77"/>
                <a:gd name="T2" fmla="*/ 2147483647 w 112"/>
                <a:gd name="T3" fmla="*/ 2147483647 h 77"/>
                <a:gd name="T4" fmla="*/ 2147483647 w 112"/>
                <a:gd name="T5" fmla="*/ 2147483647 h 77"/>
                <a:gd name="T6" fmla="*/ 2147483647 w 112"/>
                <a:gd name="T7" fmla="*/ 2147483647 h 77"/>
                <a:gd name="T8" fmla="*/ 2147483647 w 112"/>
                <a:gd name="T9" fmla="*/ 2147483647 h 77"/>
                <a:gd name="T10" fmla="*/ 0 w 112"/>
                <a:gd name="T11" fmla="*/ 2147483647 h 77"/>
                <a:gd name="T12" fmla="*/ 2147483647 w 112"/>
                <a:gd name="T13" fmla="*/ 2147483647 h 77"/>
                <a:gd name="T14" fmla="*/ 2147483647 w 112"/>
                <a:gd name="T15" fmla="*/ 2147483647 h 77"/>
                <a:gd name="T16" fmla="*/ 2147483647 w 112"/>
                <a:gd name="T17" fmla="*/ 2147483647 h 77"/>
                <a:gd name="T18" fmla="*/ 2147483647 w 112"/>
                <a:gd name="T19" fmla="*/ 2147483647 h 77"/>
                <a:gd name="T20" fmla="*/ 2147483647 w 112"/>
                <a:gd name="T21" fmla="*/ 2147483647 h 77"/>
                <a:gd name="T22" fmla="*/ 2147483647 w 112"/>
                <a:gd name="T23" fmla="*/ 2147483647 h 77"/>
                <a:gd name="T24" fmla="*/ 2147483647 w 112"/>
                <a:gd name="T25" fmla="*/ 2147483647 h 77"/>
                <a:gd name="T26" fmla="*/ 2147483647 w 112"/>
                <a:gd name="T27" fmla="*/ 2147483647 h 77"/>
                <a:gd name="T28" fmla="*/ 2147483647 w 112"/>
                <a:gd name="T29" fmla="*/ 2147483647 h 77"/>
                <a:gd name="T30" fmla="*/ 2147483647 w 112"/>
                <a:gd name="T31" fmla="*/ 2147483647 h 77"/>
                <a:gd name="T32" fmla="*/ 2147483647 w 112"/>
                <a:gd name="T33" fmla="*/ 2147483647 h 77"/>
                <a:gd name="T34" fmla="*/ 2147483647 w 112"/>
                <a:gd name="T35" fmla="*/ 2147483647 h 77"/>
                <a:gd name="T36" fmla="*/ 2147483647 w 112"/>
                <a:gd name="T37" fmla="*/ 2147483647 h 77"/>
                <a:gd name="T38" fmla="*/ 2147483647 w 112"/>
                <a:gd name="T39" fmla="*/ 2147483647 h 77"/>
                <a:gd name="T40" fmla="*/ 2147483647 w 112"/>
                <a:gd name="T41" fmla="*/ 2147483647 h 77"/>
                <a:gd name="T42" fmla="*/ 2147483647 w 112"/>
                <a:gd name="T43" fmla="*/ 2147483647 h 77"/>
                <a:gd name="T44" fmla="*/ 2147483647 w 112"/>
                <a:gd name="T45" fmla="*/ 2147483647 h 77"/>
                <a:gd name="T46" fmla="*/ 2147483647 w 112"/>
                <a:gd name="T47" fmla="*/ 2147483647 h 77"/>
                <a:gd name="T48" fmla="*/ 2147483647 w 112"/>
                <a:gd name="T49" fmla="*/ 2147483647 h 77"/>
                <a:gd name="T50" fmla="*/ 2147483647 w 112"/>
                <a:gd name="T51" fmla="*/ 2147483647 h 77"/>
                <a:gd name="T52" fmla="*/ 2147483647 w 112"/>
                <a:gd name="T53" fmla="*/ 2147483647 h 77"/>
                <a:gd name="T54" fmla="*/ 2147483647 w 112"/>
                <a:gd name="T55" fmla="*/ 2147483647 h 77"/>
                <a:gd name="T56" fmla="*/ 2147483647 w 112"/>
                <a:gd name="T57" fmla="*/ 2147483647 h 77"/>
                <a:gd name="T58" fmla="*/ 2147483647 w 112"/>
                <a:gd name="T59" fmla="*/ 2147483647 h 77"/>
                <a:gd name="T60" fmla="*/ 2147483647 w 112"/>
                <a:gd name="T61" fmla="*/ 2147483647 h 77"/>
                <a:gd name="T62" fmla="*/ 2147483647 w 112"/>
                <a:gd name="T63" fmla="*/ 2147483647 h 77"/>
                <a:gd name="T64" fmla="*/ 2147483647 w 112"/>
                <a:gd name="T65" fmla="*/ 2147483647 h 77"/>
                <a:gd name="T66" fmla="*/ 2147483647 w 112"/>
                <a:gd name="T67" fmla="*/ 2147483647 h 77"/>
                <a:gd name="T68" fmla="*/ 2147483647 w 112"/>
                <a:gd name="T69" fmla="*/ 2147483647 h 77"/>
                <a:gd name="T70" fmla="*/ 2147483647 w 112"/>
                <a:gd name="T71" fmla="*/ 2147483647 h 77"/>
                <a:gd name="T72" fmla="*/ 2147483647 w 112"/>
                <a:gd name="T73" fmla="*/ 2147483647 h 77"/>
                <a:gd name="T74" fmla="*/ 2147483647 w 112"/>
                <a:gd name="T75" fmla="*/ 2147483647 h 77"/>
                <a:gd name="T76" fmla="*/ 2147483647 w 112"/>
                <a:gd name="T77" fmla="*/ 2147483647 h 77"/>
                <a:gd name="T78" fmla="*/ 2147483647 w 112"/>
                <a:gd name="T79" fmla="*/ 2147483647 h 77"/>
                <a:gd name="T80" fmla="*/ 2147483647 w 112"/>
                <a:gd name="T81" fmla="*/ 2147483647 h 77"/>
                <a:gd name="T82" fmla="*/ 2147483647 w 112"/>
                <a:gd name="T83" fmla="*/ 2147483647 h 77"/>
                <a:gd name="T84" fmla="*/ 2147483647 w 112"/>
                <a:gd name="T85" fmla="*/ 2147483647 h 77"/>
                <a:gd name="T86" fmla="*/ 2147483647 w 112"/>
                <a:gd name="T87" fmla="*/ 2147483647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2"/>
                <a:gd name="T133" fmla="*/ 0 h 77"/>
                <a:gd name="T134" fmla="*/ 112 w 112"/>
                <a:gd name="T135" fmla="*/ 77 h 7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lIns="121917" tIns="60958" rIns="121917" bIns="60958"/>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grpSp>
      <p:grpSp>
        <p:nvGrpSpPr>
          <p:cNvPr id="5" name="组合 4"/>
          <p:cNvGrpSpPr/>
          <p:nvPr/>
        </p:nvGrpSpPr>
        <p:grpSpPr>
          <a:xfrm>
            <a:off x="1388968" y="3364483"/>
            <a:ext cx="1311965" cy="1139687"/>
            <a:chOff x="1388968" y="3364483"/>
            <a:chExt cx="1311965" cy="1139687"/>
          </a:xfrm>
        </p:grpSpPr>
        <p:sp>
          <p:nvSpPr>
            <p:cNvPr id="35" name="六边形 34"/>
            <p:cNvSpPr/>
            <p:nvPr/>
          </p:nvSpPr>
          <p:spPr>
            <a:xfrm>
              <a:off x="1388968" y="3364483"/>
              <a:ext cx="1311965" cy="1139687"/>
            </a:xfrm>
            <a:prstGeom prst="hexag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0965" algn="l" defTabSz="913765" rtl="0" eaLnBrk="1" latinLnBrk="0" hangingPunct="1">
                <a:defRPr sz="1800" kern="1200">
                  <a:solidFill>
                    <a:schemeClr val="lt1"/>
                  </a:solidFill>
                  <a:latin typeface="+mn-lt"/>
                  <a:ea typeface="+mn-ea"/>
                  <a:cs typeface="+mn-cs"/>
                </a:defRPr>
              </a:lvl4pPr>
              <a:lvl5pPr marL="1828165" algn="l" defTabSz="913765" rtl="0" eaLnBrk="1" latinLnBrk="0" hangingPunct="1">
                <a:defRPr sz="1800" kern="1200">
                  <a:solidFill>
                    <a:schemeClr val="lt1"/>
                  </a:solidFill>
                  <a:latin typeface="+mn-lt"/>
                  <a:ea typeface="+mn-ea"/>
                  <a:cs typeface="+mn-cs"/>
                </a:defRPr>
              </a:lvl5pPr>
              <a:lvl6pPr marL="2285365" algn="l" defTabSz="913765" rtl="0" eaLnBrk="1" latinLnBrk="0" hangingPunct="1">
                <a:defRPr sz="1800" kern="1200">
                  <a:solidFill>
                    <a:schemeClr val="lt1"/>
                  </a:solidFill>
                  <a:latin typeface="+mn-lt"/>
                  <a:ea typeface="+mn-ea"/>
                  <a:cs typeface="+mn-cs"/>
                </a:defRPr>
              </a:lvl6pPr>
              <a:lvl7pPr marL="2742565" algn="l" defTabSz="913765" rtl="0" eaLnBrk="1" latinLnBrk="0" hangingPunct="1">
                <a:defRPr sz="1800" kern="1200">
                  <a:solidFill>
                    <a:schemeClr val="lt1"/>
                  </a:solidFill>
                  <a:latin typeface="+mn-lt"/>
                  <a:ea typeface="+mn-ea"/>
                  <a:cs typeface="+mn-cs"/>
                </a:defRPr>
              </a:lvl7pPr>
              <a:lvl8pPr marL="3199130" algn="l" defTabSz="913765" rtl="0" eaLnBrk="1" latinLnBrk="0" hangingPunct="1">
                <a:defRPr sz="1800" kern="1200">
                  <a:solidFill>
                    <a:schemeClr val="lt1"/>
                  </a:solidFill>
                  <a:latin typeface="+mn-lt"/>
                  <a:ea typeface="+mn-ea"/>
                  <a:cs typeface="+mn-cs"/>
                </a:defRPr>
              </a:lvl8pPr>
              <a:lvl9pPr marL="3656330" algn="l" defTabSz="913765" rtl="0" eaLnBrk="1" latinLnBrk="0" hangingPunct="1">
                <a:defRPr sz="1800" kern="1200">
                  <a:solidFill>
                    <a:schemeClr val="lt1"/>
                  </a:solidFill>
                  <a:latin typeface="+mn-lt"/>
                  <a:ea typeface="+mn-ea"/>
                  <a:cs typeface="+mn-cs"/>
                </a:defRPr>
              </a:lvl9pPr>
            </a:lstStyle>
            <a:p>
              <a:pPr algn="ctr"/>
              <a:endParaRPr lang="zh-CN" altLang="en-US">
                <a:solidFill>
                  <a:srgbClr val="031F37"/>
                </a:solidFill>
                <a:ea typeface="微软雅黑" panose="020B0503020204020204" pitchFamily="34" charset="-122"/>
              </a:endParaRPr>
            </a:p>
          </p:txBody>
        </p:sp>
        <p:sp>
          <p:nvSpPr>
            <p:cNvPr id="69" name="稻壳儿 夏至夏末"/>
            <p:cNvSpPr>
              <a:spLocks noEditPoints="1" noChangeArrowheads="1"/>
            </p:cNvSpPr>
            <p:nvPr/>
          </p:nvSpPr>
          <p:spPr bwMode="auto">
            <a:xfrm>
              <a:off x="1814927" y="3687368"/>
              <a:ext cx="460046" cy="495737"/>
            </a:xfrm>
            <a:custGeom>
              <a:avLst/>
              <a:gdLst>
                <a:gd name="T0" fmla="*/ 2147483647 w 89"/>
                <a:gd name="T1" fmla="*/ 2147483647 h 92"/>
                <a:gd name="T2" fmla="*/ 2147483647 w 89"/>
                <a:gd name="T3" fmla="*/ 2147483647 h 92"/>
                <a:gd name="T4" fmla="*/ 2147483647 w 89"/>
                <a:gd name="T5" fmla="*/ 2147483647 h 92"/>
                <a:gd name="T6" fmla="*/ 2147483647 w 89"/>
                <a:gd name="T7" fmla="*/ 2147483647 h 92"/>
                <a:gd name="T8" fmla="*/ 2147483647 w 89"/>
                <a:gd name="T9" fmla="*/ 2147483647 h 92"/>
                <a:gd name="T10" fmla="*/ 2147483647 w 89"/>
                <a:gd name="T11" fmla="*/ 2147483647 h 92"/>
                <a:gd name="T12" fmla="*/ 2147483647 w 89"/>
                <a:gd name="T13" fmla="*/ 2147483647 h 92"/>
                <a:gd name="T14" fmla="*/ 2147483647 w 89"/>
                <a:gd name="T15" fmla="*/ 2147483647 h 92"/>
                <a:gd name="T16" fmla="*/ 2147483647 w 89"/>
                <a:gd name="T17" fmla="*/ 2147483647 h 92"/>
                <a:gd name="T18" fmla="*/ 2147483647 w 89"/>
                <a:gd name="T19" fmla="*/ 2147483647 h 92"/>
                <a:gd name="T20" fmla="*/ 2147483647 w 89"/>
                <a:gd name="T21" fmla="*/ 2147483647 h 92"/>
                <a:gd name="T22" fmla="*/ 2147483647 w 89"/>
                <a:gd name="T23" fmla="*/ 2147483647 h 92"/>
                <a:gd name="T24" fmla="*/ 2147483647 w 89"/>
                <a:gd name="T25" fmla="*/ 2147483647 h 92"/>
                <a:gd name="T26" fmla="*/ 2147483647 w 89"/>
                <a:gd name="T27" fmla="*/ 2147483647 h 92"/>
                <a:gd name="T28" fmla="*/ 2147483647 w 89"/>
                <a:gd name="T29" fmla="*/ 2147483647 h 92"/>
                <a:gd name="T30" fmla="*/ 2147483647 w 89"/>
                <a:gd name="T31" fmla="*/ 2147483647 h 92"/>
                <a:gd name="T32" fmla="*/ 2147483647 w 89"/>
                <a:gd name="T33" fmla="*/ 2147483647 h 92"/>
                <a:gd name="T34" fmla="*/ 2147483647 w 89"/>
                <a:gd name="T35" fmla="*/ 2147483647 h 92"/>
                <a:gd name="T36" fmla="*/ 2147483647 w 89"/>
                <a:gd name="T37" fmla="*/ 2147483647 h 92"/>
                <a:gd name="T38" fmla="*/ 2147483647 w 89"/>
                <a:gd name="T39" fmla="*/ 2147483647 h 92"/>
                <a:gd name="T40" fmla="*/ 2147483647 w 89"/>
                <a:gd name="T41" fmla="*/ 2147483647 h 92"/>
                <a:gd name="T42" fmla="*/ 2147483647 w 89"/>
                <a:gd name="T43" fmla="*/ 2147483647 h 92"/>
                <a:gd name="T44" fmla="*/ 2147483647 w 89"/>
                <a:gd name="T45" fmla="*/ 2147483647 h 92"/>
                <a:gd name="T46" fmla="*/ 2147483647 w 89"/>
                <a:gd name="T47" fmla="*/ 2147483647 h 92"/>
                <a:gd name="T48" fmla="*/ 2147483647 w 89"/>
                <a:gd name="T49" fmla="*/ 2147483647 h 92"/>
                <a:gd name="T50" fmla="*/ 2147483647 w 89"/>
                <a:gd name="T51" fmla="*/ 2147483647 h 92"/>
                <a:gd name="T52" fmla="*/ 2147483647 w 89"/>
                <a:gd name="T53" fmla="*/ 2147483647 h 92"/>
                <a:gd name="T54" fmla="*/ 2147483647 w 89"/>
                <a:gd name="T55" fmla="*/ 2147483647 h 92"/>
                <a:gd name="T56" fmla="*/ 2147483647 w 89"/>
                <a:gd name="T57" fmla="*/ 2147483647 h 92"/>
                <a:gd name="T58" fmla="*/ 2147483647 w 89"/>
                <a:gd name="T59" fmla="*/ 2147483647 h 92"/>
                <a:gd name="T60" fmla="*/ 2147483647 w 89"/>
                <a:gd name="T61" fmla="*/ 2147483647 h 92"/>
                <a:gd name="T62" fmla="*/ 2147483647 w 89"/>
                <a:gd name="T63" fmla="*/ 2147483647 h 92"/>
                <a:gd name="T64" fmla="*/ 2147483647 w 89"/>
                <a:gd name="T65" fmla="*/ 2147483647 h 92"/>
                <a:gd name="T66" fmla="*/ 2147483647 w 89"/>
                <a:gd name="T67" fmla="*/ 2147483647 h 92"/>
                <a:gd name="T68" fmla="*/ 2147483647 w 89"/>
                <a:gd name="T69" fmla="*/ 2147483647 h 92"/>
                <a:gd name="T70" fmla="*/ 2147483647 w 89"/>
                <a:gd name="T71" fmla="*/ 2147483647 h 92"/>
                <a:gd name="T72" fmla="*/ 2147483647 w 89"/>
                <a:gd name="T73" fmla="*/ 2147483647 h 9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9"/>
                <a:gd name="T112" fmla="*/ 0 h 92"/>
                <a:gd name="T113" fmla="*/ 89 w 89"/>
                <a:gd name="T114" fmla="*/ 92 h 9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9" h="92">
                  <a:moveTo>
                    <a:pt x="45" y="0"/>
                  </a:moveTo>
                  <a:cubicBezTo>
                    <a:pt x="40" y="0"/>
                    <a:pt x="35" y="5"/>
                    <a:pt x="35" y="11"/>
                  </a:cubicBezTo>
                  <a:cubicBezTo>
                    <a:pt x="35" y="16"/>
                    <a:pt x="40" y="21"/>
                    <a:pt x="45" y="21"/>
                  </a:cubicBezTo>
                  <a:cubicBezTo>
                    <a:pt x="51" y="21"/>
                    <a:pt x="56" y="16"/>
                    <a:pt x="56" y="11"/>
                  </a:cubicBezTo>
                  <a:cubicBezTo>
                    <a:pt x="56" y="5"/>
                    <a:pt x="51" y="0"/>
                    <a:pt x="45" y="0"/>
                  </a:cubicBezTo>
                  <a:close/>
                  <a:moveTo>
                    <a:pt x="70" y="10"/>
                  </a:moveTo>
                  <a:cubicBezTo>
                    <a:pt x="65" y="10"/>
                    <a:pt x="61" y="14"/>
                    <a:pt x="61" y="18"/>
                  </a:cubicBezTo>
                  <a:cubicBezTo>
                    <a:pt x="61" y="23"/>
                    <a:pt x="65" y="27"/>
                    <a:pt x="70" y="27"/>
                  </a:cubicBezTo>
                  <a:cubicBezTo>
                    <a:pt x="74" y="27"/>
                    <a:pt x="78" y="23"/>
                    <a:pt x="78" y="18"/>
                  </a:cubicBezTo>
                  <a:cubicBezTo>
                    <a:pt x="78" y="14"/>
                    <a:pt x="74" y="10"/>
                    <a:pt x="70" y="10"/>
                  </a:cubicBezTo>
                  <a:close/>
                  <a:moveTo>
                    <a:pt x="30" y="52"/>
                  </a:moveTo>
                  <a:cubicBezTo>
                    <a:pt x="30" y="55"/>
                    <a:pt x="30" y="55"/>
                    <a:pt x="30" y="55"/>
                  </a:cubicBezTo>
                  <a:cubicBezTo>
                    <a:pt x="30" y="55"/>
                    <a:pt x="30" y="55"/>
                    <a:pt x="30" y="55"/>
                  </a:cubicBezTo>
                  <a:cubicBezTo>
                    <a:pt x="32" y="85"/>
                    <a:pt x="32" y="85"/>
                    <a:pt x="32" y="85"/>
                  </a:cubicBezTo>
                  <a:cubicBezTo>
                    <a:pt x="24" y="85"/>
                    <a:pt x="24" y="85"/>
                    <a:pt x="24" y="85"/>
                  </a:cubicBezTo>
                  <a:cubicBezTo>
                    <a:pt x="22" y="59"/>
                    <a:pt x="22" y="59"/>
                    <a:pt x="22" y="59"/>
                  </a:cubicBezTo>
                  <a:cubicBezTo>
                    <a:pt x="19" y="59"/>
                    <a:pt x="19" y="59"/>
                    <a:pt x="19" y="59"/>
                  </a:cubicBezTo>
                  <a:cubicBezTo>
                    <a:pt x="17" y="85"/>
                    <a:pt x="17" y="85"/>
                    <a:pt x="17" y="85"/>
                  </a:cubicBezTo>
                  <a:cubicBezTo>
                    <a:pt x="10" y="85"/>
                    <a:pt x="10" y="85"/>
                    <a:pt x="10" y="85"/>
                  </a:cubicBezTo>
                  <a:cubicBezTo>
                    <a:pt x="11" y="55"/>
                    <a:pt x="11" y="55"/>
                    <a:pt x="11" y="55"/>
                  </a:cubicBezTo>
                  <a:cubicBezTo>
                    <a:pt x="10" y="43"/>
                    <a:pt x="10" y="43"/>
                    <a:pt x="10" y="43"/>
                  </a:cubicBezTo>
                  <a:cubicBezTo>
                    <a:pt x="4" y="53"/>
                    <a:pt x="4" y="53"/>
                    <a:pt x="4" y="53"/>
                  </a:cubicBezTo>
                  <a:cubicBezTo>
                    <a:pt x="0" y="50"/>
                    <a:pt x="0" y="50"/>
                    <a:pt x="0" y="50"/>
                  </a:cubicBezTo>
                  <a:cubicBezTo>
                    <a:pt x="10" y="28"/>
                    <a:pt x="10" y="28"/>
                    <a:pt x="10" y="28"/>
                  </a:cubicBezTo>
                  <a:cubicBezTo>
                    <a:pt x="16" y="28"/>
                    <a:pt x="16" y="28"/>
                    <a:pt x="16" y="28"/>
                  </a:cubicBezTo>
                  <a:cubicBezTo>
                    <a:pt x="21" y="35"/>
                    <a:pt x="21" y="35"/>
                    <a:pt x="21" y="35"/>
                  </a:cubicBezTo>
                  <a:cubicBezTo>
                    <a:pt x="26" y="28"/>
                    <a:pt x="26" y="28"/>
                    <a:pt x="26" y="28"/>
                  </a:cubicBezTo>
                  <a:cubicBezTo>
                    <a:pt x="31" y="28"/>
                    <a:pt x="31" y="28"/>
                    <a:pt x="31" y="28"/>
                  </a:cubicBezTo>
                  <a:cubicBezTo>
                    <a:pt x="33" y="24"/>
                    <a:pt x="33" y="24"/>
                    <a:pt x="33" y="24"/>
                  </a:cubicBezTo>
                  <a:cubicBezTo>
                    <a:pt x="44" y="24"/>
                    <a:pt x="44" y="24"/>
                    <a:pt x="44" y="24"/>
                  </a:cubicBezTo>
                  <a:cubicBezTo>
                    <a:pt x="43" y="25"/>
                    <a:pt x="43" y="25"/>
                    <a:pt x="43" y="25"/>
                  </a:cubicBezTo>
                  <a:cubicBezTo>
                    <a:pt x="44" y="27"/>
                    <a:pt x="44" y="27"/>
                    <a:pt x="44" y="27"/>
                  </a:cubicBezTo>
                  <a:cubicBezTo>
                    <a:pt x="41" y="44"/>
                    <a:pt x="41" y="44"/>
                    <a:pt x="41" y="44"/>
                  </a:cubicBezTo>
                  <a:cubicBezTo>
                    <a:pt x="45" y="48"/>
                    <a:pt x="45" y="48"/>
                    <a:pt x="45" y="48"/>
                  </a:cubicBezTo>
                  <a:cubicBezTo>
                    <a:pt x="45" y="48"/>
                    <a:pt x="45" y="48"/>
                    <a:pt x="45" y="48"/>
                  </a:cubicBezTo>
                  <a:cubicBezTo>
                    <a:pt x="45" y="48"/>
                    <a:pt x="45" y="48"/>
                    <a:pt x="45" y="48"/>
                  </a:cubicBezTo>
                  <a:cubicBezTo>
                    <a:pt x="45" y="48"/>
                    <a:pt x="45" y="48"/>
                    <a:pt x="45" y="48"/>
                  </a:cubicBezTo>
                  <a:cubicBezTo>
                    <a:pt x="45" y="48"/>
                    <a:pt x="45" y="48"/>
                    <a:pt x="45" y="48"/>
                  </a:cubicBezTo>
                  <a:cubicBezTo>
                    <a:pt x="49" y="44"/>
                    <a:pt x="49" y="44"/>
                    <a:pt x="49" y="44"/>
                  </a:cubicBezTo>
                  <a:cubicBezTo>
                    <a:pt x="47" y="27"/>
                    <a:pt x="47" y="27"/>
                    <a:pt x="47" y="27"/>
                  </a:cubicBezTo>
                  <a:cubicBezTo>
                    <a:pt x="48" y="25"/>
                    <a:pt x="48" y="25"/>
                    <a:pt x="48" y="25"/>
                  </a:cubicBezTo>
                  <a:cubicBezTo>
                    <a:pt x="47" y="24"/>
                    <a:pt x="47" y="24"/>
                    <a:pt x="47" y="24"/>
                  </a:cubicBezTo>
                  <a:cubicBezTo>
                    <a:pt x="58" y="24"/>
                    <a:pt x="58" y="24"/>
                    <a:pt x="58" y="24"/>
                  </a:cubicBezTo>
                  <a:cubicBezTo>
                    <a:pt x="59" y="28"/>
                    <a:pt x="59" y="28"/>
                    <a:pt x="59" y="28"/>
                  </a:cubicBezTo>
                  <a:cubicBezTo>
                    <a:pt x="64" y="28"/>
                    <a:pt x="64" y="28"/>
                    <a:pt x="64" y="28"/>
                  </a:cubicBezTo>
                  <a:cubicBezTo>
                    <a:pt x="70" y="35"/>
                    <a:pt x="70" y="35"/>
                    <a:pt x="70" y="35"/>
                  </a:cubicBezTo>
                  <a:cubicBezTo>
                    <a:pt x="75" y="28"/>
                    <a:pt x="75" y="28"/>
                    <a:pt x="75" y="28"/>
                  </a:cubicBezTo>
                  <a:cubicBezTo>
                    <a:pt x="80" y="28"/>
                    <a:pt x="80" y="28"/>
                    <a:pt x="80" y="28"/>
                  </a:cubicBezTo>
                  <a:cubicBezTo>
                    <a:pt x="89" y="48"/>
                    <a:pt x="89" y="48"/>
                    <a:pt x="89" y="48"/>
                  </a:cubicBezTo>
                  <a:cubicBezTo>
                    <a:pt x="85" y="51"/>
                    <a:pt x="85" y="51"/>
                    <a:pt x="85" y="51"/>
                  </a:cubicBezTo>
                  <a:cubicBezTo>
                    <a:pt x="79" y="41"/>
                    <a:pt x="79" y="41"/>
                    <a:pt x="79" y="41"/>
                  </a:cubicBezTo>
                  <a:cubicBezTo>
                    <a:pt x="79" y="55"/>
                    <a:pt x="79" y="55"/>
                    <a:pt x="79" y="55"/>
                  </a:cubicBezTo>
                  <a:cubicBezTo>
                    <a:pt x="79" y="55"/>
                    <a:pt x="79" y="55"/>
                    <a:pt x="79" y="55"/>
                  </a:cubicBezTo>
                  <a:cubicBezTo>
                    <a:pt x="80" y="85"/>
                    <a:pt x="80" y="85"/>
                    <a:pt x="80" y="85"/>
                  </a:cubicBezTo>
                  <a:cubicBezTo>
                    <a:pt x="72" y="85"/>
                    <a:pt x="72" y="85"/>
                    <a:pt x="72" y="85"/>
                  </a:cubicBezTo>
                  <a:cubicBezTo>
                    <a:pt x="71" y="59"/>
                    <a:pt x="71" y="59"/>
                    <a:pt x="71" y="59"/>
                  </a:cubicBezTo>
                  <a:cubicBezTo>
                    <a:pt x="68" y="59"/>
                    <a:pt x="68" y="59"/>
                    <a:pt x="68" y="59"/>
                  </a:cubicBezTo>
                  <a:cubicBezTo>
                    <a:pt x="66" y="85"/>
                    <a:pt x="66" y="85"/>
                    <a:pt x="66" y="85"/>
                  </a:cubicBezTo>
                  <a:cubicBezTo>
                    <a:pt x="59" y="85"/>
                    <a:pt x="59" y="85"/>
                    <a:pt x="59" y="85"/>
                  </a:cubicBezTo>
                  <a:cubicBezTo>
                    <a:pt x="60" y="55"/>
                    <a:pt x="60" y="55"/>
                    <a:pt x="60" y="55"/>
                  </a:cubicBezTo>
                  <a:cubicBezTo>
                    <a:pt x="60" y="53"/>
                    <a:pt x="60" y="53"/>
                    <a:pt x="60" y="53"/>
                  </a:cubicBezTo>
                  <a:cubicBezTo>
                    <a:pt x="57" y="55"/>
                    <a:pt x="57" y="55"/>
                    <a:pt x="57" y="55"/>
                  </a:cubicBezTo>
                  <a:cubicBezTo>
                    <a:pt x="58" y="92"/>
                    <a:pt x="58" y="92"/>
                    <a:pt x="58" y="92"/>
                  </a:cubicBezTo>
                  <a:cubicBezTo>
                    <a:pt x="49" y="92"/>
                    <a:pt x="49" y="92"/>
                    <a:pt x="49" y="92"/>
                  </a:cubicBezTo>
                  <a:cubicBezTo>
                    <a:pt x="47" y="61"/>
                    <a:pt x="47" y="61"/>
                    <a:pt x="47" y="61"/>
                  </a:cubicBezTo>
                  <a:cubicBezTo>
                    <a:pt x="43" y="61"/>
                    <a:pt x="43" y="61"/>
                    <a:pt x="43" y="61"/>
                  </a:cubicBezTo>
                  <a:cubicBezTo>
                    <a:pt x="42" y="92"/>
                    <a:pt x="42" y="92"/>
                    <a:pt x="42" y="92"/>
                  </a:cubicBezTo>
                  <a:cubicBezTo>
                    <a:pt x="32" y="92"/>
                    <a:pt x="32" y="92"/>
                    <a:pt x="32" y="92"/>
                  </a:cubicBezTo>
                  <a:cubicBezTo>
                    <a:pt x="34" y="55"/>
                    <a:pt x="34" y="55"/>
                    <a:pt x="34" y="55"/>
                  </a:cubicBezTo>
                  <a:cubicBezTo>
                    <a:pt x="30" y="52"/>
                    <a:pt x="30" y="52"/>
                    <a:pt x="30" y="52"/>
                  </a:cubicBezTo>
                  <a:close/>
                  <a:moveTo>
                    <a:pt x="21" y="10"/>
                  </a:moveTo>
                  <a:cubicBezTo>
                    <a:pt x="16" y="10"/>
                    <a:pt x="13" y="14"/>
                    <a:pt x="13" y="18"/>
                  </a:cubicBezTo>
                  <a:cubicBezTo>
                    <a:pt x="13" y="23"/>
                    <a:pt x="16" y="27"/>
                    <a:pt x="21" y="27"/>
                  </a:cubicBezTo>
                  <a:cubicBezTo>
                    <a:pt x="25" y="27"/>
                    <a:pt x="29" y="23"/>
                    <a:pt x="29" y="18"/>
                  </a:cubicBezTo>
                  <a:cubicBezTo>
                    <a:pt x="29" y="14"/>
                    <a:pt x="25" y="10"/>
                    <a:pt x="21" y="10"/>
                  </a:cubicBezTo>
                  <a:close/>
                </a:path>
              </a:pathLst>
            </a:custGeom>
            <a:solidFill>
              <a:srgbClr val="031F37"/>
            </a:solidFill>
            <a:ln>
              <a:noFill/>
            </a:ln>
          </p:spPr>
          <p:txBody>
            <a:bodyPr lIns="121917" tIns="60958" rIns="121917" bIns="60958"/>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gr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par>
                                <p:cTn id="29" presetID="3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ppt_w</p:attrName>
                                        </p:attrNameLst>
                                      </p:cBhvr>
                                      <p:tavLst>
                                        <p:tav tm="0">
                                          <p:val>
                                            <p:fltVal val="0"/>
                                          </p:val>
                                        </p:tav>
                                        <p:tav tm="100000">
                                          <p:val>
                                            <p:strVal val="#ppt_w"/>
                                          </p:val>
                                        </p:tav>
                                      </p:tavLst>
                                    </p:anim>
                                    <p:anim calcmode="lin" valueType="num">
                                      <p:cBhvr>
                                        <p:cTn id="32" dur="1000" fill="hold"/>
                                        <p:tgtEl>
                                          <p:spTgt spid="11"/>
                                        </p:tgtEl>
                                        <p:attrNameLst>
                                          <p:attrName>ppt_h</p:attrName>
                                        </p:attrNameLst>
                                      </p:cBhvr>
                                      <p:tavLst>
                                        <p:tav tm="0">
                                          <p:val>
                                            <p:fltVal val="0"/>
                                          </p:val>
                                        </p:tav>
                                        <p:tav tm="100000">
                                          <p:val>
                                            <p:strVal val="#ppt_h"/>
                                          </p:val>
                                        </p:tav>
                                      </p:tavLst>
                                    </p:anim>
                                    <p:anim calcmode="lin" valueType="num">
                                      <p:cBhvr>
                                        <p:cTn id="33" dur="1000" fill="hold"/>
                                        <p:tgtEl>
                                          <p:spTgt spid="11"/>
                                        </p:tgtEl>
                                        <p:attrNameLst>
                                          <p:attrName>style.rotation</p:attrName>
                                        </p:attrNameLst>
                                      </p:cBhvr>
                                      <p:tavLst>
                                        <p:tav tm="0">
                                          <p:val>
                                            <p:fltVal val="90"/>
                                          </p:val>
                                        </p:tav>
                                        <p:tav tm="100000">
                                          <p:val>
                                            <p:fltVal val="0"/>
                                          </p:val>
                                        </p:tav>
                                      </p:tavLst>
                                    </p:anim>
                                    <p:animEffect transition="in" filter="fade">
                                      <p:cBhvr>
                                        <p:cTn id="34" dur="10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1+#ppt_w/2"/>
                                          </p:val>
                                        </p:tav>
                                        <p:tav tm="100000">
                                          <p:val>
                                            <p:strVal val="#ppt_x"/>
                                          </p:val>
                                        </p:tav>
                                      </p:tavLst>
                                    </p:anim>
                                    <p:anim calcmode="lin" valueType="num">
                                      <p:cBhvr additive="base">
                                        <p:cTn id="44" dur="500" fill="hold"/>
                                        <p:tgtEl>
                                          <p:spTgt spid="14"/>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1+#ppt_w/2"/>
                                          </p:val>
                                        </p:tav>
                                        <p:tav tm="100000">
                                          <p:val>
                                            <p:strVal val="#ppt_x"/>
                                          </p:val>
                                        </p:tav>
                                      </p:tavLst>
                                    </p:anim>
                                    <p:anim calcmode="lin" valueType="num">
                                      <p:cBhvr additive="base">
                                        <p:cTn id="4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8"/>
                                        </p:tgtEl>
                                        <p:attrNameLst>
                                          <p:attrName>style.visibility</p:attrName>
                                        </p:attrNameLst>
                                      </p:cBhvr>
                                      <p:to>
                                        <p:strVal val="visible"/>
                                      </p:to>
                                    </p:set>
                                    <p:anim calcmode="lin" valueType="num">
                                      <p:cBhvr additive="base">
                                        <p:cTn id="53" dur="500" fill="hold"/>
                                        <p:tgtEl>
                                          <p:spTgt spid="38"/>
                                        </p:tgtEl>
                                        <p:attrNameLst>
                                          <p:attrName>ppt_x</p:attrName>
                                        </p:attrNameLst>
                                      </p:cBhvr>
                                      <p:tavLst>
                                        <p:tav tm="0">
                                          <p:val>
                                            <p:strVal val="#ppt_x"/>
                                          </p:val>
                                        </p:tav>
                                        <p:tav tm="100000">
                                          <p:val>
                                            <p:strVal val="#ppt_x"/>
                                          </p:val>
                                        </p:tav>
                                      </p:tavLst>
                                    </p:anim>
                                    <p:anim calcmode="lin" valueType="num">
                                      <p:cBhvr additive="base">
                                        <p:cTn id="54" dur="500" fill="hold"/>
                                        <p:tgtEl>
                                          <p:spTgt spid="38"/>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additive="base">
                                        <p:cTn id="57" dur="500" fill="hold"/>
                                        <p:tgtEl>
                                          <p:spTgt spid="37"/>
                                        </p:tgtEl>
                                        <p:attrNameLst>
                                          <p:attrName>ppt_x</p:attrName>
                                        </p:attrNameLst>
                                      </p:cBhvr>
                                      <p:tavLst>
                                        <p:tav tm="0">
                                          <p:val>
                                            <p:strVal val="#ppt_x"/>
                                          </p:val>
                                        </p:tav>
                                        <p:tav tm="100000">
                                          <p:val>
                                            <p:strVal val="#ppt_x"/>
                                          </p:val>
                                        </p:tav>
                                      </p:tavLst>
                                    </p:anim>
                                    <p:anim calcmode="lin" valueType="num">
                                      <p:cBhvr additive="base">
                                        <p:cTn id="58" dur="500" fill="hold"/>
                                        <p:tgtEl>
                                          <p:spTgt spid="37"/>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9"/>
                                        </p:tgtEl>
                                        <p:attrNameLst>
                                          <p:attrName>style.visibility</p:attrName>
                                        </p:attrNameLst>
                                      </p:cBhvr>
                                      <p:to>
                                        <p:strVal val="visible"/>
                                      </p:to>
                                    </p:set>
                                    <p:anim calcmode="lin" valueType="num">
                                      <p:cBhvr additive="base">
                                        <p:cTn id="61" dur="500" fill="hold"/>
                                        <p:tgtEl>
                                          <p:spTgt spid="39"/>
                                        </p:tgtEl>
                                        <p:attrNameLst>
                                          <p:attrName>ppt_x</p:attrName>
                                        </p:attrNameLst>
                                      </p:cBhvr>
                                      <p:tavLst>
                                        <p:tav tm="0">
                                          <p:val>
                                            <p:strVal val="#ppt_x"/>
                                          </p:val>
                                        </p:tav>
                                        <p:tav tm="100000">
                                          <p:val>
                                            <p:strVal val="#ppt_x"/>
                                          </p:val>
                                        </p:tav>
                                      </p:tavLst>
                                    </p:anim>
                                    <p:anim calcmode="lin" valueType="num">
                                      <p:cBhvr additive="base">
                                        <p:cTn id="62" dur="500" fill="hold"/>
                                        <p:tgtEl>
                                          <p:spTgt spid="39"/>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40"/>
                                        </p:tgtEl>
                                        <p:attrNameLst>
                                          <p:attrName>style.visibility</p:attrName>
                                        </p:attrNameLst>
                                      </p:cBhvr>
                                      <p:to>
                                        <p:strVal val="visible"/>
                                      </p:to>
                                    </p:set>
                                    <p:anim calcmode="lin" valueType="num">
                                      <p:cBhvr additive="base">
                                        <p:cTn id="65" dur="500" fill="hold"/>
                                        <p:tgtEl>
                                          <p:spTgt spid="40"/>
                                        </p:tgtEl>
                                        <p:attrNameLst>
                                          <p:attrName>ppt_x</p:attrName>
                                        </p:attrNameLst>
                                      </p:cBhvr>
                                      <p:tavLst>
                                        <p:tav tm="0">
                                          <p:val>
                                            <p:strVal val="#ppt_x"/>
                                          </p:val>
                                        </p:tav>
                                        <p:tav tm="100000">
                                          <p:val>
                                            <p:strVal val="#ppt_x"/>
                                          </p:val>
                                        </p:tav>
                                      </p:tavLst>
                                    </p:anim>
                                    <p:anim calcmode="lin" valueType="num">
                                      <p:cBhvr additive="base">
                                        <p:cTn id="66" dur="500" fill="hold"/>
                                        <p:tgtEl>
                                          <p:spTgt spid="40"/>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54"/>
                                        </p:tgtEl>
                                        <p:attrNameLst>
                                          <p:attrName>style.visibility</p:attrName>
                                        </p:attrNameLst>
                                      </p:cBhvr>
                                      <p:to>
                                        <p:strVal val="visible"/>
                                      </p:to>
                                    </p:set>
                                    <p:anim calcmode="lin" valueType="num">
                                      <p:cBhvr additive="base">
                                        <p:cTn id="69" dur="500" fill="hold"/>
                                        <p:tgtEl>
                                          <p:spTgt spid="54"/>
                                        </p:tgtEl>
                                        <p:attrNameLst>
                                          <p:attrName>ppt_x</p:attrName>
                                        </p:attrNameLst>
                                      </p:cBhvr>
                                      <p:tavLst>
                                        <p:tav tm="0">
                                          <p:val>
                                            <p:strVal val="#ppt_x"/>
                                          </p:val>
                                        </p:tav>
                                        <p:tav tm="100000">
                                          <p:val>
                                            <p:strVal val="#ppt_x"/>
                                          </p:val>
                                        </p:tav>
                                      </p:tavLst>
                                    </p:anim>
                                    <p:anim calcmode="lin" valueType="num">
                                      <p:cBhvr additive="base">
                                        <p:cTn id="70" dur="500" fill="hold"/>
                                        <p:tgtEl>
                                          <p:spTgt spid="54"/>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42"/>
                                        </p:tgtEl>
                                        <p:attrNameLst>
                                          <p:attrName>style.visibility</p:attrName>
                                        </p:attrNameLst>
                                      </p:cBhvr>
                                      <p:to>
                                        <p:strVal val="visible"/>
                                      </p:to>
                                    </p:set>
                                    <p:anim calcmode="lin" valueType="num">
                                      <p:cBhvr additive="base">
                                        <p:cTn id="73" dur="500" fill="hold"/>
                                        <p:tgtEl>
                                          <p:spTgt spid="42"/>
                                        </p:tgtEl>
                                        <p:attrNameLst>
                                          <p:attrName>ppt_x</p:attrName>
                                        </p:attrNameLst>
                                      </p:cBhvr>
                                      <p:tavLst>
                                        <p:tav tm="0">
                                          <p:val>
                                            <p:strVal val="#ppt_x"/>
                                          </p:val>
                                        </p:tav>
                                        <p:tav tm="100000">
                                          <p:val>
                                            <p:strVal val="#ppt_x"/>
                                          </p:val>
                                        </p:tav>
                                      </p:tavLst>
                                    </p:anim>
                                    <p:anim calcmode="lin" valueType="num">
                                      <p:cBhvr additive="base">
                                        <p:cTn id="7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7" grpId="0"/>
      <p:bldP spid="38" grpId="0"/>
      <p:bldP spid="39" grpId="0"/>
      <p:bldP spid="40" grpId="0"/>
      <p:bldP spid="42" grpId="0"/>
      <p:bldP spid="5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43649" y="595771"/>
            <a:ext cx="10806667" cy="340502"/>
            <a:chOff x="743649" y="595771"/>
            <a:chExt cx="10806667" cy="340502"/>
          </a:xfrm>
          <a:solidFill>
            <a:srgbClr val="031F37"/>
          </a:solidFill>
        </p:grpSpPr>
        <p:cxnSp>
          <p:nvCxnSpPr>
            <p:cNvPr id="6" name="直接连接符 5"/>
            <p:cNvCxnSpPr/>
            <p:nvPr/>
          </p:nvCxnSpPr>
          <p:spPr>
            <a:xfrm>
              <a:off x="1388968" y="936273"/>
              <a:ext cx="10161348" cy="0"/>
            </a:xfrm>
            <a:prstGeom prst="line">
              <a:avLst/>
            </a:prstGeom>
            <a:grpFill/>
            <a:ln>
              <a:solidFill>
                <a:srgbClr val="031F37"/>
              </a:solidFill>
            </a:ln>
          </p:spPr>
          <p:style>
            <a:lnRef idx="1">
              <a:schemeClr val="accent1"/>
            </a:lnRef>
            <a:fillRef idx="0">
              <a:schemeClr val="accent1"/>
            </a:fillRef>
            <a:effectRef idx="0">
              <a:schemeClr val="accent1"/>
            </a:effectRef>
            <a:fontRef idx="minor">
              <a:schemeClr val="tx1"/>
            </a:fontRef>
          </p:style>
        </p:cxnSp>
        <p:grpSp>
          <p:nvGrpSpPr>
            <p:cNvPr id="7" name="Group 7"/>
            <p:cNvGrpSpPr/>
            <p:nvPr/>
          </p:nvGrpSpPr>
          <p:grpSpPr bwMode="auto">
            <a:xfrm>
              <a:off x="743649" y="595771"/>
              <a:ext cx="645319" cy="340502"/>
              <a:chOff x="0" y="0"/>
              <a:chExt cx="1041399" cy="549275"/>
            </a:xfrm>
            <a:grpFill/>
          </p:grpSpPr>
          <p:sp>
            <p:nvSpPr>
              <p:cNvPr id="8" name="Freeform 16"/>
              <p:cNvSpPr/>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sp>
            <p:nvSpPr>
              <p:cNvPr id="9" name="Freeform 17"/>
              <p:cNvSpPr/>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rgbClr val="031F37"/>
                  </a:solidFill>
                  <a:ea typeface="微软雅黑" panose="020B0503020204020204" pitchFamily="34" charset="-122"/>
                </a:endParaRPr>
              </a:p>
            </p:txBody>
          </p:sp>
          <p:sp>
            <p:nvSpPr>
              <p:cNvPr id="10" name="Freeform 18"/>
              <p:cNvSpPr/>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grpSp>
      </p:grpSp>
      <p:sp>
        <p:nvSpPr>
          <p:cNvPr id="13" name="矩形 12"/>
          <p:cNvSpPr/>
          <p:nvPr/>
        </p:nvSpPr>
        <p:spPr>
          <a:xfrm rot="10800000" flipV="1">
            <a:off x="1586695" y="436136"/>
            <a:ext cx="3213905" cy="500137"/>
          </a:xfrm>
          <a:prstGeom prst="rect">
            <a:avLst/>
          </a:prstGeom>
          <a:ln w="15875">
            <a:noFill/>
          </a:ln>
        </p:spPr>
        <p:txBody>
          <a:bodyPr wrap="square" lIns="68580" tIns="34290" rIns="68580" bIns="3429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dirty="0">
                <a:solidFill>
                  <a:srgbClr val="031F37"/>
                </a:solidFill>
                <a:ea typeface="微软雅黑" panose="020B0503020204020204" pitchFamily="34" charset="-122"/>
                <a:cs typeface="+mn-ea"/>
              </a:rPr>
              <a:t>成功项目详细展示</a:t>
            </a:r>
            <a:endParaRPr lang="en-GB" altLang="zh-CN" sz="2800" b="1" dirty="0">
              <a:solidFill>
                <a:srgbClr val="031F37"/>
              </a:solidFill>
              <a:ea typeface="微软雅黑" panose="020B0503020204020204" pitchFamily="34" charset="-122"/>
              <a:cs typeface="+mn-ea"/>
            </a:endParaRPr>
          </a:p>
        </p:txBody>
      </p:sp>
      <p:grpSp>
        <p:nvGrpSpPr>
          <p:cNvPr id="41" name="组合 40"/>
          <p:cNvGrpSpPr/>
          <p:nvPr/>
        </p:nvGrpSpPr>
        <p:grpSpPr>
          <a:xfrm>
            <a:off x="5944511" y="1678978"/>
            <a:ext cx="759205" cy="759205"/>
            <a:chOff x="1271226" y="1609090"/>
            <a:chExt cx="1840230" cy="1840230"/>
          </a:xfrm>
        </p:grpSpPr>
        <p:sp>
          <p:nvSpPr>
            <p:cNvPr id="62" name="椭圆 61"/>
            <p:cNvSpPr/>
            <p:nvPr/>
          </p:nvSpPr>
          <p:spPr>
            <a:xfrm>
              <a:off x="1271226" y="1609090"/>
              <a:ext cx="1840230" cy="1840230"/>
            </a:xfrm>
            <a:prstGeom prst="ellipse">
              <a:avLst/>
            </a:prstGeom>
            <a:solidFill>
              <a:srgbClr val="031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0965" algn="l" defTabSz="913765" rtl="0" eaLnBrk="1" latinLnBrk="0" hangingPunct="1">
                <a:defRPr sz="1800" kern="1200">
                  <a:solidFill>
                    <a:schemeClr val="lt1"/>
                  </a:solidFill>
                  <a:latin typeface="+mn-lt"/>
                  <a:ea typeface="+mn-ea"/>
                  <a:cs typeface="+mn-cs"/>
                </a:defRPr>
              </a:lvl4pPr>
              <a:lvl5pPr marL="1828165" algn="l" defTabSz="913765" rtl="0" eaLnBrk="1" latinLnBrk="0" hangingPunct="1">
                <a:defRPr sz="1800" kern="1200">
                  <a:solidFill>
                    <a:schemeClr val="lt1"/>
                  </a:solidFill>
                  <a:latin typeface="+mn-lt"/>
                  <a:ea typeface="+mn-ea"/>
                  <a:cs typeface="+mn-cs"/>
                </a:defRPr>
              </a:lvl5pPr>
              <a:lvl6pPr marL="2285365" algn="l" defTabSz="913765" rtl="0" eaLnBrk="1" latinLnBrk="0" hangingPunct="1">
                <a:defRPr sz="1800" kern="1200">
                  <a:solidFill>
                    <a:schemeClr val="lt1"/>
                  </a:solidFill>
                  <a:latin typeface="+mn-lt"/>
                  <a:ea typeface="+mn-ea"/>
                  <a:cs typeface="+mn-cs"/>
                </a:defRPr>
              </a:lvl6pPr>
              <a:lvl7pPr marL="2742565" algn="l" defTabSz="913765" rtl="0" eaLnBrk="1" latinLnBrk="0" hangingPunct="1">
                <a:defRPr sz="1800" kern="1200">
                  <a:solidFill>
                    <a:schemeClr val="lt1"/>
                  </a:solidFill>
                  <a:latin typeface="+mn-lt"/>
                  <a:ea typeface="+mn-ea"/>
                  <a:cs typeface="+mn-cs"/>
                </a:defRPr>
              </a:lvl7pPr>
              <a:lvl8pPr marL="3199130" algn="l" defTabSz="913765" rtl="0" eaLnBrk="1" latinLnBrk="0" hangingPunct="1">
                <a:defRPr sz="1800" kern="1200">
                  <a:solidFill>
                    <a:schemeClr val="lt1"/>
                  </a:solidFill>
                  <a:latin typeface="+mn-lt"/>
                  <a:ea typeface="+mn-ea"/>
                  <a:cs typeface="+mn-cs"/>
                </a:defRPr>
              </a:lvl8pPr>
              <a:lvl9pPr marL="3656330" algn="l" defTabSz="913765" rtl="0" eaLnBrk="1" latinLnBrk="0" hangingPunct="1">
                <a:defRPr sz="1800" kern="1200">
                  <a:solidFill>
                    <a:schemeClr val="lt1"/>
                  </a:solidFill>
                  <a:latin typeface="+mn-lt"/>
                  <a:ea typeface="+mn-ea"/>
                  <a:cs typeface="+mn-cs"/>
                </a:defRPr>
              </a:lvl9pPr>
            </a:lstStyle>
            <a:p>
              <a:pPr algn="ctr"/>
              <a:endParaRPr lang="zh-CN" altLang="en-US">
                <a:solidFill>
                  <a:srgbClr val="031F37"/>
                </a:solidFill>
                <a:ea typeface="微软雅黑" panose="020B0503020204020204" pitchFamily="34" charset="-122"/>
                <a:cs typeface="+mn-ea"/>
              </a:endParaRPr>
            </a:p>
          </p:txBody>
        </p:sp>
        <p:sp>
          <p:nvSpPr>
            <p:cNvPr id="63" name="Freeform 192"/>
            <p:cNvSpPr>
              <a:spLocks noEditPoints="1"/>
            </p:cNvSpPr>
            <p:nvPr/>
          </p:nvSpPr>
          <p:spPr bwMode="auto">
            <a:xfrm>
              <a:off x="1870896" y="2276100"/>
              <a:ext cx="640889" cy="506209"/>
            </a:xfrm>
            <a:custGeom>
              <a:avLst/>
              <a:gdLst>
                <a:gd name="T0" fmla="*/ 115 w 551"/>
                <a:gd name="T1" fmla="*/ 82 h 438"/>
                <a:gd name="T2" fmla="*/ 20 w 551"/>
                <a:gd name="T3" fmla="*/ 115 h 438"/>
                <a:gd name="T4" fmla="*/ 115 w 551"/>
                <a:gd name="T5" fmla="*/ 115 h 438"/>
                <a:gd name="T6" fmla="*/ 56 w 551"/>
                <a:gd name="T7" fmla="*/ 283 h 438"/>
                <a:gd name="T8" fmla="*/ 34 w 551"/>
                <a:gd name="T9" fmla="*/ 294 h 438"/>
                <a:gd name="T10" fmla="*/ 23 w 551"/>
                <a:gd name="T11" fmla="*/ 316 h 438"/>
                <a:gd name="T12" fmla="*/ 25 w 551"/>
                <a:gd name="T13" fmla="*/ 343 h 438"/>
                <a:gd name="T14" fmla="*/ 41 w 551"/>
                <a:gd name="T15" fmla="*/ 362 h 438"/>
                <a:gd name="T16" fmla="*/ 66 w 551"/>
                <a:gd name="T17" fmla="*/ 370 h 438"/>
                <a:gd name="T18" fmla="*/ 90 w 551"/>
                <a:gd name="T19" fmla="*/ 362 h 438"/>
                <a:gd name="T20" fmla="*/ 105 w 551"/>
                <a:gd name="T21" fmla="*/ 343 h 438"/>
                <a:gd name="T22" fmla="*/ 109 w 551"/>
                <a:gd name="T23" fmla="*/ 316 h 438"/>
                <a:gd name="T24" fmla="*/ 96 w 551"/>
                <a:gd name="T25" fmla="*/ 294 h 438"/>
                <a:gd name="T26" fmla="*/ 74 w 551"/>
                <a:gd name="T27" fmla="*/ 283 h 438"/>
                <a:gd name="T28" fmla="*/ 171 w 551"/>
                <a:gd name="T29" fmla="*/ 50 h 438"/>
                <a:gd name="T30" fmla="*/ 266 w 551"/>
                <a:gd name="T31" fmla="*/ 50 h 438"/>
                <a:gd name="T32" fmla="*/ 171 w 551"/>
                <a:gd name="T33" fmla="*/ 145 h 438"/>
                <a:gd name="T34" fmla="*/ 171 w 551"/>
                <a:gd name="T35" fmla="*/ 115 h 438"/>
                <a:gd name="T36" fmla="*/ 199 w 551"/>
                <a:gd name="T37" fmla="*/ 285 h 438"/>
                <a:gd name="T38" fmla="*/ 180 w 551"/>
                <a:gd name="T39" fmla="*/ 301 h 438"/>
                <a:gd name="T40" fmla="*/ 172 w 551"/>
                <a:gd name="T41" fmla="*/ 326 h 438"/>
                <a:gd name="T42" fmla="*/ 180 w 551"/>
                <a:gd name="T43" fmla="*/ 350 h 438"/>
                <a:gd name="T44" fmla="*/ 199 w 551"/>
                <a:gd name="T45" fmla="*/ 367 h 438"/>
                <a:gd name="T46" fmla="*/ 226 w 551"/>
                <a:gd name="T47" fmla="*/ 369 h 438"/>
                <a:gd name="T48" fmla="*/ 248 w 551"/>
                <a:gd name="T49" fmla="*/ 356 h 438"/>
                <a:gd name="T50" fmla="*/ 259 w 551"/>
                <a:gd name="T51" fmla="*/ 334 h 438"/>
                <a:gd name="T52" fmla="*/ 257 w 551"/>
                <a:gd name="T53" fmla="*/ 308 h 438"/>
                <a:gd name="T54" fmla="*/ 241 w 551"/>
                <a:gd name="T55" fmla="*/ 290 h 438"/>
                <a:gd name="T56" fmla="*/ 216 w 551"/>
                <a:gd name="T57" fmla="*/ 281 h 438"/>
                <a:gd name="T58" fmla="*/ 283 w 551"/>
                <a:gd name="T59" fmla="*/ 427 h 438"/>
                <a:gd name="T60" fmla="*/ 322 w 551"/>
                <a:gd name="T61" fmla="*/ 75 h 438"/>
                <a:gd name="T62" fmla="*/ 413 w 551"/>
                <a:gd name="T63" fmla="*/ 43 h 438"/>
                <a:gd name="T64" fmla="*/ 353 w 551"/>
                <a:gd name="T65" fmla="*/ 164 h 438"/>
                <a:gd name="T66" fmla="*/ 343 w 551"/>
                <a:gd name="T67" fmla="*/ 136 h 438"/>
                <a:gd name="T68" fmla="*/ 425 w 551"/>
                <a:gd name="T69" fmla="*/ 287 h 438"/>
                <a:gd name="T70" fmla="*/ 412 w 551"/>
                <a:gd name="T71" fmla="*/ 308 h 438"/>
                <a:gd name="T72" fmla="*/ 413 w 551"/>
                <a:gd name="T73" fmla="*/ 334 h 438"/>
                <a:gd name="T74" fmla="*/ 429 w 551"/>
                <a:gd name="T75" fmla="*/ 355 h 438"/>
                <a:gd name="T76" fmla="*/ 452 w 551"/>
                <a:gd name="T77" fmla="*/ 364 h 438"/>
                <a:gd name="T78" fmla="*/ 476 w 551"/>
                <a:gd name="T79" fmla="*/ 358 h 438"/>
                <a:gd name="T80" fmla="*/ 494 w 551"/>
                <a:gd name="T81" fmla="*/ 340 h 438"/>
                <a:gd name="T82" fmla="*/ 499 w 551"/>
                <a:gd name="T83" fmla="*/ 315 h 438"/>
                <a:gd name="T84" fmla="*/ 487 w 551"/>
                <a:gd name="T85" fmla="*/ 291 h 438"/>
                <a:gd name="T86" fmla="*/ 466 w 551"/>
                <a:gd name="T87" fmla="*/ 278 h 438"/>
                <a:gd name="T88" fmla="*/ 440 w 551"/>
                <a:gd name="T89" fmla="*/ 279 h 438"/>
                <a:gd name="T90" fmla="*/ 416 w 551"/>
                <a:gd name="T91" fmla="*/ 0 h 438"/>
                <a:gd name="T92" fmla="*/ 291 w 551"/>
                <a:gd name="T93" fmla="*/ 43 h 438"/>
                <a:gd name="T94" fmla="*/ 132 w 551"/>
                <a:gd name="T95" fmla="*/ 427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51" h="438">
                  <a:moveTo>
                    <a:pt x="20" y="50"/>
                  </a:moveTo>
                  <a:lnTo>
                    <a:pt x="20" y="82"/>
                  </a:lnTo>
                  <a:lnTo>
                    <a:pt x="115" y="82"/>
                  </a:lnTo>
                  <a:lnTo>
                    <a:pt x="115" y="50"/>
                  </a:lnTo>
                  <a:lnTo>
                    <a:pt x="20" y="50"/>
                  </a:lnTo>
                  <a:close/>
                  <a:moveTo>
                    <a:pt x="20" y="115"/>
                  </a:moveTo>
                  <a:lnTo>
                    <a:pt x="20" y="145"/>
                  </a:lnTo>
                  <a:lnTo>
                    <a:pt x="115" y="145"/>
                  </a:lnTo>
                  <a:lnTo>
                    <a:pt x="115" y="115"/>
                  </a:lnTo>
                  <a:lnTo>
                    <a:pt x="20" y="115"/>
                  </a:lnTo>
                  <a:close/>
                  <a:moveTo>
                    <a:pt x="66" y="281"/>
                  </a:moveTo>
                  <a:lnTo>
                    <a:pt x="56" y="283"/>
                  </a:lnTo>
                  <a:lnTo>
                    <a:pt x="48" y="285"/>
                  </a:lnTo>
                  <a:lnTo>
                    <a:pt x="41" y="290"/>
                  </a:lnTo>
                  <a:lnTo>
                    <a:pt x="34" y="294"/>
                  </a:lnTo>
                  <a:lnTo>
                    <a:pt x="30" y="301"/>
                  </a:lnTo>
                  <a:lnTo>
                    <a:pt x="25" y="308"/>
                  </a:lnTo>
                  <a:lnTo>
                    <a:pt x="23" y="316"/>
                  </a:lnTo>
                  <a:lnTo>
                    <a:pt x="21" y="326"/>
                  </a:lnTo>
                  <a:lnTo>
                    <a:pt x="23" y="334"/>
                  </a:lnTo>
                  <a:lnTo>
                    <a:pt x="25" y="343"/>
                  </a:lnTo>
                  <a:lnTo>
                    <a:pt x="30" y="350"/>
                  </a:lnTo>
                  <a:lnTo>
                    <a:pt x="34" y="356"/>
                  </a:lnTo>
                  <a:lnTo>
                    <a:pt x="41" y="362"/>
                  </a:lnTo>
                  <a:lnTo>
                    <a:pt x="48" y="367"/>
                  </a:lnTo>
                  <a:lnTo>
                    <a:pt x="56" y="369"/>
                  </a:lnTo>
                  <a:lnTo>
                    <a:pt x="66" y="370"/>
                  </a:lnTo>
                  <a:lnTo>
                    <a:pt x="74" y="369"/>
                  </a:lnTo>
                  <a:lnTo>
                    <a:pt x="82" y="367"/>
                  </a:lnTo>
                  <a:lnTo>
                    <a:pt x="90" y="362"/>
                  </a:lnTo>
                  <a:lnTo>
                    <a:pt x="96" y="356"/>
                  </a:lnTo>
                  <a:lnTo>
                    <a:pt x="102" y="350"/>
                  </a:lnTo>
                  <a:lnTo>
                    <a:pt x="105" y="343"/>
                  </a:lnTo>
                  <a:lnTo>
                    <a:pt x="109" y="334"/>
                  </a:lnTo>
                  <a:lnTo>
                    <a:pt x="109" y="326"/>
                  </a:lnTo>
                  <a:lnTo>
                    <a:pt x="109" y="316"/>
                  </a:lnTo>
                  <a:lnTo>
                    <a:pt x="105" y="308"/>
                  </a:lnTo>
                  <a:lnTo>
                    <a:pt x="102" y="301"/>
                  </a:lnTo>
                  <a:lnTo>
                    <a:pt x="96" y="294"/>
                  </a:lnTo>
                  <a:lnTo>
                    <a:pt x="90" y="290"/>
                  </a:lnTo>
                  <a:lnTo>
                    <a:pt x="82" y="285"/>
                  </a:lnTo>
                  <a:lnTo>
                    <a:pt x="74" y="283"/>
                  </a:lnTo>
                  <a:lnTo>
                    <a:pt x="66" y="281"/>
                  </a:lnTo>
                  <a:lnTo>
                    <a:pt x="66" y="281"/>
                  </a:lnTo>
                  <a:close/>
                  <a:moveTo>
                    <a:pt x="171" y="50"/>
                  </a:moveTo>
                  <a:lnTo>
                    <a:pt x="171" y="82"/>
                  </a:lnTo>
                  <a:lnTo>
                    <a:pt x="266" y="82"/>
                  </a:lnTo>
                  <a:lnTo>
                    <a:pt x="266" y="50"/>
                  </a:lnTo>
                  <a:lnTo>
                    <a:pt x="171" y="50"/>
                  </a:lnTo>
                  <a:close/>
                  <a:moveTo>
                    <a:pt x="171" y="115"/>
                  </a:moveTo>
                  <a:lnTo>
                    <a:pt x="171" y="145"/>
                  </a:lnTo>
                  <a:lnTo>
                    <a:pt x="266" y="145"/>
                  </a:lnTo>
                  <a:lnTo>
                    <a:pt x="266" y="115"/>
                  </a:lnTo>
                  <a:lnTo>
                    <a:pt x="171" y="115"/>
                  </a:lnTo>
                  <a:close/>
                  <a:moveTo>
                    <a:pt x="216" y="281"/>
                  </a:moveTo>
                  <a:lnTo>
                    <a:pt x="208" y="283"/>
                  </a:lnTo>
                  <a:lnTo>
                    <a:pt x="199" y="285"/>
                  </a:lnTo>
                  <a:lnTo>
                    <a:pt x="192" y="290"/>
                  </a:lnTo>
                  <a:lnTo>
                    <a:pt x="186" y="294"/>
                  </a:lnTo>
                  <a:lnTo>
                    <a:pt x="180" y="301"/>
                  </a:lnTo>
                  <a:lnTo>
                    <a:pt x="175" y="308"/>
                  </a:lnTo>
                  <a:lnTo>
                    <a:pt x="173" y="316"/>
                  </a:lnTo>
                  <a:lnTo>
                    <a:pt x="172" y="326"/>
                  </a:lnTo>
                  <a:lnTo>
                    <a:pt x="173" y="334"/>
                  </a:lnTo>
                  <a:lnTo>
                    <a:pt x="175" y="343"/>
                  </a:lnTo>
                  <a:lnTo>
                    <a:pt x="180" y="350"/>
                  </a:lnTo>
                  <a:lnTo>
                    <a:pt x="186" y="356"/>
                  </a:lnTo>
                  <a:lnTo>
                    <a:pt x="192" y="362"/>
                  </a:lnTo>
                  <a:lnTo>
                    <a:pt x="199" y="367"/>
                  </a:lnTo>
                  <a:lnTo>
                    <a:pt x="208" y="369"/>
                  </a:lnTo>
                  <a:lnTo>
                    <a:pt x="216" y="370"/>
                  </a:lnTo>
                  <a:lnTo>
                    <a:pt x="226" y="369"/>
                  </a:lnTo>
                  <a:lnTo>
                    <a:pt x="234" y="367"/>
                  </a:lnTo>
                  <a:lnTo>
                    <a:pt x="241" y="362"/>
                  </a:lnTo>
                  <a:lnTo>
                    <a:pt x="248" y="356"/>
                  </a:lnTo>
                  <a:lnTo>
                    <a:pt x="252" y="350"/>
                  </a:lnTo>
                  <a:lnTo>
                    <a:pt x="257" y="343"/>
                  </a:lnTo>
                  <a:lnTo>
                    <a:pt x="259" y="334"/>
                  </a:lnTo>
                  <a:lnTo>
                    <a:pt x="261" y="326"/>
                  </a:lnTo>
                  <a:lnTo>
                    <a:pt x="259" y="316"/>
                  </a:lnTo>
                  <a:lnTo>
                    <a:pt x="257" y="308"/>
                  </a:lnTo>
                  <a:lnTo>
                    <a:pt x="252" y="301"/>
                  </a:lnTo>
                  <a:lnTo>
                    <a:pt x="248" y="294"/>
                  </a:lnTo>
                  <a:lnTo>
                    <a:pt x="241" y="290"/>
                  </a:lnTo>
                  <a:lnTo>
                    <a:pt x="234" y="285"/>
                  </a:lnTo>
                  <a:lnTo>
                    <a:pt x="226" y="283"/>
                  </a:lnTo>
                  <a:lnTo>
                    <a:pt x="216" y="281"/>
                  </a:lnTo>
                  <a:close/>
                  <a:moveTo>
                    <a:pt x="152" y="11"/>
                  </a:moveTo>
                  <a:lnTo>
                    <a:pt x="283" y="11"/>
                  </a:lnTo>
                  <a:lnTo>
                    <a:pt x="283" y="427"/>
                  </a:lnTo>
                  <a:lnTo>
                    <a:pt x="152" y="427"/>
                  </a:lnTo>
                  <a:lnTo>
                    <a:pt x="152" y="11"/>
                  </a:lnTo>
                  <a:close/>
                  <a:moveTo>
                    <a:pt x="322" y="75"/>
                  </a:moveTo>
                  <a:lnTo>
                    <a:pt x="333" y="104"/>
                  </a:lnTo>
                  <a:lnTo>
                    <a:pt x="423" y="73"/>
                  </a:lnTo>
                  <a:lnTo>
                    <a:pt x="413" y="43"/>
                  </a:lnTo>
                  <a:lnTo>
                    <a:pt x="322" y="75"/>
                  </a:lnTo>
                  <a:close/>
                  <a:moveTo>
                    <a:pt x="343" y="136"/>
                  </a:moveTo>
                  <a:lnTo>
                    <a:pt x="353" y="164"/>
                  </a:lnTo>
                  <a:lnTo>
                    <a:pt x="444" y="133"/>
                  </a:lnTo>
                  <a:lnTo>
                    <a:pt x="433" y="104"/>
                  </a:lnTo>
                  <a:lnTo>
                    <a:pt x="343" y="136"/>
                  </a:lnTo>
                  <a:close/>
                  <a:moveTo>
                    <a:pt x="440" y="279"/>
                  </a:moveTo>
                  <a:lnTo>
                    <a:pt x="432" y="283"/>
                  </a:lnTo>
                  <a:lnTo>
                    <a:pt x="425" y="287"/>
                  </a:lnTo>
                  <a:lnTo>
                    <a:pt x="419" y="294"/>
                  </a:lnTo>
                  <a:lnTo>
                    <a:pt x="415" y="301"/>
                  </a:lnTo>
                  <a:lnTo>
                    <a:pt x="412" y="308"/>
                  </a:lnTo>
                  <a:lnTo>
                    <a:pt x="411" y="318"/>
                  </a:lnTo>
                  <a:lnTo>
                    <a:pt x="411" y="326"/>
                  </a:lnTo>
                  <a:lnTo>
                    <a:pt x="413" y="334"/>
                  </a:lnTo>
                  <a:lnTo>
                    <a:pt x="417" y="342"/>
                  </a:lnTo>
                  <a:lnTo>
                    <a:pt x="422" y="349"/>
                  </a:lnTo>
                  <a:lnTo>
                    <a:pt x="429" y="355"/>
                  </a:lnTo>
                  <a:lnTo>
                    <a:pt x="436" y="360"/>
                  </a:lnTo>
                  <a:lnTo>
                    <a:pt x="443" y="363"/>
                  </a:lnTo>
                  <a:lnTo>
                    <a:pt x="452" y="364"/>
                  </a:lnTo>
                  <a:lnTo>
                    <a:pt x="460" y="364"/>
                  </a:lnTo>
                  <a:lnTo>
                    <a:pt x="468" y="362"/>
                  </a:lnTo>
                  <a:lnTo>
                    <a:pt x="476" y="358"/>
                  </a:lnTo>
                  <a:lnTo>
                    <a:pt x="483" y="353"/>
                  </a:lnTo>
                  <a:lnTo>
                    <a:pt x="489" y="347"/>
                  </a:lnTo>
                  <a:lnTo>
                    <a:pt x="494" y="340"/>
                  </a:lnTo>
                  <a:lnTo>
                    <a:pt x="497" y="332"/>
                  </a:lnTo>
                  <a:lnTo>
                    <a:pt x="499" y="323"/>
                  </a:lnTo>
                  <a:lnTo>
                    <a:pt x="499" y="315"/>
                  </a:lnTo>
                  <a:lnTo>
                    <a:pt x="496" y="306"/>
                  </a:lnTo>
                  <a:lnTo>
                    <a:pt x="493" y="298"/>
                  </a:lnTo>
                  <a:lnTo>
                    <a:pt x="487" y="291"/>
                  </a:lnTo>
                  <a:lnTo>
                    <a:pt x="481" y="285"/>
                  </a:lnTo>
                  <a:lnTo>
                    <a:pt x="474" y="280"/>
                  </a:lnTo>
                  <a:lnTo>
                    <a:pt x="466" y="278"/>
                  </a:lnTo>
                  <a:lnTo>
                    <a:pt x="458" y="277"/>
                  </a:lnTo>
                  <a:lnTo>
                    <a:pt x="450" y="277"/>
                  </a:lnTo>
                  <a:lnTo>
                    <a:pt x="440" y="279"/>
                  </a:lnTo>
                  <a:lnTo>
                    <a:pt x="440" y="279"/>
                  </a:lnTo>
                  <a:close/>
                  <a:moveTo>
                    <a:pt x="291" y="43"/>
                  </a:moveTo>
                  <a:lnTo>
                    <a:pt x="416" y="0"/>
                  </a:lnTo>
                  <a:lnTo>
                    <a:pt x="551" y="396"/>
                  </a:lnTo>
                  <a:lnTo>
                    <a:pt x="426" y="438"/>
                  </a:lnTo>
                  <a:lnTo>
                    <a:pt x="291" y="43"/>
                  </a:lnTo>
                  <a:close/>
                  <a:moveTo>
                    <a:pt x="0" y="11"/>
                  </a:moveTo>
                  <a:lnTo>
                    <a:pt x="132" y="11"/>
                  </a:lnTo>
                  <a:lnTo>
                    <a:pt x="132" y="427"/>
                  </a:lnTo>
                  <a:lnTo>
                    <a:pt x="0" y="427"/>
                  </a:lnTo>
                  <a:lnTo>
                    <a:pt x="0" y="11"/>
                  </a:lnTo>
                  <a:close/>
                </a:path>
              </a:pathLst>
            </a:custGeom>
            <a:solidFill>
              <a:schemeClr val="bg1"/>
            </a:solidFill>
            <a:ln>
              <a:noFill/>
            </a:ln>
          </p:spPr>
          <p:txBody>
            <a:bodyPr vert="horz" wrap="square" lIns="91440" tIns="45720" rIns="91440" bIns="45720" numCol="1" anchor="t" anchorCtr="0" compatLnSpc="1"/>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grpSp>
      <p:grpSp>
        <p:nvGrpSpPr>
          <p:cNvPr id="43" name="组合 42"/>
          <p:cNvGrpSpPr/>
          <p:nvPr/>
        </p:nvGrpSpPr>
        <p:grpSpPr>
          <a:xfrm>
            <a:off x="5944511" y="5110507"/>
            <a:ext cx="759205" cy="759205"/>
            <a:chOff x="6029916" y="4143595"/>
            <a:chExt cx="1840230" cy="1840230"/>
          </a:xfrm>
          <a:solidFill>
            <a:srgbClr val="031F37"/>
          </a:solidFill>
        </p:grpSpPr>
        <p:sp>
          <p:nvSpPr>
            <p:cNvPr id="60" name="椭圆 59"/>
            <p:cNvSpPr/>
            <p:nvPr/>
          </p:nvSpPr>
          <p:spPr>
            <a:xfrm>
              <a:off x="6029916" y="4143595"/>
              <a:ext cx="1840230" cy="184023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0965" algn="l" defTabSz="913765" rtl="0" eaLnBrk="1" latinLnBrk="0" hangingPunct="1">
                <a:defRPr sz="1800" kern="1200">
                  <a:solidFill>
                    <a:schemeClr val="lt1"/>
                  </a:solidFill>
                  <a:latin typeface="+mn-lt"/>
                  <a:ea typeface="+mn-ea"/>
                  <a:cs typeface="+mn-cs"/>
                </a:defRPr>
              </a:lvl4pPr>
              <a:lvl5pPr marL="1828165" algn="l" defTabSz="913765" rtl="0" eaLnBrk="1" latinLnBrk="0" hangingPunct="1">
                <a:defRPr sz="1800" kern="1200">
                  <a:solidFill>
                    <a:schemeClr val="lt1"/>
                  </a:solidFill>
                  <a:latin typeface="+mn-lt"/>
                  <a:ea typeface="+mn-ea"/>
                  <a:cs typeface="+mn-cs"/>
                </a:defRPr>
              </a:lvl5pPr>
              <a:lvl6pPr marL="2285365" algn="l" defTabSz="913765" rtl="0" eaLnBrk="1" latinLnBrk="0" hangingPunct="1">
                <a:defRPr sz="1800" kern="1200">
                  <a:solidFill>
                    <a:schemeClr val="lt1"/>
                  </a:solidFill>
                  <a:latin typeface="+mn-lt"/>
                  <a:ea typeface="+mn-ea"/>
                  <a:cs typeface="+mn-cs"/>
                </a:defRPr>
              </a:lvl6pPr>
              <a:lvl7pPr marL="2742565" algn="l" defTabSz="913765" rtl="0" eaLnBrk="1" latinLnBrk="0" hangingPunct="1">
                <a:defRPr sz="1800" kern="1200">
                  <a:solidFill>
                    <a:schemeClr val="lt1"/>
                  </a:solidFill>
                  <a:latin typeface="+mn-lt"/>
                  <a:ea typeface="+mn-ea"/>
                  <a:cs typeface="+mn-cs"/>
                </a:defRPr>
              </a:lvl7pPr>
              <a:lvl8pPr marL="3199130" algn="l" defTabSz="913765" rtl="0" eaLnBrk="1" latinLnBrk="0" hangingPunct="1">
                <a:defRPr sz="1800" kern="1200">
                  <a:solidFill>
                    <a:schemeClr val="lt1"/>
                  </a:solidFill>
                  <a:latin typeface="+mn-lt"/>
                  <a:ea typeface="+mn-ea"/>
                  <a:cs typeface="+mn-cs"/>
                </a:defRPr>
              </a:lvl8pPr>
              <a:lvl9pPr marL="3656330" algn="l" defTabSz="913765" rtl="0" eaLnBrk="1" latinLnBrk="0" hangingPunct="1">
                <a:defRPr sz="1800" kern="1200">
                  <a:solidFill>
                    <a:schemeClr val="lt1"/>
                  </a:solidFill>
                  <a:latin typeface="+mn-lt"/>
                  <a:ea typeface="+mn-ea"/>
                  <a:cs typeface="+mn-cs"/>
                </a:defRPr>
              </a:lvl9pPr>
            </a:lstStyle>
            <a:p>
              <a:pPr algn="ctr"/>
              <a:endParaRPr lang="zh-CN" altLang="en-US">
                <a:solidFill>
                  <a:srgbClr val="031F37"/>
                </a:solidFill>
                <a:ea typeface="微软雅黑" panose="020B0503020204020204" pitchFamily="34" charset="-122"/>
                <a:cs typeface="+mn-ea"/>
              </a:endParaRPr>
            </a:p>
          </p:txBody>
        </p:sp>
        <p:sp>
          <p:nvSpPr>
            <p:cNvPr id="61" name="Freeform 198"/>
            <p:cNvSpPr>
              <a:spLocks noEditPoints="1"/>
            </p:cNvSpPr>
            <p:nvPr/>
          </p:nvSpPr>
          <p:spPr bwMode="auto">
            <a:xfrm>
              <a:off x="6643519" y="4845435"/>
              <a:ext cx="613024" cy="589803"/>
            </a:xfrm>
            <a:custGeom>
              <a:avLst/>
              <a:gdLst>
                <a:gd name="T0" fmla="*/ 64 w 526"/>
                <a:gd name="T1" fmla="*/ 45 h 509"/>
                <a:gd name="T2" fmla="*/ 52 w 526"/>
                <a:gd name="T3" fmla="*/ 52 h 509"/>
                <a:gd name="T4" fmla="*/ 46 w 526"/>
                <a:gd name="T5" fmla="*/ 60 h 509"/>
                <a:gd name="T6" fmla="*/ 45 w 526"/>
                <a:gd name="T7" fmla="*/ 328 h 509"/>
                <a:gd name="T8" fmla="*/ 48 w 526"/>
                <a:gd name="T9" fmla="*/ 342 h 509"/>
                <a:gd name="T10" fmla="*/ 60 w 526"/>
                <a:gd name="T11" fmla="*/ 352 h 509"/>
                <a:gd name="T12" fmla="*/ 305 w 526"/>
                <a:gd name="T13" fmla="*/ 354 h 509"/>
                <a:gd name="T14" fmla="*/ 327 w 526"/>
                <a:gd name="T15" fmla="*/ 416 h 509"/>
                <a:gd name="T16" fmla="*/ 376 w 526"/>
                <a:gd name="T17" fmla="*/ 354 h 509"/>
                <a:gd name="T18" fmla="*/ 467 w 526"/>
                <a:gd name="T19" fmla="*/ 352 h 509"/>
                <a:gd name="T20" fmla="*/ 475 w 526"/>
                <a:gd name="T21" fmla="*/ 346 h 509"/>
                <a:gd name="T22" fmla="*/ 482 w 526"/>
                <a:gd name="T23" fmla="*/ 334 h 509"/>
                <a:gd name="T24" fmla="*/ 482 w 526"/>
                <a:gd name="T25" fmla="*/ 65 h 509"/>
                <a:gd name="T26" fmla="*/ 475 w 526"/>
                <a:gd name="T27" fmla="*/ 52 h 509"/>
                <a:gd name="T28" fmla="*/ 462 w 526"/>
                <a:gd name="T29" fmla="*/ 45 h 509"/>
                <a:gd name="T30" fmla="*/ 117 w 526"/>
                <a:gd name="T31" fmla="*/ 140 h 509"/>
                <a:gd name="T32" fmla="*/ 117 w 526"/>
                <a:gd name="T33" fmla="*/ 111 h 509"/>
                <a:gd name="T34" fmla="*/ 417 w 526"/>
                <a:gd name="T35" fmla="*/ 209 h 509"/>
                <a:gd name="T36" fmla="*/ 117 w 526"/>
                <a:gd name="T37" fmla="*/ 255 h 509"/>
                <a:gd name="T38" fmla="*/ 417 w 526"/>
                <a:gd name="T39" fmla="*/ 255 h 509"/>
                <a:gd name="T40" fmla="*/ 458 w 526"/>
                <a:gd name="T41" fmla="*/ 0 h 509"/>
                <a:gd name="T42" fmla="*/ 477 w 526"/>
                <a:gd name="T43" fmla="*/ 3 h 509"/>
                <a:gd name="T44" fmla="*/ 496 w 526"/>
                <a:gd name="T45" fmla="*/ 12 h 509"/>
                <a:gd name="T46" fmla="*/ 510 w 526"/>
                <a:gd name="T47" fmla="*/ 25 h 509"/>
                <a:gd name="T48" fmla="*/ 521 w 526"/>
                <a:gd name="T49" fmla="*/ 42 h 509"/>
                <a:gd name="T50" fmla="*/ 526 w 526"/>
                <a:gd name="T51" fmla="*/ 62 h 509"/>
                <a:gd name="T52" fmla="*/ 526 w 526"/>
                <a:gd name="T53" fmla="*/ 335 h 509"/>
                <a:gd name="T54" fmla="*/ 521 w 526"/>
                <a:gd name="T55" fmla="*/ 355 h 509"/>
                <a:gd name="T56" fmla="*/ 510 w 526"/>
                <a:gd name="T57" fmla="*/ 373 h 509"/>
                <a:gd name="T58" fmla="*/ 501 w 526"/>
                <a:gd name="T59" fmla="*/ 382 h 509"/>
                <a:gd name="T60" fmla="*/ 484 w 526"/>
                <a:gd name="T61" fmla="*/ 392 h 509"/>
                <a:gd name="T62" fmla="*/ 465 w 526"/>
                <a:gd name="T63" fmla="*/ 397 h 509"/>
                <a:gd name="T64" fmla="*/ 323 w 526"/>
                <a:gd name="T65" fmla="*/ 509 h 509"/>
                <a:gd name="T66" fmla="*/ 69 w 526"/>
                <a:gd name="T67" fmla="*/ 397 h 509"/>
                <a:gd name="T68" fmla="*/ 49 w 526"/>
                <a:gd name="T69" fmla="*/ 395 h 509"/>
                <a:gd name="T70" fmla="*/ 31 w 526"/>
                <a:gd name="T71" fmla="*/ 385 h 509"/>
                <a:gd name="T72" fmla="*/ 20 w 526"/>
                <a:gd name="T73" fmla="*/ 377 h 509"/>
                <a:gd name="T74" fmla="*/ 8 w 526"/>
                <a:gd name="T75" fmla="*/ 361 h 509"/>
                <a:gd name="T76" fmla="*/ 1 w 526"/>
                <a:gd name="T77" fmla="*/ 342 h 509"/>
                <a:gd name="T78" fmla="*/ 0 w 526"/>
                <a:gd name="T79" fmla="*/ 69 h 509"/>
                <a:gd name="T80" fmla="*/ 4 w 526"/>
                <a:gd name="T81" fmla="*/ 48 h 509"/>
                <a:gd name="T82" fmla="*/ 12 w 526"/>
                <a:gd name="T83" fmla="*/ 31 h 509"/>
                <a:gd name="T84" fmla="*/ 20 w 526"/>
                <a:gd name="T85" fmla="*/ 20 h 509"/>
                <a:gd name="T86" fmla="*/ 36 w 526"/>
                <a:gd name="T87" fmla="*/ 9 h 509"/>
                <a:gd name="T88" fmla="*/ 55 w 526"/>
                <a:gd name="T89" fmla="*/ 2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26" h="509">
                  <a:moveTo>
                    <a:pt x="458" y="44"/>
                  </a:moveTo>
                  <a:lnTo>
                    <a:pt x="69" y="44"/>
                  </a:lnTo>
                  <a:lnTo>
                    <a:pt x="64" y="45"/>
                  </a:lnTo>
                  <a:lnTo>
                    <a:pt x="60" y="46"/>
                  </a:lnTo>
                  <a:lnTo>
                    <a:pt x="55" y="48"/>
                  </a:lnTo>
                  <a:lnTo>
                    <a:pt x="52" y="52"/>
                  </a:lnTo>
                  <a:lnTo>
                    <a:pt x="52" y="52"/>
                  </a:lnTo>
                  <a:lnTo>
                    <a:pt x="48" y="55"/>
                  </a:lnTo>
                  <a:lnTo>
                    <a:pt x="46" y="60"/>
                  </a:lnTo>
                  <a:lnTo>
                    <a:pt x="45" y="65"/>
                  </a:lnTo>
                  <a:lnTo>
                    <a:pt x="45" y="69"/>
                  </a:lnTo>
                  <a:lnTo>
                    <a:pt x="45" y="328"/>
                  </a:lnTo>
                  <a:lnTo>
                    <a:pt x="45" y="334"/>
                  </a:lnTo>
                  <a:lnTo>
                    <a:pt x="46" y="339"/>
                  </a:lnTo>
                  <a:lnTo>
                    <a:pt x="48" y="342"/>
                  </a:lnTo>
                  <a:lnTo>
                    <a:pt x="52" y="346"/>
                  </a:lnTo>
                  <a:lnTo>
                    <a:pt x="55" y="349"/>
                  </a:lnTo>
                  <a:lnTo>
                    <a:pt x="60" y="352"/>
                  </a:lnTo>
                  <a:lnTo>
                    <a:pt x="64" y="353"/>
                  </a:lnTo>
                  <a:lnTo>
                    <a:pt x="69" y="354"/>
                  </a:lnTo>
                  <a:lnTo>
                    <a:pt x="305" y="354"/>
                  </a:lnTo>
                  <a:lnTo>
                    <a:pt x="327" y="354"/>
                  </a:lnTo>
                  <a:lnTo>
                    <a:pt x="327" y="376"/>
                  </a:lnTo>
                  <a:lnTo>
                    <a:pt x="327" y="416"/>
                  </a:lnTo>
                  <a:lnTo>
                    <a:pt x="356" y="364"/>
                  </a:lnTo>
                  <a:lnTo>
                    <a:pt x="363" y="354"/>
                  </a:lnTo>
                  <a:lnTo>
                    <a:pt x="376" y="354"/>
                  </a:lnTo>
                  <a:lnTo>
                    <a:pt x="458" y="354"/>
                  </a:lnTo>
                  <a:lnTo>
                    <a:pt x="462" y="353"/>
                  </a:lnTo>
                  <a:lnTo>
                    <a:pt x="467" y="352"/>
                  </a:lnTo>
                  <a:lnTo>
                    <a:pt x="472" y="349"/>
                  </a:lnTo>
                  <a:lnTo>
                    <a:pt x="475" y="346"/>
                  </a:lnTo>
                  <a:lnTo>
                    <a:pt x="475" y="346"/>
                  </a:lnTo>
                  <a:lnTo>
                    <a:pt x="477" y="342"/>
                  </a:lnTo>
                  <a:lnTo>
                    <a:pt x="480" y="339"/>
                  </a:lnTo>
                  <a:lnTo>
                    <a:pt x="482" y="334"/>
                  </a:lnTo>
                  <a:lnTo>
                    <a:pt x="482" y="328"/>
                  </a:lnTo>
                  <a:lnTo>
                    <a:pt x="482" y="69"/>
                  </a:lnTo>
                  <a:lnTo>
                    <a:pt x="482" y="65"/>
                  </a:lnTo>
                  <a:lnTo>
                    <a:pt x="480" y="60"/>
                  </a:lnTo>
                  <a:lnTo>
                    <a:pt x="477" y="55"/>
                  </a:lnTo>
                  <a:lnTo>
                    <a:pt x="475" y="52"/>
                  </a:lnTo>
                  <a:lnTo>
                    <a:pt x="472" y="48"/>
                  </a:lnTo>
                  <a:lnTo>
                    <a:pt x="467" y="46"/>
                  </a:lnTo>
                  <a:lnTo>
                    <a:pt x="462" y="45"/>
                  </a:lnTo>
                  <a:lnTo>
                    <a:pt x="458" y="44"/>
                  </a:lnTo>
                  <a:close/>
                  <a:moveTo>
                    <a:pt x="117" y="111"/>
                  </a:moveTo>
                  <a:lnTo>
                    <a:pt x="117" y="140"/>
                  </a:lnTo>
                  <a:lnTo>
                    <a:pt x="417" y="140"/>
                  </a:lnTo>
                  <a:lnTo>
                    <a:pt x="417" y="111"/>
                  </a:lnTo>
                  <a:lnTo>
                    <a:pt x="117" y="111"/>
                  </a:lnTo>
                  <a:close/>
                  <a:moveTo>
                    <a:pt x="117" y="180"/>
                  </a:moveTo>
                  <a:lnTo>
                    <a:pt x="117" y="209"/>
                  </a:lnTo>
                  <a:lnTo>
                    <a:pt x="417" y="209"/>
                  </a:lnTo>
                  <a:lnTo>
                    <a:pt x="417" y="180"/>
                  </a:lnTo>
                  <a:lnTo>
                    <a:pt x="117" y="180"/>
                  </a:lnTo>
                  <a:close/>
                  <a:moveTo>
                    <a:pt x="117" y="255"/>
                  </a:moveTo>
                  <a:lnTo>
                    <a:pt x="117" y="284"/>
                  </a:lnTo>
                  <a:lnTo>
                    <a:pt x="417" y="284"/>
                  </a:lnTo>
                  <a:lnTo>
                    <a:pt x="417" y="255"/>
                  </a:lnTo>
                  <a:lnTo>
                    <a:pt x="117" y="255"/>
                  </a:lnTo>
                  <a:close/>
                  <a:moveTo>
                    <a:pt x="69" y="0"/>
                  </a:moveTo>
                  <a:lnTo>
                    <a:pt x="458" y="0"/>
                  </a:lnTo>
                  <a:lnTo>
                    <a:pt x="465" y="0"/>
                  </a:lnTo>
                  <a:lnTo>
                    <a:pt x="472" y="2"/>
                  </a:lnTo>
                  <a:lnTo>
                    <a:pt x="477" y="3"/>
                  </a:lnTo>
                  <a:lnTo>
                    <a:pt x="484" y="5"/>
                  </a:lnTo>
                  <a:lnTo>
                    <a:pt x="490" y="9"/>
                  </a:lnTo>
                  <a:lnTo>
                    <a:pt x="496" y="12"/>
                  </a:lnTo>
                  <a:lnTo>
                    <a:pt x="501" y="16"/>
                  </a:lnTo>
                  <a:lnTo>
                    <a:pt x="505" y="20"/>
                  </a:lnTo>
                  <a:lnTo>
                    <a:pt x="510" y="25"/>
                  </a:lnTo>
                  <a:lnTo>
                    <a:pt x="515" y="31"/>
                  </a:lnTo>
                  <a:lnTo>
                    <a:pt x="518" y="37"/>
                  </a:lnTo>
                  <a:lnTo>
                    <a:pt x="521" y="42"/>
                  </a:lnTo>
                  <a:lnTo>
                    <a:pt x="523" y="48"/>
                  </a:lnTo>
                  <a:lnTo>
                    <a:pt x="525" y="55"/>
                  </a:lnTo>
                  <a:lnTo>
                    <a:pt x="526" y="62"/>
                  </a:lnTo>
                  <a:lnTo>
                    <a:pt x="526" y="69"/>
                  </a:lnTo>
                  <a:lnTo>
                    <a:pt x="526" y="328"/>
                  </a:lnTo>
                  <a:lnTo>
                    <a:pt x="526" y="335"/>
                  </a:lnTo>
                  <a:lnTo>
                    <a:pt x="525" y="342"/>
                  </a:lnTo>
                  <a:lnTo>
                    <a:pt x="523" y="349"/>
                  </a:lnTo>
                  <a:lnTo>
                    <a:pt x="521" y="355"/>
                  </a:lnTo>
                  <a:lnTo>
                    <a:pt x="518" y="361"/>
                  </a:lnTo>
                  <a:lnTo>
                    <a:pt x="515" y="367"/>
                  </a:lnTo>
                  <a:lnTo>
                    <a:pt x="510" y="373"/>
                  </a:lnTo>
                  <a:lnTo>
                    <a:pt x="505" y="377"/>
                  </a:lnTo>
                  <a:lnTo>
                    <a:pt x="505" y="377"/>
                  </a:lnTo>
                  <a:lnTo>
                    <a:pt x="501" y="382"/>
                  </a:lnTo>
                  <a:lnTo>
                    <a:pt x="496" y="385"/>
                  </a:lnTo>
                  <a:lnTo>
                    <a:pt x="490" y="389"/>
                  </a:lnTo>
                  <a:lnTo>
                    <a:pt x="484" y="392"/>
                  </a:lnTo>
                  <a:lnTo>
                    <a:pt x="477" y="395"/>
                  </a:lnTo>
                  <a:lnTo>
                    <a:pt x="472" y="396"/>
                  </a:lnTo>
                  <a:lnTo>
                    <a:pt x="465" y="397"/>
                  </a:lnTo>
                  <a:lnTo>
                    <a:pt x="458" y="397"/>
                  </a:lnTo>
                  <a:lnTo>
                    <a:pt x="388" y="397"/>
                  </a:lnTo>
                  <a:lnTo>
                    <a:pt x="323" y="509"/>
                  </a:lnTo>
                  <a:lnTo>
                    <a:pt x="283" y="499"/>
                  </a:lnTo>
                  <a:lnTo>
                    <a:pt x="283" y="397"/>
                  </a:lnTo>
                  <a:lnTo>
                    <a:pt x="69" y="397"/>
                  </a:lnTo>
                  <a:lnTo>
                    <a:pt x="62" y="397"/>
                  </a:lnTo>
                  <a:lnTo>
                    <a:pt x="55" y="396"/>
                  </a:lnTo>
                  <a:lnTo>
                    <a:pt x="49" y="395"/>
                  </a:lnTo>
                  <a:lnTo>
                    <a:pt x="42" y="392"/>
                  </a:lnTo>
                  <a:lnTo>
                    <a:pt x="36" y="389"/>
                  </a:lnTo>
                  <a:lnTo>
                    <a:pt x="31" y="385"/>
                  </a:lnTo>
                  <a:lnTo>
                    <a:pt x="26" y="382"/>
                  </a:lnTo>
                  <a:lnTo>
                    <a:pt x="20" y="377"/>
                  </a:lnTo>
                  <a:lnTo>
                    <a:pt x="20" y="377"/>
                  </a:lnTo>
                  <a:lnTo>
                    <a:pt x="17" y="373"/>
                  </a:lnTo>
                  <a:lnTo>
                    <a:pt x="12" y="367"/>
                  </a:lnTo>
                  <a:lnTo>
                    <a:pt x="8" y="361"/>
                  </a:lnTo>
                  <a:lnTo>
                    <a:pt x="6" y="355"/>
                  </a:lnTo>
                  <a:lnTo>
                    <a:pt x="4" y="349"/>
                  </a:lnTo>
                  <a:lnTo>
                    <a:pt x="1" y="342"/>
                  </a:lnTo>
                  <a:lnTo>
                    <a:pt x="0" y="335"/>
                  </a:lnTo>
                  <a:lnTo>
                    <a:pt x="0" y="328"/>
                  </a:lnTo>
                  <a:lnTo>
                    <a:pt x="0" y="69"/>
                  </a:lnTo>
                  <a:lnTo>
                    <a:pt x="0" y="62"/>
                  </a:lnTo>
                  <a:lnTo>
                    <a:pt x="1" y="55"/>
                  </a:lnTo>
                  <a:lnTo>
                    <a:pt x="4" y="48"/>
                  </a:lnTo>
                  <a:lnTo>
                    <a:pt x="6" y="42"/>
                  </a:lnTo>
                  <a:lnTo>
                    <a:pt x="8" y="37"/>
                  </a:lnTo>
                  <a:lnTo>
                    <a:pt x="12" y="31"/>
                  </a:lnTo>
                  <a:lnTo>
                    <a:pt x="17" y="25"/>
                  </a:lnTo>
                  <a:lnTo>
                    <a:pt x="20" y="20"/>
                  </a:lnTo>
                  <a:lnTo>
                    <a:pt x="20" y="20"/>
                  </a:lnTo>
                  <a:lnTo>
                    <a:pt x="26" y="16"/>
                  </a:lnTo>
                  <a:lnTo>
                    <a:pt x="31" y="12"/>
                  </a:lnTo>
                  <a:lnTo>
                    <a:pt x="36" y="9"/>
                  </a:lnTo>
                  <a:lnTo>
                    <a:pt x="42" y="5"/>
                  </a:lnTo>
                  <a:lnTo>
                    <a:pt x="49" y="3"/>
                  </a:lnTo>
                  <a:lnTo>
                    <a:pt x="55" y="2"/>
                  </a:lnTo>
                  <a:lnTo>
                    <a:pt x="62" y="0"/>
                  </a:lnTo>
                  <a:lnTo>
                    <a:pt x="69" y="0"/>
                  </a:lnTo>
                  <a:close/>
                </a:path>
              </a:pathLst>
            </a:custGeom>
            <a:grpFill/>
            <a:ln>
              <a:noFill/>
            </a:ln>
          </p:spPr>
          <p:txBody>
            <a:bodyPr vert="horz" wrap="square" lIns="91440" tIns="45720" rIns="91440" bIns="45720" numCol="1" anchor="t" anchorCtr="0" compatLnSpc="1"/>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grpSp>
      <p:grpSp>
        <p:nvGrpSpPr>
          <p:cNvPr id="44" name="组合 43"/>
          <p:cNvGrpSpPr/>
          <p:nvPr/>
        </p:nvGrpSpPr>
        <p:grpSpPr>
          <a:xfrm>
            <a:off x="5944511" y="2822821"/>
            <a:ext cx="759205" cy="759205"/>
            <a:chOff x="6029916" y="1609090"/>
            <a:chExt cx="1840230" cy="1840230"/>
          </a:xfrm>
          <a:solidFill>
            <a:srgbClr val="031F37"/>
          </a:solidFill>
        </p:grpSpPr>
        <p:sp>
          <p:nvSpPr>
            <p:cNvPr id="58" name="椭圆 57"/>
            <p:cNvSpPr/>
            <p:nvPr/>
          </p:nvSpPr>
          <p:spPr>
            <a:xfrm>
              <a:off x="6029916" y="1609090"/>
              <a:ext cx="1840230" cy="184023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0965" algn="l" defTabSz="913765" rtl="0" eaLnBrk="1" latinLnBrk="0" hangingPunct="1">
                <a:defRPr sz="1800" kern="1200">
                  <a:solidFill>
                    <a:schemeClr val="lt1"/>
                  </a:solidFill>
                  <a:latin typeface="+mn-lt"/>
                  <a:ea typeface="+mn-ea"/>
                  <a:cs typeface="+mn-cs"/>
                </a:defRPr>
              </a:lvl4pPr>
              <a:lvl5pPr marL="1828165" algn="l" defTabSz="913765" rtl="0" eaLnBrk="1" latinLnBrk="0" hangingPunct="1">
                <a:defRPr sz="1800" kern="1200">
                  <a:solidFill>
                    <a:schemeClr val="lt1"/>
                  </a:solidFill>
                  <a:latin typeface="+mn-lt"/>
                  <a:ea typeface="+mn-ea"/>
                  <a:cs typeface="+mn-cs"/>
                </a:defRPr>
              </a:lvl5pPr>
              <a:lvl6pPr marL="2285365" algn="l" defTabSz="913765" rtl="0" eaLnBrk="1" latinLnBrk="0" hangingPunct="1">
                <a:defRPr sz="1800" kern="1200">
                  <a:solidFill>
                    <a:schemeClr val="lt1"/>
                  </a:solidFill>
                  <a:latin typeface="+mn-lt"/>
                  <a:ea typeface="+mn-ea"/>
                  <a:cs typeface="+mn-cs"/>
                </a:defRPr>
              </a:lvl6pPr>
              <a:lvl7pPr marL="2742565" algn="l" defTabSz="913765" rtl="0" eaLnBrk="1" latinLnBrk="0" hangingPunct="1">
                <a:defRPr sz="1800" kern="1200">
                  <a:solidFill>
                    <a:schemeClr val="lt1"/>
                  </a:solidFill>
                  <a:latin typeface="+mn-lt"/>
                  <a:ea typeface="+mn-ea"/>
                  <a:cs typeface="+mn-cs"/>
                </a:defRPr>
              </a:lvl7pPr>
              <a:lvl8pPr marL="3199130" algn="l" defTabSz="913765" rtl="0" eaLnBrk="1" latinLnBrk="0" hangingPunct="1">
                <a:defRPr sz="1800" kern="1200">
                  <a:solidFill>
                    <a:schemeClr val="lt1"/>
                  </a:solidFill>
                  <a:latin typeface="+mn-lt"/>
                  <a:ea typeface="+mn-ea"/>
                  <a:cs typeface="+mn-cs"/>
                </a:defRPr>
              </a:lvl8pPr>
              <a:lvl9pPr marL="3656330" algn="l" defTabSz="913765" rtl="0" eaLnBrk="1" latinLnBrk="0" hangingPunct="1">
                <a:defRPr sz="1800" kern="1200">
                  <a:solidFill>
                    <a:schemeClr val="lt1"/>
                  </a:solidFill>
                  <a:latin typeface="+mn-lt"/>
                  <a:ea typeface="+mn-ea"/>
                  <a:cs typeface="+mn-cs"/>
                </a:defRPr>
              </a:lvl9pPr>
            </a:lstStyle>
            <a:p>
              <a:pPr algn="ctr"/>
              <a:endParaRPr lang="zh-CN" altLang="en-US" dirty="0">
                <a:solidFill>
                  <a:srgbClr val="031F37"/>
                </a:solidFill>
                <a:ea typeface="微软雅黑" panose="020B0503020204020204" pitchFamily="34" charset="-122"/>
                <a:cs typeface="+mn-ea"/>
              </a:endParaRPr>
            </a:p>
          </p:txBody>
        </p:sp>
        <p:sp>
          <p:nvSpPr>
            <p:cNvPr id="59" name="Freeform 234"/>
            <p:cNvSpPr>
              <a:spLocks noEditPoints="1"/>
            </p:cNvSpPr>
            <p:nvPr/>
          </p:nvSpPr>
          <p:spPr bwMode="auto">
            <a:xfrm>
              <a:off x="6687638" y="2276100"/>
              <a:ext cx="524786" cy="659465"/>
            </a:xfrm>
            <a:custGeom>
              <a:avLst/>
              <a:gdLst>
                <a:gd name="T0" fmla="*/ 106 w 452"/>
                <a:gd name="T1" fmla="*/ 121 h 565"/>
                <a:gd name="T2" fmla="*/ 106 w 452"/>
                <a:gd name="T3" fmla="*/ 141 h 565"/>
                <a:gd name="T4" fmla="*/ 348 w 452"/>
                <a:gd name="T5" fmla="*/ 141 h 565"/>
                <a:gd name="T6" fmla="*/ 348 w 452"/>
                <a:gd name="T7" fmla="*/ 121 h 565"/>
                <a:gd name="T8" fmla="*/ 106 w 452"/>
                <a:gd name="T9" fmla="*/ 121 h 565"/>
                <a:gd name="T10" fmla="*/ 106 w 452"/>
                <a:gd name="T11" fmla="*/ 180 h 565"/>
                <a:gd name="T12" fmla="*/ 106 w 452"/>
                <a:gd name="T13" fmla="*/ 200 h 565"/>
                <a:gd name="T14" fmla="*/ 348 w 452"/>
                <a:gd name="T15" fmla="*/ 200 h 565"/>
                <a:gd name="T16" fmla="*/ 348 w 452"/>
                <a:gd name="T17" fmla="*/ 180 h 565"/>
                <a:gd name="T18" fmla="*/ 106 w 452"/>
                <a:gd name="T19" fmla="*/ 180 h 565"/>
                <a:gd name="T20" fmla="*/ 106 w 452"/>
                <a:gd name="T21" fmla="*/ 245 h 565"/>
                <a:gd name="T22" fmla="*/ 106 w 452"/>
                <a:gd name="T23" fmla="*/ 264 h 565"/>
                <a:gd name="T24" fmla="*/ 348 w 452"/>
                <a:gd name="T25" fmla="*/ 264 h 565"/>
                <a:gd name="T26" fmla="*/ 348 w 452"/>
                <a:gd name="T27" fmla="*/ 245 h 565"/>
                <a:gd name="T28" fmla="*/ 106 w 452"/>
                <a:gd name="T29" fmla="*/ 245 h 565"/>
                <a:gd name="T30" fmla="*/ 106 w 452"/>
                <a:gd name="T31" fmla="*/ 304 h 565"/>
                <a:gd name="T32" fmla="*/ 106 w 452"/>
                <a:gd name="T33" fmla="*/ 324 h 565"/>
                <a:gd name="T34" fmla="*/ 348 w 452"/>
                <a:gd name="T35" fmla="*/ 324 h 565"/>
                <a:gd name="T36" fmla="*/ 348 w 452"/>
                <a:gd name="T37" fmla="*/ 304 h 565"/>
                <a:gd name="T38" fmla="*/ 106 w 452"/>
                <a:gd name="T39" fmla="*/ 304 h 565"/>
                <a:gd name="T40" fmla="*/ 140 w 452"/>
                <a:gd name="T41" fmla="*/ 510 h 565"/>
                <a:gd name="T42" fmla="*/ 116 w 452"/>
                <a:gd name="T43" fmla="*/ 425 h 565"/>
                <a:gd name="T44" fmla="*/ 55 w 452"/>
                <a:gd name="T45" fmla="*/ 448 h 565"/>
                <a:gd name="T46" fmla="*/ 140 w 452"/>
                <a:gd name="T47" fmla="*/ 510 h 565"/>
                <a:gd name="T48" fmla="*/ 47 w 452"/>
                <a:gd name="T49" fmla="*/ 429 h 565"/>
                <a:gd name="T50" fmla="*/ 119 w 452"/>
                <a:gd name="T51" fmla="*/ 402 h 565"/>
                <a:gd name="T52" fmla="*/ 130 w 452"/>
                <a:gd name="T53" fmla="*/ 399 h 565"/>
                <a:gd name="T54" fmla="*/ 132 w 452"/>
                <a:gd name="T55" fmla="*/ 409 h 565"/>
                <a:gd name="T56" fmla="*/ 163 w 452"/>
                <a:gd name="T57" fmla="*/ 517 h 565"/>
                <a:gd name="T58" fmla="*/ 404 w 452"/>
                <a:gd name="T59" fmla="*/ 517 h 565"/>
                <a:gd name="T60" fmla="*/ 404 w 452"/>
                <a:gd name="T61" fmla="*/ 46 h 565"/>
                <a:gd name="T62" fmla="*/ 47 w 452"/>
                <a:gd name="T63" fmla="*/ 46 h 565"/>
                <a:gd name="T64" fmla="*/ 47 w 452"/>
                <a:gd name="T65" fmla="*/ 429 h 565"/>
                <a:gd name="T66" fmla="*/ 23 w 452"/>
                <a:gd name="T67" fmla="*/ 0 h 565"/>
                <a:gd name="T68" fmla="*/ 428 w 452"/>
                <a:gd name="T69" fmla="*/ 0 h 565"/>
                <a:gd name="T70" fmla="*/ 452 w 452"/>
                <a:gd name="T71" fmla="*/ 0 h 565"/>
                <a:gd name="T72" fmla="*/ 452 w 452"/>
                <a:gd name="T73" fmla="*/ 23 h 565"/>
                <a:gd name="T74" fmla="*/ 452 w 452"/>
                <a:gd name="T75" fmla="*/ 542 h 565"/>
                <a:gd name="T76" fmla="*/ 452 w 452"/>
                <a:gd name="T77" fmla="*/ 565 h 565"/>
                <a:gd name="T78" fmla="*/ 428 w 452"/>
                <a:gd name="T79" fmla="*/ 565 h 565"/>
                <a:gd name="T80" fmla="*/ 142 w 452"/>
                <a:gd name="T81" fmla="*/ 565 h 565"/>
                <a:gd name="T82" fmla="*/ 134 w 452"/>
                <a:gd name="T83" fmla="*/ 565 h 565"/>
                <a:gd name="T84" fmla="*/ 128 w 452"/>
                <a:gd name="T85" fmla="*/ 561 h 565"/>
                <a:gd name="T86" fmla="*/ 9 w 452"/>
                <a:gd name="T87" fmla="*/ 472 h 565"/>
                <a:gd name="T88" fmla="*/ 0 w 452"/>
                <a:gd name="T89" fmla="*/ 465 h 565"/>
                <a:gd name="T90" fmla="*/ 0 w 452"/>
                <a:gd name="T91" fmla="*/ 453 h 565"/>
                <a:gd name="T92" fmla="*/ 0 w 452"/>
                <a:gd name="T93" fmla="*/ 23 h 565"/>
                <a:gd name="T94" fmla="*/ 0 w 452"/>
                <a:gd name="T95" fmla="*/ 0 h 565"/>
                <a:gd name="T96" fmla="*/ 23 w 452"/>
                <a:gd name="T97"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2" h="565">
                  <a:moveTo>
                    <a:pt x="106" y="121"/>
                  </a:moveTo>
                  <a:lnTo>
                    <a:pt x="106" y="141"/>
                  </a:lnTo>
                  <a:lnTo>
                    <a:pt x="348" y="141"/>
                  </a:lnTo>
                  <a:lnTo>
                    <a:pt x="348" y="121"/>
                  </a:lnTo>
                  <a:lnTo>
                    <a:pt x="106" y="121"/>
                  </a:lnTo>
                  <a:close/>
                  <a:moveTo>
                    <a:pt x="106" y="180"/>
                  </a:moveTo>
                  <a:lnTo>
                    <a:pt x="106" y="200"/>
                  </a:lnTo>
                  <a:lnTo>
                    <a:pt x="348" y="200"/>
                  </a:lnTo>
                  <a:lnTo>
                    <a:pt x="348" y="180"/>
                  </a:lnTo>
                  <a:lnTo>
                    <a:pt x="106" y="180"/>
                  </a:lnTo>
                  <a:close/>
                  <a:moveTo>
                    <a:pt x="106" y="245"/>
                  </a:moveTo>
                  <a:lnTo>
                    <a:pt x="106" y="264"/>
                  </a:lnTo>
                  <a:lnTo>
                    <a:pt x="348" y="264"/>
                  </a:lnTo>
                  <a:lnTo>
                    <a:pt x="348" y="245"/>
                  </a:lnTo>
                  <a:lnTo>
                    <a:pt x="106" y="245"/>
                  </a:lnTo>
                  <a:close/>
                  <a:moveTo>
                    <a:pt x="106" y="304"/>
                  </a:moveTo>
                  <a:lnTo>
                    <a:pt x="106" y="324"/>
                  </a:lnTo>
                  <a:lnTo>
                    <a:pt x="348" y="324"/>
                  </a:lnTo>
                  <a:lnTo>
                    <a:pt x="348" y="304"/>
                  </a:lnTo>
                  <a:lnTo>
                    <a:pt x="106" y="304"/>
                  </a:lnTo>
                  <a:close/>
                  <a:moveTo>
                    <a:pt x="140" y="510"/>
                  </a:moveTo>
                  <a:lnTo>
                    <a:pt x="116" y="425"/>
                  </a:lnTo>
                  <a:lnTo>
                    <a:pt x="55" y="448"/>
                  </a:lnTo>
                  <a:lnTo>
                    <a:pt x="140" y="510"/>
                  </a:lnTo>
                  <a:close/>
                  <a:moveTo>
                    <a:pt x="47" y="429"/>
                  </a:moveTo>
                  <a:lnTo>
                    <a:pt x="119" y="402"/>
                  </a:lnTo>
                  <a:lnTo>
                    <a:pt x="130" y="399"/>
                  </a:lnTo>
                  <a:lnTo>
                    <a:pt x="132" y="409"/>
                  </a:lnTo>
                  <a:lnTo>
                    <a:pt x="163" y="517"/>
                  </a:lnTo>
                  <a:lnTo>
                    <a:pt x="404" y="517"/>
                  </a:lnTo>
                  <a:lnTo>
                    <a:pt x="404" y="46"/>
                  </a:lnTo>
                  <a:lnTo>
                    <a:pt x="47" y="46"/>
                  </a:lnTo>
                  <a:lnTo>
                    <a:pt x="47" y="429"/>
                  </a:lnTo>
                  <a:close/>
                  <a:moveTo>
                    <a:pt x="23" y="0"/>
                  </a:moveTo>
                  <a:lnTo>
                    <a:pt x="428" y="0"/>
                  </a:lnTo>
                  <a:lnTo>
                    <a:pt x="452" y="0"/>
                  </a:lnTo>
                  <a:lnTo>
                    <a:pt x="452" y="23"/>
                  </a:lnTo>
                  <a:lnTo>
                    <a:pt x="452" y="542"/>
                  </a:lnTo>
                  <a:lnTo>
                    <a:pt x="452" y="565"/>
                  </a:lnTo>
                  <a:lnTo>
                    <a:pt x="428" y="565"/>
                  </a:lnTo>
                  <a:lnTo>
                    <a:pt x="142" y="565"/>
                  </a:lnTo>
                  <a:lnTo>
                    <a:pt x="134" y="565"/>
                  </a:lnTo>
                  <a:lnTo>
                    <a:pt x="128" y="561"/>
                  </a:lnTo>
                  <a:lnTo>
                    <a:pt x="9" y="472"/>
                  </a:lnTo>
                  <a:lnTo>
                    <a:pt x="0" y="465"/>
                  </a:lnTo>
                  <a:lnTo>
                    <a:pt x="0" y="453"/>
                  </a:lnTo>
                  <a:lnTo>
                    <a:pt x="0" y="23"/>
                  </a:lnTo>
                  <a:lnTo>
                    <a:pt x="0" y="0"/>
                  </a:lnTo>
                  <a:lnTo>
                    <a:pt x="23" y="0"/>
                  </a:lnTo>
                  <a:close/>
                </a:path>
              </a:pathLst>
            </a:custGeom>
            <a:grpFill/>
            <a:ln>
              <a:noFill/>
            </a:ln>
          </p:spPr>
          <p:txBody>
            <a:bodyPr vert="horz" wrap="square" lIns="91440" tIns="45720" rIns="91440" bIns="45720" numCol="1" anchor="t" anchorCtr="0" compatLnSpc="1"/>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grpSp>
      <p:grpSp>
        <p:nvGrpSpPr>
          <p:cNvPr id="45" name="组合 44"/>
          <p:cNvGrpSpPr/>
          <p:nvPr/>
        </p:nvGrpSpPr>
        <p:grpSpPr>
          <a:xfrm>
            <a:off x="5944511" y="3966664"/>
            <a:ext cx="759205" cy="759205"/>
            <a:chOff x="1271226" y="4116330"/>
            <a:chExt cx="1840230" cy="1840230"/>
          </a:xfrm>
        </p:grpSpPr>
        <p:sp>
          <p:nvSpPr>
            <p:cNvPr id="56" name="椭圆 55"/>
            <p:cNvSpPr/>
            <p:nvPr/>
          </p:nvSpPr>
          <p:spPr>
            <a:xfrm>
              <a:off x="1271226" y="4116330"/>
              <a:ext cx="1840230" cy="1840230"/>
            </a:xfrm>
            <a:prstGeom prst="ellipse">
              <a:avLst/>
            </a:prstGeom>
            <a:solidFill>
              <a:srgbClr val="031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0965" algn="l" defTabSz="913765" rtl="0" eaLnBrk="1" latinLnBrk="0" hangingPunct="1">
                <a:defRPr sz="1800" kern="1200">
                  <a:solidFill>
                    <a:schemeClr val="lt1"/>
                  </a:solidFill>
                  <a:latin typeface="+mn-lt"/>
                  <a:ea typeface="+mn-ea"/>
                  <a:cs typeface="+mn-cs"/>
                </a:defRPr>
              </a:lvl4pPr>
              <a:lvl5pPr marL="1828165" algn="l" defTabSz="913765" rtl="0" eaLnBrk="1" latinLnBrk="0" hangingPunct="1">
                <a:defRPr sz="1800" kern="1200">
                  <a:solidFill>
                    <a:schemeClr val="lt1"/>
                  </a:solidFill>
                  <a:latin typeface="+mn-lt"/>
                  <a:ea typeface="+mn-ea"/>
                  <a:cs typeface="+mn-cs"/>
                </a:defRPr>
              </a:lvl5pPr>
              <a:lvl6pPr marL="2285365" algn="l" defTabSz="913765" rtl="0" eaLnBrk="1" latinLnBrk="0" hangingPunct="1">
                <a:defRPr sz="1800" kern="1200">
                  <a:solidFill>
                    <a:schemeClr val="lt1"/>
                  </a:solidFill>
                  <a:latin typeface="+mn-lt"/>
                  <a:ea typeface="+mn-ea"/>
                  <a:cs typeface="+mn-cs"/>
                </a:defRPr>
              </a:lvl6pPr>
              <a:lvl7pPr marL="2742565" algn="l" defTabSz="913765" rtl="0" eaLnBrk="1" latinLnBrk="0" hangingPunct="1">
                <a:defRPr sz="1800" kern="1200">
                  <a:solidFill>
                    <a:schemeClr val="lt1"/>
                  </a:solidFill>
                  <a:latin typeface="+mn-lt"/>
                  <a:ea typeface="+mn-ea"/>
                  <a:cs typeface="+mn-cs"/>
                </a:defRPr>
              </a:lvl7pPr>
              <a:lvl8pPr marL="3199130" algn="l" defTabSz="913765" rtl="0" eaLnBrk="1" latinLnBrk="0" hangingPunct="1">
                <a:defRPr sz="1800" kern="1200">
                  <a:solidFill>
                    <a:schemeClr val="lt1"/>
                  </a:solidFill>
                  <a:latin typeface="+mn-lt"/>
                  <a:ea typeface="+mn-ea"/>
                  <a:cs typeface="+mn-cs"/>
                </a:defRPr>
              </a:lvl8pPr>
              <a:lvl9pPr marL="3656330" algn="l" defTabSz="913765" rtl="0" eaLnBrk="1" latinLnBrk="0" hangingPunct="1">
                <a:defRPr sz="1800" kern="1200">
                  <a:solidFill>
                    <a:schemeClr val="lt1"/>
                  </a:solidFill>
                  <a:latin typeface="+mn-lt"/>
                  <a:ea typeface="+mn-ea"/>
                  <a:cs typeface="+mn-cs"/>
                </a:defRPr>
              </a:lvl9pPr>
            </a:lstStyle>
            <a:p>
              <a:pPr algn="ctr"/>
              <a:endParaRPr lang="zh-CN" altLang="en-US">
                <a:solidFill>
                  <a:srgbClr val="031F37"/>
                </a:solidFill>
                <a:ea typeface="微软雅黑" panose="020B0503020204020204" pitchFamily="34" charset="-122"/>
                <a:cs typeface="+mn-ea"/>
              </a:endParaRPr>
            </a:p>
          </p:txBody>
        </p:sp>
        <p:sp>
          <p:nvSpPr>
            <p:cNvPr id="57" name="Freeform 422"/>
            <p:cNvSpPr>
              <a:spLocks noEditPoints="1"/>
            </p:cNvSpPr>
            <p:nvPr/>
          </p:nvSpPr>
          <p:spPr bwMode="auto">
            <a:xfrm>
              <a:off x="1854642" y="4764763"/>
              <a:ext cx="673397" cy="524786"/>
            </a:xfrm>
            <a:custGeom>
              <a:avLst/>
              <a:gdLst>
                <a:gd name="T0" fmla="*/ 539 w 582"/>
                <a:gd name="T1" fmla="*/ 454 h 454"/>
                <a:gd name="T2" fmla="*/ 546 w 582"/>
                <a:gd name="T3" fmla="*/ 452 h 454"/>
                <a:gd name="T4" fmla="*/ 551 w 582"/>
                <a:gd name="T5" fmla="*/ 449 h 454"/>
                <a:gd name="T6" fmla="*/ 554 w 582"/>
                <a:gd name="T7" fmla="*/ 443 h 454"/>
                <a:gd name="T8" fmla="*/ 555 w 582"/>
                <a:gd name="T9" fmla="*/ 437 h 454"/>
                <a:gd name="T10" fmla="*/ 516 w 582"/>
                <a:gd name="T11" fmla="*/ 148 h 454"/>
                <a:gd name="T12" fmla="*/ 456 w 582"/>
                <a:gd name="T13" fmla="*/ 437 h 454"/>
                <a:gd name="T14" fmla="*/ 458 w 582"/>
                <a:gd name="T15" fmla="*/ 443 h 454"/>
                <a:gd name="T16" fmla="*/ 462 w 582"/>
                <a:gd name="T17" fmla="*/ 449 h 454"/>
                <a:gd name="T18" fmla="*/ 467 w 582"/>
                <a:gd name="T19" fmla="*/ 452 h 454"/>
                <a:gd name="T20" fmla="*/ 472 w 582"/>
                <a:gd name="T21" fmla="*/ 454 h 454"/>
                <a:gd name="T22" fmla="*/ 350 w 582"/>
                <a:gd name="T23" fmla="*/ 454 h 454"/>
                <a:gd name="T24" fmla="*/ 384 w 582"/>
                <a:gd name="T25" fmla="*/ 454 h 454"/>
                <a:gd name="T26" fmla="*/ 404 w 582"/>
                <a:gd name="T27" fmla="*/ 454 h 454"/>
                <a:gd name="T28" fmla="*/ 409 w 582"/>
                <a:gd name="T29" fmla="*/ 450 h 454"/>
                <a:gd name="T30" fmla="*/ 414 w 582"/>
                <a:gd name="T31" fmla="*/ 447 h 454"/>
                <a:gd name="T32" fmla="*/ 416 w 582"/>
                <a:gd name="T33" fmla="*/ 441 h 454"/>
                <a:gd name="T34" fmla="*/ 416 w 582"/>
                <a:gd name="T35" fmla="*/ 412 h 454"/>
                <a:gd name="T36" fmla="*/ 416 w 582"/>
                <a:gd name="T37" fmla="*/ 361 h 454"/>
                <a:gd name="T38" fmla="*/ 416 w 582"/>
                <a:gd name="T39" fmla="*/ 311 h 454"/>
                <a:gd name="T40" fmla="*/ 416 w 582"/>
                <a:gd name="T41" fmla="*/ 260 h 454"/>
                <a:gd name="T42" fmla="*/ 416 w 582"/>
                <a:gd name="T43" fmla="*/ 234 h 454"/>
                <a:gd name="T44" fmla="*/ 318 w 582"/>
                <a:gd name="T45" fmla="*/ 316 h 454"/>
                <a:gd name="T46" fmla="*/ 317 w 582"/>
                <a:gd name="T47" fmla="*/ 437 h 454"/>
                <a:gd name="T48" fmla="*/ 318 w 582"/>
                <a:gd name="T49" fmla="*/ 443 h 454"/>
                <a:gd name="T50" fmla="*/ 322 w 582"/>
                <a:gd name="T51" fmla="*/ 449 h 454"/>
                <a:gd name="T52" fmla="*/ 328 w 582"/>
                <a:gd name="T53" fmla="*/ 452 h 454"/>
                <a:gd name="T54" fmla="*/ 334 w 582"/>
                <a:gd name="T55" fmla="*/ 454 h 454"/>
                <a:gd name="T56" fmla="*/ 122 w 582"/>
                <a:gd name="T57" fmla="*/ 454 h 454"/>
                <a:gd name="T58" fmla="*/ 128 w 582"/>
                <a:gd name="T59" fmla="*/ 452 h 454"/>
                <a:gd name="T60" fmla="*/ 133 w 582"/>
                <a:gd name="T61" fmla="*/ 449 h 454"/>
                <a:gd name="T62" fmla="*/ 136 w 582"/>
                <a:gd name="T63" fmla="*/ 443 h 454"/>
                <a:gd name="T64" fmla="*/ 139 w 582"/>
                <a:gd name="T65" fmla="*/ 437 h 454"/>
                <a:gd name="T66" fmla="*/ 40 w 582"/>
                <a:gd name="T67" fmla="*/ 382 h 454"/>
                <a:gd name="T68" fmla="*/ 40 w 582"/>
                <a:gd name="T69" fmla="*/ 441 h 454"/>
                <a:gd name="T70" fmla="*/ 42 w 582"/>
                <a:gd name="T71" fmla="*/ 447 h 454"/>
                <a:gd name="T72" fmla="*/ 47 w 582"/>
                <a:gd name="T73" fmla="*/ 450 h 454"/>
                <a:gd name="T74" fmla="*/ 52 w 582"/>
                <a:gd name="T75" fmla="*/ 454 h 454"/>
                <a:gd name="T76" fmla="*/ 56 w 582"/>
                <a:gd name="T77" fmla="*/ 454 h 454"/>
                <a:gd name="T78" fmla="*/ 218 w 582"/>
                <a:gd name="T79" fmla="*/ 167 h 454"/>
                <a:gd name="T80" fmla="*/ 244 w 582"/>
                <a:gd name="T81" fmla="*/ 167 h 454"/>
                <a:gd name="T82" fmla="*/ 484 w 582"/>
                <a:gd name="T83" fmla="*/ 52 h 454"/>
                <a:gd name="T84" fmla="*/ 520 w 582"/>
                <a:gd name="T85" fmla="*/ 11 h 454"/>
                <a:gd name="T86" fmla="*/ 561 w 582"/>
                <a:gd name="T87" fmla="*/ 59 h 454"/>
                <a:gd name="T88" fmla="*/ 518 w 582"/>
                <a:gd name="T89" fmla="*/ 91 h 454"/>
                <a:gd name="T90" fmla="*/ 316 w 582"/>
                <a:gd name="T91" fmla="*/ 265 h 454"/>
                <a:gd name="T92" fmla="*/ 232 w 582"/>
                <a:gd name="T93" fmla="*/ 219 h 454"/>
                <a:gd name="T94" fmla="*/ 0 w 582"/>
                <a:gd name="T95" fmla="*/ 296 h 454"/>
                <a:gd name="T96" fmla="*/ 211 w 582"/>
                <a:gd name="T97" fmla="*/ 454 h 454"/>
                <a:gd name="T98" fmla="*/ 245 w 582"/>
                <a:gd name="T99" fmla="*/ 454 h 454"/>
                <a:gd name="T100" fmla="*/ 265 w 582"/>
                <a:gd name="T101" fmla="*/ 454 h 454"/>
                <a:gd name="T102" fmla="*/ 271 w 582"/>
                <a:gd name="T103" fmla="*/ 450 h 454"/>
                <a:gd name="T104" fmla="*/ 274 w 582"/>
                <a:gd name="T105" fmla="*/ 447 h 454"/>
                <a:gd name="T106" fmla="*/ 278 w 582"/>
                <a:gd name="T107" fmla="*/ 441 h 454"/>
                <a:gd name="T108" fmla="*/ 278 w 582"/>
                <a:gd name="T109" fmla="*/ 294 h 454"/>
                <a:gd name="T110" fmla="*/ 178 w 582"/>
                <a:gd name="T111" fmla="*/ 301 h 454"/>
                <a:gd name="T112" fmla="*/ 178 w 582"/>
                <a:gd name="T113" fmla="*/ 441 h 454"/>
                <a:gd name="T114" fmla="*/ 181 w 582"/>
                <a:gd name="T115" fmla="*/ 447 h 454"/>
                <a:gd name="T116" fmla="*/ 185 w 582"/>
                <a:gd name="T117" fmla="*/ 450 h 454"/>
                <a:gd name="T118" fmla="*/ 191 w 582"/>
                <a:gd name="T119" fmla="*/ 454 h 454"/>
                <a:gd name="T120" fmla="*/ 195 w 582"/>
                <a:gd name="T121" fmla="*/ 454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2" h="454">
                  <a:moveTo>
                    <a:pt x="472" y="454"/>
                  </a:moveTo>
                  <a:lnTo>
                    <a:pt x="539" y="454"/>
                  </a:lnTo>
                  <a:lnTo>
                    <a:pt x="542" y="454"/>
                  </a:lnTo>
                  <a:lnTo>
                    <a:pt x="546" y="452"/>
                  </a:lnTo>
                  <a:lnTo>
                    <a:pt x="548" y="450"/>
                  </a:lnTo>
                  <a:lnTo>
                    <a:pt x="551" y="449"/>
                  </a:lnTo>
                  <a:lnTo>
                    <a:pt x="553" y="447"/>
                  </a:lnTo>
                  <a:lnTo>
                    <a:pt x="554" y="443"/>
                  </a:lnTo>
                  <a:lnTo>
                    <a:pt x="555" y="441"/>
                  </a:lnTo>
                  <a:lnTo>
                    <a:pt x="555" y="437"/>
                  </a:lnTo>
                  <a:lnTo>
                    <a:pt x="555" y="193"/>
                  </a:lnTo>
                  <a:lnTo>
                    <a:pt x="516" y="148"/>
                  </a:lnTo>
                  <a:lnTo>
                    <a:pt x="456" y="198"/>
                  </a:lnTo>
                  <a:lnTo>
                    <a:pt x="456" y="437"/>
                  </a:lnTo>
                  <a:lnTo>
                    <a:pt x="457" y="441"/>
                  </a:lnTo>
                  <a:lnTo>
                    <a:pt x="458" y="443"/>
                  </a:lnTo>
                  <a:lnTo>
                    <a:pt x="460" y="447"/>
                  </a:lnTo>
                  <a:lnTo>
                    <a:pt x="462" y="449"/>
                  </a:lnTo>
                  <a:lnTo>
                    <a:pt x="464" y="450"/>
                  </a:lnTo>
                  <a:lnTo>
                    <a:pt x="467" y="452"/>
                  </a:lnTo>
                  <a:lnTo>
                    <a:pt x="470" y="454"/>
                  </a:lnTo>
                  <a:lnTo>
                    <a:pt x="472" y="454"/>
                  </a:lnTo>
                  <a:close/>
                  <a:moveTo>
                    <a:pt x="334" y="454"/>
                  </a:moveTo>
                  <a:lnTo>
                    <a:pt x="350" y="454"/>
                  </a:lnTo>
                  <a:lnTo>
                    <a:pt x="367" y="454"/>
                  </a:lnTo>
                  <a:lnTo>
                    <a:pt x="384" y="454"/>
                  </a:lnTo>
                  <a:lnTo>
                    <a:pt x="400" y="454"/>
                  </a:lnTo>
                  <a:lnTo>
                    <a:pt x="404" y="454"/>
                  </a:lnTo>
                  <a:lnTo>
                    <a:pt x="407" y="452"/>
                  </a:lnTo>
                  <a:lnTo>
                    <a:pt x="409" y="450"/>
                  </a:lnTo>
                  <a:lnTo>
                    <a:pt x="412" y="449"/>
                  </a:lnTo>
                  <a:lnTo>
                    <a:pt x="414" y="447"/>
                  </a:lnTo>
                  <a:lnTo>
                    <a:pt x="415" y="443"/>
                  </a:lnTo>
                  <a:lnTo>
                    <a:pt x="416" y="441"/>
                  </a:lnTo>
                  <a:lnTo>
                    <a:pt x="416" y="437"/>
                  </a:lnTo>
                  <a:lnTo>
                    <a:pt x="416" y="412"/>
                  </a:lnTo>
                  <a:lnTo>
                    <a:pt x="416" y="387"/>
                  </a:lnTo>
                  <a:lnTo>
                    <a:pt x="416" y="361"/>
                  </a:lnTo>
                  <a:lnTo>
                    <a:pt x="416" y="336"/>
                  </a:lnTo>
                  <a:lnTo>
                    <a:pt x="416" y="311"/>
                  </a:lnTo>
                  <a:lnTo>
                    <a:pt x="416" y="286"/>
                  </a:lnTo>
                  <a:lnTo>
                    <a:pt x="416" y="260"/>
                  </a:lnTo>
                  <a:lnTo>
                    <a:pt x="416" y="235"/>
                  </a:lnTo>
                  <a:lnTo>
                    <a:pt x="416" y="234"/>
                  </a:lnTo>
                  <a:lnTo>
                    <a:pt x="416" y="233"/>
                  </a:lnTo>
                  <a:lnTo>
                    <a:pt x="318" y="316"/>
                  </a:lnTo>
                  <a:lnTo>
                    <a:pt x="317" y="316"/>
                  </a:lnTo>
                  <a:lnTo>
                    <a:pt x="317" y="437"/>
                  </a:lnTo>
                  <a:lnTo>
                    <a:pt x="317" y="441"/>
                  </a:lnTo>
                  <a:lnTo>
                    <a:pt x="318" y="443"/>
                  </a:lnTo>
                  <a:lnTo>
                    <a:pt x="321" y="447"/>
                  </a:lnTo>
                  <a:lnTo>
                    <a:pt x="322" y="449"/>
                  </a:lnTo>
                  <a:lnTo>
                    <a:pt x="324" y="450"/>
                  </a:lnTo>
                  <a:lnTo>
                    <a:pt x="328" y="452"/>
                  </a:lnTo>
                  <a:lnTo>
                    <a:pt x="330" y="454"/>
                  </a:lnTo>
                  <a:lnTo>
                    <a:pt x="334" y="454"/>
                  </a:lnTo>
                  <a:close/>
                  <a:moveTo>
                    <a:pt x="56" y="454"/>
                  </a:moveTo>
                  <a:lnTo>
                    <a:pt x="122" y="454"/>
                  </a:lnTo>
                  <a:lnTo>
                    <a:pt x="125" y="454"/>
                  </a:lnTo>
                  <a:lnTo>
                    <a:pt x="128" y="452"/>
                  </a:lnTo>
                  <a:lnTo>
                    <a:pt x="131" y="450"/>
                  </a:lnTo>
                  <a:lnTo>
                    <a:pt x="133" y="449"/>
                  </a:lnTo>
                  <a:lnTo>
                    <a:pt x="135" y="447"/>
                  </a:lnTo>
                  <a:lnTo>
                    <a:pt x="136" y="443"/>
                  </a:lnTo>
                  <a:lnTo>
                    <a:pt x="138" y="441"/>
                  </a:lnTo>
                  <a:lnTo>
                    <a:pt x="139" y="437"/>
                  </a:lnTo>
                  <a:lnTo>
                    <a:pt x="139" y="324"/>
                  </a:lnTo>
                  <a:lnTo>
                    <a:pt x="40" y="382"/>
                  </a:lnTo>
                  <a:lnTo>
                    <a:pt x="40" y="437"/>
                  </a:lnTo>
                  <a:lnTo>
                    <a:pt x="40" y="441"/>
                  </a:lnTo>
                  <a:lnTo>
                    <a:pt x="41" y="443"/>
                  </a:lnTo>
                  <a:lnTo>
                    <a:pt x="42" y="447"/>
                  </a:lnTo>
                  <a:lnTo>
                    <a:pt x="44" y="449"/>
                  </a:lnTo>
                  <a:lnTo>
                    <a:pt x="47" y="450"/>
                  </a:lnTo>
                  <a:lnTo>
                    <a:pt x="49" y="452"/>
                  </a:lnTo>
                  <a:lnTo>
                    <a:pt x="52" y="454"/>
                  </a:lnTo>
                  <a:lnTo>
                    <a:pt x="56" y="454"/>
                  </a:lnTo>
                  <a:lnTo>
                    <a:pt x="56" y="454"/>
                  </a:lnTo>
                  <a:close/>
                  <a:moveTo>
                    <a:pt x="0" y="296"/>
                  </a:moveTo>
                  <a:lnTo>
                    <a:pt x="218" y="167"/>
                  </a:lnTo>
                  <a:lnTo>
                    <a:pt x="231" y="160"/>
                  </a:lnTo>
                  <a:lnTo>
                    <a:pt x="244" y="167"/>
                  </a:lnTo>
                  <a:lnTo>
                    <a:pt x="309" y="202"/>
                  </a:lnTo>
                  <a:lnTo>
                    <a:pt x="484" y="52"/>
                  </a:lnTo>
                  <a:lnTo>
                    <a:pt x="460" y="24"/>
                  </a:lnTo>
                  <a:lnTo>
                    <a:pt x="520" y="11"/>
                  </a:lnTo>
                  <a:lnTo>
                    <a:pt x="582" y="0"/>
                  </a:lnTo>
                  <a:lnTo>
                    <a:pt x="561" y="59"/>
                  </a:lnTo>
                  <a:lnTo>
                    <a:pt x="541" y="118"/>
                  </a:lnTo>
                  <a:lnTo>
                    <a:pt x="518" y="91"/>
                  </a:lnTo>
                  <a:lnTo>
                    <a:pt x="329" y="253"/>
                  </a:lnTo>
                  <a:lnTo>
                    <a:pt x="316" y="265"/>
                  </a:lnTo>
                  <a:lnTo>
                    <a:pt x="300" y="256"/>
                  </a:lnTo>
                  <a:lnTo>
                    <a:pt x="232" y="219"/>
                  </a:lnTo>
                  <a:lnTo>
                    <a:pt x="27" y="340"/>
                  </a:lnTo>
                  <a:lnTo>
                    <a:pt x="0" y="296"/>
                  </a:lnTo>
                  <a:close/>
                  <a:moveTo>
                    <a:pt x="195" y="454"/>
                  </a:moveTo>
                  <a:lnTo>
                    <a:pt x="211" y="454"/>
                  </a:lnTo>
                  <a:lnTo>
                    <a:pt x="227" y="454"/>
                  </a:lnTo>
                  <a:lnTo>
                    <a:pt x="245" y="454"/>
                  </a:lnTo>
                  <a:lnTo>
                    <a:pt x="261" y="454"/>
                  </a:lnTo>
                  <a:lnTo>
                    <a:pt x="265" y="454"/>
                  </a:lnTo>
                  <a:lnTo>
                    <a:pt x="267" y="452"/>
                  </a:lnTo>
                  <a:lnTo>
                    <a:pt x="271" y="450"/>
                  </a:lnTo>
                  <a:lnTo>
                    <a:pt x="273" y="449"/>
                  </a:lnTo>
                  <a:lnTo>
                    <a:pt x="274" y="447"/>
                  </a:lnTo>
                  <a:lnTo>
                    <a:pt x="276" y="443"/>
                  </a:lnTo>
                  <a:lnTo>
                    <a:pt x="278" y="441"/>
                  </a:lnTo>
                  <a:lnTo>
                    <a:pt x="278" y="437"/>
                  </a:lnTo>
                  <a:lnTo>
                    <a:pt x="278" y="294"/>
                  </a:lnTo>
                  <a:lnTo>
                    <a:pt x="232" y="268"/>
                  </a:lnTo>
                  <a:lnTo>
                    <a:pt x="178" y="301"/>
                  </a:lnTo>
                  <a:lnTo>
                    <a:pt x="178" y="437"/>
                  </a:lnTo>
                  <a:lnTo>
                    <a:pt x="178" y="441"/>
                  </a:lnTo>
                  <a:lnTo>
                    <a:pt x="180" y="443"/>
                  </a:lnTo>
                  <a:lnTo>
                    <a:pt x="181" y="447"/>
                  </a:lnTo>
                  <a:lnTo>
                    <a:pt x="183" y="449"/>
                  </a:lnTo>
                  <a:lnTo>
                    <a:pt x="185" y="450"/>
                  </a:lnTo>
                  <a:lnTo>
                    <a:pt x="188" y="452"/>
                  </a:lnTo>
                  <a:lnTo>
                    <a:pt x="191" y="454"/>
                  </a:lnTo>
                  <a:lnTo>
                    <a:pt x="195" y="454"/>
                  </a:lnTo>
                  <a:lnTo>
                    <a:pt x="195" y="454"/>
                  </a:lnTo>
                  <a:close/>
                </a:path>
              </a:pathLst>
            </a:custGeom>
            <a:solidFill>
              <a:schemeClr val="bg1"/>
            </a:solidFill>
            <a:ln>
              <a:noFill/>
            </a:ln>
          </p:spPr>
          <p:txBody>
            <a:bodyPr vert="horz" wrap="square" lIns="91440" tIns="45720" rIns="91440" bIns="45720" numCol="1" anchor="t" anchorCtr="0" compatLnSpc="1"/>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grpSp>
      <p:sp>
        <p:nvSpPr>
          <p:cNvPr id="46" name="稻壳儿 夏至夏末"/>
          <p:cNvSpPr txBox="1"/>
          <p:nvPr/>
        </p:nvSpPr>
        <p:spPr>
          <a:xfrm>
            <a:off x="6830716" y="1535338"/>
            <a:ext cx="1569660" cy="369332"/>
          </a:xfrm>
          <a:prstGeom prst="rect">
            <a:avLst/>
          </a:prstGeom>
          <a:noFill/>
        </p:spPr>
        <p:txBody>
          <a:bodyPr wrap="none" rtlCol="0">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r>
              <a:rPr lang="zh-CN" altLang="en-US" b="1" dirty="0">
                <a:solidFill>
                  <a:srgbClr val="031F37"/>
                </a:solidFill>
                <a:ea typeface="微软雅黑" panose="020B0503020204020204" pitchFamily="34" charset="-122"/>
              </a:rPr>
              <a:t>添加标题内容</a:t>
            </a:r>
            <a:endParaRPr lang="zh-CN" altLang="en-US" b="1" dirty="0">
              <a:solidFill>
                <a:srgbClr val="031F37"/>
              </a:solidFill>
              <a:ea typeface="微软雅黑" panose="020B0503020204020204" pitchFamily="34" charset="-122"/>
            </a:endParaRPr>
          </a:p>
        </p:txBody>
      </p:sp>
      <p:sp>
        <p:nvSpPr>
          <p:cNvPr id="47" name="稻壳儿 夏至夏末"/>
          <p:cNvSpPr txBox="1"/>
          <p:nvPr/>
        </p:nvSpPr>
        <p:spPr>
          <a:xfrm>
            <a:off x="6830716" y="1824530"/>
            <a:ext cx="3968844" cy="700576"/>
          </a:xfrm>
          <a:prstGeom prst="rect">
            <a:avLst/>
          </a:prstGeom>
          <a:noFill/>
        </p:spPr>
        <p:txBody>
          <a:bodyPr wrap="square" rtlCol="0">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pPr>
              <a:lnSpc>
                <a:spcPct val="150000"/>
              </a:lnSpc>
            </a:pPr>
            <a:r>
              <a:rPr lang="zh-CN" altLang="en-US" sz="1400" dirty="0">
                <a:solidFill>
                  <a:srgbClr val="031F37"/>
                </a:solidFill>
                <a:ea typeface="微软雅黑" panose="020B0503020204020204" pitchFamily="34" charset="-122"/>
              </a:rPr>
              <a:t>点击输入简要文字内容，文字内容需概括精炼，不用多余的文字修饰，言简意赅的说明分项内容。</a:t>
            </a:r>
            <a:endParaRPr lang="en-US" altLang="zh-CN" sz="1400" dirty="0">
              <a:solidFill>
                <a:srgbClr val="031F37"/>
              </a:solidFill>
              <a:ea typeface="微软雅黑" panose="020B0503020204020204" pitchFamily="34" charset="-122"/>
            </a:endParaRPr>
          </a:p>
        </p:txBody>
      </p:sp>
      <p:sp>
        <p:nvSpPr>
          <p:cNvPr id="48" name="稻壳儿 夏至夏末"/>
          <p:cNvSpPr txBox="1"/>
          <p:nvPr/>
        </p:nvSpPr>
        <p:spPr>
          <a:xfrm>
            <a:off x="6830716" y="2667720"/>
            <a:ext cx="1569660" cy="369332"/>
          </a:xfrm>
          <a:prstGeom prst="rect">
            <a:avLst/>
          </a:prstGeom>
          <a:noFill/>
        </p:spPr>
        <p:txBody>
          <a:bodyPr wrap="none" rtlCol="0">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r>
              <a:rPr lang="zh-CN" altLang="en-US" b="1" dirty="0">
                <a:solidFill>
                  <a:srgbClr val="031F37"/>
                </a:solidFill>
                <a:ea typeface="微软雅黑" panose="020B0503020204020204" pitchFamily="34" charset="-122"/>
              </a:rPr>
              <a:t>添加标题内容</a:t>
            </a:r>
            <a:endParaRPr lang="zh-CN" altLang="en-US" b="1" dirty="0">
              <a:solidFill>
                <a:srgbClr val="031F37"/>
              </a:solidFill>
              <a:ea typeface="微软雅黑" panose="020B0503020204020204" pitchFamily="34" charset="-122"/>
            </a:endParaRPr>
          </a:p>
        </p:txBody>
      </p:sp>
      <p:sp>
        <p:nvSpPr>
          <p:cNvPr id="49" name="稻壳儿 夏至夏末"/>
          <p:cNvSpPr txBox="1"/>
          <p:nvPr/>
        </p:nvSpPr>
        <p:spPr>
          <a:xfrm>
            <a:off x="6830716" y="2956912"/>
            <a:ext cx="3968844" cy="700576"/>
          </a:xfrm>
          <a:prstGeom prst="rect">
            <a:avLst/>
          </a:prstGeom>
          <a:noFill/>
        </p:spPr>
        <p:txBody>
          <a:bodyPr wrap="square" rtlCol="0">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pPr>
              <a:lnSpc>
                <a:spcPct val="150000"/>
              </a:lnSpc>
            </a:pPr>
            <a:r>
              <a:rPr lang="zh-CN" altLang="en-US" sz="1400" dirty="0">
                <a:solidFill>
                  <a:srgbClr val="031F37"/>
                </a:solidFill>
                <a:ea typeface="微软雅黑" panose="020B0503020204020204" pitchFamily="34" charset="-122"/>
              </a:rPr>
              <a:t>点击输入简要文字内容，文字内容需概括精炼，不用多余的文字修饰，言简意赅的说明分项内容。</a:t>
            </a:r>
            <a:endParaRPr lang="en-US" altLang="zh-CN" sz="1400" dirty="0">
              <a:solidFill>
                <a:srgbClr val="031F37"/>
              </a:solidFill>
              <a:ea typeface="微软雅黑" panose="020B0503020204020204" pitchFamily="34" charset="-122"/>
            </a:endParaRPr>
          </a:p>
        </p:txBody>
      </p:sp>
      <p:sp>
        <p:nvSpPr>
          <p:cNvPr id="50" name="稻壳儿 夏至夏末"/>
          <p:cNvSpPr txBox="1"/>
          <p:nvPr/>
        </p:nvSpPr>
        <p:spPr>
          <a:xfrm>
            <a:off x="6830716" y="3850902"/>
            <a:ext cx="1569660" cy="369332"/>
          </a:xfrm>
          <a:prstGeom prst="rect">
            <a:avLst/>
          </a:prstGeom>
          <a:noFill/>
        </p:spPr>
        <p:txBody>
          <a:bodyPr wrap="none" rtlCol="0">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r>
              <a:rPr lang="zh-CN" altLang="en-US" b="1" dirty="0">
                <a:solidFill>
                  <a:srgbClr val="031F37"/>
                </a:solidFill>
                <a:ea typeface="微软雅黑" panose="020B0503020204020204" pitchFamily="34" charset="-122"/>
              </a:rPr>
              <a:t>添加标题内容</a:t>
            </a:r>
            <a:endParaRPr lang="zh-CN" altLang="en-US" b="1" dirty="0">
              <a:solidFill>
                <a:srgbClr val="031F37"/>
              </a:solidFill>
              <a:ea typeface="微软雅黑" panose="020B0503020204020204" pitchFamily="34" charset="-122"/>
            </a:endParaRPr>
          </a:p>
        </p:txBody>
      </p:sp>
      <p:sp>
        <p:nvSpPr>
          <p:cNvPr id="51" name="稻壳儿 夏至夏末"/>
          <p:cNvSpPr txBox="1"/>
          <p:nvPr/>
        </p:nvSpPr>
        <p:spPr>
          <a:xfrm>
            <a:off x="6830716" y="4140094"/>
            <a:ext cx="3968844" cy="700576"/>
          </a:xfrm>
          <a:prstGeom prst="rect">
            <a:avLst/>
          </a:prstGeom>
          <a:noFill/>
        </p:spPr>
        <p:txBody>
          <a:bodyPr wrap="square" rtlCol="0">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pPr>
              <a:lnSpc>
                <a:spcPct val="150000"/>
              </a:lnSpc>
            </a:pPr>
            <a:r>
              <a:rPr lang="zh-CN" altLang="en-US" sz="1400" dirty="0">
                <a:solidFill>
                  <a:srgbClr val="031F37"/>
                </a:solidFill>
                <a:ea typeface="微软雅黑" panose="020B0503020204020204" pitchFamily="34" charset="-122"/>
              </a:rPr>
              <a:t>点击输入简要文字内容，文字内容需概括精炼，不用多余的文字修饰，言简意赅的说明分项内容。</a:t>
            </a:r>
            <a:endParaRPr lang="en-US" altLang="zh-CN" sz="1400" dirty="0">
              <a:solidFill>
                <a:srgbClr val="031F37"/>
              </a:solidFill>
              <a:ea typeface="微软雅黑" panose="020B0503020204020204" pitchFamily="34" charset="-122"/>
            </a:endParaRPr>
          </a:p>
        </p:txBody>
      </p:sp>
      <p:sp>
        <p:nvSpPr>
          <p:cNvPr id="52" name="稻壳儿 夏至夏末"/>
          <p:cNvSpPr txBox="1"/>
          <p:nvPr/>
        </p:nvSpPr>
        <p:spPr>
          <a:xfrm>
            <a:off x="6830716" y="5030726"/>
            <a:ext cx="1569660" cy="369332"/>
          </a:xfrm>
          <a:prstGeom prst="rect">
            <a:avLst/>
          </a:prstGeom>
          <a:noFill/>
        </p:spPr>
        <p:txBody>
          <a:bodyPr wrap="none" rtlCol="0">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r>
              <a:rPr lang="zh-CN" altLang="en-US" b="1" dirty="0">
                <a:solidFill>
                  <a:srgbClr val="031F37"/>
                </a:solidFill>
                <a:ea typeface="微软雅黑" panose="020B0503020204020204" pitchFamily="34" charset="-122"/>
              </a:rPr>
              <a:t>添加标题内容</a:t>
            </a:r>
            <a:endParaRPr lang="zh-CN" altLang="en-US" b="1" dirty="0">
              <a:solidFill>
                <a:srgbClr val="031F37"/>
              </a:solidFill>
              <a:ea typeface="微软雅黑" panose="020B0503020204020204" pitchFamily="34" charset="-122"/>
            </a:endParaRPr>
          </a:p>
        </p:txBody>
      </p:sp>
      <p:sp>
        <p:nvSpPr>
          <p:cNvPr id="53" name="稻壳儿 夏至夏末"/>
          <p:cNvSpPr txBox="1"/>
          <p:nvPr/>
        </p:nvSpPr>
        <p:spPr>
          <a:xfrm>
            <a:off x="6830716" y="5319918"/>
            <a:ext cx="3968844" cy="700576"/>
          </a:xfrm>
          <a:prstGeom prst="rect">
            <a:avLst/>
          </a:prstGeom>
          <a:noFill/>
        </p:spPr>
        <p:txBody>
          <a:bodyPr wrap="square" rtlCol="0">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pPr>
              <a:lnSpc>
                <a:spcPct val="150000"/>
              </a:lnSpc>
            </a:pPr>
            <a:r>
              <a:rPr lang="zh-CN" altLang="en-US" sz="1400" dirty="0">
                <a:solidFill>
                  <a:srgbClr val="031F37"/>
                </a:solidFill>
                <a:ea typeface="微软雅黑" panose="020B0503020204020204" pitchFamily="34" charset="-122"/>
              </a:rPr>
              <a:t>点击输入简要文字内容，文字内容需概括精炼，不用多余的文字修饰，言简意赅的说明分项内容。</a:t>
            </a:r>
            <a:endParaRPr lang="en-US" altLang="zh-CN" sz="1400" dirty="0">
              <a:solidFill>
                <a:srgbClr val="031F37"/>
              </a:solidFill>
              <a:ea typeface="微软雅黑" panose="020B0503020204020204" pitchFamily="34" charset="-122"/>
            </a:endParaRPr>
          </a:p>
        </p:txBody>
      </p:sp>
      <p:sp>
        <p:nvSpPr>
          <p:cNvPr id="55" name="矩形: 圆角 54"/>
          <p:cNvSpPr/>
          <p:nvPr/>
        </p:nvSpPr>
        <p:spPr>
          <a:xfrm>
            <a:off x="1392441" y="2134711"/>
            <a:ext cx="3968844" cy="3526172"/>
          </a:xfrm>
          <a:prstGeom prst="round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0965" algn="l" defTabSz="913765" rtl="0" eaLnBrk="1" latinLnBrk="0" hangingPunct="1">
              <a:defRPr sz="1800" kern="1200">
                <a:solidFill>
                  <a:schemeClr val="lt1"/>
                </a:solidFill>
                <a:latin typeface="+mn-lt"/>
                <a:ea typeface="+mn-ea"/>
                <a:cs typeface="+mn-cs"/>
              </a:defRPr>
            </a:lvl4pPr>
            <a:lvl5pPr marL="1828165" algn="l" defTabSz="913765" rtl="0" eaLnBrk="1" latinLnBrk="0" hangingPunct="1">
              <a:defRPr sz="1800" kern="1200">
                <a:solidFill>
                  <a:schemeClr val="lt1"/>
                </a:solidFill>
                <a:latin typeface="+mn-lt"/>
                <a:ea typeface="+mn-ea"/>
                <a:cs typeface="+mn-cs"/>
              </a:defRPr>
            </a:lvl5pPr>
            <a:lvl6pPr marL="2285365" algn="l" defTabSz="913765" rtl="0" eaLnBrk="1" latinLnBrk="0" hangingPunct="1">
              <a:defRPr sz="1800" kern="1200">
                <a:solidFill>
                  <a:schemeClr val="lt1"/>
                </a:solidFill>
                <a:latin typeface="+mn-lt"/>
                <a:ea typeface="+mn-ea"/>
                <a:cs typeface="+mn-cs"/>
              </a:defRPr>
            </a:lvl6pPr>
            <a:lvl7pPr marL="2742565" algn="l" defTabSz="913765" rtl="0" eaLnBrk="1" latinLnBrk="0" hangingPunct="1">
              <a:defRPr sz="1800" kern="1200">
                <a:solidFill>
                  <a:schemeClr val="lt1"/>
                </a:solidFill>
                <a:latin typeface="+mn-lt"/>
                <a:ea typeface="+mn-ea"/>
                <a:cs typeface="+mn-cs"/>
              </a:defRPr>
            </a:lvl7pPr>
            <a:lvl8pPr marL="3199130" algn="l" defTabSz="913765" rtl="0" eaLnBrk="1" latinLnBrk="0" hangingPunct="1">
              <a:defRPr sz="1800" kern="1200">
                <a:solidFill>
                  <a:schemeClr val="lt1"/>
                </a:solidFill>
                <a:latin typeface="+mn-lt"/>
                <a:ea typeface="+mn-ea"/>
                <a:cs typeface="+mn-cs"/>
              </a:defRPr>
            </a:lvl8pPr>
            <a:lvl9pPr marL="3656330" algn="l" defTabSz="913765" rtl="0" eaLnBrk="1" latinLnBrk="0" hangingPunct="1">
              <a:defRPr sz="1800" kern="1200">
                <a:solidFill>
                  <a:schemeClr val="lt1"/>
                </a:solidFill>
                <a:latin typeface="+mn-lt"/>
                <a:ea typeface="+mn-ea"/>
                <a:cs typeface="+mn-cs"/>
              </a:defRPr>
            </a:lvl9pPr>
          </a:lstStyle>
          <a:p>
            <a:pPr algn="ctr"/>
            <a:endParaRPr lang="zh-CN" altLang="en-US" dirty="0">
              <a:solidFill>
                <a:srgbClr val="031F37"/>
              </a:solidFill>
              <a:ea typeface="微软雅黑" panose="020B0503020204020204" pitchFamily="34" charset="-122"/>
            </a:endParaRPr>
          </a:p>
        </p:txBody>
      </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p:cTn id="19" dur="500" fill="hold"/>
                                        <p:tgtEl>
                                          <p:spTgt spid="55"/>
                                        </p:tgtEl>
                                        <p:attrNameLst>
                                          <p:attrName>ppt_w</p:attrName>
                                        </p:attrNameLst>
                                      </p:cBhvr>
                                      <p:tavLst>
                                        <p:tav tm="0">
                                          <p:val>
                                            <p:fltVal val="0"/>
                                          </p:val>
                                        </p:tav>
                                        <p:tav tm="100000">
                                          <p:val>
                                            <p:strVal val="#ppt_w"/>
                                          </p:val>
                                        </p:tav>
                                      </p:tavLst>
                                    </p:anim>
                                    <p:anim calcmode="lin" valueType="num">
                                      <p:cBhvr>
                                        <p:cTn id="20" dur="500" fill="hold"/>
                                        <p:tgtEl>
                                          <p:spTgt spid="55"/>
                                        </p:tgtEl>
                                        <p:attrNameLst>
                                          <p:attrName>ppt_h</p:attrName>
                                        </p:attrNameLst>
                                      </p:cBhvr>
                                      <p:tavLst>
                                        <p:tav tm="0">
                                          <p:val>
                                            <p:fltVal val="0"/>
                                          </p:val>
                                        </p:tav>
                                        <p:tav tm="100000">
                                          <p:val>
                                            <p:strVal val="#ppt_h"/>
                                          </p:val>
                                        </p:tav>
                                      </p:tavLst>
                                    </p:anim>
                                    <p:animEffect transition="in" filter="fade">
                                      <p:cBhvr>
                                        <p:cTn id="21" dur="500"/>
                                        <p:tgtEl>
                                          <p:spTgt spid="5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41"/>
                                        </p:tgtEl>
                                        <p:attrNameLst>
                                          <p:attrName>style.visibility</p:attrName>
                                        </p:attrNameLst>
                                      </p:cBhvr>
                                      <p:to>
                                        <p:strVal val="visible"/>
                                      </p:to>
                                    </p:set>
                                    <p:anim calcmode="lin" valueType="num">
                                      <p:cBhvr additive="base">
                                        <p:cTn id="26" dur="500" fill="hold"/>
                                        <p:tgtEl>
                                          <p:spTgt spid="41"/>
                                        </p:tgtEl>
                                        <p:attrNameLst>
                                          <p:attrName>ppt_x</p:attrName>
                                        </p:attrNameLst>
                                      </p:cBhvr>
                                      <p:tavLst>
                                        <p:tav tm="0">
                                          <p:val>
                                            <p:strVal val="1+#ppt_w/2"/>
                                          </p:val>
                                        </p:tav>
                                        <p:tav tm="100000">
                                          <p:val>
                                            <p:strVal val="#ppt_x"/>
                                          </p:val>
                                        </p:tav>
                                      </p:tavLst>
                                    </p:anim>
                                    <p:anim calcmode="lin" valueType="num">
                                      <p:cBhvr additive="base">
                                        <p:cTn id="27" dur="500" fill="hold"/>
                                        <p:tgtEl>
                                          <p:spTgt spid="41"/>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46"/>
                                        </p:tgtEl>
                                        <p:attrNameLst>
                                          <p:attrName>style.visibility</p:attrName>
                                        </p:attrNameLst>
                                      </p:cBhvr>
                                      <p:to>
                                        <p:strVal val="visible"/>
                                      </p:to>
                                    </p:set>
                                    <p:anim calcmode="lin" valueType="num">
                                      <p:cBhvr additive="base">
                                        <p:cTn id="30" dur="500" fill="hold"/>
                                        <p:tgtEl>
                                          <p:spTgt spid="46"/>
                                        </p:tgtEl>
                                        <p:attrNameLst>
                                          <p:attrName>ppt_x</p:attrName>
                                        </p:attrNameLst>
                                      </p:cBhvr>
                                      <p:tavLst>
                                        <p:tav tm="0">
                                          <p:val>
                                            <p:strVal val="1+#ppt_w/2"/>
                                          </p:val>
                                        </p:tav>
                                        <p:tav tm="100000">
                                          <p:val>
                                            <p:strVal val="#ppt_x"/>
                                          </p:val>
                                        </p:tav>
                                      </p:tavLst>
                                    </p:anim>
                                    <p:anim calcmode="lin" valueType="num">
                                      <p:cBhvr additive="base">
                                        <p:cTn id="31" dur="500" fill="hold"/>
                                        <p:tgtEl>
                                          <p:spTgt spid="46"/>
                                        </p:tgtEl>
                                        <p:attrNameLst>
                                          <p:attrName>ppt_y</p:attrName>
                                        </p:attrNameLst>
                                      </p:cBhvr>
                                      <p:tavLst>
                                        <p:tav tm="0">
                                          <p:val>
                                            <p:strVal val="#ppt_y"/>
                                          </p:val>
                                        </p:tav>
                                        <p:tav tm="100000">
                                          <p:val>
                                            <p:strVal val="#ppt_y"/>
                                          </p:val>
                                        </p:tav>
                                      </p:tavLst>
                                    </p:anim>
                                  </p:childTnLst>
                                </p:cTn>
                              </p:par>
                              <p:par>
                                <p:cTn id="32" presetID="2" presetClass="entr" presetSubtype="2" fill="hold" grpId="0" nodeType="withEffect">
                                  <p:stCondLst>
                                    <p:cond delay="0"/>
                                  </p:stCondLst>
                                  <p:childTnLst>
                                    <p:set>
                                      <p:cBhvr>
                                        <p:cTn id="33" dur="1" fill="hold">
                                          <p:stCondLst>
                                            <p:cond delay="0"/>
                                          </p:stCondLst>
                                        </p:cTn>
                                        <p:tgtEl>
                                          <p:spTgt spid="47"/>
                                        </p:tgtEl>
                                        <p:attrNameLst>
                                          <p:attrName>style.visibility</p:attrName>
                                        </p:attrNameLst>
                                      </p:cBhvr>
                                      <p:to>
                                        <p:strVal val="visible"/>
                                      </p:to>
                                    </p:set>
                                    <p:anim calcmode="lin" valueType="num">
                                      <p:cBhvr additive="base">
                                        <p:cTn id="34" dur="500" fill="hold"/>
                                        <p:tgtEl>
                                          <p:spTgt spid="47"/>
                                        </p:tgtEl>
                                        <p:attrNameLst>
                                          <p:attrName>ppt_x</p:attrName>
                                        </p:attrNameLst>
                                      </p:cBhvr>
                                      <p:tavLst>
                                        <p:tav tm="0">
                                          <p:val>
                                            <p:strVal val="1+#ppt_w/2"/>
                                          </p:val>
                                        </p:tav>
                                        <p:tav tm="100000">
                                          <p:val>
                                            <p:strVal val="#ppt_x"/>
                                          </p:val>
                                        </p:tav>
                                      </p:tavLst>
                                    </p:anim>
                                    <p:anim calcmode="lin" valueType="num">
                                      <p:cBhvr additive="base">
                                        <p:cTn id="35"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grpId="0" nodeType="clickEffect">
                                  <p:stCondLst>
                                    <p:cond delay="0"/>
                                  </p:stCondLst>
                                  <p:childTnLst>
                                    <p:set>
                                      <p:cBhvr>
                                        <p:cTn id="39" dur="1" fill="hold">
                                          <p:stCondLst>
                                            <p:cond delay="0"/>
                                          </p:stCondLst>
                                        </p:cTn>
                                        <p:tgtEl>
                                          <p:spTgt spid="49"/>
                                        </p:tgtEl>
                                        <p:attrNameLst>
                                          <p:attrName>style.visibility</p:attrName>
                                        </p:attrNameLst>
                                      </p:cBhvr>
                                      <p:to>
                                        <p:strVal val="visible"/>
                                      </p:to>
                                    </p:set>
                                    <p:anim calcmode="lin" valueType="num">
                                      <p:cBhvr additive="base">
                                        <p:cTn id="40" dur="500" fill="hold"/>
                                        <p:tgtEl>
                                          <p:spTgt spid="49"/>
                                        </p:tgtEl>
                                        <p:attrNameLst>
                                          <p:attrName>ppt_x</p:attrName>
                                        </p:attrNameLst>
                                      </p:cBhvr>
                                      <p:tavLst>
                                        <p:tav tm="0">
                                          <p:val>
                                            <p:strVal val="1+#ppt_w/2"/>
                                          </p:val>
                                        </p:tav>
                                        <p:tav tm="100000">
                                          <p:val>
                                            <p:strVal val="#ppt_x"/>
                                          </p:val>
                                        </p:tav>
                                      </p:tavLst>
                                    </p:anim>
                                    <p:anim calcmode="lin" valueType="num">
                                      <p:cBhvr additive="base">
                                        <p:cTn id="41" dur="500" fill="hold"/>
                                        <p:tgtEl>
                                          <p:spTgt spid="49"/>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0"/>
                                  </p:stCondLst>
                                  <p:childTnLst>
                                    <p:set>
                                      <p:cBhvr>
                                        <p:cTn id="43" dur="1" fill="hold">
                                          <p:stCondLst>
                                            <p:cond delay="0"/>
                                          </p:stCondLst>
                                        </p:cTn>
                                        <p:tgtEl>
                                          <p:spTgt spid="44"/>
                                        </p:tgtEl>
                                        <p:attrNameLst>
                                          <p:attrName>style.visibility</p:attrName>
                                        </p:attrNameLst>
                                      </p:cBhvr>
                                      <p:to>
                                        <p:strVal val="visible"/>
                                      </p:to>
                                    </p:set>
                                    <p:anim calcmode="lin" valueType="num">
                                      <p:cBhvr additive="base">
                                        <p:cTn id="44" dur="500" fill="hold"/>
                                        <p:tgtEl>
                                          <p:spTgt spid="44"/>
                                        </p:tgtEl>
                                        <p:attrNameLst>
                                          <p:attrName>ppt_x</p:attrName>
                                        </p:attrNameLst>
                                      </p:cBhvr>
                                      <p:tavLst>
                                        <p:tav tm="0">
                                          <p:val>
                                            <p:strVal val="1+#ppt_w/2"/>
                                          </p:val>
                                        </p:tav>
                                        <p:tav tm="100000">
                                          <p:val>
                                            <p:strVal val="#ppt_x"/>
                                          </p:val>
                                        </p:tav>
                                      </p:tavLst>
                                    </p:anim>
                                    <p:anim calcmode="lin" valueType="num">
                                      <p:cBhvr additive="base">
                                        <p:cTn id="45" dur="500" fill="hold"/>
                                        <p:tgtEl>
                                          <p:spTgt spid="44"/>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0"/>
                                  </p:stCondLst>
                                  <p:childTnLst>
                                    <p:set>
                                      <p:cBhvr>
                                        <p:cTn id="47" dur="1" fill="hold">
                                          <p:stCondLst>
                                            <p:cond delay="0"/>
                                          </p:stCondLst>
                                        </p:cTn>
                                        <p:tgtEl>
                                          <p:spTgt spid="48"/>
                                        </p:tgtEl>
                                        <p:attrNameLst>
                                          <p:attrName>style.visibility</p:attrName>
                                        </p:attrNameLst>
                                      </p:cBhvr>
                                      <p:to>
                                        <p:strVal val="visible"/>
                                      </p:to>
                                    </p:set>
                                    <p:anim calcmode="lin" valueType="num">
                                      <p:cBhvr additive="base">
                                        <p:cTn id="48" dur="500" fill="hold"/>
                                        <p:tgtEl>
                                          <p:spTgt spid="48"/>
                                        </p:tgtEl>
                                        <p:attrNameLst>
                                          <p:attrName>ppt_x</p:attrName>
                                        </p:attrNameLst>
                                      </p:cBhvr>
                                      <p:tavLst>
                                        <p:tav tm="0">
                                          <p:val>
                                            <p:strVal val="1+#ppt_w/2"/>
                                          </p:val>
                                        </p:tav>
                                        <p:tav tm="100000">
                                          <p:val>
                                            <p:strVal val="#ppt_x"/>
                                          </p:val>
                                        </p:tav>
                                      </p:tavLst>
                                    </p:anim>
                                    <p:anim calcmode="lin" valueType="num">
                                      <p:cBhvr additive="base">
                                        <p:cTn id="49"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nodeType="clickEffect">
                                  <p:stCondLst>
                                    <p:cond delay="0"/>
                                  </p:stCondLst>
                                  <p:childTnLst>
                                    <p:set>
                                      <p:cBhvr>
                                        <p:cTn id="53" dur="1" fill="hold">
                                          <p:stCondLst>
                                            <p:cond delay="0"/>
                                          </p:stCondLst>
                                        </p:cTn>
                                        <p:tgtEl>
                                          <p:spTgt spid="45"/>
                                        </p:tgtEl>
                                        <p:attrNameLst>
                                          <p:attrName>style.visibility</p:attrName>
                                        </p:attrNameLst>
                                      </p:cBhvr>
                                      <p:to>
                                        <p:strVal val="visible"/>
                                      </p:to>
                                    </p:set>
                                    <p:anim calcmode="lin" valueType="num">
                                      <p:cBhvr additive="base">
                                        <p:cTn id="54" dur="500" fill="hold"/>
                                        <p:tgtEl>
                                          <p:spTgt spid="45"/>
                                        </p:tgtEl>
                                        <p:attrNameLst>
                                          <p:attrName>ppt_x</p:attrName>
                                        </p:attrNameLst>
                                      </p:cBhvr>
                                      <p:tavLst>
                                        <p:tav tm="0">
                                          <p:val>
                                            <p:strVal val="1+#ppt_w/2"/>
                                          </p:val>
                                        </p:tav>
                                        <p:tav tm="100000">
                                          <p:val>
                                            <p:strVal val="#ppt_x"/>
                                          </p:val>
                                        </p:tav>
                                      </p:tavLst>
                                    </p:anim>
                                    <p:anim calcmode="lin" valueType="num">
                                      <p:cBhvr additive="base">
                                        <p:cTn id="55" dur="500" fill="hold"/>
                                        <p:tgtEl>
                                          <p:spTgt spid="45"/>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stCondLst>
                                    <p:cond delay="0"/>
                                  </p:stCondLst>
                                  <p:childTnLst>
                                    <p:set>
                                      <p:cBhvr>
                                        <p:cTn id="57" dur="1" fill="hold">
                                          <p:stCondLst>
                                            <p:cond delay="0"/>
                                          </p:stCondLst>
                                        </p:cTn>
                                        <p:tgtEl>
                                          <p:spTgt spid="50"/>
                                        </p:tgtEl>
                                        <p:attrNameLst>
                                          <p:attrName>style.visibility</p:attrName>
                                        </p:attrNameLst>
                                      </p:cBhvr>
                                      <p:to>
                                        <p:strVal val="visible"/>
                                      </p:to>
                                    </p:set>
                                    <p:anim calcmode="lin" valueType="num">
                                      <p:cBhvr additive="base">
                                        <p:cTn id="58" dur="500" fill="hold"/>
                                        <p:tgtEl>
                                          <p:spTgt spid="50"/>
                                        </p:tgtEl>
                                        <p:attrNameLst>
                                          <p:attrName>ppt_x</p:attrName>
                                        </p:attrNameLst>
                                      </p:cBhvr>
                                      <p:tavLst>
                                        <p:tav tm="0">
                                          <p:val>
                                            <p:strVal val="1+#ppt_w/2"/>
                                          </p:val>
                                        </p:tav>
                                        <p:tav tm="100000">
                                          <p:val>
                                            <p:strVal val="#ppt_x"/>
                                          </p:val>
                                        </p:tav>
                                      </p:tavLst>
                                    </p:anim>
                                    <p:anim calcmode="lin" valueType="num">
                                      <p:cBhvr additive="base">
                                        <p:cTn id="59" dur="500" fill="hold"/>
                                        <p:tgtEl>
                                          <p:spTgt spid="50"/>
                                        </p:tgtEl>
                                        <p:attrNameLst>
                                          <p:attrName>ppt_y</p:attrName>
                                        </p:attrNameLst>
                                      </p:cBhvr>
                                      <p:tavLst>
                                        <p:tav tm="0">
                                          <p:val>
                                            <p:strVal val="#ppt_y"/>
                                          </p:val>
                                        </p:tav>
                                        <p:tav tm="100000">
                                          <p:val>
                                            <p:strVal val="#ppt_y"/>
                                          </p:val>
                                        </p:tav>
                                      </p:tavLst>
                                    </p:anim>
                                  </p:childTnLst>
                                </p:cTn>
                              </p:par>
                              <p:par>
                                <p:cTn id="60" presetID="2" presetClass="entr" presetSubtype="2" fill="hold" grpId="0" nodeType="withEffect">
                                  <p:stCondLst>
                                    <p:cond delay="0"/>
                                  </p:stCondLst>
                                  <p:childTnLst>
                                    <p:set>
                                      <p:cBhvr>
                                        <p:cTn id="61" dur="1" fill="hold">
                                          <p:stCondLst>
                                            <p:cond delay="0"/>
                                          </p:stCondLst>
                                        </p:cTn>
                                        <p:tgtEl>
                                          <p:spTgt spid="51"/>
                                        </p:tgtEl>
                                        <p:attrNameLst>
                                          <p:attrName>style.visibility</p:attrName>
                                        </p:attrNameLst>
                                      </p:cBhvr>
                                      <p:to>
                                        <p:strVal val="visible"/>
                                      </p:to>
                                    </p:set>
                                    <p:anim calcmode="lin" valueType="num">
                                      <p:cBhvr additive="base">
                                        <p:cTn id="62" dur="500" fill="hold"/>
                                        <p:tgtEl>
                                          <p:spTgt spid="51"/>
                                        </p:tgtEl>
                                        <p:attrNameLst>
                                          <p:attrName>ppt_x</p:attrName>
                                        </p:attrNameLst>
                                      </p:cBhvr>
                                      <p:tavLst>
                                        <p:tav tm="0">
                                          <p:val>
                                            <p:strVal val="1+#ppt_w/2"/>
                                          </p:val>
                                        </p:tav>
                                        <p:tav tm="100000">
                                          <p:val>
                                            <p:strVal val="#ppt_x"/>
                                          </p:val>
                                        </p:tav>
                                      </p:tavLst>
                                    </p:anim>
                                    <p:anim calcmode="lin" valueType="num">
                                      <p:cBhvr additive="base">
                                        <p:cTn id="63" dur="500" fill="hold"/>
                                        <p:tgtEl>
                                          <p:spTgt spid="51"/>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2" fill="hold" nodeType="clickEffect">
                                  <p:stCondLst>
                                    <p:cond delay="0"/>
                                  </p:stCondLst>
                                  <p:childTnLst>
                                    <p:set>
                                      <p:cBhvr>
                                        <p:cTn id="67" dur="1" fill="hold">
                                          <p:stCondLst>
                                            <p:cond delay="0"/>
                                          </p:stCondLst>
                                        </p:cTn>
                                        <p:tgtEl>
                                          <p:spTgt spid="43"/>
                                        </p:tgtEl>
                                        <p:attrNameLst>
                                          <p:attrName>style.visibility</p:attrName>
                                        </p:attrNameLst>
                                      </p:cBhvr>
                                      <p:to>
                                        <p:strVal val="visible"/>
                                      </p:to>
                                    </p:set>
                                    <p:anim calcmode="lin" valueType="num">
                                      <p:cBhvr additive="base">
                                        <p:cTn id="68" dur="500" fill="hold"/>
                                        <p:tgtEl>
                                          <p:spTgt spid="43"/>
                                        </p:tgtEl>
                                        <p:attrNameLst>
                                          <p:attrName>ppt_x</p:attrName>
                                        </p:attrNameLst>
                                      </p:cBhvr>
                                      <p:tavLst>
                                        <p:tav tm="0">
                                          <p:val>
                                            <p:strVal val="1+#ppt_w/2"/>
                                          </p:val>
                                        </p:tav>
                                        <p:tav tm="100000">
                                          <p:val>
                                            <p:strVal val="#ppt_x"/>
                                          </p:val>
                                        </p:tav>
                                      </p:tavLst>
                                    </p:anim>
                                    <p:anim calcmode="lin" valueType="num">
                                      <p:cBhvr additive="base">
                                        <p:cTn id="69" dur="500" fill="hold"/>
                                        <p:tgtEl>
                                          <p:spTgt spid="43"/>
                                        </p:tgtEl>
                                        <p:attrNameLst>
                                          <p:attrName>ppt_y</p:attrName>
                                        </p:attrNameLst>
                                      </p:cBhvr>
                                      <p:tavLst>
                                        <p:tav tm="0">
                                          <p:val>
                                            <p:strVal val="#ppt_y"/>
                                          </p:val>
                                        </p:tav>
                                        <p:tav tm="100000">
                                          <p:val>
                                            <p:strVal val="#ppt_y"/>
                                          </p:val>
                                        </p:tav>
                                      </p:tavLst>
                                    </p:anim>
                                  </p:childTnLst>
                                </p:cTn>
                              </p:par>
                              <p:par>
                                <p:cTn id="70" presetID="2" presetClass="entr" presetSubtype="2" fill="hold" grpId="0" nodeType="withEffect">
                                  <p:stCondLst>
                                    <p:cond delay="0"/>
                                  </p:stCondLst>
                                  <p:childTnLst>
                                    <p:set>
                                      <p:cBhvr>
                                        <p:cTn id="71" dur="1" fill="hold">
                                          <p:stCondLst>
                                            <p:cond delay="0"/>
                                          </p:stCondLst>
                                        </p:cTn>
                                        <p:tgtEl>
                                          <p:spTgt spid="52"/>
                                        </p:tgtEl>
                                        <p:attrNameLst>
                                          <p:attrName>style.visibility</p:attrName>
                                        </p:attrNameLst>
                                      </p:cBhvr>
                                      <p:to>
                                        <p:strVal val="visible"/>
                                      </p:to>
                                    </p:set>
                                    <p:anim calcmode="lin" valueType="num">
                                      <p:cBhvr additive="base">
                                        <p:cTn id="72" dur="500" fill="hold"/>
                                        <p:tgtEl>
                                          <p:spTgt spid="52"/>
                                        </p:tgtEl>
                                        <p:attrNameLst>
                                          <p:attrName>ppt_x</p:attrName>
                                        </p:attrNameLst>
                                      </p:cBhvr>
                                      <p:tavLst>
                                        <p:tav tm="0">
                                          <p:val>
                                            <p:strVal val="1+#ppt_w/2"/>
                                          </p:val>
                                        </p:tav>
                                        <p:tav tm="100000">
                                          <p:val>
                                            <p:strVal val="#ppt_x"/>
                                          </p:val>
                                        </p:tav>
                                      </p:tavLst>
                                    </p:anim>
                                    <p:anim calcmode="lin" valueType="num">
                                      <p:cBhvr additive="base">
                                        <p:cTn id="73" dur="500" fill="hold"/>
                                        <p:tgtEl>
                                          <p:spTgt spid="52"/>
                                        </p:tgtEl>
                                        <p:attrNameLst>
                                          <p:attrName>ppt_y</p:attrName>
                                        </p:attrNameLst>
                                      </p:cBhvr>
                                      <p:tavLst>
                                        <p:tav tm="0">
                                          <p:val>
                                            <p:strVal val="#ppt_y"/>
                                          </p:val>
                                        </p:tav>
                                        <p:tav tm="100000">
                                          <p:val>
                                            <p:strVal val="#ppt_y"/>
                                          </p:val>
                                        </p:tav>
                                      </p:tavLst>
                                    </p:anim>
                                  </p:childTnLst>
                                </p:cTn>
                              </p:par>
                              <p:par>
                                <p:cTn id="74" presetID="2" presetClass="entr" presetSubtype="2" fill="hold" grpId="0" nodeType="withEffect">
                                  <p:stCondLst>
                                    <p:cond delay="0"/>
                                  </p:stCondLst>
                                  <p:childTnLst>
                                    <p:set>
                                      <p:cBhvr>
                                        <p:cTn id="75" dur="1" fill="hold">
                                          <p:stCondLst>
                                            <p:cond delay="0"/>
                                          </p:stCondLst>
                                        </p:cTn>
                                        <p:tgtEl>
                                          <p:spTgt spid="53"/>
                                        </p:tgtEl>
                                        <p:attrNameLst>
                                          <p:attrName>style.visibility</p:attrName>
                                        </p:attrNameLst>
                                      </p:cBhvr>
                                      <p:to>
                                        <p:strVal val="visible"/>
                                      </p:to>
                                    </p:set>
                                    <p:anim calcmode="lin" valueType="num">
                                      <p:cBhvr additive="base">
                                        <p:cTn id="76" dur="500" fill="hold"/>
                                        <p:tgtEl>
                                          <p:spTgt spid="53"/>
                                        </p:tgtEl>
                                        <p:attrNameLst>
                                          <p:attrName>ppt_x</p:attrName>
                                        </p:attrNameLst>
                                      </p:cBhvr>
                                      <p:tavLst>
                                        <p:tav tm="0">
                                          <p:val>
                                            <p:strVal val="1+#ppt_w/2"/>
                                          </p:val>
                                        </p:tav>
                                        <p:tav tm="100000">
                                          <p:val>
                                            <p:strVal val="#ppt_x"/>
                                          </p:val>
                                        </p:tav>
                                      </p:tavLst>
                                    </p:anim>
                                    <p:anim calcmode="lin" valueType="num">
                                      <p:cBhvr additive="base">
                                        <p:cTn id="77" dur="5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6" grpId="0"/>
      <p:bldP spid="47" grpId="0"/>
      <p:bldP spid="48" grpId="0"/>
      <p:bldP spid="49" grpId="0"/>
      <p:bldP spid="50" grpId="0"/>
      <p:bldP spid="51" grpId="0"/>
      <p:bldP spid="52" grpId="0"/>
      <p:bldP spid="53" grpId="0"/>
      <p:bldP spid="5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形状 11"/>
          <p:cNvSpPr/>
          <p:nvPr/>
        </p:nvSpPr>
        <p:spPr>
          <a:xfrm flipH="1" flipV="1">
            <a:off x="-1" y="0"/>
            <a:ext cx="5835316" cy="6858000"/>
          </a:xfrm>
          <a:custGeom>
            <a:avLst/>
            <a:gdLst>
              <a:gd name="connsiteX0" fmla="*/ 1390188 w 5309163"/>
              <a:gd name="connsiteY0" fmla="*/ 0 h 6858000"/>
              <a:gd name="connsiteX1" fmla="*/ 5309163 w 5309163"/>
              <a:gd name="connsiteY1" fmla="*/ 0 h 6858000"/>
              <a:gd name="connsiteX2" fmla="*/ 5309163 w 5309163"/>
              <a:gd name="connsiteY2" fmla="*/ 6858000 h 6858000"/>
              <a:gd name="connsiteX3" fmla="*/ 0 w 5309163"/>
              <a:gd name="connsiteY3" fmla="*/ 6858000 h 6858000"/>
              <a:gd name="connsiteX4" fmla="*/ 1390188 w 530916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9163" h="6858000">
                <a:moveTo>
                  <a:pt x="1390188" y="0"/>
                </a:moveTo>
                <a:lnTo>
                  <a:pt x="5309163" y="0"/>
                </a:lnTo>
                <a:lnTo>
                  <a:pt x="5309163" y="6858000"/>
                </a:lnTo>
                <a:lnTo>
                  <a:pt x="0" y="6858000"/>
                </a:lnTo>
                <a:lnTo>
                  <a:pt x="1390188" y="0"/>
                </a:lnTo>
                <a:close/>
              </a:path>
            </a:pathLst>
          </a:custGeom>
          <a:solidFill>
            <a:srgbClr val="031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33" name="文本框 9"/>
          <p:cNvSpPr txBox="1"/>
          <p:nvPr/>
        </p:nvSpPr>
        <p:spPr>
          <a:xfrm>
            <a:off x="7005610" y="2236322"/>
            <a:ext cx="3450075" cy="175432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5400" b="1" dirty="0">
                <a:solidFill>
                  <a:srgbClr val="031F37"/>
                </a:solidFill>
                <a:ea typeface="微软雅黑" panose="020B0503020204020204" pitchFamily="34" charset="-122"/>
                <a:cs typeface="Arial" panose="020B0604020202020204" pitchFamily="34" charset="0"/>
              </a:rPr>
              <a:t>明年工作目标计划</a:t>
            </a:r>
            <a:endParaRPr lang="zh-CN" altLang="en-US" sz="5400" b="1" dirty="0">
              <a:solidFill>
                <a:srgbClr val="031F37"/>
              </a:solidFill>
              <a:ea typeface="微软雅黑" panose="020B0503020204020204" pitchFamily="34" charset="-122"/>
              <a:cs typeface="Arial" panose="020B0604020202020204" pitchFamily="34" charset="0"/>
            </a:endParaRPr>
          </a:p>
        </p:txBody>
      </p:sp>
      <p:cxnSp>
        <p:nvCxnSpPr>
          <p:cNvPr id="34" name="直接连接符 33"/>
          <p:cNvCxnSpPr/>
          <p:nvPr/>
        </p:nvCxnSpPr>
        <p:spPr>
          <a:xfrm>
            <a:off x="6776767" y="4142219"/>
            <a:ext cx="4106603" cy="0"/>
          </a:xfrm>
          <a:prstGeom prst="line">
            <a:avLst/>
          </a:prstGeom>
          <a:ln>
            <a:solidFill>
              <a:srgbClr val="031F37"/>
            </a:solidFill>
          </a:ln>
        </p:spPr>
        <p:style>
          <a:lnRef idx="1">
            <a:schemeClr val="accent1"/>
          </a:lnRef>
          <a:fillRef idx="0">
            <a:schemeClr val="accent1"/>
          </a:fillRef>
          <a:effectRef idx="0">
            <a:schemeClr val="accent1"/>
          </a:effectRef>
          <a:fontRef idx="minor">
            <a:schemeClr val="tx1"/>
          </a:fontRef>
        </p:style>
      </p:cxnSp>
      <p:sp>
        <p:nvSpPr>
          <p:cNvPr id="36" name="文本框 12"/>
          <p:cNvSpPr txBox="1"/>
          <p:nvPr/>
        </p:nvSpPr>
        <p:spPr>
          <a:xfrm>
            <a:off x="7384721" y="4293791"/>
            <a:ext cx="3197180"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Clr>
                <a:srgbClr val="FFC000"/>
              </a:buClr>
              <a:buFont typeface="Wingdings" panose="05000000000000000000" pitchFamily="2" charset="2"/>
              <a:buChar char="u"/>
            </a:pPr>
            <a:r>
              <a:rPr lang="zh-CN" altLang="en-US" sz="2000" dirty="0">
                <a:solidFill>
                  <a:srgbClr val="031F37"/>
                </a:solidFill>
                <a:ea typeface="微软雅黑" panose="020B0503020204020204" pitchFamily="34" charset="-122"/>
                <a:cs typeface="Arial" panose="020B0604020202020204" pitchFamily="34" charset="0"/>
              </a:rPr>
              <a:t>输入您的文本内容</a:t>
            </a:r>
            <a:endParaRPr lang="zh-CN" altLang="en-US" sz="2000" dirty="0">
              <a:solidFill>
                <a:srgbClr val="031F37"/>
              </a:solidFill>
              <a:ea typeface="微软雅黑" panose="020B0503020204020204" pitchFamily="34" charset="-122"/>
              <a:cs typeface="Arial" panose="020B0604020202020204" pitchFamily="34" charset="0"/>
            </a:endParaRPr>
          </a:p>
        </p:txBody>
      </p:sp>
      <p:sp>
        <p:nvSpPr>
          <p:cNvPr id="37" name="文本框 13"/>
          <p:cNvSpPr txBox="1"/>
          <p:nvPr/>
        </p:nvSpPr>
        <p:spPr>
          <a:xfrm>
            <a:off x="7384721" y="4693901"/>
            <a:ext cx="3197180"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Clr>
                <a:srgbClr val="FFC000"/>
              </a:buClr>
              <a:buFont typeface="Wingdings" panose="05000000000000000000" pitchFamily="2" charset="2"/>
              <a:buChar char="u"/>
            </a:pPr>
            <a:r>
              <a:rPr lang="zh-CN" altLang="en-US" sz="2000" dirty="0">
                <a:solidFill>
                  <a:srgbClr val="031F37"/>
                </a:solidFill>
                <a:ea typeface="微软雅黑" panose="020B0503020204020204" pitchFamily="34" charset="-122"/>
                <a:cs typeface="Arial" panose="020B0604020202020204" pitchFamily="34" charset="0"/>
              </a:rPr>
              <a:t>输入您的文本内容</a:t>
            </a:r>
            <a:endParaRPr lang="zh-CN" altLang="en-US" sz="2000" dirty="0">
              <a:solidFill>
                <a:srgbClr val="031F37"/>
              </a:solidFill>
              <a:ea typeface="微软雅黑" panose="020B0503020204020204" pitchFamily="34" charset="-122"/>
              <a:cs typeface="Arial" panose="020B0604020202020204" pitchFamily="34" charset="0"/>
            </a:endParaRPr>
          </a:p>
        </p:txBody>
      </p:sp>
      <p:grpSp>
        <p:nvGrpSpPr>
          <p:cNvPr id="10" name="组合 9"/>
          <p:cNvGrpSpPr/>
          <p:nvPr/>
        </p:nvGrpSpPr>
        <p:grpSpPr>
          <a:xfrm>
            <a:off x="4018698" y="2602094"/>
            <a:ext cx="2335386" cy="1540125"/>
            <a:chOff x="5933618" y="1627849"/>
            <a:chExt cx="3951926" cy="2606191"/>
          </a:xfrm>
        </p:grpSpPr>
        <p:sp>
          <p:nvSpPr>
            <p:cNvPr id="11" name="等腰三角形 10"/>
            <p:cNvSpPr/>
            <p:nvPr/>
          </p:nvSpPr>
          <p:spPr>
            <a:xfrm rot="19622149">
              <a:off x="6576686" y="2607155"/>
              <a:ext cx="3117167" cy="1626885"/>
            </a:xfrm>
            <a:prstGeom prst="triangle">
              <a:avLst>
                <a:gd name="adj" fmla="val 50438"/>
              </a:avLst>
            </a:prstGeom>
            <a:solidFill>
              <a:srgbClr val="D6AD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b="1">
                <a:solidFill>
                  <a:srgbClr val="031F37"/>
                </a:solidFill>
                <a:latin typeface="微软雅黑" panose="020B0503020204020204" pitchFamily="34" charset="-122"/>
                <a:ea typeface="微软雅黑" panose="020B0503020204020204" pitchFamily="34" charset="-122"/>
              </a:endParaRPr>
            </a:p>
          </p:txBody>
        </p:sp>
        <p:sp>
          <p:nvSpPr>
            <p:cNvPr id="13" name="任意多边形: 形状 12"/>
            <p:cNvSpPr/>
            <p:nvPr/>
          </p:nvSpPr>
          <p:spPr>
            <a:xfrm>
              <a:off x="5933618" y="1627849"/>
              <a:ext cx="3951926" cy="1627188"/>
            </a:xfrm>
            <a:custGeom>
              <a:avLst/>
              <a:gdLst>
                <a:gd name="connsiteX0" fmla="*/ 750491 w 7927058"/>
                <a:gd name="connsiteY0" fmla="*/ 0 h 1500982"/>
                <a:gd name="connsiteX1" fmla="*/ 2547079 w 7927058"/>
                <a:gd name="connsiteY1" fmla="*/ 0 h 1500982"/>
                <a:gd name="connsiteX2" fmla="*/ 6130470 w 7927058"/>
                <a:gd name="connsiteY2" fmla="*/ 0 h 1500982"/>
                <a:gd name="connsiteX3" fmla="*/ 7927058 w 7927058"/>
                <a:gd name="connsiteY3" fmla="*/ 0 h 1500982"/>
                <a:gd name="connsiteX4" fmla="*/ 7927058 w 7927058"/>
                <a:gd name="connsiteY4" fmla="*/ 1500982 h 1500982"/>
                <a:gd name="connsiteX5" fmla="*/ 6130470 w 7927058"/>
                <a:gd name="connsiteY5" fmla="*/ 1500982 h 1500982"/>
                <a:gd name="connsiteX6" fmla="*/ 6130470 w 7927058"/>
                <a:gd name="connsiteY6" fmla="*/ 1500982 h 1500982"/>
                <a:gd name="connsiteX7" fmla="*/ 750491 w 7927058"/>
                <a:gd name="connsiteY7" fmla="*/ 1500981 h 1500982"/>
                <a:gd name="connsiteX8" fmla="*/ 3875 w 7927058"/>
                <a:gd name="connsiteY8" fmla="*/ 827223 h 1500982"/>
                <a:gd name="connsiteX9" fmla="*/ 0 w 7927058"/>
                <a:gd name="connsiteY9" fmla="*/ 750491 h 1500982"/>
                <a:gd name="connsiteX10" fmla="*/ 3875 w 7927058"/>
                <a:gd name="connsiteY10" fmla="*/ 673758 h 1500982"/>
                <a:gd name="connsiteX11" fmla="*/ 750491 w 7927058"/>
                <a:gd name="connsiteY11" fmla="*/ 0 h 150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7058" h="1500982">
                  <a:moveTo>
                    <a:pt x="750491" y="0"/>
                  </a:moveTo>
                  <a:lnTo>
                    <a:pt x="2547079" y="0"/>
                  </a:lnTo>
                  <a:lnTo>
                    <a:pt x="6130470" y="0"/>
                  </a:lnTo>
                  <a:lnTo>
                    <a:pt x="7927058" y="0"/>
                  </a:lnTo>
                  <a:lnTo>
                    <a:pt x="7927058" y="1500982"/>
                  </a:lnTo>
                  <a:lnTo>
                    <a:pt x="6130470" y="1500982"/>
                  </a:lnTo>
                  <a:lnTo>
                    <a:pt x="6130470" y="1500982"/>
                  </a:lnTo>
                  <a:lnTo>
                    <a:pt x="750491" y="1500981"/>
                  </a:lnTo>
                  <a:cubicBezTo>
                    <a:pt x="361911" y="1500981"/>
                    <a:pt x="42307" y="1205663"/>
                    <a:pt x="3875" y="827223"/>
                  </a:cubicBezTo>
                  <a:lnTo>
                    <a:pt x="0" y="750491"/>
                  </a:lnTo>
                  <a:lnTo>
                    <a:pt x="3875" y="673758"/>
                  </a:lnTo>
                  <a:cubicBezTo>
                    <a:pt x="42307" y="295318"/>
                    <a:pt x="361911" y="0"/>
                    <a:pt x="750491" y="0"/>
                  </a:cubicBezTo>
                  <a:close/>
                </a:path>
              </a:pathLst>
            </a:custGeom>
            <a:solidFill>
              <a:srgbClr val="FFCC00"/>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dirty="0">
                  <a:solidFill>
                    <a:srgbClr val="031F37"/>
                  </a:solidFill>
                  <a:latin typeface="微软雅黑" panose="020B0503020204020204" pitchFamily="34" charset="-122"/>
                  <a:ea typeface="微软雅黑" panose="020B0503020204020204" pitchFamily="34" charset="-122"/>
                </a:rPr>
                <a:t>05</a:t>
              </a:r>
              <a:endParaRPr lang="zh-CN" altLang="en-US" sz="5400" b="1" dirty="0">
                <a:solidFill>
                  <a:srgbClr val="031F37"/>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left)">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1000"/>
                                        <p:tgtEl>
                                          <p:spTgt spid="37"/>
                                        </p:tgtEl>
                                      </p:cBhvr>
                                    </p:animEffect>
                                    <p:anim calcmode="lin" valueType="num">
                                      <p:cBhvr>
                                        <p:cTn id="30" dur="1000" fill="hold"/>
                                        <p:tgtEl>
                                          <p:spTgt spid="37"/>
                                        </p:tgtEl>
                                        <p:attrNameLst>
                                          <p:attrName>ppt_x</p:attrName>
                                        </p:attrNameLst>
                                      </p:cBhvr>
                                      <p:tavLst>
                                        <p:tav tm="0">
                                          <p:val>
                                            <p:strVal val="#ppt_x"/>
                                          </p:val>
                                        </p:tav>
                                        <p:tav tm="100000">
                                          <p:val>
                                            <p:strVal val="#ppt_x"/>
                                          </p:val>
                                        </p:tav>
                                      </p:tavLst>
                                    </p:anim>
                                    <p:anim calcmode="lin" valueType="num">
                                      <p:cBhvr>
                                        <p:cTn id="31" dur="1000" fill="hold"/>
                                        <p:tgtEl>
                                          <p:spTgt spid="3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anim calcmode="lin" valueType="num">
                                      <p:cBhvr>
                                        <p:cTn id="35" dur="1000" fill="hold"/>
                                        <p:tgtEl>
                                          <p:spTgt spid="36"/>
                                        </p:tgtEl>
                                        <p:attrNameLst>
                                          <p:attrName>ppt_x</p:attrName>
                                        </p:attrNameLst>
                                      </p:cBhvr>
                                      <p:tavLst>
                                        <p:tav tm="0">
                                          <p:val>
                                            <p:strVal val="#ppt_x"/>
                                          </p:val>
                                        </p:tav>
                                        <p:tav tm="100000">
                                          <p:val>
                                            <p:strVal val="#ppt_x"/>
                                          </p:val>
                                        </p:tav>
                                      </p:tavLst>
                                    </p:anim>
                                    <p:anim calcmode="lin" valueType="num">
                                      <p:cBhvr>
                                        <p:cTn id="3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3" grpId="0"/>
      <p:bldP spid="36" grpId="0"/>
      <p:bldP spid="3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43649" y="595771"/>
            <a:ext cx="10806667" cy="340502"/>
            <a:chOff x="743649" y="595771"/>
            <a:chExt cx="10806667" cy="340502"/>
          </a:xfrm>
          <a:solidFill>
            <a:srgbClr val="031F37"/>
          </a:solidFill>
        </p:grpSpPr>
        <p:cxnSp>
          <p:nvCxnSpPr>
            <p:cNvPr id="6" name="直接连接符 5"/>
            <p:cNvCxnSpPr/>
            <p:nvPr/>
          </p:nvCxnSpPr>
          <p:spPr>
            <a:xfrm>
              <a:off x="1388968" y="936273"/>
              <a:ext cx="10161348" cy="0"/>
            </a:xfrm>
            <a:prstGeom prst="line">
              <a:avLst/>
            </a:prstGeom>
            <a:grpFill/>
            <a:ln>
              <a:solidFill>
                <a:srgbClr val="031F37"/>
              </a:solidFill>
            </a:ln>
          </p:spPr>
          <p:style>
            <a:lnRef idx="1">
              <a:schemeClr val="accent1"/>
            </a:lnRef>
            <a:fillRef idx="0">
              <a:schemeClr val="accent1"/>
            </a:fillRef>
            <a:effectRef idx="0">
              <a:schemeClr val="accent1"/>
            </a:effectRef>
            <a:fontRef idx="minor">
              <a:schemeClr val="tx1"/>
            </a:fontRef>
          </p:style>
        </p:cxnSp>
        <p:grpSp>
          <p:nvGrpSpPr>
            <p:cNvPr id="7" name="Group 7"/>
            <p:cNvGrpSpPr/>
            <p:nvPr/>
          </p:nvGrpSpPr>
          <p:grpSpPr bwMode="auto">
            <a:xfrm>
              <a:off x="743649" y="595771"/>
              <a:ext cx="645319" cy="340502"/>
              <a:chOff x="0" y="0"/>
              <a:chExt cx="1041399" cy="549275"/>
            </a:xfrm>
            <a:grpFill/>
          </p:grpSpPr>
          <p:sp>
            <p:nvSpPr>
              <p:cNvPr id="8" name="Freeform 16"/>
              <p:cNvSpPr/>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sp>
            <p:nvSpPr>
              <p:cNvPr id="9" name="Freeform 17"/>
              <p:cNvSpPr/>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rgbClr val="031F37"/>
                  </a:solidFill>
                  <a:ea typeface="微软雅黑" panose="020B0503020204020204" pitchFamily="34" charset="-122"/>
                </a:endParaRPr>
              </a:p>
            </p:txBody>
          </p:sp>
          <p:sp>
            <p:nvSpPr>
              <p:cNvPr id="10" name="Freeform 18"/>
              <p:cNvSpPr/>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grpSp>
      </p:grpSp>
      <p:sp>
        <p:nvSpPr>
          <p:cNvPr id="13" name="矩形 12"/>
          <p:cNvSpPr/>
          <p:nvPr/>
        </p:nvSpPr>
        <p:spPr>
          <a:xfrm rot="10800000" flipV="1">
            <a:off x="1586695" y="436136"/>
            <a:ext cx="3213905" cy="500137"/>
          </a:xfrm>
          <a:prstGeom prst="rect">
            <a:avLst/>
          </a:prstGeom>
          <a:ln w="15875">
            <a:noFill/>
          </a:ln>
        </p:spPr>
        <p:txBody>
          <a:bodyPr wrap="square" lIns="68580" tIns="34290" rIns="68580" bIns="3429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dirty="0">
                <a:solidFill>
                  <a:srgbClr val="031F37"/>
                </a:solidFill>
                <a:ea typeface="微软雅黑" panose="020B0503020204020204" pitchFamily="34" charset="-122"/>
                <a:cs typeface="+mn-ea"/>
              </a:rPr>
              <a:t>明年工作目标计划</a:t>
            </a:r>
            <a:endParaRPr lang="en-GB" altLang="zh-CN" sz="2800" b="1" dirty="0">
              <a:solidFill>
                <a:srgbClr val="031F37"/>
              </a:solidFill>
              <a:ea typeface="微软雅黑" panose="020B0503020204020204" pitchFamily="34" charset="-122"/>
              <a:cs typeface="+mn-ea"/>
            </a:endParaRPr>
          </a:p>
        </p:txBody>
      </p:sp>
      <p:graphicFrame>
        <p:nvGraphicFramePr>
          <p:cNvPr id="31" name="Chart 51"/>
          <p:cNvGraphicFramePr/>
          <p:nvPr/>
        </p:nvGraphicFramePr>
        <p:xfrm>
          <a:off x="6045149" y="3952114"/>
          <a:ext cx="2389157" cy="1717150"/>
        </p:xfrm>
        <a:graphic>
          <a:graphicData uri="http://schemas.openxmlformats.org/drawingml/2006/chart">
            <c:chart xmlns:c="http://schemas.openxmlformats.org/drawingml/2006/chart" xmlns:r="http://schemas.openxmlformats.org/officeDocument/2006/relationships" r:id="rId1"/>
          </a:graphicData>
        </a:graphic>
      </p:graphicFrame>
      <p:sp>
        <p:nvSpPr>
          <p:cNvPr id="32" name="Rectangle 52"/>
          <p:cNvSpPr/>
          <p:nvPr/>
        </p:nvSpPr>
        <p:spPr>
          <a:xfrm>
            <a:off x="6528461" y="5624421"/>
            <a:ext cx="1415058" cy="5847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rgbClr val="031F37"/>
                </a:solidFill>
                <a:ea typeface="微软雅黑" panose="020B0503020204020204" pitchFamily="34" charset="-122"/>
                <a:cs typeface="+mn-ea"/>
              </a:rPr>
              <a:t>Subtitle Here</a:t>
            </a:r>
            <a:endParaRPr lang="en-US" sz="1600" b="1" dirty="0">
              <a:solidFill>
                <a:srgbClr val="031F37"/>
              </a:solidFill>
              <a:ea typeface="微软雅黑" panose="020B0503020204020204" pitchFamily="34" charset="-122"/>
              <a:cs typeface="+mn-ea"/>
            </a:endParaRPr>
          </a:p>
        </p:txBody>
      </p:sp>
      <p:graphicFrame>
        <p:nvGraphicFramePr>
          <p:cNvPr id="33" name="Chart 53"/>
          <p:cNvGraphicFramePr/>
          <p:nvPr/>
        </p:nvGraphicFramePr>
        <p:xfrm>
          <a:off x="8276731" y="3922218"/>
          <a:ext cx="2389157" cy="1717150"/>
        </p:xfrm>
        <a:graphic>
          <a:graphicData uri="http://schemas.openxmlformats.org/drawingml/2006/chart">
            <c:chart xmlns:c="http://schemas.openxmlformats.org/drawingml/2006/chart" xmlns:r="http://schemas.openxmlformats.org/officeDocument/2006/relationships" r:id="rId2"/>
          </a:graphicData>
        </a:graphic>
      </p:graphicFrame>
      <p:sp>
        <p:nvSpPr>
          <p:cNvPr id="34" name="Rectangle 54"/>
          <p:cNvSpPr/>
          <p:nvPr/>
        </p:nvSpPr>
        <p:spPr>
          <a:xfrm>
            <a:off x="8760666" y="5594525"/>
            <a:ext cx="1415058" cy="5847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rgbClr val="031F37"/>
                </a:solidFill>
                <a:ea typeface="微软雅黑" panose="020B0503020204020204" pitchFamily="34" charset="-122"/>
                <a:cs typeface="+mn-ea"/>
              </a:rPr>
              <a:t>Subtitle Here</a:t>
            </a:r>
            <a:endParaRPr lang="en-US" sz="1600" b="1" dirty="0">
              <a:solidFill>
                <a:srgbClr val="031F37"/>
              </a:solidFill>
              <a:ea typeface="微软雅黑" panose="020B0503020204020204" pitchFamily="34" charset="-122"/>
              <a:cs typeface="+mn-ea"/>
            </a:endParaRPr>
          </a:p>
        </p:txBody>
      </p:sp>
      <p:sp>
        <p:nvSpPr>
          <p:cNvPr id="35" name="TextBox 55"/>
          <p:cNvSpPr txBox="1"/>
          <p:nvPr/>
        </p:nvSpPr>
        <p:spPr>
          <a:xfrm>
            <a:off x="6495452" y="4582421"/>
            <a:ext cx="1507237" cy="46027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rgbClr val="031F37"/>
                </a:solidFill>
                <a:ea typeface="微软雅黑" panose="020B0503020204020204" pitchFamily="34" charset="-122"/>
                <a:cs typeface="+mn-ea"/>
              </a:rPr>
              <a:t>4.6%</a:t>
            </a:r>
            <a:endParaRPr lang="en-US" sz="2400" b="1" dirty="0">
              <a:solidFill>
                <a:srgbClr val="031F37"/>
              </a:solidFill>
              <a:ea typeface="微软雅黑" panose="020B0503020204020204" pitchFamily="34" charset="-122"/>
              <a:cs typeface="+mn-ea"/>
            </a:endParaRPr>
          </a:p>
        </p:txBody>
      </p:sp>
      <p:sp>
        <p:nvSpPr>
          <p:cNvPr id="36" name="TextBox 56"/>
          <p:cNvSpPr txBox="1"/>
          <p:nvPr/>
        </p:nvSpPr>
        <p:spPr>
          <a:xfrm>
            <a:off x="8708349" y="4556262"/>
            <a:ext cx="1507237" cy="46027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rgbClr val="031F37"/>
                </a:solidFill>
                <a:ea typeface="微软雅黑" panose="020B0503020204020204" pitchFamily="34" charset="-122"/>
                <a:cs typeface="+mn-ea"/>
              </a:rPr>
              <a:t>4.6%</a:t>
            </a:r>
            <a:endParaRPr lang="en-US" sz="2400" b="1" dirty="0">
              <a:solidFill>
                <a:srgbClr val="031F37"/>
              </a:solidFill>
              <a:ea typeface="微软雅黑" panose="020B0503020204020204" pitchFamily="34" charset="-122"/>
              <a:cs typeface="+mn-ea"/>
            </a:endParaRPr>
          </a:p>
        </p:txBody>
      </p:sp>
      <p:sp>
        <p:nvSpPr>
          <p:cNvPr id="37" name="TextBox 7"/>
          <p:cNvSpPr txBox="1"/>
          <p:nvPr/>
        </p:nvSpPr>
        <p:spPr>
          <a:xfrm>
            <a:off x="6495452" y="1898634"/>
            <a:ext cx="3401247" cy="52193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800" b="1" dirty="0">
                <a:solidFill>
                  <a:srgbClr val="031F37"/>
                </a:solidFill>
                <a:ea typeface="微软雅黑" panose="020B0503020204020204" pitchFamily="34" charset="-122"/>
                <a:cs typeface="+mn-ea"/>
              </a:rPr>
              <a:t>添加页面标题内容</a:t>
            </a:r>
            <a:endParaRPr lang="zh-CN" altLang="en-US" sz="2800" b="1" dirty="0">
              <a:solidFill>
                <a:srgbClr val="031F37"/>
              </a:solidFill>
              <a:ea typeface="微软雅黑" panose="020B0503020204020204" pitchFamily="34" charset="-122"/>
              <a:cs typeface="+mn-ea"/>
            </a:endParaRPr>
          </a:p>
        </p:txBody>
      </p:sp>
      <p:sp>
        <p:nvSpPr>
          <p:cNvPr id="38" name="TextBox 24"/>
          <p:cNvSpPr txBox="1"/>
          <p:nvPr/>
        </p:nvSpPr>
        <p:spPr>
          <a:xfrm>
            <a:off x="6495452" y="2467820"/>
            <a:ext cx="3878954" cy="1115494"/>
          </a:xfrm>
          <a:prstGeom prst="rect">
            <a:avLst/>
          </a:prstGeom>
          <a:noFill/>
        </p:spPr>
        <p:txBody>
          <a:bodyPr wrap="square" lIns="91423" tIns="45712" rIns="91423" bIns="45712"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7930" rtl="0" eaLnBrk="1" fontAlgn="auto" latinLnBrk="0" hangingPunct="1">
              <a:lnSpc>
                <a:spcPts val="2000"/>
              </a:lnSpc>
              <a:spcBef>
                <a:spcPts val="0"/>
              </a:spcBef>
              <a:spcAft>
                <a:spcPts val="0"/>
              </a:spcAft>
              <a:buClrTx/>
              <a:buSzTx/>
              <a:buFontTx/>
              <a:buNone/>
              <a:defRPr/>
            </a:pPr>
            <a:r>
              <a:rPr lang="zh-CN" altLang="en-US" sz="1200" dirty="0">
                <a:solidFill>
                  <a:srgbClr val="031F37"/>
                </a:solidFill>
                <a:ea typeface="微软雅黑" panose="020B0503020204020204" pitchFamily="34" charset="-122"/>
                <a:cs typeface="+mn-ea"/>
              </a:rPr>
              <a:t>请在此处添加具体内容，文字尽量言简意赅，简单说明即可，不必过于繁琐，注意板面美观度。请在此处添加具体内容，文字尽量言简意赅，简单说明即可，不必过于繁琐，注意板面美观度。</a:t>
            </a:r>
            <a:endParaRPr kumimoji="0" lang="zh-CN" altLang="en-US" sz="1200" b="0" i="0" u="none" strike="noStrike" kern="1200" cap="none" spc="0" normalizeH="0" baseline="0" noProof="0" dirty="0">
              <a:ln>
                <a:noFill/>
              </a:ln>
              <a:solidFill>
                <a:srgbClr val="031F37"/>
              </a:solidFill>
              <a:effectLst/>
              <a:uLnTx/>
              <a:uFillTx/>
              <a:ea typeface="微软雅黑" panose="020B0503020204020204" pitchFamily="34" charset="-122"/>
              <a:cs typeface="+mn-ea"/>
            </a:endParaRPr>
          </a:p>
        </p:txBody>
      </p:sp>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7195" y="1898634"/>
            <a:ext cx="3551848" cy="24129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2" name="TextBox 24"/>
          <p:cNvSpPr txBox="1"/>
          <p:nvPr/>
        </p:nvSpPr>
        <p:spPr>
          <a:xfrm>
            <a:off x="1677195" y="4667493"/>
            <a:ext cx="3789727" cy="1115494"/>
          </a:xfrm>
          <a:prstGeom prst="rect">
            <a:avLst/>
          </a:prstGeom>
          <a:noFill/>
        </p:spPr>
        <p:txBody>
          <a:bodyPr wrap="square" lIns="91423" tIns="45712" rIns="91423" bIns="45712"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7930" rtl="0" eaLnBrk="1" fontAlgn="auto" latinLnBrk="0" hangingPunct="1">
              <a:lnSpc>
                <a:spcPts val="2000"/>
              </a:lnSpc>
              <a:spcBef>
                <a:spcPts val="0"/>
              </a:spcBef>
              <a:spcAft>
                <a:spcPts val="0"/>
              </a:spcAft>
              <a:buClrTx/>
              <a:buSzTx/>
              <a:buFontTx/>
              <a:buNone/>
              <a:defRPr/>
            </a:pPr>
            <a:r>
              <a:rPr lang="zh-CN" altLang="en-US" sz="1200" dirty="0">
                <a:solidFill>
                  <a:srgbClr val="031F37"/>
                </a:solidFill>
                <a:ea typeface="微软雅黑" panose="020B0503020204020204" pitchFamily="34" charset="-122"/>
                <a:cs typeface="+mn-ea"/>
              </a:rPr>
              <a:t>请在此处添加具体内容，文字尽量言简意赅，简单说明即可，不必过于繁琐，注意板面美观度。请在此处添加具体内容，文字尽量言简意赅，简单说明即可，不必过于繁琐，注意板面美观度。</a:t>
            </a:r>
            <a:endParaRPr kumimoji="0" lang="zh-CN" altLang="en-US" sz="1200" b="0" i="0" u="none" strike="noStrike" kern="1200" cap="none" spc="0" normalizeH="0" baseline="0" noProof="0" dirty="0">
              <a:ln>
                <a:noFill/>
              </a:ln>
              <a:solidFill>
                <a:srgbClr val="031F37"/>
              </a:solidFill>
              <a:effectLst/>
              <a:uLnTx/>
              <a:uFillTx/>
              <a:ea typeface="微软雅黑" panose="020B0503020204020204" pitchFamily="34" charset="-122"/>
              <a:cs typeface="+mn-ea"/>
            </a:endParaRPr>
          </a:p>
        </p:txBody>
      </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p:cTn id="19" dur="500" fill="hold"/>
                                        <p:tgtEl>
                                          <p:spTgt spid="40"/>
                                        </p:tgtEl>
                                        <p:attrNameLst>
                                          <p:attrName>ppt_w</p:attrName>
                                        </p:attrNameLst>
                                      </p:cBhvr>
                                      <p:tavLst>
                                        <p:tav tm="0">
                                          <p:val>
                                            <p:fltVal val="0"/>
                                          </p:val>
                                        </p:tav>
                                        <p:tav tm="100000">
                                          <p:val>
                                            <p:strVal val="#ppt_w"/>
                                          </p:val>
                                        </p:tav>
                                      </p:tavLst>
                                    </p:anim>
                                    <p:anim calcmode="lin" valueType="num">
                                      <p:cBhvr>
                                        <p:cTn id="20" dur="500" fill="hold"/>
                                        <p:tgtEl>
                                          <p:spTgt spid="40"/>
                                        </p:tgtEl>
                                        <p:attrNameLst>
                                          <p:attrName>ppt_h</p:attrName>
                                        </p:attrNameLst>
                                      </p:cBhvr>
                                      <p:tavLst>
                                        <p:tav tm="0">
                                          <p:val>
                                            <p:fltVal val="0"/>
                                          </p:val>
                                        </p:tav>
                                        <p:tav tm="100000">
                                          <p:val>
                                            <p:strVal val="#ppt_h"/>
                                          </p:val>
                                        </p:tav>
                                      </p:tavLst>
                                    </p:anim>
                                    <p:animEffect transition="in" filter="fade">
                                      <p:cBhvr>
                                        <p:cTn id="21" dur="500"/>
                                        <p:tgtEl>
                                          <p:spTgt spid="40"/>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2"/>
                                        </p:tgtEl>
                                        <p:attrNameLst>
                                          <p:attrName>style.visibility</p:attrName>
                                        </p:attrNameLst>
                                      </p:cBhvr>
                                      <p:to>
                                        <p:strVal val="visible"/>
                                      </p:to>
                                    </p:set>
                                    <p:anim calcmode="lin" valueType="num">
                                      <p:cBhvr additive="base">
                                        <p:cTn id="26" dur="500" fill="hold"/>
                                        <p:tgtEl>
                                          <p:spTgt spid="42"/>
                                        </p:tgtEl>
                                        <p:attrNameLst>
                                          <p:attrName>ppt_x</p:attrName>
                                        </p:attrNameLst>
                                      </p:cBhvr>
                                      <p:tavLst>
                                        <p:tav tm="0">
                                          <p:val>
                                            <p:strVal val="#ppt_x"/>
                                          </p:val>
                                        </p:tav>
                                        <p:tav tm="100000">
                                          <p:val>
                                            <p:strVal val="#ppt_x"/>
                                          </p:val>
                                        </p:tav>
                                      </p:tavLst>
                                    </p:anim>
                                    <p:anim calcmode="lin" valueType="num">
                                      <p:cBhvr additive="base">
                                        <p:cTn id="27"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 calcmode="lin" valueType="num">
                                      <p:cBhvr>
                                        <p:cTn id="40" dur="500" fill="hold"/>
                                        <p:tgtEl>
                                          <p:spTgt spid="31"/>
                                        </p:tgtEl>
                                        <p:attrNameLst>
                                          <p:attrName>ppt_w</p:attrName>
                                        </p:attrNameLst>
                                      </p:cBhvr>
                                      <p:tavLst>
                                        <p:tav tm="0">
                                          <p:val>
                                            <p:fltVal val="0"/>
                                          </p:val>
                                        </p:tav>
                                        <p:tav tm="100000">
                                          <p:val>
                                            <p:strVal val="#ppt_w"/>
                                          </p:val>
                                        </p:tav>
                                      </p:tavLst>
                                    </p:anim>
                                    <p:anim calcmode="lin" valueType="num">
                                      <p:cBhvr>
                                        <p:cTn id="41" dur="500" fill="hold"/>
                                        <p:tgtEl>
                                          <p:spTgt spid="31"/>
                                        </p:tgtEl>
                                        <p:attrNameLst>
                                          <p:attrName>ppt_h</p:attrName>
                                        </p:attrNameLst>
                                      </p:cBhvr>
                                      <p:tavLst>
                                        <p:tav tm="0">
                                          <p:val>
                                            <p:fltVal val="0"/>
                                          </p:val>
                                        </p:tav>
                                        <p:tav tm="100000">
                                          <p:val>
                                            <p:strVal val="#ppt_h"/>
                                          </p:val>
                                        </p:tav>
                                      </p:tavLst>
                                    </p:anim>
                                    <p:animEffect transition="in" filter="fade">
                                      <p:cBhvr>
                                        <p:cTn id="42" dur="500"/>
                                        <p:tgtEl>
                                          <p:spTgt spid="31"/>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 calcmode="lin" valueType="num">
                                      <p:cBhvr>
                                        <p:cTn id="45" dur="500" fill="hold"/>
                                        <p:tgtEl>
                                          <p:spTgt spid="32"/>
                                        </p:tgtEl>
                                        <p:attrNameLst>
                                          <p:attrName>ppt_w</p:attrName>
                                        </p:attrNameLst>
                                      </p:cBhvr>
                                      <p:tavLst>
                                        <p:tav tm="0">
                                          <p:val>
                                            <p:fltVal val="0"/>
                                          </p:val>
                                        </p:tav>
                                        <p:tav tm="100000">
                                          <p:val>
                                            <p:strVal val="#ppt_w"/>
                                          </p:val>
                                        </p:tav>
                                      </p:tavLst>
                                    </p:anim>
                                    <p:anim calcmode="lin" valueType="num">
                                      <p:cBhvr>
                                        <p:cTn id="46" dur="500" fill="hold"/>
                                        <p:tgtEl>
                                          <p:spTgt spid="32"/>
                                        </p:tgtEl>
                                        <p:attrNameLst>
                                          <p:attrName>ppt_h</p:attrName>
                                        </p:attrNameLst>
                                      </p:cBhvr>
                                      <p:tavLst>
                                        <p:tav tm="0">
                                          <p:val>
                                            <p:fltVal val="0"/>
                                          </p:val>
                                        </p:tav>
                                        <p:tav tm="100000">
                                          <p:val>
                                            <p:strVal val="#ppt_h"/>
                                          </p:val>
                                        </p:tav>
                                      </p:tavLst>
                                    </p:anim>
                                    <p:animEffect transition="in" filter="fade">
                                      <p:cBhvr>
                                        <p:cTn id="47" dur="500"/>
                                        <p:tgtEl>
                                          <p:spTgt spid="32"/>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35"/>
                                        </p:tgtEl>
                                        <p:attrNameLst>
                                          <p:attrName>style.visibility</p:attrName>
                                        </p:attrNameLst>
                                      </p:cBhvr>
                                      <p:to>
                                        <p:strVal val="visible"/>
                                      </p:to>
                                    </p:set>
                                    <p:anim calcmode="lin" valueType="num">
                                      <p:cBhvr>
                                        <p:cTn id="50" dur="500" fill="hold"/>
                                        <p:tgtEl>
                                          <p:spTgt spid="35"/>
                                        </p:tgtEl>
                                        <p:attrNameLst>
                                          <p:attrName>ppt_w</p:attrName>
                                        </p:attrNameLst>
                                      </p:cBhvr>
                                      <p:tavLst>
                                        <p:tav tm="0">
                                          <p:val>
                                            <p:fltVal val="0"/>
                                          </p:val>
                                        </p:tav>
                                        <p:tav tm="100000">
                                          <p:val>
                                            <p:strVal val="#ppt_w"/>
                                          </p:val>
                                        </p:tav>
                                      </p:tavLst>
                                    </p:anim>
                                    <p:anim calcmode="lin" valueType="num">
                                      <p:cBhvr>
                                        <p:cTn id="51" dur="500" fill="hold"/>
                                        <p:tgtEl>
                                          <p:spTgt spid="35"/>
                                        </p:tgtEl>
                                        <p:attrNameLst>
                                          <p:attrName>ppt_h</p:attrName>
                                        </p:attrNameLst>
                                      </p:cBhvr>
                                      <p:tavLst>
                                        <p:tav tm="0">
                                          <p:val>
                                            <p:fltVal val="0"/>
                                          </p:val>
                                        </p:tav>
                                        <p:tav tm="100000">
                                          <p:val>
                                            <p:strVal val="#ppt_h"/>
                                          </p:val>
                                        </p:tav>
                                      </p:tavLst>
                                    </p:anim>
                                    <p:animEffect transition="in" filter="fade">
                                      <p:cBhvr>
                                        <p:cTn id="52" dur="500"/>
                                        <p:tgtEl>
                                          <p:spTgt spid="35"/>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 calcmode="lin" valueType="num">
                                      <p:cBhvr>
                                        <p:cTn id="57" dur="500" fill="hold"/>
                                        <p:tgtEl>
                                          <p:spTgt spid="36"/>
                                        </p:tgtEl>
                                        <p:attrNameLst>
                                          <p:attrName>ppt_w</p:attrName>
                                        </p:attrNameLst>
                                      </p:cBhvr>
                                      <p:tavLst>
                                        <p:tav tm="0">
                                          <p:val>
                                            <p:fltVal val="0"/>
                                          </p:val>
                                        </p:tav>
                                        <p:tav tm="100000">
                                          <p:val>
                                            <p:strVal val="#ppt_w"/>
                                          </p:val>
                                        </p:tav>
                                      </p:tavLst>
                                    </p:anim>
                                    <p:anim calcmode="lin" valueType="num">
                                      <p:cBhvr>
                                        <p:cTn id="58" dur="500" fill="hold"/>
                                        <p:tgtEl>
                                          <p:spTgt spid="36"/>
                                        </p:tgtEl>
                                        <p:attrNameLst>
                                          <p:attrName>ppt_h</p:attrName>
                                        </p:attrNameLst>
                                      </p:cBhvr>
                                      <p:tavLst>
                                        <p:tav tm="0">
                                          <p:val>
                                            <p:fltVal val="0"/>
                                          </p:val>
                                        </p:tav>
                                        <p:tav tm="100000">
                                          <p:val>
                                            <p:strVal val="#ppt_h"/>
                                          </p:val>
                                        </p:tav>
                                      </p:tavLst>
                                    </p:anim>
                                    <p:animEffect transition="in" filter="fade">
                                      <p:cBhvr>
                                        <p:cTn id="59" dur="500"/>
                                        <p:tgtEl>
                                          <p:spTgt spid="36"/>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fltVal val="0"/>
                                          </p:val>
                                        </p:tav>
                                        <p:tav tm="100000">
                                          <p:val>
                                            <p:strVal val="#ppt_h"/>
                                          </p:val>
                                        </p:tav>
                                      </p:tavLst>
                                    </p:anim>
                                    <p:animEffect transition="in" filter="fade">
                                      <p:cBhvr>
                                        <p:cTn id="64" dur="500"/>
                                        <p:tgtEl>
                                          <p:spTgt spid="34"/>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 calcmode="lin" valueType="num">
                                      <p:cBhvr>
                                        <p:cTn id="67" dur="500" fill="hold"/>
                                        <p:tgtEl>
                                          <p:spTgt spid="33"/>
                                        </p:tgtEl>
                                        <p:attrNameLst>
                                          <p:attrName>ppt_w</p:attrName>
                                        </p:attrNameLst>
                                      </p:cBhvr>
                                      <p:tavLst>
                                        <p:tav tm="0">
                                          <p:val>
                                            <p:fltVal val="0"/>
                                          </p:val>
                                        </p:tav>
                                        <p:tav tm="100000">
                                          <p:val>
                                            <p:strVal val="#ppt_w"/>
                                          </p:val>
                                        </p:tav>
                                      </p:tavLst>
                                    </p:anim>
                                    <p:anim calcmode="lin" valueType="num">
                                      <p:cBhvr>
                                        <p:cTn id="68" dur="500" fill="hold"/>
                                        <p:tgtEl>
                                          <p:spTgt spid="33"/>
                                        </p:tgtEl>
                                        <p:attrNameLst>
                                          <p:attrName>ppt_h</p:attrName>
                                        </p:attrNameLst>
                                      </p:cBhvr>
                                      <p:tavLst>
                                        <p:tav tm="0">
                                          <p:val>
                                            <p:fltVal val="0"/>
                                          </p:val>
                                        </p:tav>
                                        <p:tav tm="100000">
                                          <p:val>
                                            <p:strVal val="#ppt_h"/>
                                          </p:val>
                                        </p:tav>
                                      </p:tavLst>
                                    </p:anim>
                                    <p:animEffect transition="in" filter="fade">
                                      <p:cBhvr>
                                        <p:cTn id="6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Graphic spid="31" grpId="0">
        <p:bldAsOne/>
      </p:bldGraphic>
      <p:bldP spid="32" grpId="0"/>
      <p:bldGraphic spid="33" grpId="0">
        <p:bldAsOne/>
      </p:bldGraphic>
      <p:bldP spid="34" grpId="0"/>
      <p:bldP spid="35" grpId="0"/>
      <p:bldP spid="36" grpId="0"/>
      <p:bldP spid="37" grpId="0"/>
      <p:bldP spid="38" grpId="0"/>
      <p:bldP spid="4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43649" y="595771"/>
            <a:ext cx="10806667" cy="340502"/>
            <a:chOff x="743649" y="595771"/>
            <a:chExt cx="10806667" cy="340502"/>
          </a:xfrm>
          <a:solidFill>
            <a:srgbClr val="031F37"/>
          </a:solidFill>
        </p:grpSpPr>
        <p:cxnSp>
          <p:nvCxnSpPr>
            <p:cNvPr id="6" name="直接连接符 5"/>
            <p:cNvCxnSpPr/>
            <p:nvPr/>
          </p:nvCxnSpPr>
          <p:spPr>
            <a:xfrm>
              <a:off x="1388968" y="936273"/>
              <a:ext cx="10161348" cy="0"/>
            </a:xfrm>
            <a:prstGeom prst="line">
              <a:avLst/>
            </a:prstGeom>
            <a:grpFill/>
            <a:ln>
              <a:solidFill>
                <a:srgbClr val="031F37"/>
              </a:solidFill>
            </a:ln>
          </p:spPr>
          <p:style>
            <a:lnRef idx="1">
              <a:schemeClr val="accent1"/>
            </a:lnRef>
            <a:fillRef idx="0">
              <a:schemeClr val="accent1"/>
            </a:fillRef>
            <a:effectRef idx="0">
              <a:schemeClr val="accent1"/>
            </a:effectRef>
            <a:fontRef idx="minor">
              <a:schemeClr val="tx1"/>
            </a:fontRef>
          </p:style>
        </p:cxnSp>
        <p:grpSp>
          <p:nvGrpSpPr>
            <p:cNvPr id="7" name="Group 7"/>
            <p:cNvGrpSpPr/>
            <p:nvPr/>
          </p:nvGrpSpPr>
          <p:grpSpPr bwMode="auto">
            <a:xfrm>
              <a:off x="743649" y="595771"/>
              <a:ext cx="645319" cy="340502"/>
              <a:chOff x="0" y="0"/>
              <a:chExt cx="1041399" cy="549275"/>
            </a:xfrm>
            <a:grpFill/>
          </p:grpSpPr>
          <p:sp>
            <p:nvSpPr>
              <p:cNvPr id="8" name="Freeform 16"/>
              <p:cNvSpPr/>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sp>
            <p:nvSpPr>
              <p:cNvPr id="9" name="Freeform 17"/>
              <p:cNvSpPr/>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rgbClr val="031F37"/>
                  </a:solidFill>
                  <a:ea typeface="微软雅黑" panose="020B0503020204020204" pitchFamily="34" charset="-122"/>
                </a:endParaRPr>
              </a:p>
            </p:txBody>
          </p:sp>
          <p:sp>
            <p:nvSpPr>
              <p:cNvPr id="10" name="Freeform 18"/>
              <p:cNvSpPr/>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grpSp>
      </p:grpSp>
      <p:sp>
        <p:nvSpPr>
          <p:cNvPr id="13" name="矩形 12"/>
          <p:cNvSpPr/>
          <p:nvPr/>
        </p:nvSpPr>
        <p:spPr>
          <a:xfrm rot="10800000" flipV="1">
            <a:off x="1586695" y="436136"/>
            <a:ext cx="3213905" cy="500137"/>
          </a:xfrm>
          <a:prstGeom prst="rect">
            <a:avLst/>
          </a:prstGeom>
          <a:ln w="15875">
            <a:noFill/>
          </a:ln>
        </p:spPr>
        <p:txBody>
          <a:bodyPr wrap="square" lIns="68580" tIns="34290" rIns="68580" bIns="3429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dirty="0">
                <a:solidFill>
                  <a:srgbClr val="031F37"/>
                </a:solidFill>
                <a:ea typeface="微软雅黑" panose="020B0503020204020204" pitchFamily="34" charset="-122"/>
                <a:cs typeface="+mn-ea"/>
              </a:rPr>
              <a:t>明年工作目标计划</a:t>
            </a:r>
            <a:endParaRPr lang="en-GB" altLang="zh-CN" sz="2800" b="1" dirty="0">
              <a:solidFill>
                <a:srgbClr val="031F37"/>
              </a:solidFill>
              <a:ea typeface="微软雅黑" panose="020B0503020204020204" pitchFamily="34" charset="-122"/>
              <a:cs typeface="+mn-ea"/>
            </a:endParaRPr>
          </a:p>
        </p:txBody>
      </p:sp>
      <p:sp>
        <p:nvSpPr>
          <p:cNvPr id="35" name="稻壳儿 夏至夏末"/>
          <p:cNvSpPr txBox="1"/>
          <p:nvPr/>
        </p:nvSpPr>
        <p:spPr>
          <a:xfrm>
            <a:off x="2477481" y="1800286"/>
            <a:ext cx="1569660" cy="369332"/>
          </a:xfrm>
          <a:prstGeom prst="rect">
            <a:avLst/>
          </a:prstGeom>
          <a:noFill/>
        </p:spPr>
        <p:txBody>
          <a:bodyPr wrap="none" rtlCol="0">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pPr algn="ctr"/>
            <a:r>
              <a:rPr lang="zh-CN" altLang="en-US" b="1" dirty="0">
                <a:solidFill>
                  <a:srgbClr val="031F37"/>
                </a:solidFill>
                <a:ea typeface="微软雅黑" panose="020B0503020204020204" pitchFamily="34" charset="-122"/>
              </a:rPr>
              <a:t>添加标题内容</a:t>
            </a:r>
            <a:endParaRPr lang="zh-CN" altLang="en-US" b="1" dirty="0">
              <a:solidFill>
                <a:srgbClr val="031F37"/>
              </a:solidFill>
              <a:ea typeface="微软雅黑" panose="020B0503020204020204" pitchFamily="34" charset="-122"/>
            </a:endParaRPr>
          </a:p>
        </p:txBody>
      </p:sp>
      <p:sp>
        <p:nvSpPr>
          <p:cNvPr id="36" name="稻壳儿 夏至夏末"/>
          <p:cNvSpPr txBox="1"/>
          <p:nvPr/>
        </p:nvSpPr>
        <p:spPr>
          <a:xfrm>
            <a:off x="1155700" y="2169618"/>
            <a:ext cx="2891441" cy="1061829"/>
          </a:xfrm>
          <a:prstGeom prst="rect">
            <a:avLst/>
          </a:prstGeom>
          <a:noFill/>
        </p:spPr>
        <p:txBody>
          <a:bodyPr wrap="square" rtlCol="0">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pPr algn="r">
              <a:lnSpc>
                <a:spcPct val="150000"/>
              </a:lnSpc>
            </a:pPr>
            <a:r>
              <a:rPr lang="zh-CN" altLang="en-US" sz="1400" dirty="0">
                <a:solidFill>
                  <a:srgbClr val="031F37"/>
                </a:solidFill>
                <a:ea typeface="微软雅黑" panose="020B0503020204020204" pitchFamily="34" charset="-122"/>
              </a:rPr>
              <a:t>点击输入简要文字内容，文字内容需概括精炼，不用多余的文字修饰，言简意赅的说明分项内容。</a:t>
            </a:r>
            <a:endParaRPr lang="en-US" altLang="zh-CN" sz="1400" dirty="0">
              <a:solidFill>
                <a:srgbClr val="031F37"/>
              </a:solidFill>
              <a:ea typeface="微软雅黑" panose="020B0503020204020204" pitchFamily="34" charset="-122"/>
            </a:endParaRPr>
          </a:p>
        </p:txBody>
      </p:sp>
      <p:sp>
        <p:nvSpPr>
          <p:cNvPr id="37" name="稻壳儿 夏至夏末"/>
          <p:cNvSpPr txBox="1"/>
          <p:nvPr/>
        </p:nvSpPr>
        <p:spPr>
          <a:xfrm>
            <a:off x="2477481" y="4244071"/>
            <a:ext cx="1569660" cy="369332"/>
          </a:xfrm>
          <a:prstGeom prst="rect">
            <a:avLst/>
          </a:prstGeom>
          <a:noFill/>
        </p:spPr>
        <p:txBody>
          <a:bodyPr wrap="none" rtlCol="0">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pPr algn="ctr"/>
            <a:r>
              <a:rPr lang="zh-CN" altLang="en-US" b="1" dirty="0">
                <a:solidFill>
                  <a:srgbClr val="031F37"/>
                </a:solidFill>
                <a:ea typeface="微软雅黑" panose="020B0503020204020204" pitchFamily="34" charset="-122"/>
              </a:rPr>
              <a:t>添加标题内容</a:t>
            </a:r>
            <a:endParaRPr lang="zh-CN" altLang="en-US" b="1" dirty="0">
              <a:solidFill>
                <a:srgbClr val="031F37"/>
              </a:solidFill>
              <a:ea typeface="微软雅黑" panose="020B0503020204020204" pitchFamily="34" charset="-122"/>
            </a:endParaRPr>
          </a:p>
        </p:txBody>
      </p:sp>
      <p:sp>
        <p:nvSpPr>
          <p:cNvPr id="38" name="稻壳儿 夏至夏末"/>
          <p:cNvSpPr txBox="1"/>
          <p:nvPr/>
        </p:nvSpPr>
        <p:spPr>
          <a:xfrm>
            <a:off x="1155700" y="4613403"/>
            <a:ext cx="2891441" cy="1061829"/>
          </a:xfrm>
          <a:prstGeom prst="rect">
            <a:avLst/>
          </a:prstGeom>
          <a:noFill/>
        </p:spPr>
        <p:txBody>
          <a:bodyPr wrap="square" rtlCol="0">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pPr algn="r">
              <a:lnSpc>
                <a:spcPct val="150000"/>
              </a:lnSpc>
            </a:pPr>
            <a:r>
              <a:rPr lang="zh-CN" altLang="en-US" sz="1400" dirty="0">
                <a:solidFill>
                  <a:srgbClr val="031F37"/>
                </a:solidFill>
                <a:ea typeface="微软雅黑" panose="020B0503020204020204" pitchFamily="34" charset="-122"/>
              </a:rPr>
              <a:t>点击输入简要文字内容，文字内容需概括精炼，不用多余的文字修饰，言简意赅的说明分项内容。</a:t>
            </a:r>
            <a:endParaRPr lang="en-US" altLang="zh-CN" sz="1400" dirty="0">
              <a:solidFill>
                <a:srgbClr val="031F37"/>
              </a:solidFill>
              <a:ea typeface="微软雅黑" panose="020B0503020204020204" pitchFamily="34" charset="-122"/>
            </a:endParaRPr>
          </a:p>
        </p:txBody>
      </p:sp>
      <p:sp>
        <p:nvSpPr>
          <p:cNvPr id="40" name="稻壳儿 夏至夏末"/>
          <p:cNvSpPr txBox="1"/>
          <p:nvPr/>
        </p:nvSpPr>
        <p:spPr>
          <a:xfrm>
            <a:off x="8445500" y="1800286"/>
            <a:ext cx="1569660" cy="369332"/>
          </a:xfrm>
          <a:prstGeom prst="rect">
            <a:avLst/>
          </a:prstGeom>
          <a:noFill/>
        </p:spPr>
        <p:txBody>
          <a:bodyPr wrap="none" rtlCol="0">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r>
              <a:rPr lang="zh-CN" altLang="en-US" b="1" dirty="0">
                <a:solidFill>
                  <a:srgbClr val="031F37"/>
                </a:solidFill>
                <a:ea typeface="微软雅黑" panose="020B0503020204020204" pitchFamily="34" charset="-122"/>
              </a:rPr>
              <a:t>添加标题内容</a:t>
            </a:r>
            <a:endParaRPr lang="zh-CN" altLang="en-US" b="1" dirty="0">
              <a:solidFill>
                <a:srgbClr val="031F37"/>
              </a:solidFill>
              <a:ea typeface="微软雅黑" panose="020B0503020204020204" pitchFamily="34" charset="-122"/>
            </a:endParaRPr>
          </a:p>
        </p:txBody>
      </p:sp>
      <p:sp>
        <p:nvSpPr>
          <p:cNvPr id="42" name="稻壳儿 夏至夏末"/>
          <p:cNvSpPr txBox="1"/>
          <p:nvPr/>
        </p:nvSpPr>
        <p:spPr>
          <a:xfrm>
            <a:off x="8445500" y="2169618"/>
            <a:ext cx="2891441" cy="1061829"/>
          </a:xfrm>
          <a:prstGeom prst="rect">
            <a:avLst/>
          </a:prstGeom>
          <a:noFill/>
        </p:spPr>
        <p:txBody>
          <a:bodyPr wrap="square" rtlCol="0">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pPr>
              <a:lnSpc>
                <a:spcPct val="150000"/>
              </a:lnSpc>
            </a:pPr>
            <a:r>
              <a:rPr lang="zh-CN" altLang="en-US" sz="1400" dirty="0">
                <a:solidFill>
                  <a:srgbClr val="031F37"/>
                </a:solidFill>
                <a:ea typeface="微软雅黑" panose="020B0503020204020204" pitchFamily="34" charset="-122"/>
              </a:rPr>
              <a:t>点击输入简要文字内容，文字内容需概括精炼，不用多余的文字修饰，言简意赅的说明分项内容。</a:t>
            </a:r>
            <a:endParaRPr lang="en-US" altLang="zh-CN" sz="1400" dirty="0">
              <a:solidFill>
                <a:srgbClr val="031F37"/>
              </a:solidFill>
              <a:ea typeface="微软雅黑" panose="020B0503020204020204" pitchFamily="34" charset="-122"/>
            </a:endParaRPr>
          </a:p>
        </p:txBody>
      </p:sp>
      <p:sp>
        <p:nvSpPr>
          <p:cNvPr id="45" name="稻壳儿 夏至夏末"/>
          <p:cNvSpPr txBox="1"/>
          <p:nvPr/>
        </p:nvSpPr>
        <p:spPr>
          <a:xfrm>
            <a:off x="8445500" y="4244071"/>
            <a:ext cx="1569660" cy="369332"/>
          </a:xfrm>
          <a:prstGeom prst="rect">
            <a:avLst/>
          </a:prstGeom>
          <a:noFill/>
        </p:spPr>
        <p:txBody>
          <a:bodyPr wrap="none" rtlCol="0">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r>
              <a:rPr lang="zh-CN" altLang="en-US" b="1" dirty="0">
                <a:solidFill>
                  <a:srgbClr val="031F37"/>
                </a:solidFill>
                <a:ea typeface="微软雅黑" panose="020B0503020204020204" pitchFamily="34" charset="-122"/>
              </a:rPr>
              <a:t>添加标题内容</a:t>
            </a:r>
            <a:endParaRPr lang="zh-CN" altLang="en-US" b="1" dirty="0">
              <a:solidFill>
                <a:srgbClr val="031F37"/>
              </a:solidFill>
              <a:ea typeface="微软雅黑" panose="020B0503020204020204" pitchFamily="34" charset="-122"/>
            </a:endParaRPr>
          </a:p>
        </p:txBody>
      </p:sp>
      <p:sp>
        <p:nvSpPr>
          <p:cNvPr id="46" name="稻壳儿 夏至夏末"/>
          <p:cNvSpPr txBox="1"/>
          <p:nvPr/>
        </p:nvSpPr>
        <p:spPr>
          <a:xfrm>
            <a:off x="8445500" y="4613403"/>
            <a:ext cx="2891441" cy="1061829"/>
          </a:xfrm>
          <a:prstGeom prst="rect">
            <a:avLst/>
          </a:prstGeom>
          <a:noFill/>
        </p:spPr>
        <p:txBody>
          <a:bodyPr wrap="square" rtlCol="0">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pPr>
              <a:lnSpc>
                <a:spcPct val="150000"/>
              </a:lnSpc>
            </a:pPr>
            <a:r>
              <a:rPr lang="zh-CN" altLang="en-US" sz="1400" dirty="0">
                <a:solidFill>
                  <a:srgbClr val="031F37"/>
                </a:solidFill>
                <a:ea typeface="微软雅黑" panose="020B0503020204020204" pitchFamily="34" charset="-122"/>
              </a:rPr>
              <a:t>点击输入简要文字内容，文字内容需概括精炼，不用多余的文字修饰，言简意赅的说明分项内容。</a:t>
            </a:r>
            <a:endParaRPr lang="en-US" altLang="zh-CN" sz="1400" dirty="0">
              <a:solidFill>
                <a:srgbClr val="031F37"/>
              </a:solidFill>
              <a:ea typeface="微软雅黑" panose="020B0503020204020204" pitchFamily="34" charset="-122"/>
            </a:endParaRPr>
          </a:p>
        </p:txBody>
      </p:sp>
      <p:grpSp>
        <p:nvGrpSpPr>
          <p:cNvPr id="15" name="组合 14"/>
          <p:cNvGrpSpPr/>
          <p:nvPr/>
        </p:nvGrpSpPr>
        <p:grpSpPr>
          <a:xfrm>
            <a:off x="6527798" y="3935332"/>
            <a:ext cx="1739900" cy="1739900"/>
            <a:chOff x="6527798" y="3935332"/>
            <a:chExt cx="1739900" cy="1739900"/>
          </a:xfrm>
        </p:grpSpPr>
        <p:sp>
          <p:nvSpPr>
            <p:cNvPr id="33" name="L 形 32"/>
            <p:cNvSpPr/>
            <p:nvPr/>
          </p:nvSpPr>
          <p:spPr>
            <a:xfrm rot="5400000">
              <a:off x="6527798" y="3935332"/>
              <a:ext cx="1739900" cy="1739900"/>
            </a:xfrm>
            <a:prstGeom prst="corner">
              <a:avLst/>
            </a:prstGeom>
            <a:solidFill>
              <a:srgbClr val="031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0965" algn="l" defTabSz="913765" rtl="0" eaLnBrk="1" latinLnBrk="0" hangingPunct="1">
                <a:defRPr sz="1800" kern="1200">
                  <a:solidFill>
                    <a:schemeClr val="lt1"/>
                  </a:solidFill>
                  <a:latin typeface="+mn-lt"/>
                  <a:ea typeface="+mn-ea"/>
                  <a:cs typeface="+mn-cs"/>
                </a:defRPr>
              </a:lvl4pPr>
              <a:lvl5pPr marL="1828165" algn="l" defTabSz="913765" rtl="0" eaLnBrk="1" latinLnBrk="0" hangingPunct="1">
                <a:defRPr sz="1800" kern="1200">
                  <a:solidFill>
                    <a:schemeClr val="lt1"/>
                  </a:solidFill>
                  <a:latin typeface="+mn-lt"/>
                  <a:ea typeface="+mn-ea"/>
                  <a:cs typeface="+mn-cs"/>
                </a:defRPr>
              </a:lvl5pPr>
              <a:lvl6pPr marL="2285365" algn="l" defTabSz="913765" rtl="0" eaLnBrk="1" latinLnBrk="0" hangingPunct="1">
                <a:defRPr sz="1800" kern="1200">
                  <a:solidFill>
                    <a:schemeClr val="lt1"/>
                  </a:solidFill>
                  <a:latin typeface="+mn-lt"/>
                  <a:ea typeface="+mn-ea"/>
                  <a:cs typeface="+mn-cs"/>
                </a:defRPr>
              </a:lvl6pPr>
              <a:lvl7pPr marL="2742565" algn="l" defTabSz="913765" rtl="0" eaLnBrk="1" latinLnBrk="0" hangingPunct="1">
                <a:defRPr sz="1800" kern="1200">
                  <a:solidFill>
                    <a:schemeClr val="lt1"/>
                  </a:solidFill>
                  <a:latin typeface="+mn-lt"/>
                  <a:ea typeface="+mn-ea"/>
                  <a:cs typeface="+mn-cs"/>
                </a:defRPr>
              </a:lvl7pPr>
              <a:lvl8pPr marL="3199130" algn="l" defTabSz="913765" rtl="0" eaLnBrk="1" latinLnBrk="0" hangingPunct="1">
                <a:defRPr sz="1800" kern="1200">
                  <a:solidFill>
                    <a:schemeClr val="lt1"/>
                  </a:solidFill>
                  <a:latin typeface="+mn-lt"/>
                  <a:ea typeface="+mn-ea"/>
                  <a:cs typeface="+mn-cs"/>
                </a:defRPr>
              </a:lvl8pPr>
              <a:lvl9pPr marL="3656330" algn="l" defTabSz="913765" rtl="0" eaLnBrk="1" latinLnBrk="0" hangingPunct="1">
                <a:defRPr sz="1800" kern="1200">
                  <a:solidFill>
                    <a:schemeClr val="lt1"/>
                  </a:solidFill>
                  <a:latin typeface="+mn-lt"/>
                  <a:ea typeface="+mn-ea"/>
                  <a:cs typeface="+mn-cs"/>
                </a:defRPr>
              </a:lvl9pPr>
            </a:lstStyle>
            <a:p>
              <a:pPr algn="ctr"/>
              <a:endParaRPr lang="zh-CN" altLang="en-US">
                <a:solidFill>
                  <a:srgbClr val="031F37"/>
                </a:solidFill>
                <a:ea typeface="微软雅黑" panose="020B0503020204020204" pitchFamily="34" charset="-122"/>
              </a:endParaRPr>
            </a:p>
          </p:txBody>
        </p:sp>
        <p:sp>
          <p:nvSpPr>
            <p:cNvPr id="47" name="Freeform 34"/>
            <p:cNvSpPr>
              <a:spLocks noEditPoints="1" noChangeArrowheads="1"/>
            </p:cNvSpPr>
            <p:nvPr/>
          </p:nvSpPr>
          <p:spPr bwMode="auto">
            <a:xfrm>
              <a:off x="6845650" y="4269471"/>
              <a:ext cx="419715" cy="489770"/>
            </a:xfrm>
            <a:custGeom>
              <a:avLst/>
              <a:gdLst>
                <a:gd name="T0" fmla="*/ 912358920 w 100"/>
                <a:gd name="T1" fmla="*/ 0 h 110"/>
                <a:gd name="T2" fmla="*/ 1080794067 w 100"/>
                <a:gd name="T3" fmla="*/ 167656912 h 110"/>
                <a:gd name="T4" fmla="*/ 954465833 w 100"/>
                <a:gd name="T5" fmla="*/ 558855128 h 110"/>
                <a:gd name="T6" fmla="*/ 940431444 w 100"/>
                <a:gd name="T7" fmla="*/ 139712848 h 110"/>
                <a:gd name="T8" fmla="*/ 393015343 w 100"/>
                <a:gd name="T9" fmla="*/ 125744553 h 110"/>
                <a:gd name="T10" fmla="*/ 393015343 w 100"/>
                <a:gd name="T11" fmla="*/ 223541304 h 110"/>
                <a:gd name="T12" fmla="*/ 350908430 w 100"/>
                <a:gd name="T13" fmla="*/ 335313825 h 110"/>
                <a:gd name="T14" fmla="*/ 252652721 w 100"/>
                <a:gd name="T15" fmla="*/ 363257889 h 110"/>
                <a:gd name="T16" fmla="*/ 126328234 w 100"/>
                <a:gd name="T17" fmla="*/ 349285857 h 110"/>
                <a:gd name="T18" fmla="*/ 140362623 w 100"/>
                <a:gd name="T19" fmla="*/ 1215514483 h 110"/>
                <a:gd name="T20" fmla="*/ 168435147 w 100"/>
                <a:gd name="T21" fmla="*/ 1229486515 h 110"/>
                <a:gd name="T22" fmla="*/ 617595539 w 100"/>
                <a:gd name="T23" fmla="*/ 1355227330 h 110"/>
                <a:gd name="T24" fmla="*/ 56145049 w 100"/>
                <a:gd name="T25" fmla="*/ 1299342939 h 110"/>
                <a:gd name="T26" fmla="*/ 56145049 w 100"/>
                <a:gd name="T27" fmla="*/ 1299342939 h 110"/>
                <a:gd name="T28" fmla="*/ 0 w 100"/>
                <a:gd name="T29" fmla="*/ 307369760 h 110"/>
                <a:gd name="T30" fmla="*/ 28072525 w 100"/>
                <a:gd name="T31" fmla="*/ 265457401 h 110"/>
                <a:gd name="T32" fmla="*/ 294763381 w 100"/>
                <a:gd name="T33" fmla="*/ 0 h 110"/>
                <a:gd name="T34" fmla="*/ 1263263603 w 100"/>
                <a:gd name="T35" fmla="*/ 628715290 h 110"/>
                <a:gd name="T36" fmla="*/ 1179046029 w 100"/>
                <a:gd name="T37" fmla="*/ 544886834 h 110"/>
                <a:gd name="T38" fmla="*/ 1165011640 w 100"/>
                <a:gd name="T39" fmla="*/ 656655617 h 110"/>
                <a:gd name="T40" fmla="*/ 1319408652 w 100"/>
                <a:gd name="T41" fmla="*/ 740484073 h 110"/>
                <a:gd name="T42" fmla="*/ 1207118554 w 100"/>
                <a:gd name="T43" fmla="*/ 1131686027 h 110"/>
                <a:gd name="T44" fmla="*/ 1403626225 w 100"/>
                <a:gd name="T45" fmla="*/ 712543746 h 110"/>
                <a:gd name="T46" fmla="*/ 1263263603 w 100"/>
                <a:gd name="T47" fmla="*/ 628715290 h 110"/>
                <a:gd name="T48" fmla="*/ 757958162 w 100"/>
                <a:gd name="T49" fmla="*/ 1173598386 h 110"/>
                <a:gd name="T50" fmla="*/ 1263263603 w 100"/>
                <a:gd name="T51" fmla="*/ 768428137 h 110"/>
                <a:gd name="T52" fmla="*/ 729885637 w 100"/>
                <a:gd name="T53" fmla="*/ 1215514483 h 110"/>
                <a:gd name="T54" fmla="*/ 715851248 w 100"/>
                <a:gd name="T55" fmla="*/ 1439055786 h 110"/>
                <a:gd name="T56" fmla="*/ 729885637 w 100"/>
                <a:gd name="T57" fmla="*/ 1536856275 h 110"/>
                <a:gd name="T58" fmla="*/ 786030686 w 100"/>
                <a:gd name="T59" fmla="*/ 1480971883 h 110"/>
                <a:gd name="T60" fmla="*/ 729885637 w 100"/>
                <a:gd name="T61" fmla="*/ 1215514483 h 110"/>
                <a:gd name="T62" fmla="*/ 252652721 w 100"/>
                <a:gd name="T63" fmla="*/ 838284561 h 110"/>
                <a:gd name="T64" fmla="*/ 421087868 w 100"/>
                <a:gd name="T65" fmla="*/ 782400170 h 110"/>
                <a:gd name="T66" fmla="*/ 252652721 w 100"/>
                <a:gd name="T67" fmla="*/ 600771225 h 110"/>
                <a:gd name="T68" fmla="*/ 842175735 w 100"/>
                <a:gd name="T69" fmla="*/ 670627649 h 110"/>
                <a:gd name="T70" fmla="*/ 252652721 w 100"/>
                <a:gd name="T71" fmla="*/ 600771225 h 110"/>
                <a:gd name="T72" fmla="*/ 252652721 w 100"/>
                <a:gd name="T73" fmla="*/ 502970737 h 110"/>
                <a:gd name="T74" fmla="*/ 842175735 w 100"/>
                <a:gd name="T75" fmla="*/ 433114313 h 110"/>
                <a:gd name="T76" fmla="*/ 519343577 w 100"/>
                <a:gd name="T77" fmla="*/ 265457401 h 110"/>
                <a:gd name="T78" fmla="*/ 842175735 w 100"/>
                <a:gd name="T79" fmla="*/ 335313825 h 110"/>
                <a:gd name="T80" fmla="*/ 519343577 w 100"/>
                <a:gd name="T81" fmla="*/ 265457401 h 110"/>
                <a:gd name="T82" fmla="*/ 196507672 w 100"/>
                <a:gd name="T83" fmla="*/ 293401465 h 110"/>
                <a:gd name="T84" fmla="*/ 252652721 w 100"/>
                <a:gd name="T85" fmla="*/ 307369760 h 110"/>
                <a:gd name="T86" fmla="*/ 280725245 w 100"/>
                <a:gd name="T87" fmla="*/ 307369760 h 110"/>
                <a:gd name="T88" fmla="*/ 336870294 w 100"/>
                <a:gd name="T89" fmla="*/ 251485368 h 110"/>
                <a:gd name="T90" fmla="*/ 336870294 w 100"/>
                <a:gd name="T91" fmla="*/ 237513336 h 110"/>
                <a:gd name="T92" fmla="*/ 322835905 w 100"/>
                <a:gd name="T93" fmla="*/ 167656912 h 110"/>
                <a:gd name="T94" fmla="*/ 168435147 w 100"/>
                <a:gd name="T95" fmla="*/ 293401465 h 1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0"/>
                <a:gd name="T145" fmla="*/ 0 h 110"/>
                <a:gd name="T146" fmla="*/ 100 w 100"/>
                <a:gd name="T147" fmla="*/ 110 h 11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0" h="110">
                  <a:moveTo>
                    <a:pt x="23" y="0"/>
                  </a:moveTo>
                  <a:cubicBezTo>
                    <a:pt x="65" y="0"/>
                    <a:pt x="65" y="0"/>
                    <a:pt x="65" y="0"/>
                  </a:cubicBezTo>
                  <a:cubicBezTo>
                    <a:pt x="68" y="0"/>
                    <a:pt x="71" y="1"/>
                    <a:pt x="74" y="4"/>
                  </a:cubicBezTo>
                  <a:cubicBezTo>
                    <a:pt x="76" y="6"/>
                    <a:pt x="77" y="9"/>
                    <a:pt x="77" y="12"/>
                  </a:cubicBezTo>
                  <a:cubicBezTo>
                    <a:pt x="77" y="35"/>
                    <a:pt x="77" y="35"/>
                    <a:pt x="77" y="35"/>
                  </a:cubicBezTo>
                  <a:cubicBezTo>
                    <a:pt x="68" y="40"/>
                    <a:pt x="68" y="40"/>
                    <a:pt x="68" y="40"/>
                  </a:cubicBezTo>
                  <a:cubicBezTo>
                    <a:pt x="68" y="12"/>
                    <a:pt x="68" y="12"/>
                    <a:pt x="68" y="12"/>
                  </a:cubicBezTo>
                  <a:cubicBezTo>
                    <a:pt x="68" y="11"/>
                    <a:pt x="68" y="11"/>
                    <a:pt x="67" y="10"/>
                  </a:cubicBezTo>
                  <a:cubicBezTo>
                    <a:pt x="67" y="10"/>
                    <a:pt x="66" y="9"/>
                    <a:pt x="65" y="9"/>
                  </a:cubicBezTo>
                  <a:cubicBezTo>
                    <a:pt x="28" y="9"/>
                    <a:pt x="28" y="9"/>
                    <a:pt x="28" y="9"/>
                  </a:cubicBezTo>
                  <a:cubicBezTo>
                    <a:pt x="28" y="12"/>
                    <a:pt x="28" y="12"/>
                    <a:pt x="28" y="12"/>
                  </a:cubicBezTo>
                  <a:cubicBezTo>
                    <a:pt x="28" y="16"/>
                    <a:pt x="28" y="16"/>
                    <a:pt x="28" y="16"/>
                  </a:cubicBezTo>
                  <a:cubicBezTo>
                    <a:pt x="28" y="17"/>
                    <a:pt x="28" y="18"/>
                    <a:pt x="28" y="19"/>
                  </a:cubicBezTo>
                  <a:cubicBezTo>
                    <a:pt x="28" y="21"/>
                    <a:pt x="27" y="23"/>
                    <a:pt x="25" y="24"/>
                  </a:cubicBezTo>
                  <a:cubicBezTo>
                    <a:pt x="24" y="25"/>
                    <a:pt x="23" y="26"/>
                    <a:pt x="21" y="26"/>
                  </a:cubicBezTo>
                  <a:cubicBezTo>
                    <a:pt x="20" y="26"/>
                    <a:pt x="19" y="26"/>
                    <a:pt x="18" y="26"/>
                  </a:cubicBezTo>
                  <a:cubicBezTo>
                    <a:pt x="14" y="26"/>
                    <a:pt x="14" y="26"/>
                    <a:pt x="14" y="26"/>
                  </a:cubicBezTo>
                  <a:cubicBezTo>
                    <a:pt x="9" y="25"/>
                    <a:pt x="9" y="25"/>
                    <a:pt x="9" y="25"/>
                  </a:cubicBezTo>
                  <a:cubicBezTo>
                    <a:pt x="9" y="85"/>
                    <a:pt x="9" y="85"/>
                    <a:pt x="9" y="85"/>
                  </a:cubicBezTo>
                  <a:cubicBezTo>
                    <a:pt x="9" y="86"/>
                    <a:pt x="10" y="86"/>
                    <a:pt x="10" y="87"/>
                  </a:cubicBezTo>
                  <a:cubicBezTo>
                    <a:pt x="10" y="87"/>
                    <a:pt x="10" y="87"/>
                    <a:pt x="10" y="87"/>
                  </a:cubicBezTo>
                  <a:cubicBezTo>
                    <a:pt x="11" y="87"/>
                    <a:pt x="11" y="88"/>
                    <a:pt x="12" y="88"/>
                  </a:cubicBezTo>
                  <a:cubicBezTo>
                    <a:pt x="45" y="88"/>
                    <a:pt x="45" y="88"/>
                    <a:pt x="45" y="88"/>
                  </a:cubicBezTo>
                  <a:cubicBezTo>
                    <a:pt x="44" y="97"/>
                    <a:pt x="44" y="97"/>
                    <a:pt x="44" y="97"/>
                  </a:cubicBezTo>
                  <a:cubicBezTo>
                    <a:pt x="12" y="97"/>
                    <a:pt x="12" y="97"/>
                    <a:pt x="12" y="97"/>
                  </a:cubicBezTo>
                  <a:cubicBezTo>
                    <a:pt x="9" y="97"/>
                    <a:pt x="6" y="96"/>
                    <a:pt x="4" y="93"/>
                  </a:cubicBezTo>
                  <a:cubicBezTo>
                    <a:pt x="4" y="93"/>
                    <a:pt x="4" y="93"/>
                    <a:pt x="4" y="93"/>
                  </a:cubicBezTo>
                  <a:cubicBezTo>
                    <a:pt x="4" y="93"/>
                    <a:pt x="4" y="93"/>
                    <a:pt x="4" y="93"/>
                  </a:cubicBezTo>
                  <a:cubicBezTo>
                    <a:pt x="2" y="91"/>
                    <a:pt x="0" y="88"/>
                    <a:pt x="0" y="85"/>
                  </a:cubicBezTo>
                  <a:cubicBezTo>
                    <a:pt x="0" y="22"/>
                    <a:pt x="0" y="22"/>
                    <a:pt x="0" y="22"/>
                  </a:cubicBezTo>
                  <a:cubicBezTo>
                    <a:pt x="0" y="20"/>
                    <a:pt x="0" y="20"/>
                    <a:pt x="0" y="20"/>
                  </a:cubicBezTo>
                  <a:cubicBezTo>
                    <a:pt x="2" y="19"/>
                    <a:pt x="2" y="19"/>
                    <a:pt x="2" y="19"/>
                  </a:cubicBezTo>
                  <a:cubicBezTo>
                    <a:pt x="20" y="1"/>
                    <a:pt x="20" y="1"/>
                    <a:pt x="20" y="1"/>
                  </a:cubicBezTo>
                  <a:cubicBezTo>
                    <a:pt x="21" y="0"/>
                    <a:pt x="21" y="0"/>
                    <a:pt x="21" y="0"/>
                  </a:cubicBezTo>
                  <a:cubicBezTo>
                    <a:pt x="23" y="0"/>
                    <a:pt x="23" y="0"/>
                    <a:pt x="23" y="0"/>
                  </a:cubicBezTo>
                  <a:close/>
                  <a:moveTo>
                    <a:pt x="90" y="45"/>
                  </a:moveTo>
                  <a:cubicBezTo>
                    <a:pt x="90" y="43"/>
                    <a:pt x="90" y="43"/>
                    <a:pt x="90" y="43"/>
                  </a:cubicBezTo>
                  <a:cubicBezTo>
                    <a:pt x="84" y="39"/>
                    <a:pt x="84" y="39"/>
                    <a:pt x="84" y="39"/>
                  </a:cubicBezTo>
                  <a:cubicBezTo>
                    <a:pt x="75" y="44"/>
                    <a:pt x="75" y="44"/>
                    <a:pt x="75" y="44"/>
                  </a:cubicBezTo>
                  <a:cubicBezTo>
                    <a:pt x="83" y="47"/>
                    <a:pt x="83" y="47"/>
                    <a:pt x="83" y="47"/>
                  </a:cubicBezTo>
                  <a:cubicBezTo>
                    <a:pt x="91" y="52"/>
                    <a:pt x="91" y="52"/>
                    <a:pt x="91" y="52"/>
                  </a:cubicBezTo>
                  <a:cubicBezTo>
                    <a:pt x="94" y="53"/>
                    <a:pt x="94" y="53"/>
                    <a:pt x="94" y="53"/>
                  </a:cubicBezTo>
                  <a:cubicBezTo>
                    <a:pt x="92" y="62"/>
                    <a:pt x="88" y="70"/>
                    <a:pt x="82" y="77"/>
                  </a:cubicBezTo>
                  <a:cubicBezTo>
                    <a:pt x="86" y="81"/>
                    <a:pt x="86" y="81"/>
                    <a:pt x="86" y="81"/>
                  </a:cubicBezTo>
                  <a:cubicBezTo>
                    <a:pt x="93" y="73"/>
                    <a:pt x="98" y="63"/>
                    <a:pt x="100" y="53"/>
                  </a:cubicBezTo>
                  <a:cubicBezTo>
                    <a:pt x="100" y="51"/>
                    <a:pt x="100" y="51"/>
                    <a:pt x="100" y="51"/>
                  </a:cubicBezTo>
                  <a:cubicBezTo>
                    <a:pt x="98" y="50"/>
                    <a:pt x="98" y="50"/>
                    <a:pt x="98" y="50"/>
                  </a:cubicBezTo>
                  <a:cubicBezTo>
                    <a:pt x="90" y="45"/>
                    <a:pt x="90" y="45"/>
                    <a:pt x="90" y="45"/>
                  </a:cubicBezTo>
                  <a:close/>
                  <a:moveTo>
                    <a:pt x="74" y="47"/>
                  </a:moveTo>
                  <a:cubicBezTo>
                    <a:pt x="64" y="58"/>
                    <a:pt x="58" y="70"/>
                    <a:pt x="54" y="84"/>
                  </a:cubicBezTo>
                  <a:cubicBezTo>
                    <a:pt x="59" y="86"/>
                    <a:pt x="64" y="89"/>
                    <a:pt x="70" y="92"/>
                  </a:cubicBezTo>
                  <a:cubicBezTo>
                    <a:pt x="78" y="81"/>
                    <a:pt x="85" y="68"/>
                    <a:pt x="90" y="55"/>
                  </a:cubicBezTo>
                  <a:cubicBezTo>
                    <a:pt x="84" y="52"/>
                    <a:pt x="79" y="50"/>
                    <a:pt x="74" y="47"/>
                  </a:cubicBezTo>
                  <a:close/>
                  <a:moveTo>
                    <a:pt x="52" y="87"/>
                  </a:moveTo>
                  <a:cubicBezTo>
                    <a:pt x="50" y="103"/>
                    <a:pt x="50" y="103"/>
                    <a:pt x="50" y="103"/>
                  </a:cubicBezTo>
                  <a:cubicBezTo>
                    <a:pt x="51" y="103"/>
                    <a:pt x="51" y="103"/>
                    <a:pt x="51" y="103"/>
                  </a:cubicBezTo>
                  <a:cubicBezTo>
                    <a:pt x="50" y="108"/>
                    <a:pt x="50" y="108"/>
                    <a:pt x="50" y="108"/>
                  </a:cubicBezTo>
                  <a:cubicBezTo>
                    <a:pt x="52" y="110"/>
                    <a:pt x="52" y="110"/>
                    <a:pt x="52" y="110"/>
                  </a:cubicBezTo>
                  <a:cubicBezTo>
                    <a:pt x="55" y="106"/>
                    <a:pt x="55" y="106"/>
                    <a:pt x="55" y="106"/>
                  </a:cubicBezTo>
                  <a:cubicBezTo>
                    <a:pt x="56" y="106"/>
                    <a:pt x="56" y="106"/>
                    <a:pt x="56" y="106"/>
                  </a:cubicBezTo>
                  <a:cubicBezTo>
                    <a:pt x="68" y="95"/>
                    <a:pt x="68" y="95"/>
                    <a:pt x="68" y="95"/>
                  </a:cubicBezTo>
                  <a:cubicBezTo>
                    <a:pt x="52" y="87"/>
                    <a:pt x="52" y="87"/>
                    <a:pt x="52" y="87"/>
                  </a:cubicBezTo>
                  <a:close/>
                  <a:moveTo>
                    <a:pt x="18" y="56"/>
                  </a:moveTo>
                  <a:cubicBezTo>
                    <a:pt x="18" y="60"/>
                    <a:pt x="18" y="60"/>
                    <a:pt x="18" y="60"/>
                  </a:cubicBezTo>
                  <a:cubicBezTo>
                    <a:pt x="30" y="60"/>
                    <a:pt x="30" y="60"/>
                    <a:pt x="30" y="60"/>
                  </a:cubicBezTo>
                  <a:cubicBezTo>
                    <a:pt x="30" y="56"/>
                    <a:pt x="30" y="56"/>
                    <a:pt x="30" y="56"/>
                  </a:cubicBezTo>
                  <a:cubicBezTo>
                    <a:pt x="18" y="56"/>
                    <a:pt x="18" y="56"/>
                    <a:pt x="18" y="56"/>
                  </a:cubicBezTo>
                  <a:close/>
                  <a:moveTo>
                    <a:pt x="18" y="43"/>
                  </a:moveTo>
                  <a:cubicBezTo>
                    <a:pt x="18" y="48"/>
                    <a:pt x="18" y="48"/>
                    <a:pt x="18" y="48"/>
                  </a:cubicBezTo>
                  <a:cubicBezTo>
                    <a:pt x="60" y="48"/>
                    <a:pt x="60" y="48"/>
                    <a:pt x="60" y="48"/>
                  </a:cubicBezTo>
                  <a:cubicBezTo>
                    <a:pt x="60" y="43"/>
                    <a:pt x="60" y="43"/>
                    <a:pt x="60" y="43"/>
                  </a:cubicBezTo>
                  <a:cubicBezTo>
                    <a:pt x="18" y="43"/>
                    <a:pt x="18" y="43"/>
                    <a:pt x="18" y="43"/>
                  </a:cubicBezTo>
                  <a:close/>
                  <a:moveTo>
                    <a:pt x="18" y="31"/>
                  </a:moveTo>
                  <a:cubicBezTo>
                    <a:pt x="18" y="36"/>
                    <a:pt x="18" y="36"/>
                    <a:pt x="18" y="36"/>
                  </a:cubicBezTo>
                  <a:cubicBezTo>
                    <a:pt x="60" y="36"/>
                    <a:pt x="60" y="36"/>
                    <a:pt x="60" y="36"/>
                  </a:cubicBezTo>
                  <a:cubicBezTo>
                    <a:pt x="60" y="31"/>
                    <a:pt x="60" y="31"/>
                    <a:pt x="60" y="31"/>
                  </a:cubicBezTo>
                  <a:cubicBezTo>
                    <a:pt x="18" y="31"/>
                    <a:pt x="18" y="31"/>
                    <a:pt x="18" y="31"/>
                  </a:cubicBezTo>
                  <a:close/>
                  <a:moveTo>
                    <a:pt x="37" y="19"/>
                  </a:moveTo>
                  <a:cubicBezTo>
                    <a:pt x="37" y="24"/>
                    <a:pt x="37" y="24"/>
                    <a:pt x="37" y="24"/>
                  </a:cubicBezTo>
                  <a:cubicBezTo>
                    <a:pt x="60" y="24"/>
                    <a:pt x="60" y="24"/>
                    <a:pt x="60" y="24"/>
                  </a:cubicBezTo>
                  <a:cubicBezTo>
                    <a:pt x="60" y="19"/>
                    <a:pt x="60" y="19"/>
                    <a:pt x="60" y="19"/>
                  </a:cubicBezTo>
                  <a:cubicBezTo>
                    <a:pt x="37" y="19"/>
                    <a:pt x="37" y="19"/>
                    <a:pt x="37" y="19"/>
                  </a:cubicBezTo>
                  <a:close/>
                  <a:moveTo>
                    <a:pt x="12" y="21"/>
                  </a:moveTo>
                  <a:cubicBezTo>
                    <a:pt x="14" y="21"/>
                    <a:pt x="14" y="21"/>
                    <a:pt x="14" y="21"/>
                  </a:cubicBezTo>
                  <a:cubicBezTo>
                    <a:pt x="18" y="22"/>
                    <a:pt x="18" y="22"/>
                    <a:pt x="18" y="22"/>
                  </a:cubicBezTo>
                  <a:cubicBezTo>
                    <a:pt x="18" y="22"/>
                    <a:pt x="18" y="22"/>
                    <a:pt x="18" y="22"/>
                  </a:cubicBezTo>
                  <a:cubicBezTo>
                    <a:pt x="19" y="22"/>
                    <a:pt x="19" y="22"/>
                    <a:pt x="19" y="22"/>
                  </a:cubicBezTo>
                  <a:cubicBezTo>
                    <a:pt x="19" y="22"/>
                    <a:pt x="19" y="22"/>
                    <a:pt x="20" y="22"/>
                  </a:cubicBezTo>
                  <a:cubicBezTo>
                    <a:pt x="21" y="22"/>
                    <a:pt x="22" y="21"/>
                    <a:pt x="22" y="20"/>
                  </a:cubicBezTo>
                  <a:cubicBezTo>
                    <a:pt x="23" y="20"/>
                    <a:pt x="24" y="19"/>
                    <a:pt x="24" y="18"/>
                  </a:cubicBezTo>
                  <a:cubicBezTo>
                    <a:pt x="24" y="18"/>
                    <a:pt x="24" y="17"/>
                    <a:pt x="24" y="17"/>
                  </a:cubicBezTo>
                  <a:cubicBezTo>
                    <a:pt x="24" y="17"/>
                    <a:pt x="24" y="17"/>
                    <a:pt x="24" y="17"/>
                  </a:cubicBezTo>
                  <a:cubicBezTo>
                    <a:pt x="24" y="16"/>
                    <a:pt x="24" y="16"/>
                    <a:pt x="24" y="16"/>
                  </a:cubicBezTo>
                  <a:cubicBezTo>
                    <a:pt x="23" y="12"/>
                    <a:pt x="23" y="12"/>
                    <a:pt x="23" y="12"/>
                  </a:cubicBezTo>
                  <a:cubicBezTo>
                    <a:pt x="23" y="11"/>
                    <a:pt x="23" y="11"/>
                    <a:pt x="23" y="11"/>
                  </a:cubicBezTo>
                  <a:lnTo>
                    <a:pt x="12" y="21"/>
                  </a:lnTo>
                  <a:close/>
                </a:path>
              </a:pathLst>
            </a:custGeom>
            <a:solidFill>
              <a:schemeClr val="bg1"/>
            </a:solidFill>
            <a:ln>
              <a:noFill/>
            </a:ln>
          </p:spPr>
          <p:txBody>
            <a:bodyPr lIns="108850" tIns="54425" rIns="108850" bIns="54425"/>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grpSp>
      <p:grpSp>
        <p:nvGrpSpPr>
          <p:cNvPr id="16" name="组合 15"/>
          <p:cNvGrpSpPr/>
          <p:nvPr/>
        </p:nvGrpSpPr>
        <p:grpSpPr>
          <a:xfrm>
            <a:off x="4356100" y="3935332"/>
            <a:ext cx="1739900" cy="1739900"/>
            <a:chOff x="4356100" y="3935332"/>
            <a:chExt cx="1739900" cy="1739900"/>
          </a:xfrm>
        </p:grpSpPr>
        <p:sp>
          <p:nvSpPr>
            <p:cNvPr id="34" name="L 形 33"/>
            <p:cNvSpPr/>
            <p:nvPr/>
          </p:nvSpPr>
          <p:spPr>
            <a:xfrm rot="10800000">
              <a:off x="4356100" y="3935332"/>
              <a:ext cx="1739900" cy="1739900"/>
            </a:xfrm>
            <a:prstGeom prst="corne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0965" algn="l" defTabSz="913765" rtl="0" eaLnBrk="1" latinLnBrk="0" hangingPunct="1">
                <a:defRPr sz="1800" kern="1200">
                  <a:solidFill>
                    <a:schemeClr val="lt1"/>
                  </a:solidFill>
                  <a:latin typeface="+mn-lt"/>
                  <a:ea typeface="+mn-ea"/>
                  <a:cs typeface="+mn-cs"/>
                </a:defRPr>
              </a:lvl4pPr>
              <a:lvl5pPr marL="1828165" algn="l" defTabSz="913765" rtl="0" eaLnBrk="1" latinLnBrk="0" hangingPunct="1">
                <a:defRPr sz="1800" kern="1200">
                  <a:solidFill>
                    <a:schemeClr val="lt1"/>
                  </a:solidFill>
                  <a:latin typeface="+mn-lt"/>
                  <a:ea typeface="+mn-ea"/>
                  <a:cs typeface="+mn-cs"/>
                </a:defRPr>
              </a:lvl5pPr>
              <a:lvl6pPr marL="2285365" algn="l" defTabSz="913765" rtl="0" eaLnBrk="1" latinLnBrk="0" hangingPunct="1">
                <a:defRPr sz="1800" kern="1200">
                  <a:solidFill>
                    <a:schemeClr val="lt1"/>
                  </a:solidFill>
                  <a:latin typeface="+mn-lt"/>
                  <a:ea typeface="+mn-ea"/>
                  <a:cs typeface="+mn-cs"/>
                </a:defRPr>
              </a:lvl6pPr>
              <a:lvl7pPr marL="2742565" algn="l" defTabSz="913765" rtl="0" eaLnBrk="1" latinLnBrk="0" hangingPunct="1">
                <a:defRPr sz="1800" kern="1200">
                  <a:solidFill>
                    <a:schemeClr val="lt1"/>
                  </a:solidFill>
                  <a:latin typeface="+mn-lt"/>
                  <a:ea typeface="+mn-ea"/>
                  <a:cs typeface="+mn-cs"/>
                </a:defRPr>
              </a:lvl7pPr>
              <a:lvl8pPr marL="3199130" algn="l" defTabSz="913765" rtl="0" eaLnBrk="1" latinLnBrk="0" hangingPunct="1">
                <a:defRPr sz="1800" kern="1200">
                  <a:solidFill>
                    <a:schemeClr val="lt1"/>
                  </a:solidFill>
                  <a:latin typeface="+mn-lt"/>
                  <a:ea typeface="+mn-ea"/>
                  <a:cs typeface="+mn-cs"/>
                </a:defRPr>
              </a:lvl8pPr>
              <a:lvl9pPr marL="3656330" algn="l" defTabSz="913765" rtl="0" eaLnBrk="1" latinLnBrk="0" hangingPunct="1">
                <a:defRPr sz="1800" kern="1200">
                  <a:solidFill>
                    <a:schemeClr val="lt1"/>
                  </a:solidFill>
                  <a:latin typeface="+mn-lt"/>
                  <a:ea typeface="+mn-ea"/>
                  <a:cs typeface="+mn-cs"/>
                </a:defRPr>
              </a:lvl9pPr>
            </a:lstStyle>
            <a:p>
              <a:pPr algn="ctr"/>
              <a:endParaRPr lang="zh-CN" altLang="en-US">
                <a:solidFill>
                  <a:srgbClr val="031F37"/>
                </a:solidFill>
                <a:ea typeface="微软雅黑" panose="020B0503020204020204" pitchFamily="34" charset="-122"/>
              </a:endParaRPr>
            </a:p>
          </p:txBody>
        </p:sp>
        <p:sp>
          <p:nvSpPr>
            <p:cNvPr id="48" name="Freeform 73"/>
            <p:cNvSpPr>
              <a:spLocks noEditPoints="1" noChangeArrowheads="1"/>
            </p:cNvSpPr>
            <p:nvPr/>
          </p:nvSpPr>
          <p:spPr bwMode="auto">
            <a:xfrm>
              <a:off x="5432670" y="4269471"/>
              <a:ext cx="373474" cy="423584"/>
            </a:xfrm>
            <a:custGeom>
              <a:avLst/>
              <a:gdLst>
                <a:gd name="T0" fmla="*/ 1052318789 w 89"/>
                <a:gd name="T1" fmla="*/ 308245309 h 95"/>
                <a:gd name="T2" fmla="*/ 1248751580 w 89"/>
                <a:gd name="T3" fmla="*/ 742593865 h 95"/>
                <a:gd name="T4" fmla="*/ 1094410192 w 89"/>
                <a:gd name="T5" fmla="*/ 1120899861 h 95"/>
                <a:gd name="T6" fmla="*/ 659453208 w 89"/>
                <a:gd name="T7" fmla="*/ 742593865 h 95"/>
                <a:gd name="T8" fmla="*/ 1052318789 w 89"/>
                <a:gd name="T9" fmla="*/ 308245309 h 95"/>
                <a:gd name="T10" fmla="*/ 1066350506 w 89"/>
                <a:gd name="T11" fmla="*/ 1162931781 h 95"/>
                <a:gd name="T12" fmla="*/ 968132237 w 89"/>
                <a:gd name="T13" fmla="*/ 1232988724 h 95"/>
                <a:gd name="T14" fmla="*/ 1038287073 w 89"/>
                <a:gd name="T15" fmla="*/ 1134910501 h 95"/>
                <a:gd name="T16" fmla="*/ 1066350506 w 89"/>
                <a:gd name="T17" fmla="*/ 1162931781 h 95"/>
                <a:gd name="T18" fmla="*/ 897977402 w 89"/>
                <a:gd name="T19" fmla="*/ 1289035027 h 95"/>
                <a:gd name="T20" fmla="*/ 1010227386 w 89"/>
                <a:gd name="T21" fmla="*/ 1106885478 h 95"/>
                <a:gd name="T22" fmla="*/ 982163954 w 89"/>
                <a:gd name="T23" fmla="*/ 1078864198 h 95"/>
                <a:gd name="T24" fmla="*/ 841854282 w 89"/>
                <a:gd name="T25" fmla="*/ 1317056307 h 95"/>
                <a:gd name="T26" fmla="*/ 897977402 w 89"/>
                <a:gd name="T27" fmla="*/ 1289035027 h 95"/>
                <a:gd name="T28" fmla="*/ 813794596 w 89"/>
                <a:gd name="T29" fmla="*/ 1275020644 h 95"/>
                <a:gd name="T30" fmla="*/ 940072551 w 89"/>
                <a:gd name="T31" fmla="*/ 1050842918 h 95"/>
                <a:gd name="T32" fmla="*/ 912009118 w 89"/>
                <a:gd name="T33" fmla="*/ 1036832278 h 95"/>
                <a:gd name="T34" fmla="*/ 799762879 w 89"/>
                <a:gd name="T35" fmla="*/ 1232988724 h 95"/>
                <a:gd name="T36" fmla="*/ 813794596 w 89"/>
                <a:gd name="T37" fmla="*/ 1275020644 h 95"/>
                <a:gd name="T38" fmla="*/ 785731163 w 89"/>
                <a:gd name="T39" fmla="*/ 1176942421 h 95"/>
                <a:gd name="T40" fmla="*/ 883949431 w 89"/>
                <a:gd name="T41" fmla="*/ 1008807255 h 95"/>
                <a:gd name="T42" fmla="*/ 855885999 w 89"/>
                <a:gd name="T43" fmla="*/ 980785975 h 95"/>
                <a:gd name="T44" fmla="*/ 771699447 w 89"/>
                <a:gd name="T45" fmla="*/ 1134910501 h 95"/>
                <a:gd name="T46" fmla="*/ 785731163 w 89"/>
                <a:gd name="T47" fmla="*/ 1176942421 h 95"/>
                <a:gd name="T48" fmla="*/ 743639760 w 89"/>
                <a:gd name="T49" fmla="*/ 1092874838 h 95"/>
                <a:gd name="T50" fmla="*/ 827822566 w 89"/>
                <a:gd name="T51" fmla="*/ 952764695 h 95"/>
                <a:gd name="T52" fmla="*/ 799762879 w 89"/>
                <a:gd name="T53" fmla="*/ 924739672 h 95"/>
                <a:gd name="T54" fmla="*/ 729608044 w 89"/>
                <a:gd name="T55" fmla="*/ 1050842918 h 95"/>
                <a:gd name="T56" fmla="*/ 743639760 w 89"/>
                <a:gd name="T57" fmla="*/ 1092874838 h 95"/>
                <a:gd name="T58" fmla="*/ 715576327 w 89"/>
                <a:gd name="T59" fmla="*/ 994796615 h 95"/>
                <a:gd name="T60" fmla="*/ 771699447 w 89"/>
                <a:gd name="T61" fmla="*/ 896718392 h 95"/>
                <a:gd name="T62" fmla="*/ 743639760 w 89"/>
                <a:gd name="T63" fmla="*/ 868697112 h 95"/>
                <a:gd name="T64" fmla="*/ 701544611 w 89"/>
                <a:gd name="T65" fmla="*/ 952764695 h 95"/>
                <a:gd name="T66" fmla="*/ 715576327 w 89"/>
                <a:gd name="T67" fmla="*/ 994796615 h 95"/>
                <a:gd name="T68" fmla="*/ 673484924 w 89"/>
                <a:gd name="T69" fmla="*/ 910729032 h 95"/>
                <a:gd name="T70" fmla="*/ 715576327 w 89"/>
                <a:gd name="T71" fmla="*/ 854686472 h 95"/>
                <a:gd name="T72" fmla="*/ 687516640 w 89"/>
                <a:gd name="T73" fmla="*/ 826661448 h 95"/>
                <a:gd name="T74" fmla="*/ 659453208 w 89"/>
                <a:gd name="T75" fmla="*/ 854686472 h 95"/>
                <a:gd name="T76" fmla="*/ 673484924 w 89"/>
                <a:gd name="T77" fmla="*/ 910729032 h 95"/>
                <a:gd name="T78" fmla="*/ 645421492 w 89"/>
                <a:gd name="T79" fmla="*/ 812650808 h 95"/>
                <a:gd name="T80" fmla="*/ 631389775 w 89"/>
                <a:gd name="T81" fmla="*/ 770618888 h 95"/>
                <a:gd name="T82" fmla="*/ 659453208 w 89"/>
                <a:gd name="T83" fmla="*/ 798640168 h 95"/>
                <a:gd name="T84" fmla="*/ 645421492 w 89"/>
                <a:gd name="T85" fmla="*/ 812650808 h 95"/>
                <a:gd name="T86" fmla="*/ 827822566 w 89"/>
                <a:gd name="T87" fmla="*/ 238192109 h 95"/>
                <a:gd name="T88" fmla="*/ 575266656 w 89"/>
                <a:gd name="T89" fmla="*/ 756608248 h 95"/>
                <a:gd name="T90" fmla="*/ 505111820 w 89"/>
                <a:gd name="T91" fmla="*/ 182145806 h 95"/>
                <a:gd name="T92" fmla="*/ 0 w 89"/>
                <a:gd name="T93" fmla="*/ 756608248 h 95"/>
                <a:gd name="T94" fmla="*/ 575266656 w 89"/>
                <a:gd name="T95" fmla="*/ 1331066947 h 95"/>
                <a:gd name="T96" fmla="*/ 771699447 w 89"/>
                <a:gd name="T97" fmla="*/ 1303045667 h 95"/>
                <a:gd name="T98" fmla="*/ 575266656 w 89"/>
                <a:gd name="T99" fmla="*/ 756608248 h 95"/>
                <a:gd name="T100" fmla="*/ 954100521 w 89"/>
                <a:gd name="T101" fmla="*/ 322259693 h 95"/>
                <a:gd name="T102" fmla="*/ 827822566 w 89"/>
                <a:gd name="T103" fmla="*/ 238192109 h 95"/>
                <a:gd name="T104" fmla="*/ 603330088 w 89"/>
                <a:gd name="T105" fmla="*/ 0 h 95"/>
                <a:gd name="T106" fmla="*/ 533175253 w 89"/>
                <a:gd name="T107" fmla="*/ 0 h 95"/>
                <a:gd name="T108" fmla="*/ 603330088 w 89"/>
                <a:gd name="T109" fmla="*/ 574458699 h 95"/>
                <a:gd name="T110" fmla="*/ 855885999 w 89"/>
                <a:gd name="T111" fmla="*/ 56046303 h 95"/>
                <a:gd name="T112" fmla="*/ 603330088 w 89"/>
                <a:gd name="T113" fmla="*/ 0 h 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9"/>
                <a:gd name="T172" fmla="*/ 0 h 95"/>
                <a:gd name="T173" fmla="*/ 89 w 89"/>
                <a:gd name="T174" fmla="*/ 95 h 9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9" h="95">
                  <a:moveTo>
                    <a:pt x="75" y="22"/>
                  </a:moveTo>
                  <a:cubicBezTo>
                    <a:pt x="83" y="29"/>
                    <a:pt x="89" y="40"/>
                    <a:pt x="89" y="53"/>
                  </a:cubicBezTo>
                  <a:cubicBezTo>
                    <a:pt x="89" y="63"/>
                    <a:pt x="85" y="73"/>
                    <a:pt x="78" y="80"/>
                  </a:cubicBezTo>
                  <a:cubicBezTo>
                    <a:pt x="47" y="53"/>
                    <a:pt x="47" y="53"/>
                    <a:pt x="47" y="53"/>
                  </a:cubicBezTo>
                  <a:cubicBezTo>
                    <a:pt x="75" y="22"/>
                    <a:pt x="75" y="22"/>
                    <a:pt x="75" y="22"/>
                  </a:cubicBezTo>
                  <a:close/>
                  <a:moveTo>
                    <a:pt x="76" y="83"/>
                  </a:moveTo>
                  <a:cubicBezTo>
                    <a:pt x="74" y="85"/>
                    <a:pt x="72" y="87"/>
                    <a:pt x="69" y="88"/>
                  </a:cubicBezTo>
                  <a:cubicBezTo>
                    <a:pt x="74" y="81"/>
                    <a:pt x="74" y="81"/>
                    <a:pt x="74" y="81"/>
                  </a:cubicBezTo>
                  <a:cubicBezTo>
                    <a:pt x="76" y="83"/>
                    <a:pt x="76" y="83"/>
                    <a:pt x="76" y="83"/>
                  </a:cubicBezTo>
                  <a:close/>
                  <a:moveTo>
                    <a:pt x="64" y="92"/>
                  </a:moveTo>
                  <a:cubicBezTo>
                    <a:pt x="72" y="79"/>
                    <a:pt x="72" y="79"/>
                    <a:pt x="72" y="79"/>
                  </a:cubicBezTo>
                  <a:cubicBezTo>
                    <a:pt x="70" y="77"/>
                    <a:pt x="70" y="77"/>
                    <a:pt x="70" y="77"/>
                  </a:cubicBezTo>
                  <a:cubicBezTo>
                    <a:pt x="60" y="94"/>
                    <a:pt x="60" y="94"/>
                    <a:pt x="60" y="94"/>
                  </a:cubicBezTo>
                  <a:cubicBezTo>
                    <a:pt x="61" y="93"/>
                    <a:pt x="63" y="92"/>
                    <a:pt x="64" y="92"/>
                  </a:cubicBezTo>
                  <a:close/>
                  <a:moveTo>
                    <a:pt x="58" y="91"/>
                  </a:moveTo>
                  <a:cubicBezTo>
                    <a:pt x="67" y="75"/>
                    <a:pt x="67" y="75"/>
                    <a:pt x="67" y="75"/>
                  </a:cubicBezTo>
                  <a:cubicBezTo>
                    <a:pt x="65" y="74"/>
                    <a:pt x="65" y="74"/>
                    <a:pt x="65" y="74"/>
                  </a:cubicBezTo>
                  <a:cubicBezTo>
                    <a:pt x="57" y="88"/>
                    <a:pt x="57" y="88"/>
                    <a:pt x="57" y="88"/>
                  </a:cubicBezTo>
                  <a:cubicBezTo>
                    <a:pt x="58" y="91"/>
                    <a:pt x="58" y="91"/>
                    <a:pt x="58" y="91"/>
                  </a:cubicBezTo>
                  <a:close/>
                  <a:moveTo>
                    <a:pt x="56" y="84"/>
                  </a:moveTo>
                  <a:cubicBezTo>
                    <a:pt x="63" y="72"/>
                    <a:pt x="63" y="72"/>
                    <a:pt x="63" y="72"/>
                  </a:cubicBezTo>
                  <a:cubicBezTo>
                    <a:pt x="61" y="70"/>
                    <a:pt x="61" y="70"/>
                    <a:pt x="61" y="70"/>
                  </a:cubicBezTo>
                  <a:cubicBezTo>
                    <a:pt x="55" y="81"/>
                    <a:pt x="55" y="81"/>
                    <a:pt x="55" y="81"/>
                  </a:cubicBezTo>
                  <a:cubicBezTo>
                    <a:pt x="56" y="84"/>
                    <a:pt x="56" y="84"/>
                    <a:pt x="56" y="84"/>
                  </a:cubicBezTo>
                  <a:close/>
                  <a:moveTo>
                    <a:pt x="53" y="78"/>
                  </a:moveTo>
                  <a:cubicBezTo>
                    <a:pt x="59" y="68"/>
                    <a:pt x="59" y="68"/>
                    <a:pt x="59" y="68"/>
                  </a:cubicBezTo>
                  <a:cubicBezTo>
                    <a:pt x="57" y="66"/>
                    <a:pt x="57" y="66"/>
                    <a:pt x="57" y="66"/>
                  </a:cubicBezTo>
                  <a:cubicBezTo>
                    <a:pt x="52" y="75"/>
                    <a:pt x="52" y="75"/>
                    <a:pt x="52" y="75"/>
                  </a:cubicBezTo>
                  <a:cubicBezTo>
                    <a:pt x="53" y="78"/>
                    <a:pt x="53" y="78"/>
                    <a:pt x="53" y="78"/>
                  </a:cubicBezTo>
                  <a:close/>
                  <a:moveTo>
                    <a:pt x="51" y="71"/>
                  </a:moveTo>
                  <a:cubicBezTo>
                    <a:pt x="55" y="64"/>
                    <a:pt x="55" y="64"/>
                    <a:pt x="55" y="64"/>
                  </a:cubicBezTo>
                  <a:cubicBezTo>
                    <a:pt x="53" y="62"/>
                    <a:pt x="53" y="62"/>
                    <a:pt x="53" y="62"/>
                  </a:cubicBezTo>
                  <a:cubicBezTo>
                    <a:pt x="50" y="68"/>
                    <a:pt x="50" y="68"/>
                    <a:pt x="50" y="68"/>
                  </a:cubicBezTo>
                  <a:cubicBezTo>
                    <a:pt x="51" y="71"/>
                    <a:pt x="51" y="71"/>
                    <a:pt x="51" y="71"/>
                  </a:cubicBezTo>
                  <a:close/>
                  <a:moveTo>
                    <a:pt x="48" y="65"/>
                  </a:moveTo>
                  <a:cubicBezTo>
                    <a:pt x="51" y="61"/>
                    <a:pt x="51" y="61"/>
                    <a:pt x="51" y="61"/>
                  </a:cubicBezTo>
                  <a:cubicBezTo>
                    <a:pt x="49" y="59"/>
                    <a:pt x="49" y="59"/>
                    <a:pt x="49" y="59"/>
                  </a:cubicBezTo>
                  <a:cubicBezTo>
                    <a:pt x="47" y="61"/>
                    <a:pt x="47" y="61"/>
                    <a:pt x="47" y="61"/>
                  </a:cubicBezTo>
                  <a:cubicBezTo>
                    <a:pt x="48" y="65"/>
                    <a:pt x="48" y="65"/>
                    <a:pt x="48" y="65"/>
                  </a:cubicBezTo>
                  <a:close/>
                  <a:moveTo>
                    <a:pt x="46" y="58"/>
                  </a:moveTo>
                  <a:cubicBezTo>
                    <a:pt x="45" y="55"/>
                    <a:pt x="45" y="55"/>
                    <a:pt x="45" y="55"/>
                  </a:cubicBezTo>
                  <a:cubicBezTo>
                    <a:pt x="47" y="57"/>
                    <a:pt x="47" y="57"/>
                    <a:pt x="47" y="57"/>
                  </a:cubicBezTo>
                  <a:cubicBezTo>
                    <a:pt x="46" y="58"/>
                    <a:pt x="46" y="58"/>
                    <a:pt x="46" y="58"/>
                  </a:cubicBezTo>
                  <a:close/>
                  <a:moveTo>
                    <a:pt x="59" y="17"/>
                  </a:moveTo>
                  <a:cubicBezTo>
                    <a:pt x="41" y="54"/>
                    <a:pt x="41" y="54"/>
                    <a:pt x="41" y="54"/>
                  </a:cubicBezTo>
                  <a:cubicBezTo>
                    <a:pt x="41" y="54"/>
                    <a:pt x="38" y="28"/>
                    <a:pt x="36" y="13"/>
                  </a:cubicBezTo>
                  <a:cubicBezTo>
                    <a:pt x="16" y="15"/>
                    <a:pt x="0" y="33"/>
                    <a:pt x="0" y="54"/>
                  </a:cubicBezTo>
                  <a:cubicBezTo>
                    <a:pt x="0" y="77"/>
                    <a:pt x="18" y="95"/>
                    <a:pt x="41" y="95"/>
                  </a:cubicBezTo>
                  <a:cubicBezTo>
                    <a:pt x="46" y="95"/>
                    <a:pt x="51" y="94"/>
                    <a:pt x="55" y="93"/>
                  </a:cubicBezTo>
                  <a:cubicBezTo>
                    <a:pt x="41" y="54"/>
                    <a:pt x="41" y="54"/>
                    <a:pt x="41" y="54"/>
                  </a:cubicBezTo>
                  <a:cubicBezTo>
                    <a:pt x="68" y="23"/>
                    <a:pt x="68" y="23"/>
                    <a:pt x="68" y="23"/>
                  </a:cubicBezTo>
                  <a:cubicBezTo>
                    <a:pt x="66" y="20"/>
                    <a:pt x="63" y="18"/>
                    <a:pt x="59" y="17"/>
                  </a:cubicBezTo>
                  <a:close/>
                  <a:moveTo>
                    <a:pt x="43" y="0"/>
                  </a:moveTo>
                  <a:cubicBezTo>
                    <a:pt x="41" y="0"/>
                    <a:pt x="40" y="0"/>
                    <a:pt x="38" y="0"/>
                  </a:cubicBezTo>
                  <a:cubicBezTo>
                    <a:pt x="40" y="15"/>
                    <a:pt x="43" y="41"/>
                    <a:pt x="43" y="41"/>
                  </a:cubicBezTo>
                  <a:cubicBezTo>
                    <a:pt x="61" y="4"/>
                    <a:pt x="61" y="4"/>
                    <a:pt x="61" y="4"/>
                  </a:cubicBezTo>
                  <a:cubicBezTo>
                    <a:pt x="56" y="1"/>
                    <a:pt x="49" y="0"/>
                    <a:pt x="43" y="0"/>
                  </a:cubicBezTo>
                  <a:close/>
                </a:path>
              </a:pathLst>
            </a:custGeom>
            <a:solidFill>
              <a:srgbClr val="031F37"/>
            </a:solidFill>
            <a:ln>
              <a:noFill/>
            </a:ln>
          </p:spPr>
          <p:txBody>
            <a:bodyPr lIns="108850" tIns="54425" rIns="108850" bIns="54425"/>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grpSp>
      <p:grpSp>
        <p:nvGrpSpPr>
          <p:cNvPr id="12" name="组合 11"/>
          <p:cNvGrpSpPr/>
          <p:nvPr/>
        </p:nvGrpSpPr>
        <p:grpSpPr>
          <a:xfrm>
            <a:off x="4356100" y="1865232"/>
            <a:ext cx="1739900" cy="1739900"/>
            <a:chOff x="4356100" y="1865232"/>
            <a:chExt cx="1739900" cy="1739900"/>
          </a:xfrm>
        </p:grpSpPr>
        <p:sp>
          <p:nvSpPr>
            <p:cNvPr id="31" name="L 形 30"/>
            <p:cNvSpPr/>
            <p:nvPr/>
          </p:nvSpPr>
          <p:spPr>
            <a:xfrm rot="16200000">
              <a:off x="4356100" y="1865232"/>
              <a:ext cx="1739900" cy="1739900"/>
            </a:xfrm>
            <a:prstGeom prst="corner">
              <a:avLst/>
            </a:prstGeom>
            <a:solidFill>
              <a:srgbClr val="031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0965" algn="l" defTabSz="913765" rtl="0" eaLnBrk="1" latinLnBrk="0" hangingPunct="1">
                <a:defRPr sz="1800" kern="1200">
                  <a:solidFill>
                    <a:schemeClr val="lt1"/>
                  </a:solidFill>
                  <a:latin typeface="+mn-lt"/>
                  <a:ea typeface="+mn-ea"/>
                  <a:cs typeface="+mn-cs"/>
                </a:defRPr>
              </a:lvl4pPr>
              <a:lvl5pPr marL="1828165" algn="l" defTabSz="913765" rtl="0" eaLnBrk="1" latinLnBrk="0" hangingPunct="1">
                <a:defRPr sz="1800" kern="1200">
                  <a:solidFill>
                    <a:schemeClr val="lt1"/>
                  </a:solidFill>
                  <a:latin typeface="+mn-lt"/>
                  <a:ea typeface="+mn-ea"/>
                  <a:cs typeface="+mn-cs"/>
                </a:defRPr>
              </a:lvl5pPr>
              <a:lvl6pPr marL="2285365" algn="l" defTabSz="913765" rtl="0" eaLnBrk="1" latinLnBrk="0" hangingPunct="1">
                <a:defRPr sz="1800" kern="1200">
                  <a:solidFill>
                    <a:schemeClr val="lt1"/>
                  </a:solidFill>
                  <a:latin typeface="+mn-lt"/>
                  <a:ea typeface="+mn-ea"/>
                  <a:cs typeface="+mn-cs"/>
                </a:defRPr>
              </a:lvl6pPr>
              <a:lvl7pPr marL="2742565" algn="l" defTabSz="913765" rtl="0" eaLnBrk="1" latinLnBrk="0" hangingPunct="1">
                <a:defRPr sz="1800" kern="1200">
                  <a:solidFill>
                    <a:schemeClr val="lt1"/>
                  </a:solidFill>
                  <a:latin typeface="+mn-lt"/>
                  <a:ea typeface="+mn-ea"/>
                  <a:cs typeface="+mn-cs"/>
                </a:defRPr>
              </a:lvl7pPr>
              <a:lvl8pPr marL="3199130" algn="l" defTabSz="913765" rtl="0" eaLnBrk="1" latinLnBrk="0" hangingPunct="1">
                <a:defRPr sz="1800" kern="1200">
                  <a:solidFill>
                    <a:schemeClr val="lt1"/>
                  </a:solidFill>
                  <a:latin typeface="+mn-lt"/>
                  <a:ea typeface="+mn-ea"/>
                  <a:cs typeface="+mn-cs"/>
                </a:defRPr>
              </a:lvl8pPr>
              <a:lvl9pPr marL="3656330" algn="l" defTabSz="913765" rtl="0" eaLnBrk="1" latinLnBrk="0" hangingPunct="1">
                <a:defRPr sz="1800" kern="1200">
                  <a:solidFill>
                    <a:schemeClr val="lt1"/>
                  </a:solidFill>
                  <a:latin typeface="+mn-lt"/>
                  <a:ea typeface="+mn-ea"/>
                  <a:cs typeface="+mn-cs"/>
                </a:defRPr>
              </a:lvl9pPr>
            </a:lstStyle>
            <a:p>
              <a:pPr algn="ctr"/>
              <a:endParaRPr lang="zh-CN" altLang="en-US">
                <a:solidFill>
                  <a:srgbClr val="031F37"/>
                </a:solidFill>
                <a:ea typeface="微软雅黑" panose="020B0503020204020204" pitchFamily="34" charset="-122"/>
              </a:endParaRPr>
            </a:p>
          </p:txBody>
        </p:sp>
        <p:sp>
          <p:nvSpPr>
            <p:cNvPr id="49" name="Freeform 97"/>
            <p:cNvSpPr>
              <a:spLocks noEditPoints="1" noChangeArrowheads="1"/>
            </p:cNvSpPr>
            <p:nvPr/>
          </p:nvSpPr>
          <p:spPr bwMode="auto">
            <a:xfrm>
              <a:off x="5427506" y="2898943"/>
              <a:ext cx="425883" cy="411471"/>
            </a:xfrm>
            <a:custGeom>
              <a:avLst/>
              <a:gdLst>
                <a:gd name="T0" fmla="*/ 405745950 w 208"/>
                <a:gd name="T1" fmla="*/ 0 h 189"/>
                <a:gd name="T2" fmla="*/ 428426563 w 208"/>
                <a:gd name="T3" fmla="*/ 17641917 h 189"/>
                <a:gd name="T4" fmla="*/ 388104063 w 208"/>
                <a:gd name="T5" fmla="*/ 138609618 h 189"/>
                <a:gd name="T6" fmla="*/ 90725625 w 208"/>
                <a:gd name="T7" fmla="*/ 35282246 h 189"/>
                <a:gd name="T8" fmla="*/ 113407825 w 208"/>
                <a:gd name="T9" fmla="*/ 60483851 h 189"/>
                <a:gd name="T10" fmla="*/ 148690013 w 208"/>
                <a:gd name="T11" fmla="*/ 90725776 h 189"/>
                <a:gd name="T12" fmla="*/ 90725625 w 208"/>
                <a:gd name="T13" fmla="*/ 113408014 h 189"/>
                <a:gd name="T14" fmla="*/ 113407825 w 208"/>
                <a:gd name="T15" fmla="*/ 126008022 h 189"/>
                <a:gd name="T16" fmla="*/ 148690013 w 208"/>
                <a:gd name="T17" fmla="*/ 156249948 h 189"/>
                <a:gd name="T18" fmla="*/ 90725625 w 208"/>
                <a:gd name="T19" fmla="*/ 178932186 h 189"/>
                <a:gd name="T20" fmla="*/ 113407825 w 208"/>
                <a:gd name="T21" fmla="*/ 196572515 h 189"/>
                <a:gd name="T22" fmla="*/ 148690013 w 208"/>
                <a:gd name="T23" fmla="*/ 226814440 h 189"/>
                <a:gd name="T24" fmla="*/ 90725625 w 208"/>
                <a:gd name="T25" fmla="*/ 249496678 h 189"/>
                <a:gd name="T26" fmla="*/ 113407825 w 208"/>
                <a:gd name="T27" fmla="*/ 262096687 h 189"/>
                <a:gd name="T28" fmla="*/ 148690013 w 208"/>
                <a:gd name="T29" fmla="*/ 292338612 h 189"/>
                <a:gd name="T30" fmla="*/ 90725625 w 208"/>
                <a:gd name="T31" fmla="*/ 315020850 h 189"/>
                <a:gd name="T32" fmla="*/ 113407825 w 208"/>
                <a:gd name="T33" fmla="*/ 335182134 h 189"/>
                <a:gd name="T34" fmla="*/ 148690013 w 208"/>
                <a:gd name="T35" fmla="*/ 362903105 h 189"/>
                <a:gd name="T36" fmla="*/ 90725625 w 208"/>
                <a:gd name="T37" fmla="*/ 388104709 h 189"/>
                <a:gd name="T38" fmla="*/ 90725625 w 208"/>
                <a:gd name="T39" fmla="*/ 435988552 h 189"/>
                <a:gd name="T40" fmla="*/ 388104063 w 208"/>
                <a:gd name="T41" fmla="*/ 345262775 h 189"/>
                <a:gd name="T42" fmla="*/ 428426563 w 208"/>
                <a:gd name="T43" fmla="*/ 453628881 h 189"/>
                <a:gd name="T44" fmla="*/ 405745950 w 208"/>
                <a:gd name="T45" fmla="*/ 476311119 h 189"/>
                <a:gd name="T46" fmla="*/ 47883763 w 208"/>
                <a:gd name="T47" fmla="*/ 476311119 h 189"/>
                <a:gd name="T48" fmla="*/ 47883763 w 208"/>
                <a:gd name="T49" fmla="*/ 423386956 h 189"/>
                <a:gd name="T50" fmla="*/ 0 w 208"/>
                <a:gd name="T51" fmla="*/ 380545022 h 189"/>
                <a:gd name="T52" fmla="*/ 47883763 w 208"/>
                <a:gd name="T53" fmla="*/ 352822463 h 189"/>
                <a:gd name="T54" fmla="*/ 0 w 208"/>
                <a:gd name="T55" fmla="*/ 309980529 h 189"/>
                <a:gd name="T56" fmla="*/ 47883763 w 208"/>
                <a:gd name="T57" fmla="*/ 287298291 h 189"/>
                <a:gd name="T58" fmla="*/ 0 w 208"/>
                <a:gd name="T59" fmla="*/ 244456357 h 189"/>
                <a:gd name="T60" fmla="*/ 47883763 w 208"/>
                <a:gd name="T61" fmla="*/ 214214432 h 189"/>
                <a:gd name="T62" fmla="*/ 0 w 208"/>
                <a:gd name="T63" fmla="*/ 173891865 h 189"/>
                <a:gd name="T64" fmla="*/ 47883763 w 208"/>
                <a:gd name="T65" fmla="*/ 148690260 h 189"/>
                <a:gd name="T66" fmla="*/ 0 w 208"/>
                <a:gd name="T67" fmla="*/ 108367693 h 189"/>
                <a:gd name="T68" fmla="*/ 47883763 w 208"/>
                <a:gd name="T69" fmla="*/ 17641917 h 189"/>
                <a:gd name="T70" fmla="*/ 73085325 w 208"/>
                <a:gd name="T71" fmla="*/ 0 h 189"/>
                <a:gd name="T72" fmla="*/ 183972200 w 208"/>
                <a:gd name="T73" fmla="*/ 226814440 h 189"/>
                <a:gd name="T74" fmla="*/ 239415638 w 208"/>
                <a:gd name="T75" fmla="*/ 249496678 h 189"/>
                <a:gd name="T76" fmla="*/ 183972200 w 208"/>
                <a:gd name="T77" fmla="*/ 226814440 h 189"/>
                <a:gd name="T78" fmla="*/ 183972200 w 208"/>
                <a:gd name="T79" fmla="*/ 178932186 h 189"/>
                <a:gd name="T80" fmla="*/ 287297813 w 208"/>
                <a:gd name="T81" fmla="*/ 196572515 h 189"/>
                <a:gd name="T82" fmla="*/ 183972200 w 208"/>
                <a:gd name="T83" fmla="*/ 178932186 h 189"/>
                <a:gd name="T84" fmla="*/ 183972200 w 208"/>
                <a:gd name="T85" fmla="*/ 126008022 h 189"/>
                <a:gd name="T86" fmla="*/ 332660625 w 208"/>
                <a:gd name="T87" fmla="*/ 148690260 h 189"/>
                <a:gd name="T88" fmla="*/ 183972200 w 208"/>
                <a:gd name="T89" fmla="*/ 126008022 h 189"/>
                <a:gd name="T90" fmla="*/ 183972200 w 208"/>
                <a:gd name="T91" fmla="*/ 78125768 h 189"/>
                <a:gd name="T92" fmla="*/ 332660625 w 208"/>
                <a:gd name="T93" fmla="*/ 100806418 h 189"/>
                <a:gd name="T94" fmla="*/ 183972200 w 208"/>
                <a:gd name="T95" fmla="*/ 78125768 h 189"/>
                <a:gd name="T96" fmla="*/ 244455950 w 208"/>
                <a:gd name="T97" fmla="*/ 380545022 h 189"/>
                <a:gd name="T98" fmla="*/ 309980013 w 208"/>
                <a:gd name="T99" fmla="*/ 375504701 h 189"/>
                <a:gd name="T100" fmla="*/ 249496263 w 208"/>
                <a:gd name="T101" fmla="*/ 309980529 h 189"/>
                <a:gd name="T102" fmla="*/ 244455950 w 208"/>
                <a:gd name="T103" fmla="*/ 380545022 h 189"/>
                <a:gd name="T104" fmla="*/ 463708750 w 208"/>
                <a:gd name="T105" fmla="*/ 100806418 h 189"/>
                <a:gd name="T106" fmla="*/ 332660625 w 208"/>
                <a:gd name="T107" fmla="*/ 352822463 h 189"/>
                <a:gd name="T108" fmla="*/ 463708750 w 208"/>
                <a:gd name="T109" fmla="*/ 100806418 h 18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8"/>
                <a:gd name="T166" fmla="*/ 0 h 189"/>
                <a:gd name="T167" fmla="*/ 208 w 208"/>
                <a:gd name="T168" fmla="*/ 189 h 18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8" h="189">
                  <a:moveTo>
                    <a:pt x="29" y="0"/>
                  </a:moveTo>
                  <a:lnTo>
                    <a:pt x="161" y="0"/>
                  </a:lnTo>
                  <a:lnTo>
                    <a:pt x="170" y="0"/>
                  </a:lnTo>
                  <a:lnTo>
                    <a:pt x="170" y="7"/>
                  </a:lnTo>
                  <a:lnTo>
                    <a:pt x="170" y="38"/>
                  </a:lnTo>
                  <a:lnTo>
                    <a:pt x="154" y="55"/>
                  </a:lnTo>
                  <a:lnTo>
                    <a:pt x="154" y="14"/>
                  </a:lnTo>
                  <a:lnTo>
                    <a:pt x="36" y="14"/>
                  </a:lnTo>
                  <a:lnTo>
                    <a:pt x="36" y="26"/>
                  </a:lnTo>
                  <a:lnTo>
                    <a:pt x="45" y="24"/>
                  </a:lnTo>
                  <a:lnTo>
                    <a:pt x="52" y="19"/>
                  </a:lnTo>
                  <a:lnTo>
                    <a:pt x="59" y="36"/>
                  </a:lnTo>
                  <a:lnTo>
                    <a:pt x="50" y="38"/>
                  </a:lnTo>
                  <a:lnTo>
                    <a:pt x="36" y="45"/>
                  </a:lnTo>
                  <a:lnTo>
                    <a:pt x="36" y="52"/>
                  </a:lnTo>
                  <a:lnTo>
                    <a:pt x="45" y="50"/>
                  </a:lnTo>
                  <a:lnTo>
                    <a:pt x="52" y="45"/>
                  </a:lnTo>
                  <a:lnTo>
                    <a:pt x="59" y="62"/>
                  </a:lnTo>
                  <a:lnTo>
                    <a:pt x="50" y="64"/>
                  </a:lnTo>
                  <a:lnTo>
                    <a:pt x="36" y="71"/>
                  </a:lnTo>
                  <a:lnTo>
                    <a:pt x="36" y="81"/>
                  </a:lnTo>
                  <a:lnTo>
                    <a:pt x="45" y="78"/>
                  </a:lnTo>
                  <a:lnTo>
                    <a:pt x="52" y="73"/>
                  </a:lnTo>
                  <a:lnTo>
                    <a:pt x="59" y="90"/>
                  </a:lnTo>
                  <a:lnTo>
                    <a:pt x="50" y="92"/>
                  </a:lnTo>
                  <a:lnTo>
                    <a:pt x="36" y="99"/>
                  </a:lnTo>
                  <a:lnTo>
                    <a:pt x="36" y="107"/>
                  </a:lnTo>
                  <a:lnTo>
                    <a:pt x="45" y="104"/>
                  </a:lnTo>
                  <a:lnTo>
                    <a:pt x="52" y="99"/>
                  </a:lnTo>
                  <a:lnTo>
                    <a:pt x="59" y="116"/>
                  </a:lnTo>
                  <a:lnTo>
                    <a:pt x="50" y="118"/>
                  </a:lnTo>
                  <a:lnTo>
                    <a:pt x="36" y="125"/>
                  </a:lnTo>
                  <a:lnTo>
                    <a:pt x="36" y="135"/>
                  </a:lnTo>
                  <a:lnTo>
                    <a:pt x="45" y="133"/>
                  </a:lnTo>
                  <a:lnTo>
                    <a:pt x="52" y="130"/>
                  </a:lnTo>
                  <a:lnTo>
                    <a:pt x="59" y="144"/>
                  </a:lnTo>
                  <a:lnTo>
                    <a:pt x="50" y="147"/>
                  </a:lnTo>
                  <a:lnTo>
                    <a:pt x="36" y="154"/>
                  </a:lnTo>
                  <a:lnTo>
                    <a:pt x="36" y="168"/>
                  </a:lnTo>
                  <a:lnTo>
                    <a:pt x="36" y="173"/>
                  </a:lnTo>
                  <a:lnTo>
                    <a:pt x="154" y="173"/>
                  </a:lnTo>
                  <a:lnTo>
                    <a:pt x="154" y="137"/>
                  </a:lnTo>
                  <a:lnTo>
                    <a:pt x="170" y="121"/>
                  </a:lnTo>
                  <a:lnTo>
                    <a:pt x="170" y="180"/>
                  </a:lnTo>
                  <a:lnTo>
                    <a:pt x="170" y="189"/>
                  </a:lnTo>
                  <a:lnTo>
                    <a:pt x="161" y="189"/>
                  </a:lnTo>
                  <a:lnTo>
                    <a:pt x="29" y="189"/>
                  </a:lnTo>
                  <a:lnTo>
                    <a:pt x="19" y="189"/>
                  </a:lnTo>
                  <a:lnTo>
                    <a:pt x="19" y="180"/>
                  </a:lnTo>
                  <a:lnTo>
                    <a:pt x="19" y="168"/>
                  </a:lnTo>
                  <a:lnTo>
                    <a:pt x="3" y="168"/>
                  </a:lnTo>
                  <a:lnTo>
                    <a:pt x="0" y="151"/>
                  </a:lnTo>
                  <a:lnTo>
                    <a:pt x="19" y="144"/>
                  </a:lnTo>
                  <a:lnTo>
                    <a:pt x="19" y="140"/>
                  </a:lnTo>
                  <a:lnTo>
                    <a:pt x="3" y="140"/>
                  </a:lnTo>
                  <a:lnTo>
                    <a:pt x="0" y="123"/>
                  </a:lnTo>
                  <a:lnTo>
                    <a:pt x="19" y="114"/>
                  </a:lnTo>
                  <a:lnTo>
                    <a:pt x="3" y="114"/>
                  </a:lnTo>
                  <a:lnTo>
                    <a:pt x="0" y="97"/>
                  </a:lnTo>
                  <a:lnTo>
                    <a:pt x="19" y="88"/>
                  </a:lnTo>
                  <a:lnTo>
                    <a:pt x="19" y="85"/>
                  </a:lnTo>
                  <a:lnTo>
                    <a:pt x="3" y="85"/>
                  </a:lnTo>
                  <a:lnTo>
                    <a:pt x="0" y="69"/>
                  </a:lnTo>
                  <a:lnTo>
                    <a:pt x="19" y="59"/>
                  </a:lnTo>
                  <a:lnTo>
                    <a:pt x="3" y="59"/>
                  </a:lnTo>
                  <a:lnTo>
                    <a:pt x="0" y="43"/>
                  </a:lnTo>
                  <a:lnTo>
                    <a:pt x="19" y="33"/>
                  </a:lnTo>
                  <a:lnTo>
                    <a:pt x="19" y="7"/>
                  </a:lnTo>
                  <a:lnTo>
                    <a:pt x="19" y="0"/>
                  </a:lnTo>
                  <a:lnTo>
                    <a:pt x="29" y="0"/>
                  </a:lnTo>
                  <a:close/>
                  <a:moveTo>
                    <a:pt x="73" y="90"/>
                  </a:moveTo>
                  <a:lnTo>
                    <a:pt x="73" y="99"/>
                  </a:lnTo>
                  <a:lnTo>
                    <a:pt x="95" y="99"/>
                  </a:lnTo>
                  <a:lnTo>
                    <a:pt x="95" y="90"/>
                  </a:lnTo>
                  <a:lnTo>
                    <a:pt x="73" y="90"/>
                  </a:lnTo>
                  <a:close/>
                  <a:moveTo>
                    <a:pt x="73" y="71"/>
                  </a:moveTo>
                  <a:lnTo>
                    <a:pt x="73" y="78"/>
                  </a:lnTo>
                  <a:lnTo>
                    <a:pt x="114" y="78"/>
                  </a:lnTo>
                  <a:lnTo>
                    <a:pt x="114" y="71"/>
                  </a:lnTo>
                  <a:lnTo>
                    <a:pt x="73" y="71"/>
                  </a:lnTo>
                  <a:close/>
                  <a:moveTo>
                    <a:pt x="73" y="50"/>
                  </a:moveTo>
                  <a:lnTo>
                    <a:pt x="73" y="59"/>
                  </a:lnTo>
                  <a:lnTo>
                    <a:pt x="132" y="59"/>
                  </a:lnTo>
                  <a:lnTo>
                    <a:pt x="132" y="50"/>
                  </a:lnTo>
                  <a:lnTo>
                    <a:pt x="73" y="50"/>
                  </a:lnTo>
                  <a:close/>
                  <a:moveTo>
                    <a:pt x="73" y="31"/>
                  </a:moveTo>
                  <a:lnTo>
                    <a:pt x="73" y="40"/>
                  </a:lnTo>
                  <a:lnTo>
                    <a:pt x="132" y="40"/>
                  </a:lnTo>
                  <a:lnTo>
                    <a:pt x="132" y="31"/>
                  </a:lnTo>
                  <a:lnTo>
                    <a:pt x="73" y="31"/>
                  </a:lnTo>
                  <a:close/>
                  <a:moveTo>
                    <a:pt x="97" y="151"/>
                  </a:moveTo>
                  <a:lnTo>
                    <a:pt x="109" y="149"/>
                  </a:lnTo>
                  <a:lnTo>
                    <a:pt x="123" y="149"/>
                  </a:lnTo>
                  <a:lnTo>
                    <a:pt x="111" y="137"/>
                  </a:lnTo>
                  <a:lnTo>
                    <a:pt x="99" y="123"/>
                  </a:lnTo>
                  <a:lnTo>
                    <a:pt x="97" y="137"/>
                  </a:lnTo>
                  <a:lnTo>
                    <a:pt x="97" y="151"/>
                  </a:lnTo>
                  <a:close/>
                  <a:moveTo>
                    <a:pt x="184" y="40"/>
                  </a:moveTo>
                  <a:lnTo>
                    <a:pt x="109" y="114"/>
                  </a:lnTo>
                  <a:lnTo>
                    <a:pt x="132" y="140"/>
                  </a:lnTo>
                  <a:lnTo>
                    <a:pt x="208" y="66"/>
                  </a:lnTo>
                  <a:lnTo>
                    <a:pt x="184" y="40"/>
                  </a:lnTo>
                  <a:close/>
                </a:path>
              </a:pathLst>
            </a:custGeom>
            <a:solidFill>
              <a:schemeClr val="bg1"/>
            </a:solidFill>
            <a:ln>
              <a:noFill/>
            </a:ln>
          </p:spPr>
          <p:txBody>
            <a:bodyPr lIns="108850" tIns="54425" rIns="108850" bIns="54425"/>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grpSp>
      <p:grpSp>
        <p:nvGrpSpPr>
          <p:cNvPr id="14" name="组合 13"/>
          <p:cNvGrpSpPr/>
          <p:nvPr/>
        </p:nvGrpSpPr>
        <p:grpSpPr>
          <a:xfrm>
            <a:off x="6527799" y="1865232"/>
            <a:ext cx="1739900" cy="1739900"/>
            <a:chOff x="6527799" y="1865232"/>
            <a:chExt cx="1739900" cy="1739900"/>
          </a:xfrm>
        </p:grpSpPr>
        <p:sp>
          <p:nvSpPr>
            <p:cNvPr id="32" name="L 形 31"/>
            <p:cNvSpPr/>
            <p:nvPr/>
          </p:nvSpPr>
          <p:spPr>
            <a:xfrm>
              <a:off x="6527799" y="1865232"/>
              <a:ext cx="1739900" cy="1739900"/>
            </a:xfrm>
            <a:prstGeom prst="corne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0965" algn="l" defTabSz="913765" rtl="0" eaLnBrk="1" latinLnBrk="0" hangingPunct="1">
                <a:defRPr sz="1800" kern="1200">
                  <a:solidFill>
                    <a:schemeClr val="lt1"/>
                  </a:solidFill>
                  <a:latin typeface="+mn-lt"/>
                  <a:ea typeface="+mn-ea"/>
                  <a:cs typeface="+mn-cs"/>
                </a:defRPr>
              </a:lvl4pPr>
              <a:lvl5pPr marL="1828165" algn="l" defTabSz="913765" rtl="0" eaLnBrk="1" latinLnBrk="0" hangingPunct="1">
                <a:defRPr sz="1800" kern="1200">
                  <a:solidFill>
                    <a:schemeClr val="lt1"/>
                  </a:solidFill>
                  <a:latin typeface="+mn-lt"/>
                  <a:ea typeface="+mn-ea"/>
                  <a:cs typeface="+mn-cs"/>
                </a:defRPr>
              </a:lvl5pPr>
              <a:lvl6pPr marL="2285365" algn="l" defTabSz="913765" rtl="0" eaLnBrk="1" latinLnBrk="0" hangingPunct="1">
                <a:defRPr sz="1800" kern="1200">
                  <a:solidFill>
                    <a:schemeClr val="lt1"/>
                  </a:solidFill>
                  <a:latin typeface="+mn-lt"/>
                  <a:ea typeface="+mn-ea"/>
                  <a:cs typeface="+mn-cs"/>
                </a:defRPr>
              </a:lvl6pPr>
              <a:lvl7pPr marL="2742565" algn="l" defTabSz="913765" rtl="0" eaLnBrk="1" latinLnBrk="0" hangingPunct="1">
                <a:defRPr sz="1800" kern="1200">
                  <a:solidFill>
                    <a:schemeClr val="lt1"/>
                  </a:solidFill>
                  <a:latin typeface="+mn-lt"/>
                  <a:ea typeface="+mn-ea"/>
                  <a:cs typeface="+mn-cs"/>
                </a:defRPr>
              </a:lvl7pPr>
              <a:lvl8pPr marL="3199130" algn="l" defTabSz="913765" rtl="0" eaLnBrk="1" latinLnBrk="0" hangingPunct="1">
                <a:defRPr sz="1800" kern="1200">
                  <a:solidFill>
                    <a:schemeClr val="lt1"/>
                  </a:solidFill>
                  <a:latin typeface="+mn-lt"/>
                  <a:ea typeface="+mn-ea"/>
                  <a:cs typeface="+mn-cs"/>
                </a:defRPr>
              </a:lvl8pPr>
              <a:lvl9pPr marL="3656330" algn="l" defTabSz="913765" rtl="0" eaLnBrk="1" latinLnBrk="0" hangingPunct="1">
                <a:defRPr sz="1800" kern="1200">
                  <a:solidFill>
                    <a:schemeClr val="lt1"/>
                  </a:solidFill>
                  <a:latin typeface="+mn-lt"/>
                  <a:ea typeface="+mn-ea"/>
                  <a:cs typeface="+mn-cs"/>
                </a:defRPr>
              </a:lvl9pPr>
            </a:lstStyle>
            <a:p>
              <a:pPr algn="ctr"/>
              <a:endParaRPr lang="zh-CN" altLang="en-US">
                <a:solidFill>
                  <a:srgbClr val="031F37"/>
                </a:solidFill>
                <a:ea typeface="微软雅黑" panose="020B0503020204020204" pitchFamily="34" charset="-122"/>
              </a:endParaRPr>
            </a:p>
          </p:txBody>
        </p:sp>
        <p:sp>
          <p:nvSpPr>
            <p:cNvPr id="50" name="Freeform 105"/>
            <p:cNvSpPr>
              <a:spLocks noEditPoints="1" noChangeArrowheads="1"/>
            </p:cNvSpPr>
            <p:nvPr/>
          </p:nvSpPr>
          <p:spPr bwMode="auto">
            <a:xfrm>
              <a:off x="6868689" y="2873543"/>
              <a:ext cx="323678" cy="416021"/>
            </a:xfrm>
            <a:custGeom>
              <a:avLst/>
              <a:gdLst>
                <a:gd name="T0" fmla="*/ 0 w 77"/>
                <a:gd name="T1" fmla="*/ 1198742417 h 93"/>
                <a:gd name="T2" fmla="*/ 422385836 w 77"/>
                <a:gd name="T3" fmla="*/ 282058806 h 93"/>
                <a:gd name="T4" fmla="*/ 535021559 w 77"/>
                <a:gd name="T5" fmla="*/ 366674946 h 93"/>
                <a:gd name="T6" fmla="*/ 549103839 w 77"/>
                <a:gd name="T7" fmla="*/ 380776384 h 93"/>
                <a:gd name="T8" fmla="*/ 549103839 w 77"/>
                <a:gd name="T9" fmla="*/ 380776384 h 93"/>
                <a:gd name="T10" fmla="*/ 563182366 w 77"/>
                <a:gd name="T11" fmla="*/ 380776384 h 93"/>
                <a:gd name="T12" fmla="*/ 563182366 w 77"/>
                <a:gd name="T13" fmla="*/ 394881578 h 93"/>
                <a:gd name="T14" fmla="*/ 563182366 w 77"/>
                <a:gd name="T15" fmla="*/ 394881578 h 93"/>
                <a:gd name="T16" fmla="*/ 577260893 w 77"/>
                <a:gd name="T17" fmla="*/ 394881578 h 93"/>
                <a:gd name="T18" fmla="*/ 577260893 w 77"/>
                <a:gd name="T19" fmla="*/ 408983016 h 93"/>
                <a:gd name="T20" fmla="*/ 591339420 w 77"/>
                <a:gd name="T21" fmla="*/ 408983016 h 93"/>
                <a:gd name="T22" fmla="*/ 591339420 w 77"/>
                <a:gd name="T23" fmla="*/ 408983016 h 93"/>
                <a:gd name="T24" fmla="*/ 605421700 w 77"/>
                <a:gd name="T25" fmla="*/ 408983016 h 93"/>
                <a:gd name="T26" fmla="*/ 605421700 w 77"/>
                <a:gd name="T27" fmla="*/ 423084454 h 93"/>
                <a:gd name="T28" fmla="*/ 605421700 w 77"/>
                <a:gd name="T29" fmla="*/ 423084454 h 93"/>
                <a:gd name="T30" fmla="*/ 675818089 w 77"/>
                <a:gd name="T31" fmla="*/ 465392524 h 93"/>
                <a:gd name="T32" fmla="*/ 675818089 w 77"/>
                <a:gd name="T33" fmla="*/ 465392524 h 93"/>
                <a:gd name="T34" fmla="*/ 689896616 w 77"/>
                <a:gd name="T35" fmla="*/ 479497718 h 93"/>
                <a:gd name="T36" fmla="*/ 689896616 w 77"/>
                <a:gd name="T37" fmla="*/ 479497718 h 93"/>
                <a:gd name="T38" fmla="*/ 703978895 w 77"/>
                <a:gd name="T39" fmla="*/ 479497718 h 93"/>
                <a:gd name="T40" fmla="*/ 703978895 w 77"/>
                <a:gd name="T41" fmla="*/ 493599156 h 93"/>
                <a:gd name="T42" fmla="*/ 703978895 w 77"/>
                <a:gd name="T43" fmla="*/ 493599156 h 93"/>
                <a:gd name="T44" fmla="*/ 718057423 w 77"/>
                <a:gd name="T45" fmla="*/ 493599156 h 93"/>
                <a:gd name="T46" fmla="*/ 718057423 w 77"/>
                <a:gd name="T47" fmla="*/ 507704349 h 93"/>
                <a:gd name="T48" fmla="*/ 732135950 w 77"/>
                <a:gd name="T49" fmla="*/ 507704349 h 93"/>
                <a:gd name="T50" fmla="*/ 732135950 w 77"/>
                <a:gd name="T51" fmla="*/ 507704349 h 93"/>
                <a:gd name="T52" fmla="*/ 746214477 w 77"/>
                <a:gd name="T53" fmla="*/ 521805788 h 93"/>
                <a:gd name="T54" fmla="*/ 746214477 w 77"/>
                <a:gd name="T55" fmla="*/ 521805788 h 93"/>
                <a:gd name="T56" fmla="*/ 675818089 w 77"/>
                <a:gd name="T57" fmla="*/ 1114126277 h 93"/>
                <a:gd name="T58" fmla="*/ 98557195 w 77"/>
                <a:gd name="T59" fmla="*/ 1283358556 h 93"/>
                <a:gd name="T60" fmla="*/ 492785977 w 77"/>
                <a:gd name="T61" fmla="*/ 902582172 h 93"/>
                <a:gd name="T62" fmla="*/ 267510780 w 77"/>
                <a:gd name="T63" fmla="*/ 747451331 h 93"/>
                <a:gd name="T64" fmla="*/ 42239334 w 77"/>
                <a:gd name="T65" fmla="*/ 1241050487 h 93"/>
                <a:gd name="T66" fmla="*/ 1027807536 w 77"/>
                <a:gd name="T67" fmla="*/ 1311565188 h 93"/>
                <a:gd name="T68" fmla="*/ 760296757 w 77"/>
                <a:gd name="T69" fmla="*/ 1170535785 h 93"/>
                <a:gd name="T70" fmla="*/ 971489675 w 77"/>
                <a:gd name="T71" fmla="*/ 592320489 h 93"/>
                <a:gd name="T72" fmla="*/ 478703698 w 77"/>
                <a:gd name="T73" fmla="*/ 0 h 93"/>
                <a:gd name="T74" fmla="*/ 971489675 w 77"/>
                <a:gd name="T75" fmla="*/ 592320489 h 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7"/>
                <a:gd name="T115" fmla="*/ 0 h 93"/>
                <a:gd name="T116" fmla="*/ 77 w 77"/>
                <a:gd name="T117" fmla="*/ 93 h 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rgbClr val="031F37"/>
            </a:solidFill>
            <a:ln>
              <a:noFill/>
            </a:ln>
          </p:spPr>
          <p:txBody>
            <a:bodyPr lIns="108850" tIns="54425" rIns="108850" bIns="54425"/>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gr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0-#ppt_h/2"/>
                                          </p:val>
                                        </p:tav>
                                        <p:tav tm="100000">
                                          <p:val>
                                            <p:strVal val="#ppt_y"/>
                                          </p:val>
                                        </p:tav>
                                      </p:tavLst>
                                    </p:anim>
                                  </p:childTnLst>
                                </p:cTn>
                              </p:par>
                              <p:par>
                                <p:cTn id="25" presetID="2" presetClass="entr" presetSubtype="3"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1+#ppt_w/2"/>
                                          </p:val>
                                        </p:tav>
                                        <p:tav tm="100000">
                                          <p:val>
                                            <p:strVal val="#ppt_x"/>
                                          </p:val>
                                        </p:tav>
                                      </p:tavLst>
                                    </p:anim>
                                    <p:anim calcmode="lin" valueType="num">
                                      <p:cBhvr additive="base">
                                        <p:cTn id="28" dur="500" fill="hold"/>
                                        <p:tgtEl>
                                          <p:spTgt spid="14"/>
                                        </p:tgtEl>
                                        <p:attrNameLst>
                                          <p:attrName>ppt_y</p:attrName>
                                        </p:attrNameLst>
                                      </p:cBhvr>
                                      <p:tavLst>
                                        <p:tav tm="0">
                                          <p:val>
                                            <p:strVal val="0-#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1+#ppt_w/2"/>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p:cTn id="37" dur="500" fill="hold"/>
                                        <p:tgtEl>
                                          <p:spTgt spid="40"/>
                                        </p:tgtEl>
                                        <p:attrNameLst>
                                          <p:attrName>ppt_w</p:attrName>
                                        </p:attrNameLst>
                                      </p:cBhvr>
                                      <p:tavLst>
                                        <p:tav tm="0">
                                          <p:val>
                                            <p:fltVal val="0"/>
                                          </p:val>
                                        </p:tav>
                                        <p:tav tm="100000">
                                          <p:val>
                                            <p:strVal val="#ppt_w"/>
                                          </p:val>
                                        </p:tav>
                                      </p:tavLst>
                                    </p:anim>
                                    <p:anim calcmode="lin" valueType="num">
                                      <p:cBhvr>
                                        <p:cTn id="38" dur="500" fill="hold"/>
                                        <p:tgtEl>
                                          <p:spTgt spid="40"/>
                                        </p:tgtEl>
                                        <p:attrNameLst>
                                          <p:attrName>ppt_h</p:attrName>
                                        </p:attrNameLst>
                                      </p:cBhvr>
                                      <p:tavLst>
                                        <p:tav tm="0">
                                          <p:val>
                                            <p:fltVal val="0"/>
                                          </p:val>
                                        </p:tav>
                                        <p:tav tm="100000">
                                          <p:val>
                                            <p:strVal val="#ppt_h"/>
                                          </p:val>
                                        </p:tav>
                                      </p:tavLst>
                                    </p:anim>
                                    <p:animEffect transition="in" filter="fade">
                                      <p:cBhvr>
                                        <p:cTn id="39" dur="500"/>
                                        <p:tgtEl>
                                          <p:spTgt spid="4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p:cTn id="42" dur="500" fill="hold"/>
                                        <p:tgtEl>
                                          <p:spTgt spid="42"/>
                                        </p:tgtEl>
                                        <p:attrNameLst>
                                          <p:attrName>ppt_w</p:attrName>
                                        </p:attrNameLst>
                                      </p:cBhvr>
                                      <p:tavLst>
                                        <p:tav tm="0">
                                          <p:val>
                                            <p:fltVal val="0"/>
                                          </p:val>
                                        </p:tav>
                                        <p:tav tm="100000">
                                          <p:val>
                                            <p:strVal val="#ppt_w"/>
                                          </p:val>
                                        </p:tav>
                                      </p:tavLst>
                                    </p:anim>
                                    <p:anim calcmode="lin" valueType="num">
                                      <p:cBhvr>
                                        <p:cTn id="43" dur="500" fill="hold"/>
                                        <p:tgtEl>
                                          <p:spTgt spid="42"/>
                                        </p:tgtEl>
                                        <p:attrNameLst>
                                          <p:attrName>ppt_h</p:attrName>
                                        </p:attrNameLst>
                                      </p:cBhvr>
                                      <p:tavLst>
                                        <p:tav tm="0">
                                          <p:val>
                                            <p:fltVal val="0"/>
                                          </p:val>
                                        </p:tav>
                                        <p:tav tm="100000">
                                          <p:val>
                                            <p:strVal val="#ppt_h"/>
                                          </p:val>
                                        </p:tav>
                                      </p:tavLst>
                                    </p:anim>
                                    <p:animEffect transition="in" filter="fade">
                                      <p:cBhvr>
                                        <p:cTn id="44" dur="500"/>
                                        <p:tgtEl>
                                          <p:spTgt spid="4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 calcmode="lin" valueType="num">
                                      <p:cBhvr>
                                        <p:cTn id="47" dur="500" fill="hold"/>
                                        <p:tgtEl>
                                          <p:spTgt spid="45"/>
                                        </p:tgtEl>
                                        <p:attrNameLst>
                                          <p:attrName>ppt_w</p:attrName>
                                        </p:attrNameLst>
                                      </p:cBhvr>
                                      <p:tavLst>
                                        <p:tav tm="0">
                                          <p:val>
                                            <p:fltVal val="0"/>
                                          </p:val>
                                        </p:tav>
                                        <p:tav tm="100000">
                                          <p:val>
                                            <p:strVal val="#ppt_w"/>
                                          </p:val>
                                        </p:tav>
                                      </p:tavLst>
                                    </p:anim>
                                    <p:anim calcmode="lin" valueType="num">
                                      <p:cBhvr>
                                        <p:cTn id="48" dur="500" fill="hold"/>
                                        <p:tgtEl>
                                          <p:spTgt spid="45"/>
                                        </p:tgtEl>
                                        <p:attrNameLst>
                                          <p:attrName>ppt_h</p:attrName>
                                        </p:attrNameLst>
                                      </p:cBhvr>
                                      <p:tavLst>
                                        <p:tav tm="0">
                                          <p:val>
                                            <p:fltVal val="0"/>
                                          </p:val>
                                        </p:tav>
                                        <p:tav tm="100000">
                                          <p:val>
                                            <p:strVal val="#ppt_h"/>
                                          </p:val>
                                        </p:tav>
                                      </p:tavLst>
                                    </p:anim>
                                    <p:animEffect transition="in" filter="fade">
                                      <p:cBhvr>
                                        <p:cTn id="49" dur="500"/>
                                        <p:tgtEl>
                                          <p:spTgt spid="45"/>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500" fill="hold"/>
                                        <p:tgtEl>
                                          <p:spTgt spid="46"/>
                                        </p:tgtEl>
                                        <p:attrNameLst>
                                          <p:attrName>ppt_w</p:attrName>
                                        </p:attrNameLst>
                                      </p:cBhvr>
                                      <p:tavLst>
                                        <p:tav tm="0">
                                          <p:val>
                                            <p:fltVal val="0"/>
                                          </p:val>
                                        </p:tav>
                                        <p:tav tm="100000">
                                          <p:val>
                                            <p:strVal val="#ppt_w"/>
                                          </p:val>
                                        </p:tav>
                                      </p:tavLst>
                                    </p:anim>
                                    <p:anim calcmode="lin" valueType="num">
                                      <p:cBhvr>
                                        <p:cTn id="53" dur="500" fill="hold"/>
                                        <p:tgtEl>
                                          <p:spTgt spid="46"/>
                                        </p:tgtEl>
                                        <p:attrNameLst>
                                          <p:attrName>ppt_h</p:attrName>
                                        </p:attrNameLst>
                                      </p:cBhvr>
                                      <p:tavLst>
                                        <p:tav tm="0">
                                          <p:val>
                                            <p:fltVal val="0"/>
                                          </p:val>
                                        </p:tav>
                                        <p:tav tm="100000">
                                          <p:val>
                                            <p:strVal val="#ppt_h"/>
                                          </p:val>
                                        </p:tav>
                                      </p:tavLst>
                                    </p:anim>
                                    <p:animEffect transition="in" filter="fade">
                                      <p:cBhvr>
                                        <p:cTn id="54" dur="500"/>
                                        <p:tgtEl>
                                          <p:spTgt spid="46"/>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 calcmode="lin" valueType="num">
                                      <p:cBhvr>
                                        <p:cTn id="57" dur="500" fill="hold"/>
                                        <p:tgtEl>
                                          <p:spTgt spid="38"/>
                                        </p:tgtEl>
                                        <p:attrNameLst>
                                          <p:attrName>ppt_w</p:attrName>
                                        </p:attrNameLst>
                                      </p:cBhvr>
                                      <p:tavLst>
                                        <p:tav tm="0">
                                          <p:val>
                                            <p:fltVal val="0"/>
                                          </p:val>
                                        </p:tav>
                                        <p:tav tm="100000">
                                          <p:val>
                                            <p:strVal val="#ppt_w"/>
                                          </p:val>
                                        </p:tav>
                                      </p:tavLst>
                                    </p:anim>
                                    <p:anim calcmode="lin" valueType="num">
                                      <p:cBhvr>
                                        <p:cTn id="58" dur="500" fill="hold"/>
                                        <p:tgtEl>
                                          <p:spTgt spid="38"/>
                                        </p:tgtEl>
                                        <p:attrNameLst>
                                          <p:attrName>ppt_h</p:attrName>
                                        </p:attrNameLst>
                                      </p:cBhvr>
                                      <p:tavLst>
                                        <p:tav tm="0">
                                          <p:val>
                                            <p:fltVal val="0"/>
                                          </p:val>
                                        </p:tav>
                                        <p:tav tm="100000">
                                          <p:val>
                                            <p:strVal val="#ppt_h"/>
                                          </p:val>
                                        </p:tav>
                                      </p:tavLst>
                                    </p:anim>
                                    <p:animEffect transition="in" filter="fade">
                                      <p:cBhvr>
                                        <p:cTn id="59" dur="500"/>
                                        <p:tgtEl>
                                          <p:spTgt spid="38"/>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p:cTn id="62" dur="500" fill="hold"/>
                                        <p:tgtEl>
                                          <p:spTgt spid="37"/>
                                        </p:tgtEl>
                                        <p:attrNameLst>
                                          <p:attrName>ppt_w</p:attrName>
                                        </p:attrNameLst>
                                      </p:cBhvr>
                                      <p:tavLst>
                                        <p:tav tm="0">
                                          <p:val>
                                            <p:fltVal val="0"/>
                                          </p:val>
                                        </p:tav>
                                        <p:tav tm="100000">
                                          <p:val>
                                            <p:strVal val="#ppt_w"/>
                                          </p:val>
                                        </p:tav>
                                      </p:tavLst>
                                    </p:anim>
                                    <p:anim calcmode="lin" valueType="num">
                                      <p:cBhvr>
                                        <p:cTn id="63" dur="500" fill="hold"/>
                                        <p:tgtEl>
                                          <p:spTgt spid="37"/>
                                        </p:tgtEl>
                                        <p:attrNameLst>
                                          <p:attrName>ppt_h</p:attrName>
                                        </p:attrNameLst>
                                      </p:cBhvr>
                                      <p:tavLst>
                                        <p:tav tm="0">
                                          <p:val>
                                            <p:fltVal val="0"/>
                                          </p:val>
                                        </p:tav>
                                        <p:tav tm="100000">
                                          <p:val>
                                            <p:strVal val="#ppt_h"/>
                                          </p:val>
                                        </p:tav>
                                      </p:tavLst>
                                    </p:anim>
                                    <p:animEffect transition="in" filter="fade">
                                      <p:cBhvr>
                                        <p:cTn id="64" dur="500"/>
                                        <p:tgtEl>
                                          <p:spTgt spid="37"/>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p:cTn id="67" dur="500" fill="hold"/>
                                        <p:tgtEl>
                                          <p:spTgt spid="36"/>
                                        </p:tgtEl>
                                        <p:attrNameLst>
                                          <p:attrName>ppt_w</p:attrName>
                                        </p:attrNameLst>
                                      </p:cBhvr>
                                      <p:tavLst>
                                        <p:tav tm="0">
                                          <p:val>
                                            <p:fltVal val="0"/>
                                          </p:val>
                                        </p:tav>
                                        <p:tav tm="100000">
                                          <p:val>
                                            <p:strVal val="#ppt_w"/>
                                          </p:val>
                                        </p:tav>
                                      </p:tavLst>
                                    </p:anim>
                                    <p:anim calcmode="lin" valueType="num">
                                      <p:cBhvr>
                                        <p:cTn id="68" dur="500" fill="hold"/>
                                        <p:tgtEl>
                                          <p:spTgt spid="36"/>
                                        </p:tgtEl>
                                        <p:attrNameLst>
                                          <p:attrName>ppt_h</p:attrName>
                                        </p:attrNameLst>
                                      </p:cBhvr>
                                      <p:tavLst>
                                        <p:tav tm="0">
                                          <p:val>
                                            <p:fltVal val="0"/>
                                          </p:val>
                                        </p:tav>
                                        <p:tav tm="100000">
                                          <p:val>
                                            <p:strVal val="#ppt_h"/>
                                          </p:val>
                                        </p:tav>
                                      </p:tavLst>
                                    </p:anim>
                                    <p:animEffect transition="in" filter="fade">
                                      <p:cBhvr>
                                        <p:cTn id="69" dur="500"/>
                                        <p:tgtEl>
                                          <p:spTgt spid="36"/>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35"/>
                                        </p:tgtEl>
                                        <p:attrNameLst>
                                          <p:attrName>style.visibility</p:attrName>
                                        </p:attrNameLst>
                                      </p:cBhvr>
                                      <p:to>
                                        <p:strVal val="visible"/>
                                      </p:to>
                                    </p:set>
                                    <p:anim calcmode="lin" valueType="num">
                                      <p:cBhvr>
                                        <p:cTn id="72" dur="500" fill="hold"/>
                                        <p:tgtEl>
                                          <p:spTgt spid="35"/>
                                        </p:tgtEl>
                                        <p:attrNameLst>
                                          <p:attrName>ppt_w</p:attrName>
                                        </p:attrNameLst>
                                      </p:cBhvr>
                                      <p:tavLst>
                                        <p:tav tm="0">
                                          <p:val>
                                            <p:fltVal val="0"/>
                                          </p:val>
                                        </p:tav>
                                        <p:tav tm="100000">
                                          <p:val>
                                            <p:strVal val="#ppt_w"/>
                                          </p:val>
                                        </p:tav>
                                      </p:tavLst>
                                    </p:anim>
                                    <p:anim calcmode="lin" valueType="num">
                                      <p:cBhvr>
                                        <p:cTn id="73" dur="500" fill="hold"/>
                                        <p:tgtEl>
                                          <p:spTgt spid="35"/>
                                        </p:tgtEl>
                                        <p:attrNameLst>
                                          <p:attrName>ppt_h</p:attrName>
                                        </p:attrNameLst>
                                      </p:cBhvr>
                                      <p:tavLst>
                                        <p:tav tm="0">
                                          <p:val>
                                            <p:fltVal val="0"/>
                                          </p:val>
                                        </p:tav>
                                        <p:tav tm="100000">
                                          <p:val>
                                            <p:strVal val="#ppt_h"/>
                                          </p:val>
                                        </p:tav>
                                      </p:tavLst>
                                    </p:anim>
                                    <p:animEffect transition="in" filter="fade">
                                      <p:cBhvr>
                                        <p:cTn id="7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5" grpId="0"/>
      <p:bldP spid="36" grpId="0"/>
      <p:bldP spid="37" grpId="0"/>
      <p:bldP spid="38" grpId="0"/>
      <p:bldP spid="40" grpId="0"/>
      <p:bldP spid="42" grpId="0"/>
      <p:bldP spid="45" grpId="0"/>
      <p:bldP spid="4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43649" y="595771"/>
            <a:ext cx="10806667" cy="340502"/>
            <a:chOff x="743649" y="595771"/>
            <a:chExt cx="10806667" cy="340502"/>
          </a:xfrm>
          <a:solidFill>
            <a:srgbClr val="031F37"/>
          </a:solidFill>
        </p:grpSpPr>
        <p:cxnSp>
          <p:nvCxnSpPr>
            <p:cNvPr id="6" name="直接连接符 5"/>
            <p:cNvCxnSpPr/>
            <p:nvPr/>
          </p:nvCxnSpPr>
          <p:spPr>
            <a:xfrm>
              <a:off x="1388968" y="936273"/>
              <a:ext cx="10161348" cy="0"/>
            </a:xfrm>
            <a:prstGeom prst="line">
              <a:avLst/>
            </a:prstGeom>
            <a:grpFill/>
            <a:ln>
              <a:solidFill>
                <a:srgbClr val="031F37"/>
              </a:solidFill>
            </a:ln>
          </p:spPr>
          <p:style>
            <a:lnRef idx="1">
              <a:schemeClr val="accent1"/>
            </a:lnRef>
            <a:fillRef idx="0">
              <a:schemeClr val="accent1"/>
            </a:fillRef>
            <a:effectRef idx="0">
              <a:schemeClr val="accent1"/>
            </a:effectRef>
            <a:fontRef idx="minor">
              <a:schemeClr val="tx1"/>
            </a:fontRef>
          </p:style>
        </p:cxnSp>
        <p:grpSp>
          <p:nvGrpSpPr>
            <p:cNvPr id="7" name="Group 7"/>
            <p:cNvGrpSpPr/>
            <p:nvPr/>
          </p:nvGrpSpPr>
          <p:grpSpPr bwMode="auto">
            <a:xfrm>
              <a:off x="743649" y="595771"/>
              <a:ext cx="645319" cy="340502"/>
              <a:chOff x="0" y="0"/>
              <a:chExt cx="1041399" cy="549275"/>
            </a:xfrm>
            <a:grpFill/>
          </p:grpSpPr>
          <p:sp>
            <p:nvSpPr>
              <p:cNvPr id="8" name="Freeform 16"/>
              <p:cNvSpPr/>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sp>
            <p:nvSpPr>
              <p:cNvPr id="9" name="Freeform 17"/>
              <p:cNvSpPr/>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rgbClr val="031F37"/>
                  </a:solidFill>
                  <a:ea typeface="微软雅黑" panose="020B0503020204020204" pitchFamily="34" charset="-122"/>
                </a:endParaRPr>
              </a:p>
            </p:txBody>
          </p:sp>
          <p:sp>
            <p:nvSpPr>
              <p:cNvPr id="10" name="Freeform 18"/>
              <p:cNvSpPr/>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grpSp>
      </p:grpSp>
      <p:sp>
        <p:nvSpPr>
          <p:cNvPr id="13" name="矩形 12"/>
          <p:cNvSpPr/>
          <p:nvPr/>
        </p:nvSpPr>
        <p:spPr>
          <a:xfrm rot="10800000" flipV="1">
            <a:off x="1586695" y="436136"/>
            <a:ext cx="3213905" cy="500137"/>
          </a:xfrm>
          <a:prstGeom prst="rect">
            <a:avLst/>
          </a:prstGeom>
          <a:ln w="15875">
            <a:noFill/>
          </a:ln>
        </p:spPr>
        <p:txBody>
          <a:bodyPr wrap="square" lIns="68580" tIns="34290" rIns="68580" bIns="3429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dirty="0">
                <a:solidFill>
                  <a:srgbClr val="031F37"/>
                </a:solidFill>
                <a:ea typeface="微软雅黑" panose="020B0503020204020204" pitchFamily="34" charset="-122"/>
                <a:cs typeface="+mn-ea"/>
              </a:rPr>
              <a:t>明年工作目标计划</a:t>
            </a:r>
            <a:endParaRPr lang="en-GB" altLang="zh-CN" sz="2800" b="1" dirty="0">
              <a:solidFill>
                <a:srgbClr val="031F37"/>
              </a:solidFill>
              <a:ea typeface="微软雅黑" panose="020B0503020204020204" pitchFamily="34" charset="-122"/>
              <a:cs typeface="+mn-ea"/>
            </a:endParaRPr>
          </a:p>
        </p:txBody>
      </p:sp>
      <p:sp>
        <p:nvSpPr>
          <p:cNvPr id="29" name="圆角矩形 1"/>
          <p:cNvSpPr/>
          <p:nvPr/>
        </p:nvSpPr>
        <p:spPr>
          <a:xfrm>
            <a:off x="1278316" y="1888419"/>
            <a:ext cx="5512905" cy="1828800"/>
          </a:xfrm>
          <a:prstGeom prst="roundRect">
            <a:avLst/>
          </a:prstGeom>
          <a:solidFill>
            <a:srgbClr val="031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0965" algn="l" defTabSz="913765" rtl="0" eaLnBrk="1" latinLnBrk="0" hangingPunct="1">
              <a:defRPr sz="1800" kern="1200">
                <a:solidFill>
                  <a:schemeClr val="lt1"/>
                </a:solidFill>
                <a:latin typeface="+mn-lt"/>
                <a:ea typeface="+mn-ea"/>
                <a:cs typeface="+mn-cs"/>
              </a:defRPr>
            </a:lvl4pPr>
            <a:lvl5pPr marL="1828165" algn="l" defTabSz="913765" rtl="0" eaLnBrk="1" latinLnBrk="0" hangingPunct="1">
              <a:defRPr sz="1800" kern="1200">
                <a:solidFill>
                  <a:schemeClr val="lt1"/>
                </a:solidFill>
                <a:latin typeface="+mn-lt"/>
                <a:ea typeface="+mn-ea"/>
                <a:cs typeface="+mn-cs"/>
              </a:defRPr>
            </a:lvl5pPr>
            <a:lvl6pPr marL="2285365" algn="l" defTabSz="913765" rtl="0" eaLnBrk="1" latinLnBrk="0" hangingPunct="1">
              <a:defRPr sz="1800" kern="1200">
                <a:solidFill>
                  <a:schemeClr val="lt1"/>
                </a:solidFill>
                <a:latin typeface="+mn-lt"/>
                <a:ea typeface="+mn-ea"/>
                <a:cs typeface="+mn-cs"/>
              </a:defRPr>
            </a:lvl6pPr>
            <a:lvl7pPr marL="2742565" algn="l" defTabSz="913765" rtl="0" eaLnBrk="1" latinLnBrk="0" hangingPunct="1">
              <a:defRPr sz="1800" kern="1200">
                <a:solidFill>
                  <a:schemeClr val="lt1"/>
                </a:solidFill>
                <a:latin typeface="+mn-lt"/>
                <a:ea typeface="+mn-ea"/>
                <a:cs typeface="+mn-cs"/>
              </a:defRPr>
            </a:lvl7pPr>
            <a:lvl8pPr marL="3199130" algn="l" defTabSz="913765" rtl="0" eaLnBrk="1" latinLnBrk="0" hangingPunct="1">
              <a:defRPr sz="1800" kern="1200">
                <a:solidFill>
                  <a:schemeClr val="lt1"/>
                </a:solidFill>
                <a:latin typeface="+mn-lt"/>
                <a:ea typeface="+mn-ea"/>
                <a:cs typeface="+mn-cs"/>
              </a:defRPr>
            </a:lvl8pPr>
            <a:lvl9pPr marL="3656330" algn="l" defTabSz="913765" rtl="0" eaLnBrk="1" latinLnBrk="0" hangingPunct="1">
              <a:defRPr sz="1800" kern="1200">
                <a:solidFill>
                  <a:schemeClr val="lt1"/>
                </a:solidFill>
                <a:latin typeface="+mn-lt"/>
                <a:ea typeface="+mn-ea"/>
                <a:cs typeface="+mn-cs"/>
              </a:defRPr>
            </a:lvl9pPr>
          </a:lstStyle>
          <a:p>
            <a:pPr algn="ctr"/>
            <a:endParaRPr lang="zh-CN" altLang="en-US">
              <a:solidFill>
                <a:srgbClr val="031F37"/>
              </a:solidFill>
              <a:ea typeface="微软雅黑" panose="020B0503020204020204" pitchFamily="34" charset="-122"/>
            </a:endParaRPr>
          </a:p>
        </p:txBody>
      </p:sp>
      <p:sp>
        <p:nvSpPr>
          <p:cNvPr id="30" name="圆角矩形 2"/>
          <p:cNvSpPr/>
          <p:nvPr/>
        </p:nvSpPr>
        <p:spPr>
          <a:xfrm>
            <a:off x="5638282" y="4247306"/>
            <a:ext cx="5512905" cy="182880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0965" algn="l" defTabSz="913765" rtl="0" eaLnBrk="1" latinLnBrk="0" hangingPunct="1">
              <a:defRPr sz="1800" kern="1200">
                <a:solidFill>
                  <a:schemeClr val="lt1"/>
                </a:solidFill>
                <a:latin typeface="+mn-lt"/>
                <a:ea typeface="+mn-ea"/>
                <a:cs typeface="+mn-cs"/>
              </a:defRPr>
            </a:lvl4pPr>
            <a:lvl5pPr marL="1828165" algn="l" defTabSz="913765" rtl="0" eaLnBrk="1" latinLnBrk="0" hangingPunct="1">
              <a:defRPr sz="1800" kern="1200">
                <a:solidFill>
                  <a:schemeClr val="lt1"/>
                </a:solidFill>
                <a:latin typeface="+mn-lt"/>
                <a:ea typeface="+mn-ea"/>
                <a:cs typeface="+mn-cs"/>
              </a:defRPr>
            </a:lvl5pPr>
            <a:lvl6pPr marL="2285365" algn="l" defTabSz="913765" rtl="0" eaLnBrk="1" latinLnBrk="0" hangingPunct="1">
              <a:defRPr sz="1800" kern="1200">
                <a:solidFill>
                  <a:schemeClr val="lt1"/>
                </a:solidFill>
                <a:latin typeface="+mn-lt"/>
                <a:ea typeface="+mn-ea"/>
                <a:cs typeface="+mn-cs"/>
              </a:defRPr>
            </a:lvl6pPr>
            <a:lvl7pPr marL="2742565" algn="l" defTabSz="913765" rtl="0" eaLnBrk="1" latinLnBrk="0" hangingPunct="1">
              <a:defRPr sz="1800" kern="1200">
                <a:solidFill>
                  <a:schemeClr val="lt1"/>
                </a:solidFill>
                <a:latin typeface="+mn-lt"/>
                <a:ea typeface="+mn-ea"/>
                <a:cs typeface="+mn-cs"/>
              </a:defRPr>
            </a:lvl7pPr>
            <a:lvl8pPr marL="3199130" algn="l" defTabSz="913765" rtl="0" eaLnBrk="1" latinLnBrk="0" hangingPunct="1">
              <a:defRPr sz="1800" kern="1200">
                <a:solidFill>
                  <a:schemeClr val="lt1"/>
                </a:solidFill>
                <a:latin typeface="+mn-lt"/>
                <a:ea typeface="+mn-ea"/>
                <a:cs typeface="+mn-cs"/>
              </a:defRPr>
            </a:lvl8pPr>
            <a:lvl9pPr marL="3656330" algn="l" defTabSz="913765" rtl="0" eaLnBrk="1" latinLnBrk="0" hangingPunct="1">
              <a:defRPr sz="1800" kern="1200">
                <a:solidFill>
                  <a:schemeClr val="lt1"/>
                </a:solidFill>
                <a:latin typeface="+mn-lt"/>
                <a:ea typeface="+mn-ea"/>
                <a:cs typeface="+mn-cs"/>
              </a:defRPr>
            </a:lvl9pPr>
          </a:lstStyle>
          <a:p>
            <a:pPr algn="ctr"/>
            <a:endParaRPr lang="zh-CN" altLang="en-US">
              <a:solidFill>
                <a:srgbClr val="031F37"/>
              </a:solidFill>
              <a:ea typeface="微软雅黑" panose="020B0503020204020204" pitchFamily="34" charset="-122"/>
            </a:endParaRPr>
          </a:p>
        </p:txBody>
      </p:sp>
      <p:sp>
        <p:nvSpPr>
          <p:cNvPr id="39" name="稻壳儿 夏至夏末"/>
          <p:cNvSpPr txBox="1"/>
          <p:nvPr/>
        </p:nvSpPr>
        <p:spPr>
          <a:xfrm>
            <a:off x="7188350" y="2176342"/>
            <a:ext cx="1569660" cy="369332"/>
          </a:xfrm>
          <a:prstGeom prst="rect">
            <a:avLst/>
          </a:prstGeom>
          <a:noFill/>
        </p:spPr>
        <p:txBody>
          <a:bodyPr wrap="none" rtlCol="0">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r>
              <a:rPr lang="zh-CN" altLang="en-US" b="1" dirty="0">
                <a:solidFill>
                  <a:srgbClr val="031F37"/>
                </a:solidFill>
                <a:ea typeface="微软雅黑" panose="020B0503020204020204" pitchFamily="34" charset="-122"/>
              </a:rPr>
              <a:t>添加标题内容</a:t>
            </a:r>
            <a:endParaRPr lang="zh-CN" altLang="en-US" b="1" dirty="0">
              <a:solidFill>
                <a:srgbClr val="031F37"/>
              </a:solidFill>
              <a:ea typeface="微软雅黑" panose="020B0503020204020204" pitchFamily="34" charset="-122"/>
            </a:endParaRPr>
          </a:p>
        </p:txBody>
      </p:sp>
      <p:sp>
        <p:nvSpPr>
          <p:cNvPr id="41" name="稻壳儿 夏至夏末"/>
          <p:cNvSpPr txBox="1"/>
          <p:nvPr/>
        </p:nvSpPr>
        <p:spPr>
          <a:xfrm>
            <a:off x="7188350" y="2545674"/>
            <a:ext cx="3962837" cy="700192"/>
          </a:xfrm>
          <a:prstGeom prst="rect">
            <a:avLst/>
          </a:prstGeom>
          <a:noFill/>
        </p:spPr>
        <p:txBody>
          <a:bodyPr wrap="square" rtlCol="0">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pPr>
              <a:lnSpc>
                <a:spcPct val="150000"/>
              </a:lnSpc>
            </a:pPr>
            <a:r>
              <a:rPr lang="zh-CN" altLang="en-US" sz="1400" dirty="0">
                <a:solidFill>
                  <a:srgbClr val="031F37"/>
                </a:solidFill>
                <a:ea typeface="微软雅黑" panose="020B0503020204020204" pitchFamily="34" charset="-122"/>
              </a:rPr>
              <a:t>点击输入简要文字内容，文字内容需概括精炼，不用多余的文字修饰，言简意赅的说明分项内容。</a:t>
            </a:r>
            <a:endParaRPr lang="en-US" altLang="zh-CN" sz="1400" dirty="0">
              <a:solidFill>
                <a:srgbClr val="031F37"/>
              </a:solidFill>
              <a:ea typeface="微软雅黑" panose="020B0503020204020204" pitchFamily="34" charset="-122"/>
            </a:endParaRPr>
          </a:p>
        </p:txBody>
      </p:sp>
      <p:sp>
        <p:nvSpPr>
          <p:cNvPr id="43" name="稻壳儿 夏至夏末"/>
          <p:cNvSpPr txBox="1"/>
          <p:nvPr/>
        </p:nvSpPr>
        <p:spPr>
          <a:xfrm>
            <a:off x="3726096" y="4415960"/>
            <a:ext cx="1569660" cy="369332"/>
          </a:xfrm>
          <a:prstGeom prst="rect">
            <a:avLst/>
          </a:prstGeom>
          <a:noFill/>
        </p:spPr>
        <p:txBody>
          <a:bodyPr wrap="none" rtlCol="0">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pPr algn="r"/>
            <a:r>
              <a:rPr lang="zh-CN" altLang="en-US" b="1" dirty="0">
                <a:solidFill>
                  <a:srgbClr val="031F37"/>
                </a:solidFill>
                <a:ea typeface="微软雅黑" panose="020B0503020204020204" pitchFamily="34" charset="-122"/>
              </a:rPr>
              <a:t>添加标题内容</a:t>
            </a:r>
            <a:endParaRPr lang="zh-CN" altLang="en-US" b="1" dirty="0">
              <a:solidFill>
                <a:srgbClr val="031F37"/>
              </a:solidFill>
              <a:ea typeface="微软雅黑" panose="020B0503020204020204" pitchFamily="34" charset="-122"/>
            </a:endParaRPr>
          </a:p>
        </p:txBody>
      </p:sp>
      <p:sp>
        <p:nvSpPr>
          <p:cNvPr id="44" name="稻壳儿 夏至夏末"/>
          <p:cNvSpPr txBox="1"/>
          <p:nvPr/>
        </p:nvSpPr>
        <p:spPr>
          <a:xfrm>
            <a:off x="1165665" y="4785292"/>
            <a:ext cx="4130092" cy="700192"/>
          </a:xfrm>
          <a:prstGeom prst="rect">
            <a:avLst/>
          </a:prstGeom>
          <a:noFill/>
        </p:spPr>
        <p:txBody>
          <a:bodyPr wrap="square" rtlCol="0">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pPr algn="r">
              <a:lnSpc>
                <a:spcPct val="150000"/>
              </a:lnSpc>
            </a:pPr>
            <a:r>
              <a:rPr lang="zh-CN" altLang="en-US" sz="1400" dirty="0">
                <a:solidFill>
                  <a:srgbClr val="031F37"/>
                </a:solidFill>
                <a:ea typeface="微软雅黑" panose="020B0503020204020204" pitchFamily="34" charset="-122"/>
              </a:rPr>
              <a:t>点击输入简要文字内容，文字内容需概括精炼，不用多余的文字修饰，言简意赅的说明分项内容。</a:t>
            </a:r>
            <a:endParaRPr lang="en-US" altLang="zh-CN" sz="1400" dirty="0">
              <a:solidFill>
                <a:srgbClr val="031F37"/>
              </a:solidFill>
              <a:ea typeface="微软雅黑" panose="020B0503020204020204" pitchFamily="34" charset="-122"/>
            </a:endParaRPr>
          </a:p>
        </p:txBody>
      </p:sp>
      <p:grpSp>
        <p:nvGrpSpPr>
          <p:cNvPr id="4" name="组合 3"/>
          <p:cNvGrpSpPr/>
          <p:nvPr/>
        </p:nvGrpSpPr>
        <p:grpSpPr>
          <a:xfrm>
            <a:off x="9328576" y="4535156"/>
            <a:ext cx="1311965" cy="1311965"/>
            <a:chOff x="9328576" y="4535156"/>
            <a:chExt cx="1311965" cy="1311965"/>
          </a:xfrm>
        </p:grpSpPr>
        <p:sp>
          <p:nvSpPr>
            <p:cNvPr id="52" name="椭圆 51"/>
            <p:cNvSpPr/>
            <p:nvPr/>
          </p:nvSpPr>
          <p:spPr>
            <a:xfrm>
              <a:off x="9328576" y="4535156"/>
              <a:ext cx="1311965" cy="1311965"/>
            </a:xfrm>
            <a:prstGeom prst="ellipse">
              <a:avLst/>
            </a:prstGeom>
            <a:solidFill>
              <a:srgbClr val="031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0965" algn="l" defTabSz="913765" rtl="0" eaLnBrk="1" latinLnBrk="0" hangingPunct="1">
                <a:defRPr sz="1800" kern="1200">
                  <a:solidFill>
                    <a:schemeClr val="lt1"/>
                  </a:solidFill>
                  <a:latin typeface="+mn-lt"/>
                  <a:ea typeface="+mn-ea"/>
                  <a:cs typeface="+mn-cs"/>
                </a:defRPr>
              </a:lvl4pPr>
              <a:lvl5pPr marL="1828165" algn="l" defTabSz="913765" rtl="0" eaLnBrk="1" latinLnBrk="0" hangingPunct="1">
                <a:defRPr sz="1800" kern="1200">
                  <a:solidFill>
                    <a:schemeClr val="lt1"/>
                  </a:solidFill>
                  <a:latin typeface="+mn-lt"/>
                  <a:ea typeface="+mn-ea"/>
                  <a:cs typeface="+mn-cs"/>
                </a:defRPr>
              </a:lvl5pPr>
              <a:lvl6pPr marL="2285365" algn="l" defTabSz="913765" rtl="0" eaLnBrk="1" latinLnBrk="0" hangingPunct="1">
                <a:defRPr sz="1800" kern="1200">
                  <a:solidFill>
                    <a:schemeClr val="lt1"/>
                  </a:solidFill>
                  <a:latin typeface="+mn-lt"/>
                  <a:ea typeface="+mn-ea"/>
                  <a:cs typeface="+mn-cs"/>
                </a:defRPr>
              </a:lvl6pPr>
              <a:lvl7pPr marL="2742565" algn="l" defTabSz="913765" rtl="0" eaLnBrk="1" latinLnBrk="0" hangingPunct="1">
                <a:defRPr sz="1800" kern="1200">
                  <a:solidFill>
                    <a:schemeClr val="lt1"/>
                  </a:solidFill>
                  <a:latin typeface="+mn-lt"/>
                  <a:ea typeface="+mn-ea"/>
                  <a:cs typeface="+mn-cs"/>
                </a:defRPr>
              </a:lvl7pPr>
              <a:lvl8pPr marL="3199130" algn="l" defTabSz="913765" rtl="0" eaLnBrk="1" latinLnBrk="0" hangingPunct="1">
                <a:defRPr sz="1800" kern="1200">
                  <a:solidFill>
                    <a:schemeClr val="lt1"/>
                  </a:solidFill>
                  <a:latin typeface="+mn-lt"/>
                  <a:ea typeface="+mn-ea"/>
                  <a:cs typeface="+mn-cs"/>
                </a:defRPr>
              </a:lvl8pPr>
              <a:lvl9pPr marL="3656330" algn="l" defTabSz="913765" rtl="0" eaLnBrk="1" latinLnBrk="0" hangingPunct="1">
                <a:defRPr sz="1800" kern="1200">
                  <a:solidFill>
                    <a:schemeClr val="lt1"/>
                  </a:solidFill>
                  <a:latin typeface="+mn-lt"/>
                  <a:ea typeface="+mn-ea"/>
                  <a:cs typeface="+mn-cs"/>
                </a:defRPr>
              </a:lvl9pPr>
            </a:lstStyle>
            <a:p>
              <a:pPr algn="ctr"/>
              <a:endParaRPr lang="zh-CN" altLang="en-US">
                <a:solidFill>
                  <a:srgbClr val="031F37"/>
                </a:solidFill>
                <a:ea typeface="微软雅黑" panose="020B0503020204020204" pitchFamily="34" charset="-122"/>
              </a:endParaRPr>
            </a:p>
          </p:txBody>
        </p:sp>
        <p:sp>
          <p:nvSpPr>
            <p:cNvPr id="53" name="Freeform 198"/>
            <p:cNvSpPr>
              <a:spLocks noEditPoints="1"/>
            </p:cNvSpPr>
            <p:nvPr/>
          </p:nvSpPr>
          <p:spPr bwMode="auto">
            <a:xfrm>
              <a:off x="9678046" y="4896236"/>
              <a:ext cx="613024" cy="589803"/>
            </a:xfrm>
            <a:custGeom>
              <a:avLst/>
              <a:gdLst>
                <a:gd name="T0" fmla="*/ 64 w 526"/>
                <a:gd name="T1" fmla="*/ 45 h 509"/>
                <a:gd name="T2" fmla="*/ 52 w 526"/>
                <a:gd name="T3" fmla="*/ 52 h 509"/>
                <a:gd name="T4" fmla="*/ 46 w 526"/>
                <a:gd name="T5" fmla="*/ 60 h 509"/>
                <a:gd name="T6" fmla="*/ 45 w 526"/>
                <a:gd name="T7" fmla="*/ 328 h 509"/>
                <a:gd name="T8" fmla="*/ 48 w 526"/>
                <a:gd name="T9" fmla="*/ 342 h 509"/>
                <a:gd name="T10" fmla="*/ 60 w 526"/>
                <a:gd name="T11" fmla="*/ 352 h 509"/>
                <a:gd name="T12" fmla="*/ 305 w 526"/>
                <a:gd name="T13" fmla="*/ 354 h 509"/>
                <a:gd name="T14" fmla="*/ 327 w 526"/>
                <a:gd name="T15" fmla="*/ 416 h 509"/>
                <a:gd name="T16" fmla="*/ 376 w 526"/>
                <a:gd name="T17" fmla="*/ 354 h 509"/>
                <a:gd name="T18" fmla="*/ 467 w 526"/>
                <a:gd name="T19" fmla="*/ 352 h 509"/>
                <a:gd name="T20" fmla="*/ 475 w 526"/>
                <a:gd name="T21" fmla="*/ 346 h 509"/>
                <a:gd name="T22" fmla="*/ 482 w 526"/>
                <a:gd name="T23" fmla="*/ 334 h 509"/>
                <a:gd name="T24" fmla="*/ 482 w 526"/>
                <a:gd name="T25" fmla="*/ 65 h 509"/>
                <a:gd name="T26" fmla="*/ 475 w 526"/>
                <a:gd name="T27" fmla="*/ 52 h 509"/>
                <a:gd name="T28" fmla="*/ 462 w 526"/>
                <a:gd name="T29" fmla="*/ 45 h 509"/>
                <a:gd name="T30" fmla="*/ 117 w 526"/>
                <a:gd name="T31" fmla="*/ 140 h 509"/>
                <a:gd name="T32" fmla="*/ 117 w 526"/>
                <a:gd name="T33" fmla="*/ 111 h 509"/>
                <a:gd name="T34" fmla="*/ 417 w 526"/>
                <a:gd name="T35" fmla="*/ 209 h 509"/>
                <a:gd name="T36" fmla="*/ 117 w 526"/>
                <a:gd name="T37" fmla="*/ 255 h 509"/>
                <a:gd name="T38" fmla="*/ 417 w 526"/>
                <a:gd name="T39" fmla="*/ 255 h 509"/>
                <a:gd name="T40" fmla="*/ 458 w 526"/>
                <a:gd name="T41" fmla="*/ 0 h 509"/>
                <a:gd name="T42" fmla="*/ 477 w 526"/>
                <a:gd name="T43" fmla="*/ 3 h 509"/>
                <a:gd name="T44" fmla="*/ 496 w 526"/>
                <a:gd name="T45" fmla="*/ 12 h 509"/>
                <a:gd name="T46" fmla="*/ 510 w 526"/>
                <a:gd name="T47" fmla="*/ 25 h 509"/>
                <a:gd name="T48" fmla="*/ 521 w 526"/>
                <a:gd name="T49" fmla="*/ 42 h 509"/>
                <a:gd name="T50" fmla="*/ 526 w 526"/>
                <a:gd name="T51" fmla="*/ 62 h 509"/>
                <a:gd name="T52" fmla="*/ 526 w 526"/>
                <a:gd name="T53" fmla="*/ 335 h 509"/>
                <a:gd name="T54" fmla="*/ 521 w 526"/>
                <a:gd name="T55" fmla="*/ 355 h 509"/>
                <a:gd name="T56" fmla="*/ 510 w 526"/>
                <a:gd name="T57" fmla="*/ 373 h 509"/>
                <a:gd name="T58" fmla="*/ 501 w 526"/>
                <a:gd name="T59" fmla="*/ 382 h 509"/>
                <a:gd name="T60" fmla="*/ 484 w 526"/>
                <a:gd name="T61" fmla="*/ 392 h 509"/>
                <a:gd name="T62" fmla="*/ 465 w 526"/>
                <a:gd name="T63" fmla="*/ 397 h 509"/>
                <a:gd name="T64" fmla="*/ 323 w 526"/>
                <a:gd name="T65" fmla="*/ 509 h 509"/>
                <a:gd name="T66" fmla="*/ 69 w 526"/>
                <a:gd name="T67" fmla="*/ 397 h 509"/>
                <a:gd name="T68" fmla="*/ 49 w 526"/>
                <a:gd name="T69" fmla="*/ 395 h 509"/>
                <a:gd name="T70" fmla="*/ 31 w 526"/>
                <a:gd name="T71" fmla="*/ 385 h 509"/>
                <a:gd name="T72" fmla="*/ 20 w 526"/>
                <a:gd name="T73" fmla="*/ 377 h 509"/>
                <a:gd name="T74" fmla="*/ 8 w 526"/>
                <a:gd name="T75" fmla="*/ 361 h 509"/>
                <a:gd name="T76" fmla="*/ 1 w 526"/>
                <a:gd name="T77" fmla="*/ 342 h 509"/>
                <a:gd name="T78" fmla="*/ 0 w 526"/>
                <a:gd name="T79" fmla="*/ 69 h 509"/>
                <a:gd name="T80" fmla="*/ 4 w 526"/>
                <a:gd name="T81" fmla="*/ 48 h 509"/>
                <a:gd name="T82" fmla="*/ 12 w 526"/>
                <a:gd name="T83" fmla="*/ 31 h 509"/>
                <a:gd name="T84" fmla="*/ 20 w 526"/>
                <a:gd name="T85" fmla="*/ 20 h 509"/>
                <a:gd name="T86" fmla="*/ 36 w 526"/>
                <a:gd name="T87" fmla="*/ 9 h 509"/>
                <a:gd name="T88" fmla="*/ 55 w 526"/>
                <a:gd name="T89" fmla="*/ 2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26" h="509">
                  <a:moveTo>
                    <a:pt x="458" y="44"/>
                  </a:moveTo>
                  <a:lnTo>
                    <a:pt x="69" y="44"/>
                  </a:lnTo>
                  <a:lnTo>
                    <a:pt x="64" y="45"/>
                  </a:lnTo>
                  <a:lnTo>
                    <a:pt x="60" y="46"/>
                  </a:lnTo>
                  <a:lnTo>
                    <a:pt x="55" y="48"/>
                  </a:lnTo>
                  <a:lnTo>
                    <a:pt x="52" y="52"/>
                  </a:lnTo>
                  <a:lnTo>
                    <a:pt x="52" y="52"/>
                  </a:lnTo>
                  <a:lnTo>
                    <a:pt x="48" y="55"/>
                  </a:lnTo>
                  <a:lnTo>
                    <a:pt x="46" y="60"/>
                  </a:lnTo>
                  <a:lnTo>
                    <a:pt x="45" y="65"/>
                  </a:lnTo>
                  <a:lnTo>
                    <a:pt x="45" y="69"/>
                  </a:lnTo>
                  <a:lnTo>
                    <a:pt x="45" y="328"/>
                  </a:lnTo>
                  <a:lnTo>
                    <a:pt x="45" y="334"/>
                  </a:lnTo>
                  <a:lnTo>
                    <a:pt x="46" y="339"/>
                  </a:lnTo>
                  <a:lnTo>
                    <a:pt x="48" y="342"/>
                  </a:lnTo>
                  <a:lnTo>
                    <a:pt x="52" y="346"/>
                  </a:lnTo>
                  <a:lnTo>
                    <a:pt x="55" y="349"/>
                  </a:lnTo>
                  <a:lnTo>
                    <a:pt x="60" y="352"/>
                  </a:lnTo>
                  <a:lnTo>
                    <a:pt x="64" y="353"/>
                  </a:lnTo>
                  <a:lnTo>
                    <a:pt x="69" y="354"/>
                  </a:lnTo>
                  <a:lnTo>
                    <a:pt x="305" y="354"/>
                  </a:lnTo>
                  <a:lnTo>
                    <a:pt x="327" y="354"/>
                  </a:lnTo>
                  <a:lnTo>
                    <a:pt x="327" y="376"/>
                  </a:lnTo>
                  <a:lnTo>
                    <a:pt x="327" y="416"/>
                  </a:lnTo>
                  <a:lnTo>
                    <a:pt x="356" y="364"/>
                  </a:lnTo>
                  <a:lnTo>
                    <a:pt x="363" y="354"/>
                  </a:lnTo>
                  <a:lnTo>
                    <a:pt x="376" y="354"/>
                  </a:lnTo>
                  <a:lnTo>
                    <a:pt x="458" y="354"/>
                  </a:lnTo>
                  <a:lnTo>
                    <a:pt x="462" y="353"/>
                  </a:lnTo>
                  <a:lnTo>
                    <a:pt x="467" y="352"/>
                  </a:lnTo>
                  <a:lnTo>
                    <a:pt x="472" y="349"/>
                  </a:lnTo>
                  <a:lnTo>
                    <a:pt x="475" y="346"/>
                  </a:lnTo>
                  <a:lnTo>
                    <a:pt x="475" y="346"/>
                  </a:lnTo>
                  <a:lnTo>
                    <a:pt x="477" y="342"/>
                  </a:lnTo>
                  <a:lnTo>
                    <a:pt x="480" y="339"/>
                  </a:lnTo>
                  <a:lnTo>
                    <a:pt x="482" y="334"/>
                  </a:lnTo>
                  <a:lnTo>
                    <a:pt x="482" y="328"/>
                  </a:lnTo>
                  <a:lnTo>
                    <a:pt x="482" y="69"/>
                  </a:lnTo>
                  <a:lnTo>
                    <a:pt x="482" y="65"/>
                  </a:lnTo>
                  <a:lnTo>
                    <a:pt x="480" y="60"/>
                  </a:lnTo>
                  <a:lnTo>
                    <a:pt x="477" y="55"/>
                  </a:lnTo>
                  <a:lnTo>
                    <a:pt x="475" y="52"/>
                  </a:lnTo>
                  <a:lnTo>
                    <a:pt x="472" y="48"/>
                  </a:lnTo>
                  <a:lnTo>
                    <a:pt x="467" y="46"/>
                  </a:lnTo>
                  <a:lnTo>
                    <a:pt x="462" y="45"/>
                  </a:lnTo>
                  <a:lnTo>
                    <a:pt x="458" y="44"/>
                  </a:lnTo>
                  <a:close/>
                  <a:moveTo>
                    <a:pt x="117" y="111"/>
                  </a:moveTo>
                  <a:lnTo>
                    <a:pt x="117" y="140"/>
                  </a:lnTo>
                  <a:lnTo>
                    <a:pt x="417" y="140"/>
                  </a:lnTo>
                  <a:lnTo>
                    <a:pt x="417" y="111"/>
                  </a:lnTo>
                  <a:lnTo>
                    <a:pt x="117" y="111"/>
                  </a:lnTo>
                  <a:close/>
                  <a:moveTo>
                    <a:pt x="117" y="180"/>
                  </a:moveTo>
                  <a:lnTo>
                    <a:pt x="117" y="209"/>
                  </a:lnTo>
                  <a:lnTo>
                    <a:pt x="417" y="209"/>
                  </a:lnTo>
                  <a:lnTo>
                    <a:pt x="417" y="180"/>
                  </a:lnTo>
                  <a:lnTo>
                    <a:pt x="117" y="180"/>
                  </a:lnTo>
                  <a:close/>
                  <a:moveTo>
                    <a:pt x="117" y="255"/>
                  </a:moveTo>
                  <a:lnTo>
                    <a:pt x="117" y="284"/>
                  </a:lnTo>
                  <a:lnTo>
                    <a:pt x="417" y="284"/>
                  </a:lnTo>
                  <a:lnTo>
                    <a:pt x="417" y="255"/>
                  </a:lnTo>
                  <a:lnTo>
                    <a:pt x="117" y="255"/>
                  </a:lnTo>
                  <a:close/>
                  <a:moveTo>
                    <a:pt x="69" y="0"/>
                  </a:moveTo>
                  <a:lnTo>
                    <a:pt x="458" y="0"/>
                  </a:lnTo>
                  <a:lnTo>
                    <a:pt x="465" y="0"/>
                  </a:lnTo>
                  <a:lnTo>
                    <a:pt x="472" y="2"/>
                  </a:lnTo>
                  <a:lnTo>
                    <a:pt x="477" y="3"/>
                  </a:lnTo>
                  <a:lnTo>
                    <a:pt x="484" y="5"/>
                  </a:lnTo>
                  <a:lnTo>
                    <a:pt x="490" y="9"/>
                  </a:lnTo>
                  <a:lnTo>
                    <a:pt x="496" y="12"/>
                  </a:lnTo>
                  <a:lnTo>
                    <a:pt x="501" y="16"/>
                  </a:lnTo>
                  <a:lnTo>
                    <a:pt x="505" y="20"/>
                  </a:lnTo>
                  <a:lnTo>
                    <a:pt x="510" y="25"/>
                  </a:lnTo>
                  <a:lnTo>
                    <a:pt x="515" y="31"/>
                  </a:lnTo>
                  <a:lnTo>
                    <a:pt x="518" y="37"/>
                  </a:lnTo>
                  <a:lnTo>
                    <a:pt x="521" y="42"/>
                  </a:lnTo>
                  <a:lnTo>
                    <a:pt x="523" y="48"/>
                  </a:lnTo>
                  <a:lnTo>
                    <a:pt x="525" y="55"/>
                  </a:lnTo>
                  <a:lnTo>
                    <a:pt x="526" y="62"/>
                  </a:lnTo>
                  <a:lnTo>
                    <a:pt x="526" y="69"/>
                  </a:lnTo>
                  <a:lnTo>
                    <a:pt x="526" y="328"/>
                  </a:lnTo>
                  <a:lnTo>
                    <a:pt x="526" y="335"/>
                  </a:lnTo>
                  <a:lnTo>
                    <a:pt x="525" y="342"/>
                  </a:lnTo>
                  <a:lnTo>
                    <a:pt x="523" y="349"/>
                  </a:lnTo>
                  <a:lnTo>
                    <a:pt x="521" y="355"/>
                  </a:lnTo>
                  <a:lnTo>
                    <a:pt x="518" y="361"/>
                  </a:lnTo>
                  <a:lnTo>
                    <a:pt x="515" y="367"/>
                  </a:lnTo>
                  <a:lnTo>
                    <a:pt x="510" y="373"/>
                  </a:lnTo>
                  <a:lnTo>
                    <a:pt x="505" y="377"/>
                  </a:lnTo>
                  <a:lnTo>
                    <a:pt x="505" y="377"/>
                  </a:lnTo>
                  <a:lnTo>
                    <a:pt x="501" y="382"/>
                  </a:lnTo>
                  <a:lnTo>
                    <a:pt x="496" y="385"/>
                  </a:lnTo>
                  <a:lnTo>
                    <a:pt x="490" y="389"/>
                  </a:lnTo>
                  <a:lnTo>
                    <a:pt x="484" y="392"/>
                  </a:lnTo>
                  <a:lnTo>
                    <a:pt x="477" y="395"/>
                  </a:lnTo>
                  <a:lnTo>
                    <a:pt x="472" y="396"/>
                  </a:lnTo>
                  <a:lnTo>
                    <a:pt x="465" y="397"/>
                  </a:lnTo>
                  <a:lnTo>
                    <a:pt x="458" y="397"/>
                  </a:lnTo>
                  <a:lnTo>
                    <a:pt x="388" y="397"/>
                  </a:lnTo>
                  <a:lnTo>
                    <a:pt x="323" y="509"/>
                  </a:lnTo>
                  <a:lnTo>
                    <a:pt x="283" y="499"/>
                  </a:lnTo>
                  <a:lnTo>
                    <a:pt x="283" y="397"/>
                  </a:lnTo>
                  <a:lnTo>
                    <a:pt x="69" y="397"/>
                  </a:lnTo>
                  <a:lnTo>
                    <a:pt x="62" y="397"/>
                  </a:lnTo>
                  <a:lnTo>
                    <a:pt x="55" y="396"/>
                  </a:lnTo>
                  <a:lnTo>
                    <a:pt x="49" y="395"/>
                  </a:lnTo>
                  <a:lnTo>
                    <a:pt x="42" y="392"/>
                  </a:lnTo>
                  <a:lnTo>
                    <a:pt x="36" y="389"/>
                  </a:lnTo>
                  <a:lnTo>
                    <a:pt x="31" y="385"/>
                  </a:lnTo>
                  <a:lnTo>
                    <a:pt x="26" y="382"/>
                  </a:lnTo>
                  <a:lnTo>
                    <a:pt x="20" y="377"/>
                  </a:lnTo>
                  <a:lnTo>
                    <a:pt x="20" y="377"/>
                  </a:lnTo>
                  <a:lnTo>
                    <a:pt x="17" y="373"/>
                  </a:lnTo>
                  <a:lnTo>
                    <a:pt x="12" y="367"/>
                  </a:lnTo>
                  <a:lnTo>
                    <a:pt x="8" y="361"/>
                  </a:lnTo>
                  <a:lnTo>
                    <a:pt x="6" y="355"/>
                  </a:lnTo>
                  <a:lnTo>
                    <a:pt x="4" y="349"/>
                  </a:lnTo>
                  <a:lnTo>
                    <a:pt x="1" y="342"/>
                  </a:lnTo>
                  <a:lnTo>
                    <a:pt x="0" y="335"/>
                  </a:lnTo>
                  <a:lnTo>
                    <a:pt x="0" y="328"/>
                  </a:lnTo>
                  <a:lnTo>
                    <a:pt x="0" y="69"/>
                  </a:lnTo>
                  <a:lnTo>
                    <a:pt x="0" y="62"/>
                  </a:lnTo>
                  <a:lnTo>
                    <a:pt x="1" y="55"/>
                  </a:lnTo>
                  <a:lnTo>
                    <a:pt x="4" y="48"/>
                  </a:lnTo>
                  <a:lnTo>
                    <a:pt x="6" y="42"/>
                  </a:lnTo>
                  <a:lnTo>
                    <a:pt x="8" y="37"/>
                  </a:lnTo>
                  <a:lnTo>
                    <a:pt x="12" y="31"/>
                  </a:lnTo>
                  <a:lnTo>
                    <a:pt x="17" y="25"/>
                  </a:lnTo>
                  <a:lnTo>
                    <a:pt x="20" y="20"/>
                  </a:lnTo>
                  <a:lnTo>
                    <a:pt x="20" y="20"/>
                  </a:lnTo>
                  <a:lnTo>
                    <a:pt x="26" y="16"/>
                  </a:lnTo>
                  <a:lnTo>
                    <a:pt x="31" y="12"/>
                  </a:lnTo>
                  <a:lnTo>
                    <a:pt x="36" y="9"/>
                  </a:lnTo>
                  <a:lnTo>
                    <a:pt x="42" y="5"/>
                  </a:lnTo>
                  <a:lnTo>
                    <a:pt x="49" y="3"/>
                  </a:lnTo>
                  <a:lnTo>
                    <a:pt x="55" y="2"/>
                  </a:lnTo>
                  <a:lnTo>
                    <a:pt x="62" y="0"/>
                  </a:lnTo>
                  <a:lnTo>
                    <a:pt x="69" y="0"/>
                  </a:lnTo>
                  <a:close/>
                </a:path>
              </a:pathLst>
            </a:custGeom>
            <a:solidFill>
              <a:schemeClr val="bg1"/>
            </a:solidFill>
            <a:ln>
              <a:noFill/>
            </a:ln>
          </p:spPr>
          <p:txBody>
            <a:bodyPr vert="horz" wrap="square" lIns="91440" tIns="45720" rIns="91440" bIns="45720" numCol="1" anchor="t" anchorCtr="0" compatLnSpc="1"/>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grpSp>
      <p:grpSp>
        <p:nvGrpSpPr>
          <p:cNvPr id="2" name="组合 1"/>
          <p:cNvGrpSpPr/>
          <p:nvPr/>
        </p:nvGrpSpPr>
        <p:grpSpPr>
          <a:xfrm>
            <a:off x="1854349" y="2146836"/>
            <a:ext cx="1311965" cy="1311965"/>
            <a:chOff x="1854349" y="2146836"/>
            <a:chExt cx="1311965" cy="1311965"/>
          </a:xfrm>
        </p:grpSpPr>
        <p:sp>
          <p:nvSpPr>
            <p:cNvPr id="51" name="椭圆 50"/>
            <p:cNvSpPr/>
            <p:nvPr/>
          </p:nvSpPr>
          <p:spPr>
            <a:xfrm>
              <a:off x="1854349" y="2146836"/>
              <a:ext cx="1311965" cy="131196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0965" algn="l" defTabSz="913765" rtl="0" eaLnBrk="1" latinLnBrk="0" hangingPunct="1">
                <a:defRPr sz="1800" kern="1200">
                  <a:solidFill>
                    <a:schemeClr val="lt1"/>
                  </a:solidFill>
                  <a:latin typeface="+mn-lt"/>
                  <a:ea typeface="+mn-ea"/>
                  <a:cs typeface="+mn-cs"/>
                </a:defRPr>
              </a:lvl4pPr>
              <a:lvl5pPr marL="1828165" algn="l" defTabSz="913765" rtl="0" eaLnBrk="1" latinLnBrk="0" hangingPunct="1">
                <a:defRPr sz="1800" kern="1200">
                  <a:solidFill>
                    <a:schemeClr val="lt1"/>
                  </a:solidFill>
                  <a:latin typeface="+mn-lt"/>
                  <a:ea typeface="+mn-ea"/>
                  <a:cs typeface="+mn-cs"/>
                </a:defRPr>
              </a:lvl5pPr>
              <a:lvl6pPr marL="2285365" algn="l" defTabSz="913765" rtl="0" eaLnBrk="1" latinLnBrk="0" hangingPunct="1">
                <a:defRPr sz="1800" kern="1200">
                  <a:solidFill>
                    <a:schemeClr val="lt1"/>
                  </a:solidFill>
                  <a:latin typeface="+mn-lt"/>
                  <a:ea typeface="+mn-ea"/>
                  <a:cs typeface="+mn-cs"/>
                </a:defRPr>
              </a:lvl6pPr>
              <a:lvl7pPr marL="2742565" algn="l" defTabSz="913765" rtl="0" eaLnBrk="1" latinLnBrk="0" hangingPunct="1">
                <a:defRPr sz="1800" kern="1200">
                  <a:solidFill>
                    <a:schemeClr val="lt1"/>
                  </a:solidFill>
                  <a:latin typeface="+mn-lt"/>
                  <a:ea typeface="+mn-ea"/>
                  <a:cs typeface="+mn-cs"/>
                </a:defRPr>
              </a:lvl7pPr>
              <a:lvl8pPr marL="3199130" algn="l" defTabSz="913765" rtl="0" eaLnBrk="1" latinLnBrk="0" hangingPunct="1">
                <a:defRPr sz="1800" kern="1200">
                  <a:solidFill>
                    <a:schemeClr val="lt1"/>
                  </a:solidFill>
                  <a:latin typeface="+mn-lt"/>
                  <a:ea typeface="+mn-ea"/>
                  <a:cs typeface="+mn-cs"/>
                </a:defRPr>
              </a:lvl8pPr>
              <a:lvl9pPr marL="3656330" algn="l" defTabSz="913765" rtl="0" eaLnBrk="1" latinLnBrk="0" hangingPunct="1">
                <a:defRPr sz="1800" kern="1200">
                  <a:solidFill>
                    <a:schemeClr val="lt1"/>
                  </a:solidFill>
                  <a:latin typeface="+mn-lt"/>
                  <a:ea typeface="+mn-ea"/>
                  <a:cs typeface="+mn-cs"/>
                </a:defRPr>
              </a:lvl9pPr>
            </a:lstStyle>
            <a:p>
              <a:pPr algn="ctr"/>
              <a:endParaRPr lang="zh-CN" altLang="en-US" dirty="0">
                <a:solidFill>
                  <a:srgbClr val="031F37"/>
                </a:solidFill>
                <a:ea typeface="微软雅黑" panose="020B0503020204020204" pitchFamily="34" charset="-122"/>
              </a:endParaRPr>
            </a:p>
          </p:txBody>
        </p:sp>
        <p:sp>
          <p:nvSpPr>
            <p:cNvPr id="54" name="Freeform 234"/>
            <p:cNvSpPr>
              <a:spLocks noEditPoints="1"/>
            </p:cNvSpPr>
            <p:nvPr/>
          </p:nvSpPr>
          <p:spPr bwMode="auto">
            <a:xfrm>
              <a:off x="2247938" y="2473085"/>
              <a:ext cx="524786" cy="659465"/>
            </a:xfrm>
            <a:custGeom>
              <a:avLst/>
              <a:gdLst>
                <a:gd name="T0" fmla="*/ 106 w 452"/>
                <a:gd name="T1" fmla="*/ 121 h 565"/>
                <a:gd name="T2" fmla="*/ 106 w 452"/>
                <a:gd name="T3" fmla="*/ 141 h 565"/>
                <a:gd name="T4" fmla="*/ 348 w 452"/>
                <a:gd name="T5" fmla="*/ 141 h 565"/>
                <a:gd name="T6" fmla="*/ 348 w 452"/>
                <a:gd name="T7" fmla="*/ 121 h 565"/>
                <a:gd name="T8" fmla="*/ 106 w 452"/>
                <a:gd name="T9" fmla="*/ 121 h 565"/>
                <a:gd name="T10" fmla="*/ 106 w 452"/>
                <a:gd name="T11" fmla="*/ 180 h 565"/>
                <a:gd name="T12" fmla="*/ 106 w 452"/>
                <a:gd name="T13" fmla="*/ 200 h 565"/>
                <a:gd name="T14" fmla="*/ 348 w 452"/>
                <a:gd name="T15" fmla="*/ 200 h 565"/>
                <a:gd name="T16" fmla="*/ 348 w 452"/>
                <a:gd name="T17" fmla="*/ 180 h 565"/>
                <a:gd name="T18" fmla="*/ 106 w 452"/>
                <a:gd name="T19" fmla="*/ 180 h 565"/>
                <a:gd name="T20" fmla="*/ 106 w 452"/>
                <a:gd name="T21" fmla="*/ 245 h 565"/>
                <a:gd name="T22" fmla="*/ 106 w 452"/>
                <a:gd name="T23" fmla="*/ 264 h 565"/>
                <a:gd name="T24" fmla="*/ 348 w 452"/>
                <a:gd name="T25" fmla="*/ 264 h 565"/>
                <a:gd name="T26" fmla="*/ 348 w 452"/>
                <a:gd name="T27" fmla="*/ 245 h 565"/>
                <a:gd name="T28" fmla="*/ 106 w 452"/>
                <a:gd name="T29" fmla="*/ 245 h 565"/>
                <a:gd name="T30" fmla="*/ 106 w 452"/>
                <a:gd name="T31" fmla="*/ 304 h 565"/>
                <a:gd name="T32" fmla="*/ 106 w 452"/>
                <a:gd name="T33" fmla="*/ 324 h 565"/>
                <a:gd name="T34" fmla="*/ 348 w 452"/>
                <a:gd name="T35" fmla="*/ 324 h 565"/>
                <a:gd name="T36" fmla="*/ 348 w 452"/>
                <a:gd name="T37" fmla="*/ 304 h 565"/>
                <a:gd name="T38" fmla="*/ 106 w 452"/>
                <a:gd name="T39" fmla="*/ 304 h 565"/>
                <a:gd name="T40" fmla="*/ 140 w 452"/>
                <a:gd name="T41" fmla="*/ 510 h 565"/>
                <a:gd name="T42" fmla="*/ 116 w 452"/>
                <a:gd name="T43" fmla="*/ 425 h 565"/>
                <a:gd name="T44" fmla="*/ 55 w 452"/>
                <a:gd name="T45" fmla="*/ 448 h 565"/>
                <a:gd name="T46" fmla="*/ 140 w 452"/>
                <a:gd name="T47" fmla="*/ 510 h 565"/>
                <a:gd name="T48" fmla="*/ 47 w 452"/>
                <a:gd name="T49" fmla="*/ 429 h 565"/>
                <a:gd name="T50" fmla="*/ 119 w 452"/>
                <a:gd name="T51" fmla="*/ 402 h 565"/>
                <a:gd name="T52" fmla="*/ 130 w 452"/>
                <a:gd name="T53" fmla="*/ 399 h 565"/>
                <a:gd name="T54" fmla="*/ 132 w 452"/>
                <a:gd name="T55" fmla="*/ 409 h 565"/>
                <a:gd name="T56" fmla="*/ 163 w 452"/>
                <a:gd name="T57" fmla="*/ 517 h 565"/>
                <a:gd name="T58" fmla="*/ 404 w 452"/>
                <a:gd name="T59" fmla="*/ 517 h 565"/>
                <a:gd name="T60" fmla="*/ 404 w 452"/>
                <a:gd name="T61" fmla="*/ 46 h 565"/>
                <a:gd name="T62" fmla="*/ 47 w 452"/>
                <a:gd name="T63" fmla="*/ 46 h 565"/>
                <a:gd name="T64" fmla="*/ 47 w 452"/>
                <a:gd name="T65" fmla="*/ 429 h 565"/>
                <a:gd name="T66" fmla="*/ 23 w 452"/>
                <a:gd name="T67" fmla="*/ 0 h 565"/>
                <a:gd name="T68" fmla="*/ 428 w 452"/>
                <a:gd name="T69" fmla="*/ 0 h 565"/>
                <a:gd name="T70" fmla="*/ 452 w 452"/>
                <a:gd name="T71" fmla="*/ 0 h 565"/>
                <a:gd name="T72" fmla="*/ 452 w 452"/>
                <a:gd name="T73" fmla="*/ 23 h 565"/>
                <a:gd name="T74" fmla="*/ 452 w 452"/>
                <a:gd name="T75" fmla="*/ 542 h 565"/>
                <a:gd name="T76" fmla="*/ 452 w 452"/>
                <a:gd name="T77" fmla="*/ 565 h 565"/>
                <a:gd name="T78" fmla="*/ 428 w 452"/>
                <a:gd name="T79" fmla="*/ 565 h 565"/>
                <a:gd name="T80" fmla="*/ 142 w 452"/>
                <a:gd name="T81" fmla="*/ 565 h 565"/>
                <a:gd name="T82" fmla="*/ 134 w 452"/>
                <a:gd name="T83" fmla="*/ 565 h 565"/>
                <a:gd name="T84" fmla="*/ 128 w 452"/>
                <a:gd name="T85" fmla="*/ 561 h 565"/>
                <a:gd name="T86" fmla="*/ 9 w 452"/>
                <a:gd name="T87" fmla="*/ 472 h 565"/>
                <a:gd name="T88" fmla="*/ 0 w 452"/>
                <a:gd name="T89" fmla="*/ 465 h 565"/>
                <a:gd name="T90" fmla="*/ 0 w 452"/>
                <a:gd name="T91" fmla="*/ 453 h 565"/>
                <a:gd name="T92" fmla="*/ 0 w 452"/>
                <a:gd name="T93" fmla="*/ 23 h 565"/>
                <a:gd name="T94" fmla="*/ 0 w 452"/>
                <a:gd name="T95" fmla="*/ 0 h 565"/>
                <a:gd name="T96" fmla="*/ 23 w 452"/>
                <a:gd name="T97"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2" h="565">
                  <a:moveTo>
                    <a:pt x="106" y="121"/>
                  </a:moveTo>
                  <a:lnTo>
                    <a:pt x="106" y="141"/>
                  </a:lnTo>
                  <a:lnTo>
                    <a:pt x="348" y="141"/>
                  </a:lnTo>
                  <a:lnTo>
                    <a:pt x="348" y="121"/>
                  </a:lnTo>
                  <a:lnTo>
                    <a:pt x="106" y="121"/>
                  </a:lnTo>
                  <a:close/>
                  <a:moveTo>
                    <a:pt x="106" y="180"/>
                  </a:moveTo>
                  <a:lnTo>
                    <a:pt x="106" y="200"/>
                  </a:lnTo>
                  <a:lnTo>
                    <a:pt x="348" y="200"/>
                  </a:lnTo>
                  <a:lnTo>
                    <a:pt x="348" y="180"/>
                  </a:lnTo>
                  <a:lnTo>
                    <a:pt x="106" y="180"/>
                  </a:lnTo>
                  <a:close/>
                  <a:moveTo>
                    <a:pt x="106" y="245"/>
                  </a:moveTo>
                  <a:lnTo>
                    <a:pt x="106" y="264"/>
                  </a:lnTo>
                  <a:lnTo>
                    <a:pt x="348" y="264"/>
                  </a:lnTo>
                  <a:lnTo>
                    <a:pt x="348" y="245"/>
                  </a:lnTo>
                  <a:lnTo>
                    <a:pt x="106" y="245"/>
                  </a:lnTo>
                  <a:close/>
                  <a:moveTo>
                    <a:pt x="106" y="304"/>
                  </a:moveTo>
                  <a:lnTo>
                    <a:pt x="106" y="324"/>
                  </a:lnTo>
                  <a:lnTo>
                    <a:pt x="348" y="324"/>
                  </a:lnTo>
                  <a:lnTo>
                    <a:pt x="348" y="304"/>
                  </a:lnTo>
                  <a:lnTo>
                    <a:pt x="106" y="304"/>
                  </a:lnTo>
                  <a:close/>
                  <a:moveTo>
                    <a:pt x="140" y="510"/>
                  </a:moveTo>
                  <a:lnTo>
                    <a:pt x="116" y="425"/>
                  </a:lnTo>
                  <a:lnTo>
                    <a:pt x="55" y="448"/>
                  </a:lnTo>
                  <a:lnTo>
                    <a:pt x="140" y="510"/>
                  </a:lnTo>
                  <a:close/>
                  <a:moveTo>
                    <a:pt x="47" y="429"/>
                  </a:moveTo>
                  <a:lnTo>
                    <a:pt x="119" y="402"/>
                  </a:lnTo>
                  <a:lnTo>
                    <a:pt x="130" y="399"/>
                  </a:lnTo>
                  <a:lnTo>
                    <a:pt x="132" y="409"/>
                  </a:lnTo>
                  <a:lnTo>
                    <a:pt x="163" y="517"/>
                  </a:lnTo>
                  <a:lnTo>
                    <a:pt x="404" y="517"/>
                  </a:lnTo>
                  <a:lnTo>
                    <a:pt x="404" y="46"/>
                  </a:lnTo>
                  <a:lnTo>
                    <a:pt x="47" y="46"/>
                  </a:lnTo>
                  <a:lnTo>
                    <a:pt x="47" y="429"/>
                  </a:lnTo>
                  <a:close/>
                  <a:moveTo>
                    <a:pt x="23" y="0"/>
                  </a:moveTo>
                  <a:lnTo>
                    <a:pt x="428" y="0"/>
                  </a:lnTo>
                  <a:lnTo>
                    <a:pt x="452" y="0"/>
                  </a:lnTo>
                  <a:lnTo>
                    <a:pt x="452" y="23"/>
                  </a:lnTo>
                  <a:lnTo>
                    <a:pt x="452" y="542"/>
                  </a:lnTo>
                  <a:lnTo>
                    <a:pt x="452" y="565"/>
                  </a:lnTo>
                  <a:lnTo>
                    <a:pt x="428" y="565"/>
                  </a:lnTo>
                  <a:lnTo>
                    <a:pt x="142" y="565"/>
                  </a:lnTo>
                  <a:lnTo>
                    <a:pt x="134" y="565"/>
                  </a:lnTo>
                  <a:lnTo>
                    <a:pt x="128" y="561"/>
                  </a:lnTo>
                  <a:lnTo>
                    <a:pt x="9" y="472"/>
                  </a:lnTo>
                  <a:lnTo>
                    <a:pt x="0" y="465"/>
                  </a:lnTo>
                  <a:lnTo>
                    <a:pt x="0" y="453"/>
                  </a:lnTo>
                  <a:lnTo>
                    <a:pt x="0" y="23"/>
                  </a:lnTo>
                  <a:lnTo>
                    <a:pt x="0" y="0"/>
                  </a:lnTo>
                  <a:lnTo>
                    <a:pt x="23" y="0"/>
                  </a:lnTo>
                  <a:close/>
                </a:path>
              </a:pathLst>
            </a:custGeom>
            <a:solidFill>
              <a:srgbClr val="031F37"/>
            </a:solidFill>
            <a:ln>
              <a:noFill/>
            </a:ln>
          </p:spPr>
          <p:txBody>
            <a:bodyPr vert="horz" wrap="square" lIns="91440" tIns="45720" rIns="91440" bIns="45720" numCol="1" anchor="t" anchorCtr="0" compatLnSpc="1"/>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grpSp>
      <p:sp>
        <p:nvSpPr>
          <p:cNvPr id="55" name="稻壳儿 夏至夏末"/>
          <p:cNvSpPr txBox="1"/>
          <p:nvPr/>
        </p:nvSpPr>
        <p:spPr>
          <a:xfrm>
            <a:off x="6302484" y="4620645"/>
            <a:ext cx="2891441" cy="1061829"/>
          </a:xfrm>
          <a:prstGeom prst="rect">
            <a:avLst/>
          </a:prstGeom>
          <a:noFill/>
        </p:spPr>
        <p:txBody>
          <a:bodyPr wrap="square" rtlCol="0">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pPr algn="r">
              <a:lnSpc>
                <a:spcPct val="150000"/>
              </a:lnSpc>
            </a:pPr>
            <a:r>
              <a:rPr lang="zh-CN" altLang="en-US" sz="1400" dirty="0">
                <a:solidFill>
                  <a:srgbClr val="031F37"/>
                </a:solidFill>
                <a:ea typeface="微软雅黑" panose="020B0503020204020204" pitchFamily="34" charset="-122"/>
              </a:rPr>
              <a:t>点击输入简要文字内容，文字内容需概括精炼，不用多余的文字修饰，言简意赅的说明分项内容。</a:t>
            </a:r>
            <a:endParaRPr lang="en-US" altLang="zh-CN" sz="1400" dirty="0">
              <a:solidFill>
                <a:srgbClr val="031F37"/>
              </a:solidFill>
              <a:ea typeface="微软雅黑" panose="020B0503020204020204" pitchFamily="34" charset="-122"/>
            </a:endParaRPr>
          </a:p>
        </p:txBody>
      </p:sp>
      <p:sp>
        <p:nvSpPr>
          <p:cNvPr id="56" name="稻壳儿 夏至夏末"/>
          <p:cNvSpPr txBox="1"/>
          <p:nvPr/>
        </p:nvSpPr>
        <p:spPr>
          <a:xfrm>
            <a:off x="3411043" y="2271902"/>
            <a:ext cx="2891441" cy="1061829"/>
          </a:xfrm>
          <a:prstGeom prst="rect">
            <a:avLst/>
          </a:prstGeom>
          <a:noFill/>
        </p:spPr>
        <p:txBody>
          <a:bodyPr wrap="square" rtlCol="0">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pPr>
              <a:lnSpc>
                <a:spcPct val="150000"/>
              </a:lnSpc>
            </a:pPr>
            <a:r>
              <a:rPr lang="zh-CN" altLang="en-US" sz="1400" dirty="0">
                <a:solidFill>
                  <a:schemeClr val="bg1"/>
                </a:solidFill>
                <a:ea typeface="微软雅黑" panose="020B0503020204020204" pitchFamily="34" charset="-122"/>
              </a:rPr>
              <a:t>点击输入简要文字内容，文字内容需概括精炼，不用多余的文字修饰，言简意赅的说明分项内容。</a:t>
            </a:r>
            <a:endParaRPr lang="en-US" altLang="zh-CN" sz="1400" dirty="0">
              <a:solidFill>
                <a:schemeClr val="bg1"/>
              </a:solidFill>
              <a:ea typeface="微软雅黑" panose="020B0503020204020204" pitchFamily="34" charset="-122"/>
            </a:endParaRPr>
          </a:p>
        </p:txBody>
      </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1000" fill="hold"/>
                                        <p:tgtEl>
                                          <p:spTgt spid="2"/>
                                        </p:tgtEl>
                                        <p:attrNameLst>
                                          <p:attrName>ppt_w</p:attrName>
                                        </p:attrNameLst>
                                      </p:cBhvr>
                                      <p:tavLst>
                                        <p:tav tm="0">
                                          <p:val>
                                            <p:fltVal val="0"/>
                                          </p:val>
                                        </p:tav>
                                        <p:tav tm="100000">
                                          <p:val>
                                            <p:strVal val="#ppt_w"/>
                                          </p:val>
                                        </p:tav>
                                      </p:tavLst>
                                    </p:anim>
                                    <p:anim calcmode="lin" valueType="num">
                                      <p:cBhvr>
                                        <p:cTn id="27" dur="1000" fill="hold"/>
                                        <p:tgtEl>
                                          <p:spTgt spid="2"/>
                                        </p:tgtEl>
                                        <p:attrNameLst>
                                          <p:attrName>ppt_h</p:attrName>
                                        </p:attrNameLst>
                                      </p:cBhvr>
                                      <p:tavLst>
                                        <p:tav tm="0">
                                          <p:val>
                                            <p:fltVal val="0"/>
                                          </p:val>
                                        </p:tav>
                                        <p:tav tm="100000">
                                          <p:val>
                                            <p:strVal val="#ppt_h"/>
                                          </p:val>
                                        </p:tav>
                                      </p:tavLst>
                                    </p:anim>
                                    <p:anim calcmode="lin" valueType="num">
                                      <p:cBhvr>
                                        <p:cTn id="28" dur="1000" fill="hold"/>
                                        <p:tgtEl>
                                          <p:spTgt spid="2"/>
                                        </p:tgtEl>
                                        <p:attrNameLst>
                                          <p:attrName>style.rotation</p:attrName>
                                        </p:attrNameLst>
                                      </p:cBhvr>
                                      <p:tavLst>
                                        <p:tav tm="0">
                                          <p:val>
                                            <p:fltVal val="90"/>
                                          </p:val>
                                        </p:tav>
                                        <p:tav tm="100000">
                                          <p:val>
                                            <p:fltVal val="0"/>
                                          </p:val>
                                        </p:tav>
                                      </p:tavLst>
                                    </p:anim>
                                    <p:animEffect transition="in" filter="fade">
                                      <p:cBhvr>
                                        <p:cTn id="29" dur="10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fade">
                                      <p:cBhvr>
                                        <p:cTn id="34" dur="1000"/>
                                        <p:tgtEl>
                                          <p:spTgt spid="56"/>
                                        </p:tgtEl>
                                      </p:cBhvr>
                                    </p:animEffect>
                                    <p:anim calcmode="lin" valueType="num">
                                      <p:cBhvr>
                                        <p:cTn id="35" dur="1000" fill="hold"/>
                                        <p:tgtEl>
                                          <p:spTgt spid="56"/>
                                        </p:tgtEl>
                                        <p:attrNameLst>
                                          <p:attrName>ppt_x</p:attrName>
                                        </p:attrNameLst>
                                      </p:cBhvr>
                                      <p:tavLst>
                                        <p:tav tm="0">
                                          <p:val>
                                            <p:strVal val="#ppt_x"/>
                                          </p:val>
                                        </p:tav>
                                        <p:tav tm="100000">
                                          <p:val>
                                            <p:strVal val="#ppt_x"/>
                                          </p:val>
                                        </p:tav>
                                      </p:tavLst>
                                    </p:anim>
                                    <p:anim calcmode="lin" valueType="num">
                                      <p:cBhvr>
                                        <p:cTn id="36"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500"/>
                                        <p:tgtEl>
                                          <p:spTgt spid="4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500"/>
                                        <p:tgtEl>
                                          <p:spTgt spid="39"/>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p:cTn id="49" dur="500" fill="hold"/>
                                        <p:tgtEl>
                                          <p:spTgt spid="30"/>
                                        </p:tgtEl>
                                        <p:attrNameLst>
                                          <p:attrName>ppt_w</p:attrName>
                                        </p:attrNameLst>
                                      </p:cBhvr>
                                      <p:tavLst>
                                        <p:tav tm="0">
                                          <p:val>
                                            <p:fltVal val="0"/>
                                          </p:val>
                                        </p:tav>
                                        <p:tav tm="100000">
                                          <p:val>
                                            <p:strVal val="#ppt_w"/>
                                          </p:val>
                                        </p:tav>
                                      </p:tavLst>
                                    </p:anim>
                                    <p:anim calcmode="lin" valueType="num">
                                      <p:cBhvr>
                                        <p:cTn id="50" dur="500" fill="hold"/>
                                        <p:tgtEl>
                                          <p:spTgt spid="30"/>
                                        </p:tgtEl>
                                        <p:attrNameLst>
                                          <p:attrName>ppt_h</p:attrName>
                                        </p:attrNameLst>
                                      </p:cBhvr>
                                      <p:tavLst>
                                        <p:tav tm="0">
                                          <p:val>
                                            <p:fltVal val="0"/>
                                          </p:val>
                                        </p:tav>
                                        <p:tav tm="100000">
                                          <p:val>
                                            <p:strVal val="#ppt_h"/>
                                          </p:val>
                                        </p:tav>
                                      </p:tavLst>
                                    </p:anim>
                                    <p:animEffect transition="in" filter="fade">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nodeType="clickEffect">
                                  <p:stCondLst>
                                    <p:cond delay="0"/>
                                  </p:stCondLst>
                                  <p:childTnLst>
                                    <p:set>
                                      <p:cBhvr>
                                        <p:cTn id="55" dur="1" fill="hold">
                                          <p:stCondLst>
                                            <p:cond delay="0"/>
                                          </p:stCondLst>
                                        </p:cTn>
                                        <p:tgtEl>
                                          <p:spTgt spid="4"/>
                                        </p:tgtEl>
                                        <p:attrNameLst>
                                          <p:attrName>style.visibility</p:attrName>
                                        </p:attrNameLst>
                                      </p:cBhvr>
                                      <p:to>
                                        <p:strVal val="visible"/>
                                      </p:to>
                                    </p:set>
                                    <p:anim calcmode="lin" valueType="num">
                                      <p:cBhvr>
                                        <p:cTn id="56" dur="1000" fill="hold"/>
                                        <p:tgtEl>
                                          <p:spTgt spid="4"/>
                                        </p:tgtEl>
                                        <p:attrNameLst>
                                          <p:attrName>ppt_w</p:attrName>
                                        </p:attrNameLst>
                                      </p:cBhvr>
                                      <p:tavLst>
                                        <p:tav tm="0">
                                          <p:val>
                                            <p:fltVal val="0"/>
                                          </p:val>
                                        </p:tav>
                                        <p:tav tm="100000">
                                          <p:val>
                                            <p:strVal val="#ppt_w"/>
                                          </p:val>
                                        </p:tav>
                                      </p:tavLst>
                                    </p:anim>
                                    <p:anim calcmode="lin" valueType="num">
                                      <p:cBhvr>
                                        <p:cTn id="57" dur="1000" fill="hold"/>
                                        <p:tgtEl>
                                          <p:spTgt spid="4"/>
                                        </p:tgtEl>
                                        <p:attrNameLst>
                                          <p:attrName>ppt_h</p:attrName>
                                        </p:attrNameLst>
                                      </p:cBhvr>
                                      <p:tavLst>
                                        <p:tav tm="0">
                                          <p:val>
                                            <p:fltVal val="0"/>
                                          </p:val>
                                        </p:tav>
                                        <p:tav tm="100000">
                                          <p:val>
                                            <p:strVal val="#ppt_h"/>
                                          </p:val>
                                        </p:tav>
                                      </p:tavLst>
                                    </p:anim>
                                    <p:anim calcmode="lin" valueType="num">
                                      <p:cBhvr>
                                        <p:cTn id="58" dur="1000" fill="hold"/>
                                        <p:tgtEl>
                                          <p:spTgt spid="4"/>
                                        </p:tgtEl>
                                        <p:attrNameLst>
                                          <p:attrName>style.rotation</p:attrName>
                                        </p:attrNameLst>
                                      </p:cBhvr>
                                      <p:tavLst>
                                        <p:tav tm="0">
                                          <p:val>
                                            <p:fltVal val="90"/>
                                          </p:val>
                                        </p:tav>
                                        <p:tav tm="100000">
                                          <p:val>
                                            <p:fltVal val="0"/>
                                          </p:val>
                                        </p:tav>
                                      </p:tavLst>
                                    </p:anim>
                                    <p:animEffect transition="in" filter="fade">
                                      <p:cBhvr>
                                        <p:cTn id="59" dur="1000"/>
                                        <p:tgtEl>
                                          <p:spTgt spid="4"/>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fade">
                                      <p:cBhvr>
                                        <p:cTn id="64" dur="1000"/>
                                        <p:tgtEl>
                                          <p:spTgt spid="55"/>
                                        </p:tgtEl>
                                      </p:cBhvr>
                                    </p:animEffect>
                                    <p:anim calcmode="lin" valueType="num">
                                      <p:cBhvr>
                                        <p:cTn id="65" dur="1000" fill="hold"/>
                                        <p:tgtEl>
                                          <p:spTgt spid="55"/>
                                        </p:tgtEl>
                                        <p:attrNameLst>
                                          <p:attrName>ppt_x</p:attrName>
                                        </p:attrNameLst>
                                      </p:cBhvr>
                                      <p:tavLst>
                                        <p:tav tm="0">
                                          <p:val>
                                            <p:strVal val="#ppt_x"/>
                                          </p:val>
                                        </p:tav>
                                        <p:tav tm="100000">
                                          <p:val>
                                            <p:strVal val="#ppt_x"/>
                                          </p:val>
                                        </p:tav>
                                      </p:tavLst>
                                    </p:anim>
                                    <p:anim calcmode="lin" valueType="num">
                                      <p:cBhvr>
                                        <p:cTn id="66"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fade">
                                      <p:cBhvr>
                                        <p:cTn id="71" dur="500"/>
                                        <p:tgtEl>
                                          <p:spTgt spid="44"/>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3"/>
                                        </p:tgtEl>
                                        <p:attrNameLst>
                                          <p:attrName>style.visibility</p:attrName>
                                        </p:attrNameLst>
                                      </p:cBhvr>
                                      <p:to>
                                        <p:strVal val="visible"/>
                                      </p:to>
                                    </p:set>
                                    <p:animEffect transition="in" filter="fade">
                                      <p:cBhvr>
                                        <p:cTn id="7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9" grpId="0" animBg="1"/>
      <p:bldP spid="30" grpId="0" animBg="1"/>
      <p:bldP spid="39" grpId="0"/>
      <p:bldP spid="41" grpId="0"/>
      <p:bldP spid="43" grpId="0"/>
      <p:bldP spid="44" grpId="0"/>
      <p:bldP spid="55" grpId="0"/>
      <p:bldP spid="5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43649" y="595771"/>
            <a:ext cx="10806667" cy="340502"/>
            <a:chOff x="743649" y="595771"/>
            <a:chExt cx="10806667" cy="340502"/>
          </a:xfrm>
          <a:solidFill>
            <a:srgbClr val="031F37"/>
          </a:solidFill>
        </p:grpSpPr>
        <p:cxnSp>
          <p:nvCxnSpPr>
            <p:cNvPr id="6" name="直接连接符 5"/>
            <p:cNvCxnSpPr/>
            <p:nvPr/>
          </p:nvCxnSpPr>
          <p:spPr>
            <a:xfrm>
              <a:off x="1388968" y="936273"/>
              <a:ext cx="10161348" cy="0"/>
            </a:xfrm>
            <a:prstGeom prst="line">
              <a:avLst/>
            </a:prstGeom>
            <a:grpFill/>
            <a:ln>
              <a:solidFill>
                <a:srgbClr val="031F37"/>
              </a:solidFill>
            </a:ln>
          </p:spPr>
          <p:style>
            <a:lnRef idx="1">
              <a:schemeClr val="accent1"/>
            </a:lnRef>
            <a:fillRef idx="0">
              <a:schemeClr val="accent1"/>
            </a:fillRef>
            <a:effectRef idx="0">
              <a:schemeClr val="accent1"/>
            </a:effectRef>
            <a:fontRef idx="minor">
              <a:schemeClr val="tx1"/>
            </a:fontRef>
          </p:style>
        </p:cxnSp>
        <p:grpSp>
          <p:nvGrpSpPr>
            <p:cNvPr id="7" name="Group 7"/>
            <p:cNvGrpSpPr/>
            <p:nvPr/>
          </p:nvGrpSpPr>
          <p:grpSpPr bwMode="auto">
            <a:xfrm>
              <a:off x="743649" y="595771"/>
              <a:ext cx="645319" cy="340502"/>
              <a:chOff x="0" y="0"/>
              <a:chExt cx="1041399" cy="549275"/>
            </a:xfrm>
            <a:grpFill/>
          </p:grpSpPr>
          <p:sp>
            <p:nvSpPr>
              <p:cNvPr id="8" name="Freeform 16"/>
              <p:cNvSpPr/>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sp>
            <p:nvSpPr>
              <p:cNvPr id="9" name="Freeform 17"/>
              <p:cNvSpPr/>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rgbClr val="031F37"/>
                  </a:solidFill>
                  <a:ea typeface="微软雅黑" panose="020B0503020204020204" pitchFamily="34" charset="-122"/>
                </a:endParaRPr>
              </a:p>
            </p:txBody>
          </p:sp>
          <p:sp>
            <p:nvSpPr>
              <p:cNvPr id="10" name="Freeform 18"/>
              <p:cNvSpPr/>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grpSp>
      </p:grpSp>
      <p:sp>
        <p:nvSpPr>
          <p:cNvPr id="13" name="矩形 12"/>
          <p:cNvSpPr/>
          <p:nvPr/>
        </p:nvSpPr>
        <p:spPr>
          <a:xfrm rot="10800000" flipV="1">
            <a:off x="1586695" y="436136"/>
            <a:ext cx="3213905" cy="500137"/>
          </a:xfrm>
          <a:prstGeom prst="rect">
            <a:avLst/>
          </a:prstGeom>
          <a:ln w="15875">
            <a:noFill/>
          </a:ln>
        </p:spPr>
        <p:txBody>
          <a:bodyPr wrap="square" lIns="68580" tIns="34290" rIns="68580" bIns="3429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dirty="0">
                <a:solidFill>
                  <a:srgbClr val="031F37"/>
                </a:solidFill>
                <a:ea typeface="微软雅黑" panose="020B0503020204020204" pitchFamily="34" charset="-122"/>
                <a:cs typeface="+mn-ea"/>
              </a:rPr>
              <a:t>明年工作目标计划</a:t>
            </a:r>
            <a:endParaRPr lang="en-GB" altLang="zh-CN" sz="2800" b="1" dirty="0">
              <a:solidFill>
                <a:srgbClr val="031F37"/>
              </a:solidFill>
              <a:ea typeface="微软雅黑" panose="020B0503020204020204" pitchFamily="34" charset="-122"/>
              <a:cs typeface="+mn-ea"/>
            </a:endParaRPr>
          </a:p>
        </p:txBody>
      </p:sp>
      <p:sp>
        <p:nvSpPr>
          <p:cNvPr id="23" name="稻壳儿 夏至夏末"/>
          <p:cNvSpPr txBox="1"/>
          <p:nvPr/>
        </p:nvSpPr>
        <p:spPr>
          <a:xfrm>
            <a:off x="1492417" y="4186996"/>
            <a:ext cx="1569660" cy="369332"/>
          </a:xfrm>
          <a:prstGeom prst="rect">
            <a:avLst/>
          </a:prstGeom>
          <a:noFill/>
        </p:spPr>
        <p:txBody>
          <a:bodyPr wrap="none" rtlCol="0">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pPr algn="ctr"/>
            <a:r>
              <a:rPr lang="zh-CN" altLang="en-US" b="1" dirty="0">
                <a:solidFill>
                  <a:srgbClr val="031F37"/>
                </a:solidFill>
                <a:ea typeface="微软雅黑" panose="020B0503020204020204" pitchFamily="34" charset="-122"/>
              </a:rPr>
              <a:t>添加标题内容</a:t>
            </a:r>
            <a:endParaRPr lang="zh-CN" altLang="en-US" b="1" dirty="0">
              <a:solidFill>
                <a:srgbClr val="031F37"/>
              </a:solidFill>
              <a:ea typeface="微软雅黑" panose="020B0503020204020204" pitchFamily="34" charset="-122"/>
            </a:endParaRPr>
          </a:p>
        </p:txBody>
      </p:sp>
      <p:sp>
        <p:nvSpPr>
          <p:cNvPr id="24" name="稻壳儿 夏至夏末"/>
          <p:cNvSpPr txBox="1"/>
          <p:nvPr/>
        </p:nvSpPr>
        <p:spPr>
          <a:xfrm>
            <a:off x="967937" y="4556328"/>
            <a:ext cx="2423116" cy="1061829"/>
          </a:xfrm>
          <a:prstGeom prst="rect">
            <a:avLst/>
          </a:prstGeom>
          <a:noFill/>
        </p:spPr>
        <p:txBody>
          <a:bodyPr wrap="square" rtlCol="0">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pPr algn="ctr">
              <a:lnSpc>
                <a:spcPct val="150000"/>
              </a:lnSpc>
            </a:pPr>
            <a:r>
              <a:rPr lang="zh-CN" altLang="en-US" sz="1400" dirty="0">
                <a:solidFill>
                  <a:srgbClr val="031F37"/>
                </a:solidFill>
                <a:ea typeface="微软雅黑" panose="020B0503020204020204" pitchFamily="34" charset="-122"/>
              </a:rPr>
              <a:t>点击输入简要文字内容，文字内容需概括精炼，言简意赅的说明分项内容。</a:t>
            </a:r>
            <a:endParaRPr lang="en-US" altLang="zh-CN" sz="1400" dirty="0">
              <a:solidFill>
                <a:srgbClr val="031F37"/>
              </a:solidFill>
              <a:ea typeface="微软雅黑" panose="020B0503020204020204" pitchFamily="34" charset="-122"/>
            </a:endParaRPr>
          </a:p>
        </p:txBody>
      </p:sp>
      <p:sp>
        <p:nvSpPr>
          <p:cNvPr id="25" name="稻壳儿 夏至夏末"/>
          <p:cNvSpPr txBox="1"/>
          <p:nvPr/>
        </p:nvSpPr>
        <p:spPr>
          <a:xfrm>
            <a:off x="4111037" y="4186996"/>
            <a:ext cx="1569660" cy="369332"/>
          </a:xfrm>
          <a:prstGeom prst="rect">
            <a:avLst/>
          </a:prstGeom>
          <a:noFill/>
        </p:spPr>
        <p:txBody>
          <a:bodyPr wrap="none" rtlCol="0">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pPr algn="ctr"/>
            <a:r>
              <a:rPr lang="zh-CN" altLang="en-US" b="1" dirty="0">
                <a:solidFill>
                  <a:srgbClr val="031F37"/>
                </a:solidFill>
                <a:ea typeface="微软雅黑" panose="020B0503020204020204" pitchFamily="34" charset="-122"/>
              </a:rPr>
              <a:t>添加标题内容</a:t>
            </a:r>
            <a:endParaRPr lang="zh-CN" altLang="en-US" b="1" dirty="0">
              <a:solidFill>
                <a:srgbClr val="031F37"/>
              </a:solidFill>
              <a:ea typeface="微软雅黑" panose="020B0503020204020204" pitchFamily="34" charset="-122"/>
            </a:endParaRPr>
          </a:p>
        </p:txBody>
      </p:sp>
      <p:sp>
        <p:nvSpPr>
          <p:cNvPr id="26" name="稻壳儿 夏至夏末"/>
          <p:cNvSpPr txBox="1"/>
          <p:nvPr/>
        </p:nvSpPr>
        <p:spPr>
          <a:xfrm>
            <a:off x="3586557" y="4556328"/>
            <a:ext cx="2423116" cy="1061829"/>
          </a:xfrm>
          <a:prstGeom prst="rect">
            <a:avLst/>
          </a:prstGeom>
          <a:noFill/>
        </p:spPr>
        <p:txBody>
          <a:bodyPr wrap="square" rtlCol="0">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pPr algn="ctr">
              <a:lnSpc>
                <a:spcPct val="150000"/>
              </a:lnSpc>
            </a:pPr>
            <a:r>
              <a:rPr lang="zh-CN" altLang="en-US" sz="1400" dirty="0">
                <a:solidFill>
                  <a:srgbClr val="031F37"/>
                </a:solidFill>
                <a:ea typeface="微软雅黑" panose="020B0503020204020204" pitchFamily="34" charset="-122"/>
              </a:rPr>
              <a:t>点击输入简要文字内容，文字内容需概括精炼，言简意赅的说明分项内容。</a:t>
            </a:r>
            <a:endParaRPr lang="en-US" altLang="zh-CN" sz="1400" dirty="0">
              <a:solidFill>
                <a:srgbClr val="031F37"/>
              </a:solidFill>
              <a:ea typeface="微软雅黑" panose="020B0503020204020204" pitchFamily="34" charset="-122"/>
            </a:endParaRPr>
          </a:p>
        </p:txBody>
      </p:sp>
      <p:sp>
        <p:nvSpPr>
          <p:cNvPr id="27" name="稻壳儿 夏至夏末"/>
          <p:cNvSpPr txBox="1"/>
          <p:nvPr/>
        </p:nvSpPr>
        <p:spPr>
          <a:xfrm>
            <a:off x="6729657" y="4186996"/>
            <a:ext cx="1569660" cy="369332"/>
          </a:xfrm>
          <a:prstGeom prst="rect">
            <a:avLst/>
          </a:prstGeom>
          <a:noFill/>
        </p:spPr>
        <p:txBody>
          <a:bodyPr wrap="none" rtlCol="0">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pPr algn="ctr"/>
            <a:r>
              <a:rPr lang="zh-CN" altLang="en-US" b="1" dirty="0">
                <a:solidFill>
                  <a:srgbClr val="031F37"/>
                </a:solidFill>
                <a:ea typeface="微软雅黑" panose="020B0503020204020204" pitchFamily="34" charset="-122"/>
              </a:rPr>
              <a:t>添加标题内容</a:t>
            </a:r>
            <a:endParaRPr lang="zh-CN" altLang="en-US" b="1" dirty="0">
              <a:solidFill>
                <a:srgbClr val="031F37"/>
              </a:solidFill>
              <a:ea typeface="微软雅黑" panose="020B0503020204020204" pitchFamily="34" charset="-122"/>
            </a:endParaRPr>
          </a:p>
        </p:txBody>
      </p:sp>
      <p:sp>
        <p:nvSpPr>
          <p:cNvPr id="28" name="稻壳儿 夏至夏末"/>
          <p:cNvSpPr txBox="1"/>
          <p:nvPr/>
        </p:nvSpPr>
        <p:spPr>
          <a:xfrm>
            <a:off x="6205177" y="4556328"/>
            <a:ext cx="2423116" cy="1061829"/>
          </a:xfrm>
          <a:prstGeom prst="rect">
            <a:avLst/>
          </a:prstGeom>
          <a:noFill/>
        </p:spPr>
        <p:txBody>
          <a:bodyPr wrap="square" rtlCol="0">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pPr algn="ctr">
              <a:lnSpc>
                <a:spcPct val="150000"/>
              </a:lnSpc>
            </a:pPr>
            <a:r>
              <a:rPr lang="zh-CN" altLang="en-US" sz="1400" dirty="0">
                <a:solidFill>
                  <a:srgbClr val="031F37"/>
                </a:solidFill>
                <a:ea typeface="微软雅黑" panose="020B0503020204020204" pitchFamily="34" charset="-122"/>
              </a:rPr>
              <a:t>点击输入简要文字内容，文字内容需概括精炼，言简意赅的说明分项内容。</a:t>
            </a:r>
            <a:endParaRPr lang="en-US" altLang="zh-CN" sz="1400" dirty="0">
              <a:solidFill>
                <a:srgbClr val="031F37"/>
              </a:solidFill>
              <a:ea typeface="微软雅黑" panose="020B0503020204020204" pitchFamily="34" charset="-122"/>
            </a:endParaRPr>
          </a:p>
        </p:txBody>
      </p:sp>
      <p:sp>
        <p:nvSpPr>
          <p:cNvPr id="29" name="稻壳儿 夏至夏末"/>
          <p:cNvSpPr txBox="1"/>
          <p:nvPr/>
        </p:nvSpPr>
        <p:spPr>
          <a:xfrm>
            <a:off x="9348277" y="4186996"/>
            <a:ext cx="1569660" cy="369332"/>
          </a:xfrm>
          <a:prstGeom prst="rect">
            <a:avLst/>
          </a:prstGeom>
          <a:noFill/>
        </p:spPr>
        <p:txBody>
          <a:bodyPr wrap="none" rtlCol="0">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pPr algn="ctr"/>
            <a:r>
              <a:rPr lang="zh-CN" altLang="en-US" b="1" dirty="0">
                <a:solidFill>
                  <a:srgbClr val="031F37"/>
                </a:solidFill>
                <a:ea typeface="微软雅黑" panose="020B0503020204020204" pitchFamily="34" charset="-122"/>
              </a:rPr>
              <a:t>添加标题内容</a:t>
            </a:r>
            <a:endParaRPr lang="zh-CN" altLang="en-US" b="1" dirty="0">
              <a:solidFill>
                <a:srgbClr val="031F37"/>
              </a:solidFill>
              <a:ea typeface="微软雅黑" panose="020B0503020204020204" pitchFamily="34" charset="-122"/>
            </a:endParaRPr>
          </a:p>
        </p:txBody>
      </p:sp>
      <p:sp>
        <p:nvSpPr>
          <p:cNvPr id="30" name="稻壳儿 夏至夏末"/>
          <p:cNvSpPr txBox="1"/>
          <p:nvPr/>
        </p:nvSpPr>
        <p:spPr>
          <a:xfrm>
            <a:off x="8823797" y="4556328"/>
            <a:ext cx="2423116" cy="1061829"/>
          </a:xfrm>
          <a:prstGeom prst="rect">
            <a:avLst/>
          </a:prstGeom>
          <a:noFill/>
        </p:spPr>
        <p:txBody>
          <a:bodyPr wrap="square" rtlCol="0">
            <a:sp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5365"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a:lstStyle>
          <a:p>
            <a:pPr algn="ctr">
              <a:lnSpc>
                <a:spcPct val="150000"/>
              </a:lnSpc>
            </a:pPr>
            <a:r>
              <a:rPr lang="zh-CN" altLang="en-US" sz="1400" dirty="0">
                <a:solidFill>
                  <a:srgbClr val="031F37"/>
                </a:solidFill>
                <a:ea typeface="微软雅黑" panose="020B0503020204020204" pitchFamily="34" charset="-122"/>
              </a:rPr>
              <a:t>点击输入简要文字内容，文字内容需概括精炼，言简意赅的说明分项内容。</a:t>
            </a:r>
            <a:endParaRPr lang="en-US" altLang="zh-CN" sz="1400" dirty="0">
              <a:solidFill>
                <a:srgbClr val="031F37"/>
              </a:solidFill>
              <a:ea typeface="微软雅黑" panose="020B0503020204020204" pitchFamily="34" charset="-122"/>
            </a:endParaRPr>
          </a:p>
        </p:txBody>
      </p:sp>
      <p:grpSp>
        <p:nvGrpSpPr>
          <p:cNvPr id="2" name="组合 1"/>
          <p:cNvGrpSpPr/>
          <p:nvPr/>
        </p:nvGrpSpPr>
        <p:grpSpPr>
          <a:xfrm>
            <a:off x="1424974" y="2047366"/>
            <a:ext cx="1736034" cy="1736034"/>
            <a:chOff x="1424974" y="2047366"/>
            <a:chExt cx="1736034" cy="1736034"/>
          </a:xfrm>
        </p:grpSpPr>
        <p:sp>
          <p:nvSpPr>
            <p:cNvPr id="19" name="饼形 1"/>
            <p:cNvSpPr/>
            <p:nvPr/>
          </p:nvSpPr>
          <p:spPr>
            <a:xfrm>
              <a:off x="1424974" y="2047366"/>
              <a:ext cx="1736034" cy="1736034"/>
            </a:xfrm>
            <a:prstGeom prst="pie">
              <a:avLst>
                <a:gd name="adj1" fmla="val 3577943"/>
                <a:gd name="adj2" fmla="val 16200000"/>
              </a:avLst>
            </a:prstGeom>
            <a:solidFill>
              <a:srgbClr val="031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0965" algn="l" defTabSz="913765" rtl="0" eaLnBrk="1" latinLnBrk="0" hangingPunct="1">
                <a:defRPr sz="1800" kern="1200">
                  <a:solidFill>
                    <a:schemeClr val="lt1"/>
                  </a:solidFill>
                  <a:latin typeface="+mn-lt"/>
                  <a:ea typeface="+mn-ea"/>
                  <a:cs typeface="+mn-cs"/>
                </a:defRPr>
              </a:lvl4pPr>
              <a:lvl5pPr marL="1828165" algn="l" defTabSz="913765" rtl="0" eaLnBrk="1" latinLnBrk="0" hangingPunct="1">
                <a:defRPr sz="1800" kern="1200">
                  <a:solidFill>
                    <a:schemeClr val="lt1"/>
                  </a:solidFill>
                  <a:latin typeface="+mn-lt"/>
                  <a:ea typeface="+mn-ea"/>
                  <a:cs typeface="+mn-cs"/>
                </a:defRPr>
              </a:lvl5pPr>
              <a:lvl6pPr marL="2285365" algn="l" defTabSz="913765" rtl="0" eaLnBrk="1" latinLnBrk="0" hangingPunct="1">
                <a:defRPr sz="1800" kern="1200">
                  <a:solidFill>
                    <a:schemeClr val="lt1"/>
                  </a:solidFill>
                  <a:latin typeface="+mn-lt"/>
                  <a:ea typeface="+mn-ea"/>
                  <a:cs typeface="+mn-cs"/>
                </a:defRPr>
              </a:lvl6pPr>
              <a:lvl7pPr marL="2742565" algn="l" defTabSz="913765" rtl="0" eaLnBrk="1" latinLnBrk="0" hangingPunct="1">
                <a:defRPr sz="1800" kern="1200">
                  <a:solidFill>
                    <a:schemeClr val="lt1"/>
                  </a:solidFill>
                  <a:latin typeface="+mn-lt"/>
                  <a:ea typeface="+mn-ea"/>
                  <a:cs typeface="+mn-cs"/>
                </a:defRPr>
              </a:lvl7pPr>
              <a:lvl8pPr marL="3199130" algn="l" defTabSz="913765" rtl="0" eaLnBrk="1" latinLnBrk="0" hangingPunct="1">
                <a:defRPr sz="1800" kern="1200">
                  <a:solidFill>
                    <a:schemeClr val="lt1"/>
                  </a:solidFill>
                  <a:latin typeface="+mn-lt"/>
                  <a:ea typeface="+mn-ea"/>
                  <a:cs typeface="+mn-cs"/>
                </a:defRPr>
              </a:lvl8pPr>
              <a:lvl9pPr marL="3656330" algn="l" defTabSz="913765" rtl="0" eaLnBrk="1" latinLnBrk="0" hangingPunct="1">
                <a:defRPr sz="1800" kern="1200">
                  <a:solidFill>
                    <a:schemeClr val="lt1"/>
                  </a:solidFill>
                  <a:latin typeface="+mn-lt"/>
                  <a:ea typeface="+mn-ea"/>
                  <a:cs typeface="+mn-cs"/>
                </a:defRPr>
              </a:lvl9pPr>
            </a:lstStyle>
            <a:p>
              <a:pPr algn="ctr"/>
              <a:endParaRPr lang="zh-CN" altLang="en-US" dirty="0">
                <a:solidFill>
                  <a:srgbClr val="031F37"/>
                </a:solidFill>
                <a:ea typeface="微软雅黑" panose="020B0503020204020204" pitchFamily="34" charset="-122"/>
              </a:endParaRPr>
            </a:p>
          </p:txBody>
        </p:sp>
        <p:sp>
          <p:nvSpPr>
            <p:cNvPr id="39" name="椭圆 38"/>
            <p:cNvSpPr/>
            <p:nvPr/>
          </p:nvSpPr>
          <p:spPr>
            <a:xfrm>
              <a:off x="1829165" y="2451557"/>
              <a:ext cx="927652" cy="9276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0965" algn="l" defTabSz="913765" rtl="0" eaLnBrk="1" latinLnBrk="0" hangingPunct="1">
                <a:defRPr sz="1800" kern="1200">
                  <a:solidFill>
                    <a:schemeClr val="lt1"/>
                  </a:solidFill>
                  <a:latin typeface="+mn-lt"/>
                  <a:ea typeface="+mn-ea"/>
                  <a:cs typeface="+mn-cs"/>
                </a:defRPr>
              </a:lvl4pPr>
              <a:lvl5pPr marL="1828165" algn="l" defTabSz="913765" rtl="0" eaLnBrk="1" latinLnBrk="0" hangingPunct="1">
                <a:defRPr sz="1800" kern="1200">
                  <a:solidFill>
                    <a:schemeClr val="lt1"/>
                  </a:solidFill>
                  <a:latin typeface="+mn-lt"/>
                  <a:ea typeface="+mn-ea"/>
                  <a:cs typeface="+mn-cs"/>
                </a:defRPr>
              </a:lvl5pPr>
              <a:lvl6pPr marL="2285365" algn="l" defTabSz="913765" rtl="0" eaLnBrk="1" latinLnBrk="0" hangingPunct="1">
                <a:defRPr sz="1800" kern="1200">
                  <a:solidFill>
                    <a:schemeClr val="lt1"/>
                  </a:solidFill>
                  <a:latin typeface="+mn-lt"/>
                  <a:ea typeface="+mn-ea"/>
                  <a:cs typeface="+mn-cs"/>
                </a:defRPr>
              </a:lvl6pPr>
              <a:lvl7pPr marL="2742565" algn="l" defTabSz="913765" rtl="0" eaLnBrk="1" latinLnBrk="0" hangingPunct="1">
                <a:defRPr sz="1800" kern="1200">
                  <a:solidFill>
                    <a:schemeClr val="lt1"/>
                  </a:solidFill>
                  <a:latin typeface="+mn-lt"/>
                  <a:ea typeface="+mn-ea"/>
                  <a:cs typeface="+mn-cs"/>
                </a:defRPr>
              </a:lvl7pPr>
              <a:lvl8pPr marL="3199130" algn="l" defTabSz="913765" rtl="0" eaLnBrk="1" latinLnBrk="0" hangingPunct="1">
                <a:defRPr sz="1800" kern="1200">
                  <a:solidFill>
                    <a:schemeClr val="lt1"/>
                  </a:solidFill>
                  <a:latin typeface="+mn-lt"/>
                  <a:ea typeface="+mn-ea"/>
                  <a:cs typeface="+mn-cs"/>
                </a:defRPr>
              </a:lvl8pPr>
              <a:lvl9pPr marL="3656330" algn="l" defTabSz="913765" rtl="0" eaLnBrk="1" latinLnBrk="0" hangingPunct="1">
                <a:defRPr sz="1800" kern="1200">
                  <a:solidFill>
                    <a:schemeClr val="lt1"/>
                  </a:solidFill>
                  <a:latin typeface="+mn-lt"/>
                  <a:ea typeface="+mn-ea"/>
                  <a:cs typeface="+mn-cs"/>
                </a:defRPr>
              </a:lvl9pPr>
            </a:lstStyle>
            <a:p>
              <a:pPr algn="ctr"/>
              <a:r>
                <a:rPr lang="en-US" altLang="zh-CN" dirty="0">
                  <a:solidFill>
                    <a:srgbClr val="031F37"/>
                  </a:solidFill>
                  <a:ea typeface="微软雅黑" panose="020B0503020204020204" pitchFamily="34" charset="-122"/>
                </a:rPr>
                <a:t>45%</a:t>
              </a:r>
              <a:endParaRPr lang="zh-CN" altLang="en-US" dirty="0">
                <a:solidFill>
                  <a:srgbClr val="031F37"/>
                </a:solidFill>
                <a:ea typeface="微软雅黑" panose="020B0503020204020204" pitchFamily="34" charset="-122"/>
              </a:endParaRPr>
            </a:p>
          </p:txBody>
        </p:sp>
      </p:grpSp>
      <p:grpSp>
        <p:nvGrpSpPr>
          <p:cNvPr id="4" name="组合 3"/>
          <p:cNvGrpSpPr/>
          <p:nvPr/>
        </p:nvGrpSpPr>
        <p:grpSpPr>
          <a:xfrm>
            <a:off x="4035652" y="2047366"/>
            <a:ext cx="1736034" cy="1736034"/>
            <a:chOff x="4035652" y="2047366"/>
            <a:chExt cx="1736034" cy="1736034"/>
          </a:xfrm>
        </p:grpSpPr>
        <p:sp>
          <p:nvSpPr>
            <p:cNvPr id="20" name="饼形 2"/>
            <p:cNvSpPr/>
            <p:nvPr/>
          </p:nvSpPr>
          <p:spPr>
            <a:xfrm>
              <a:off x="4035652" y="2047366"/>
              <a:ext cx="1736034" cy="1736034"/>
            </a:xfrm>
            <a:prstGeom prst="pie">
              <a:avLst>
                <a:gd name="adj1" fmla="val 19854532"/>
                <a:gd name="adj2" fmla="val 16272083"/>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0965" algn="l" defTabSz="913765" rtl="0" eaLnBrk="1" latinLnBrk="0" hangingPunct="1">
                <a:defRPr sz="1800" kern="1200">
                  <a:solidFill>
                    <a:schemeClr val="lt1"/>
                  </a:solidFill>
                  <a:latin typeface="+mn-lt"/>
                  <a:ea typeface="+mn-ea"/>
                  <a:cs typeface="+mn-cs"/>
                </a:defRPr>
              </a:lvl4pPr>
              <a:lvl5pPr marL="1828165" algn="l" defTabSz="913765" rtl="0" eaLnBrk="1" latinLnBrk="0" hangingPunct="1">
                <a:defRPr sz="1800" kern="1200">
                  <a:solidFill>
                    <a:schemeClr val="lt1"/>
                  </a:solidFill>
                  <a:latin typeface="+mn-lt"/>
                  <a:ea typeface="+mn-ea"/>
                  <a:cs typeface="+mn-cs"/>
                </a:defRPr>
              </a:lvl5pPr>
              <a:lvl6pPr marL="2285365" algn="l" defTabSz="913765" rtl="0" eaLnBrk="1" latinLnBrk="0" hangingPunct="1">
                <a:defRPr sz="1800" kern="1200">
                  <a:solidFill>
                    <a:schemeClr val="lt1"/>
                  </a:solidFill>
                  <a:latin typeface="+mn-lt"/>
                  <a:ea typeface="+mn-ea"/>
                  <a:cs typeface="+mn-cs"/>
                </a:defRPr>
              </a:lvl6pPr>
              <a:lvl7pPr marL="2742565" algn="l" defTabSz="913765" rtl="0" eaLnBrk="1" latinLnBrk="0" hangingPunct="1">
                <a:defRPr sz="1800" kern="1200">
                  <a:solidFill>
                    <a:schemeClr val="lt1"/>
                  </a:solidFill>
                  <a:latin typeface="+mn-lt"/>
                  <a:ea typeface="+mn-ea"/>
                  <a:cs typeface="+mn-cs"/>
                </a:defRPr>
              </a:lvl7pPr>
              <a:lvl8pPr marL="3199130" algn="l" defTabSz="913765" rtl="0" eaLnBrk="1" latinLnBrk="0" hangingPunct="1">
                <a:defRPr sz="1800" kern="1200">
                  <a:solidFill>
                    <a:schemeClr val="lt1"/>
                  </a:solidFill>
                  <a:latin typeface="+mn-lt"/>
                  <a:ea typeface="+mn-ea"/>
                  <a:cs typeface="+mn-cs"/>
                </a:defRPr>
              </a:lvl8pPr>
              <a:lvl9pPr marL="3656330" algn="l" defTabSz="913765" rtl="0" eaLnBrk="1" latinLnBrk="0" hangingPunct="1">
                <a:defRPr sz="1800" kern="1200">
                  <a:solidFill>
                    <a:schemeClr val="lt1"/>
                  </a:solidFill>
                  <a:latin typeface="+mn-lt"/>
                  <a:ea typeface="+mn-ea"/>
                  <a:cs typeface="+mn-cs"/>
                </a:defRPr>
              </a:lvl9pPr>
            </a:lstStyle>
            <a:p>
              <a:pPr algn="ctr"/>
              <a:endParaRPr lang="zh-CN" altLang="en-US">
                <a:solidFill>
                  <a:srgbClr val="031F37"/>
                </a:solidFill>
                <a:ea typeface="微软雅黑" panose="020B0503020204020204" pitchFamily="34" charset="-122"/>
              </a:endParaRPr>
            </a:p>
          </p:txBody>
        </p:sp>
        <p:sp>
          <p:nvSpPr>
            <p:cNvPr id="41" name="椭圆 40"/>
            <p:cNvSpPr/>
            <p:nvPr/>
          </p:nvSpPr>
          <p:spPr>
            <a:xfrm>
              <a:off x="4439843" y="2451557"/>
              <a:ext cx="927652" cy="9276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0965" algn="l" defTabSz="913765" rtl="0" eaLnBrk="1" latinLnBrk="0" hangingPunct="1">
                <a:defRPr sz="1800" kern="1200">
                  <a:solidFill>
                    <a:schemeClr val="lt1"/>
                  </a:solidFill>
                  <a:latin typeface="+mn-lt"/>
                  <a:ea typeface="+mn-ea"/>
                  <a:cs typeface="+mn-cs"/>
                </a:defRPr>
              </a:lvl4pPr>
              <a:lvl5pPr marL="1828165" algn="l" defTabSz="913765" rtl="0" eaLnBrk="1" latinLnBrk="0" hangingPunct="1">
                <a:defRPr sz="1800" kern="1200">
                  <a:solidFill>
                    <a:schemeClr val="lt1"/>
                  </a:solidFill>
                  <a:latin typeface="+mn-lt"/>
                  <a:ea typeface="+mn-ea"/>
                  <a:cs typeface="+mn-cs"/>
                </a:defRPr>
              </a:lvl5pPr>
              <a:lvl6pPr marL="2285365" algn="l" defTabSz="913765" rtl="0" eaLnBrk="1" latinLnBrk="0" hangingPunct="1">
                <a:defRPr sz="1800" kern="1200">
                  <a:solidFill>
                    <a:schemeClr val="lt1"/>
                  </a:solidFill>
                  <a:latin typeface="+mn-lt"/>
                  <a:ea typeface="+mn-ea"/>
                  <a:cs typeface="+mn-cs"/>
                </a:defRPr>
              </a:lvl6pPr>
              <a:lvl7pPr marL="2742565" algn="l" defTabSz="913765" rtl="0" eaLnBrk="1" latinLnBrk="0" hangingPunct="1">
                <a:defRPr sz="1800" kern="1200">
                  <a:solidFill>
                    <a:schemeClr val="lt1"/>
                  </a:solidFill>
                  <a:latin typeface="+mn-lt"/>
                  <a:ea typeface="+mn-ea"/>
                  <a:cs typeface="+mn-cs"/>
                </a:defRPr>
              </a:lvl7pPr>
              <a:lvl8pPr marL="3199130" algn="l" defTabSz="913765" rtl="0" eaLnBrk="1" latinLnBrk="0" hangingPunct="1">
                <a:defRPr sz="1800" kern="1200">
                  <a:solidFill>
                    <a:schemeClr val="lt1"/>
                  </a:solidFill>
                  <a:latin typeface="+mn-lt"/>
                  <a:ea typeface="+mn-ea"/>
                  <a:cs typeface="+mn-cs"/>
                </a:defRPr>
              </a:lvl8pPr>
              <a:lvl9pPr marL="3656330" algn="l" defTabSz="913765" rtl="0" eaLnBrk="1" latinLnBrk="0" hangingPunct="1">
                <a:defRPr sz="1800" kern="1200">
                  <a:solidFill>
                    <a:schemeClr val="lt1"/>
                  </a:solidFill>
                  <a:latin typeface="+mn-lt"/>
                  <a:ea typeface="+mn-ea"/>
                  <a:cs typeface="+mn-cs"/>
                </a:defRPr>
              </a:lvl9pPr>
            </a:lstStyle>
            <a:p>
              <a:pPr algn="ctr"/>
              <a:r>
                <a:rPr lang="en-US" altLang="zh-CN" dirty="0">
                  <a:solidFill>
                    <a:srgbClr val="031F37"/>
                  </a:solidFill>
                  <a:ea typeface="微软雅黑" panose="020B0503020204020204" pitchFamily="34" charset="-122"/>
                </a:rPr>
                <a:t>80%</a:t>
              </a:r>
              <a:endParaRPr lang="zh-CN" altLang="en-US" dirty="0">
                <a:solidFill>
                  <a:srgbClr val="031F37"/>
                </a:solidFill>
                <a:ea typeface="微软雅黑" panose="020B0503020204020204" pitchFamily="34" charset="-122"/>
              </a:endParaRPr>
            </a:p>
          </p:txBody>
        </p:sp>
      </p:grpSp>
      <p:grpSp>
        <p:nvGrpSpPr>
          <p:cNvPr id="5" name="组合 4"/>
          <p:cNvGrpSpPr/>
          <p:nvPr/>
        </p:nvGrpSpPr>
        <p:grpSpPr>
          <a:xfrm>
            <a:off x="6646330" y="2047366"/>
            <a:ext cx="1736034" cy="1736034"/>
            <a:chOff x="6646330" y="2047366"/>
            <a:chExt cx="1736034" cy="1736034"/>
          </a:xfrm>
        </p:grpSpPr>
        <p:sp>
          <p:nvSpPr>
            <p:cNvPr id="21" name="饼形 3"/>
            <p:cNvSpPr/>
            <p:nvPr/>
          </p:nvSpPr>
          <p:spPr>
            <a:xfrm>
              <a:off x="6646330" y="2047366"/>
              <a:ext cx="1736034" cy="1736034"/>
            </a:xfrm>
            <a:prstGeom prst="pie">
              <a:avLst>
                <a:gd name="adj1" fmla="val 21541706"/>
                <a:gd name="adj2" fmla="val 16200000"/>
              </a:avLst>
            </a:prstGeom>
            <a:solidFill>
              <a:srgbClr val="031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0965" algn="l" defTabSz="913765" rtl="0" eaLnBrk="1" latinLnBrk="0" hangingPunct="1">
                <a:defRPr sz="1800" kern="1200">
                  <a:solidFill>
                    <a:schemeClr val="lt1"/>
                  </a:solidFill>
                  <a:latin typeface="+mn-lt"/>
                  <a:ea typeface="+mn-ea"/>
                  <a:cs typeface="+mn-cs"/>
                </a:defRPr>
              </a:lvl4pPr>
              <a:lvl5pPr marL="1828165" algn="l" defTabSz="913765" rtl="0" eaLnBrk="1" latinLnBrk="0" hangingPunct="1">
                <a:defRPr sz="1800" kern="1200">
                  <a:solidFill>
                    <a:schemeClr val="lt1"/>
                  </a:solidFill>
                  <a:latin typeface="+mn-lt"/>
                  <a:ea typeface="+mn-ea"/>
                  <a:cs typeface="+mn-cs"/>
                </a:defRPr>
              </a:lvl5pPr>
              <a:lvl6pPr marL="2285365" algn="l" defTabSz="913765" rtl="0" eaLnBrk="1" latinLnBrk="0" hangingPunct="1">
                <a:defRPr sz="1800" kern="1200">
                  <a:solidFill>
                    <a:schemeClr val="lt1"/>
                  </a:solidFill>
                  <a:latin typeface="+mn-lt"/>
                  <a:ea typeface="+mn-ea"/>
                  <a:cs typeface="+mn-cs"/>
                </a:defRPr>
              </a:lvl6pPr>
              <a:lvl7pPr marL="2742565" algn="l" defTabSz="913765" rtl="0" eaLnBrk="1" latinLnBrk="0" hangingPunct="1">
                <a:defRPr sz="1800" kern="1200">
                  <a:solidFill>
                    <a:schemeClr val="lt1"/>
                  </a:solidFill>
                  <a:latin typeface="+mn-lt"/>
                  <a:ea typeface="+mn-ea"/>
                  <a:cs typeface="+mn-cs"/>
                </a:defRPr>
              </a:lvl7pPr>
              <a:lvl8pPr marL="3199130" algn="l" defTabSz="913765" rtl="0" eaLnBrk="1" latinLnBrk="0" hangingPunct="1">
                <a:defRPr sz="1800" kern="1200">
                  <a:solidFill>
                    <a:schemeClr val="lt1"/>
                  </a:solidFill>
                  <a:latin typeface="+mn-lt"/>
                  <a:ea typeface="+mn-ea"/>
                  <a:cs typeface="+mn-cs"/>
                </a:defRPr>
              </a:lvl8pPr>
              <a:lvl9pPr marL="3656330" algn="l" defTabSz="913765" rtl="0" eaLnBrk="1" latinLnBrk="0" hangingPunct="1">
                <a:defRPr sz="1800" kern="1200">
                  <a:solidFill>
                    <a:schemeClr val="lt1"/>
                  </a:solidFill>
                  <a:latin typeface="+mn-lt"/>
                  <a:ea typeface="+mn-ea"/>
                  <a:cs typeface="+mn-cs"/>
                </a:defRPr>
              </a:lvl9pPr>
            </a:lstStyle>
            <a:p>
              <a:pPr algn="ctr"/>
              <a:endParaRPr lang="zh-CN" altLang="en-US">
                <a:solidFill>
                  <a:srgbClr val="031F37"/>
                </a:solidFill>
                <a:ea typeface="微软雅黑" panose="020B0503020204020204" pitchFamily="34" charset="-122"/>
              </a:endParaRPr>
            </a:p>
          </p:txBody>
        </p:sp>
        <p:sp>
          <p:nvSpPr>
            <p:cNvPr id="43" name="椭圆 42"/>
            <p:cNvSpPr/>
            <p:nvPr/>
          </p:nvSpPr>
          <p:spPr>
            <a:xfrm>
              <a:off x="7050521" y="2451557"/>
              <a:ext cx="927652" cy="9276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0965" algn="l" defTabSz="913765" rtl="0" eaLnBrk="1" latinLnBrk="0" hangingPunct="1">
                <a:defRPr sz="1800" kern="1200">
                  <a:solidFill>
                    <a:schemeClr val="lt1"/>
                  </a:solidFill>
                  <a:latin typeface="+mn-lt"/>
                  <a:ea typeface="+mn-ea"/>
                  <a:cs typeface="+mn-cs"/>
                </a:defRPr>
              </a:lvl4pPr>
              <a:lvl5pPr marL="1828165" algn="l" defTabSz="913765" rtl="0" eaLnBrk="1" latinLnBrk="0" hangingPunct="1">
                <a:defRPr sz="1800" kern="1200">
                  <a:solidFill>
                    <a:schemeClr val="lt1"/>
                  </a:solidFill>
                  <a:latin typeface="+mn-lt"/>
                  <a:ea typeface="+mn-ea"/>
                  <a:cs typeface="+mn-cs"/>
                </a:defRPr>
              </a:lvl5pPr>
              <a:lvl6pPr marL="2285365" algn="l" defTabSz="913765" rtl="0" eaLnBrk="1" latinLnBrk="0" hangingPunct="1">
                <a:defRPr sz="1800" kern="1200">
                  <a:solidFill>
                    <a:schemeClr val="lt1"/>
                  </a:solidFill>
                  <a:latin typeface="+mn-lt"/>
                  <a:ea typeface="+mn-ea"/>
                  <a:cs typeface="+mn-cs"/>
                </a:defRPr>
              </a:lvl6pPr>
              <a:lvl7pPr marL="2742565" algn="l" defTabSz="913765" rtl="0" eaLnBrk="1" latinLnBrk="0" hangingPunct="1">
                <a:defRPr sz="1800" kern="1200">
                  <a:solidFill>
                    <a:schemeClr val="lt1"/>
                  </a:solidFill>
                  <a:latin typeface="+mn-lt"/>
                  <a:ea typeface="+mn-ea"/>
                  <a:cs typeface="+mn-cs"/>
                </a:defRPr>
              </a:lvl7pPr>
              <a:lvl8pPr marL="3199130" algn="l" defTabSz="913765" rtl="0" eaLnBrk="1" latinLnBrk="0" hangingPunct="1">
                <a:defRPr sz="1800" kern="1200">
                  <a:solidFill>
                    <a:schemeClr val="lt1"/>
                  </a:solidFill>
                  <a:latin typeface="+mn-lt"/>
                  <a:ea typeface="+mn-ea"/>
                  <a:cs typeface="+mn-cs"/>
                </a:defRPr>
              </a:lvl8pPr>
              <a:lvl9pPr marL="3656330" algn="l" defTabSz="913765" rtl="0" eaLnBrk="1" latinLnBrk="0" hangingPunct="1">
                <a:defRPr sz="1800" kern="1200">
                  <a:solidFill>
                    <a:schemeClr val="lt1"/>
                  </a:solidFill>
                  <a:latin typeface="+mn-lt"/>
                  <a:ea typeface="+mn-ea"/>
                  <a:cs typeface="+mn-cs"/>
                </a:defRPr>
              </a:lvl9pPr>
            </a:lstStyle>
            <a:p>
              <a:pPr algn="ctr"/>
              <a:r>
                <a:rPr lang="en-US" altLang="zh-CN" dirty="0">
                  <a:solidFill>
                    <a:srgbClr val="031F37"/>
                  </a:solidFill>
                  <a:ea typeface="微软雅黑" panose="020B0503020204020204" pitchFamily="34" charset="-122"/>
                </a:rPr>
                <a:t>75%</a:t>
              </a:r>
              <a:endParaRPr lang="zh-CN" altLang="en-US" dirty="0">
                <a:solidFill>
                  <a:srgbClr val="031F37"/>
                </a:solidFill>
                <a:ea typeface="微软雅黑" panose="020B0503020204020204" pitchFamily="34" charset="-122"/>
              </a:endParaRPr>
            </a:p>
          </p:txBody>
        </p:sp>
      </p:grpSp>
      <p:grpSp>
        <p:nvGrpSpPr>
          <p:cNvPr id="11" name="组合 10"/>
          <p:cNvGrpSpPr/>
          <p:nvPr/>
        </p:nvGrpSpPr>
        <p:grpSpPr>
          <a:xfrm>
            <a:off x="9257008" y="2047366"/>
            <a:ext cx="1736034" cy="1736034"/>
            <a:chOff x="9257008" y="2047366"/>
            <a:chExt cx="1736034" cy="1736034"/>
          </a:xfrm>
        </p:grpSpPr>
        <p:sp>
          <p:nvSpPr>
            <p:cNvPr id="22" name="饼形 4"/>
            <p:cNvSpPr/>
            <p:nvPr/>
          </p:nvSpPr>
          <p:spPr>
            <a:xfrm>
              <a:off x="9257008" y="2047366"/>
              <a:ext cx="1736034" cy="1736034"/>
            </a:xfrm>
            <a:prstGeom prst="pie">
              <a:avLst>
                <a:gd name="adj1" fmla="val 17364925"/>
                <a:gd name="adj2" fmla="val 1620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0965" algn="l" defTabSz="913765" rtl="0" eaLnBrk="1" latinLnBrk="0" hangingPunct="1">
                <a:defRPr sz="1800" kern="1200">
                  <a:solidFill>
                    <a:schemeClr val="lt1"/>
                  </a:solidFill>
                  <a:latin typeface="+mn-lt"/>
                  <a:ea typeface="+mn-ea"/>
                  <a:cs typeface="+mn-cs"/>
                </a:defRPr>
              </a:lvl4pPr>
              <a:lvl5pPr marL="1828165" algn="l" defTabSz="913765" rtl="0" eaLnBrk="1" latinLnBrk="0" hangingPunct="1">
                <a:defRPr sz="1800" kern="1200">
                  <a:solidFill>
                    <a:schemeClr val="lt1"/>
                  </a:solidFill>
                  <a:latin typeface="+mn-lt"/>
                  <a:ea typeface="+mn-ea"/>
                  <a:cs typeface="+mn-cs"/>
                </a:defRPr>
              </a:lvl5pPr>
              <a:lvl6pPr marL="2285365" algn="l" defTabSz="913765" rtl="0" eaLnBrk="1" latinLnBrk="0" hangingPunct="1">
                <a:defRPr sz="1800" kern="1200">
                  <a:solidFill>
                    <a:schemeClr val="lt1"/>
                  </a:solidFill>
                  <a:latin typeface="+mn-lt"/>
                  <a:ea typeface="+mn-ea"/>
                  <a:cs typeface="+mn-cs"/>
                </a:defRPr>
              </a:lvl6pPr>
              <a:lvl7pPr marL="2742565" algn="l" defTabSz="913765" rtl="0" eaLnBrk="1" latinLnBrk="0" hangingPunct="1">
                <a:defRPr sz="1800" kern="1200">
                  <a:solidFill>
                    <a:schemeClr val="lt1"/>
                  </a:solidFill>
                  <a:latin typeface="+mn-lt"/>
                  <a:ea typeface="+mn-ea"/>
                  <a:cs typeface="+mn-cs"/>
                </a:defRPr>
              </a:lvl7pPr>
              <a:lvl8pPr marL="3199130" algn="l" defTabSz="913765" rtl="0" eaLnBrk="1" latinLnBrk="0" hangingPunct="1">
                <a:defRPr sz="1800" kern="1200">
                  <a:solidFill>
                    <a:schemeClr val="lt1"/>
                  </a:solidFill>
                  <a:latin typeface="+mn-lt"/>
                  <a:ea typeface="+mn-ea"/>
                  <a:cs typeface="+mn-cs"/>
                </a:defRPr>
              </a:lvl8pPr>
              <a:lvl9pPr marL="3656330" algn="l" defTabSz="913765" rtl="0" eaLnBrk="1" latinLnBrk="0" hangingPunct="1">
                <a:defRPr sz="1800" kern="1200">
                  <a:solidFill>
                    <a:schemeClr val="lt1"/>
                  </a:solidFill>
                  <a:latin typeface="+mn-lt"/>
                  <a:ea typeface="+mn-ea"/>
                  <a:cs typeface="+mn-cs"/>
                </a:defRPr>
              </a:lvl9pPr>
            </a:lstStyle>
            <a:p>
              <a:pPr algn="ctr"/>
              <a:endParaRPr lang="zh-CN" altLang="en-US">
                <a:solidFill>
                  <a:srgbClr val="031F37"/>
                </a:solidFill>
                <a:ea typeface="微软雅黑" panose="020B0503020204020204" pitchFamily="34" charset="-122"/>
              </a:endParaRPr>
            </a:p>
          </p:txBody>
        </p:sp>
        <p:sp>
          <p:nvSpPr>
            <p:cNvPr id="44" name="椭圆 43"/>
            <p:cNvSpPr/>
            <p:nvPr/>
          </p:nvSpPr>
          <p:spPr>
            <a:xfrm>
              <a:off x="9669281" y="2451557"/>
              <a:ext cx="927652" cy="9276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0965" algn="l" defTabSz="913765" rtl="0" eaLnBrk="1" latinLnBrk="0" hangingPunct="1">
                <a:defRPr sz="1800" kern="1200">
                  <a:solidFill>
                    <a:schemeClr val="lt1"/>
                  </a:solidFill>
                  <a:latin typeface="+mn-lt"/>
                  <a:ea typeface="+mn-ea"/>
                  <a:cs typeface="+mn-cs"/>
                </a:defRPr>
              </a:lvl4pPr>
              <a:lvl5pPr marL="1828165" algn="l" defTabSz="913765" rtl="0" eaLnBrk="1" latinLnBrk="0" hangingPunct="1">
                <a:defRPr sz="1800" kern="1200">
                  <a:solidFill>
                    <a:schemeClr val="lt1"/>
                  </a:solidFill>
                  <a:latin typeface="+mn-lt"/>
                  <a:ea typeface="+mn-ea"/>
                  <a:cs typeface="+mn-cs"/>
                </a:defRPr>
              </a:lvl5pPr>
              <a:lvl6pPr marL="2285365" algn="l" defTabSz="913765" rtl="0" eaLnBrk="1" latinLnBrk="0" hangingPunct="1">
                <a:defRPr sz="1800" kern="1200">
                  <a:solidFill>
                    <a:schemeClr val="lt1"/>
                  </a:solidFill>
                  <a:latin typeface="+mn-lt"/>
                  <a:ea typeface="+mn-ea"/>
                  <a:cs typeface="+mn-cs"/>
                </a:defRPr>
              </a:lvl6pPr>
              <a:lvl7pPr marL="2742565" algn="l" defTabSz="913765" rtl="0" eaLnBrk="1" latinLnBrk="0" hangingPunct="1">
                <a:defRPr sz="1800" kern="1200">
                  <a:solidFill>
                    <a:schemeClr val="lt1"/>
                  </a:solidFill>
                  <a:latin typeface="+mn-lt"/>
                  <a:ea typeface="+mn-ea"/>
                  <a:cs typeface="+mn-cs"/>
                </a:defRPr>
              </a:lvl7pPr>
              <a:lvl8pPr marL="3199130" algn="l" defTabSz="913765" rtl="0" eaLnBrk="1" latinLnBrk="0" hangingPunct="1">
                <a:defRPr sz="1800" kern="1200">
                  <a:solidFill>
                    <a:schemeClr val="lt1"/>
                  </a:solidFill>
                  <a:latin typeface="+mn-lt"/>
                  <a:ea typeface="+mn-ea"/>
                  <a:cs typeface="+mn-cs"/>
                </a:defRPr>
              </a:lvl8pPr>
              <a:lvl9pPr marL="3656330" algn="l" defTabSz="913765" rtl="0" eaLnBrk="1" latinLnBrk="0" hangingPunct="1">
                <a:defRPr sz="1800" kern="1200">
                  <a:solidFill>
                    <a:schemeClr val="lt1"/>
                  </a:solidFill>
                  <a:latin typeface="+mn-lt"/>
                  <a:ea typeface="+mn-ea"/>
                  <a:cs typeface="+mn-cs"/>
                </a:defRPr>
              </a:lvl9pPr>
            </a:lstStyle>
            <a:p>
              <a:pPr algn="ctr"/>
              <a:r>
                <a:rPr lang="en-US" altLang="zh-CN" dirty="0">
                  <a:solidFill>
                    <a:srgbClr val="031F37"/>
                  </a:solidFill>
                  <a:ea typeface="微软雅黑" panose="020B0503020204020204" pitchFamily="34" charset="-122"/>
                </a:rPr>
                <a:t>95%</a:t>
              </a:r>
              <a:endParaRPr lang="zh-CN" altLang="en-US" dirty="0">
                <a:solidFill>
                  <a:srgbClr val="031F37"/>
                </a:solidFill>
                <a:ea typeface="微软雅黑" panose="020B0503020204020204" pitchFamily="34" charset="-122"/>
              </a:endParaRPr>
            </a:p>
          </p:txBody>
        </p:sp>
      </p:gr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500" fill="hold"/>
                                        <p:tgtEl>
                                          <p:spTgt spid="23"/>
                                        </p:tgtEl>
                                        <p:attrNameLst>
                                          <p:attrName>ppt_x</p:attrName>
                                        </p:attrNameLst>
                                      </p:cBhvr>
                                      <p:tavLst>
                                        <p:tav tm="0">
                                          <p:val>
                                            <p:strVal val="#ppt_x"/>
                                          </p:val>
                                        </p:tav>
                                        <p:tav tm="100000">
                                          <p:val>
                                            <p:strVal val="#ppt_x"/>
                                          </p:val>
                                        </p:tav>
                                      </p:tavLst>
                                    </p:anim>
                                    <p:anim calcmode="lin" valueType="num">
                                      <p:cBhvr additive="base">
                                        <p:cTn id="27" dur="500" fill="hold"/>
                                        <p:tgtEl>
                                          <p:spTgt spid="2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ppt_x"/>
                                          </p:val>
                                        </p:tav>
                                        <p:tav tm="100000">
                                          <p:val>
                                            <p:strVal val="#ppt_x"/>
                                          </p:val>
                                        </p:tav>
                                      </p:tavLst>
                                    </p:anim>
                                    <p:anim calcmode="lin" valueType="num">
                                      <p:cBhvr additive="base">
                                        <p:cTn id="3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ppt_w</p:attrName>
                                        </p:attrNameLst>
                                      </p:cBhvr>
                                      <p:tavLst>
                                        <p:tav tm="0">
                                          <p:val>
                                            <p:fltVal val="0"/>
                                          </p:val>
                                        </p:tav>
                                        <p:tav tm="100000">
                                          <p:val>
                                            <p:strVal val="#ppt_w"/>
                                          </p:val>
                                        </p:tav>
                                      </p:tavLst>
                                    </p:anim>
                                    <p:anim calcmode="lin" valueType="num">
                                      <p:cBhvr>
                                        <p:cTn id="37" dur="500" fill="hold"/>
                                        <p:tgtEl>
                                          <p:spTgt spid="4"/>
                                        </p:tgtEl>
                                        <p:attrNameLst>
                                          <p:attrName>ppt_h</p:attrName>
                                        </p:attrNameLst>
                                      </p:cBhvr>
                                      <p:tavLst>
                                        <p:tav tm="0">
                                          <p:val>
                                            <p:fltVal val="0"/>
                                          </p:val>
                                        </p:tav>
                                        <p:tav tm="100000">
                                          <p:val>
                                            <p:strVal val="#ppt_h"/>
                                          </p:val>
                                        </p:tav>
                                      </p:tavLst>
                                    </p:anim>
                                    <p:animEffect transition="in" filter="fade">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p:cTn id="53" dur="500" fill="hold"/>
                                        <p:tgtEl>
                                          <p:spTgt spid="5"/>
                                        </p:tgtEl>
                                        <p:attrNameLst>
                                          <p:attrName>ppt_w</p:attrName>
                                        </p:attrNameLst>
                                      </p:cBhvr>
                                      <p:tavLst>
                                        <p:tav tm="0">
                                          <p:val>
                                            <p:fltVal val="0"/>
                                          </p:val>
                                        </p:tav>
                                        <p:tav tm="100000">
                                          <p:val>
                                            <p:strVal val="#ppt_w"/>
                                          </p:val>
                                        </p:tav>
                                      </p:tavLst>
                                    </p:anim>
                                    <p:anim calcmode="lin" valueType="num">
                                      <p:cBhvr>
                                        <p:cTn id="54" dur="500" fill="hold"/>
                                        <p:tgtEl>
                                          <p:spTgt spid="5"/>
                                        </p:tgtEl>
                                        <p:attrNameLst>
                                          <p:attrName>ppt_h</p:attrName>
                                        </p:attrNameLst>
                                      </p:cBhvr>
                                      <p:tavLst>
                                        <p:tav tm="0">
                                          <p:val>
                                            <p:fltVal val="0"/>
                                          </p:val>
                                        </p:tav>
                                        <p:tav tm="100000">
                                          <p:val>
                                            <p:strVal val="#ppt_h"/>
                                          </p:val>
                                        </p:tav>
                                      </p:tavLst>
                                    </p:anim>
                                    <p:animEffect transition="in" filter="fade">
                                      <p:cBhvr>
                                        <p:cTn id="55" dur="5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additive="base">
                                        <p:cTn id="60" dur="500" fill="hold"/>
                                        <p:tgtEl>
                                          <p:spTgt spid="27"/>
                                        </p:tgtEl>
                                        <p:attrNameLst>
                                          <p:attrName>ppt_x</p:attrName>
                                        </p:attrNameLst>
                                      </p:cBhvr>
                                      <p:tavLst>
                                        <p:tav tm="0">
                                          <p:val>
                                            <p:strVal val="#ppt_x"/>
                                          </p:val>
                                        </p:tav>
                                        <p:tav tm="100000">
                                          <p:val>
                                            <p:strVal val="#ppt_x"/>
                                          </p:val>
                                        </p:tav>
                                      </p:tavLst>
                                    </p:anim>
                                    <p:anim calcmode="lin" valueType="num">
                                      <p:cBhvr additive="base">
                                        <p:cTn id="61" dur="500" fill="hold"/>
                                        <p:tgtEl>
                                          <p:spTgt spid="27"/>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additive="base">
                                        <p:cTn id="64" dur="500" fill="hold"/>
                                        <p:tgtEl>
                                          <p:spTgt spid="28"/>
                                        </p:tgtEl>
                                        <p:attrNameLst>
                                          <p:attrName>ppt_x</p:attrName>
                                        </p:attrNameLst>
                                      </p:cBhvr>
                                      <p:tavLst>
                                        <p:tav tm="0">
                                          <p:val>
                                            <p:strVal val="#ppt_x"/>
                                          </p:val>
                                        </p:tav>
                                        <p:tav tm="100000">
                                          <p:val>
                                            <p:strVal val="#ppt_x"/>
                                          </p:val>
                                        </p:tav>
                                      </p:tavLst>
                                    </p:anim>
                                    <p:anim calcmode="lin" valueType="num">
                                      <p:cBhvr additive="base">
                                        <p:cTn id="6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500" fill="hold"/>
                                        <p:tgtEl>
                                          <p:spTgt spid="11"/>
                                        </p:tgtEl>
                                        <p:attrNameLst>
                                          <p:attrName>ppt_w</p:attrName>
                                        </p:attrNameLst>
                                      </p:cBhvr>
                                      <p:tavLst>
                                        <p:tav tm="0">
                                          <p:val>
                                            <p:fltVal val="0"/>
                                          </p:val>
                                        </p:tav>
                                        <p:tav tm="100000">
                                          <p:val>
                                            <p:strVal val="#ppt_w"/>
                                          </p:val>
                                        </p:tav>
                                      </p:tavLst>
                                    </p:anim>
                                    <p:anim calcmode="lin" valueType="num">
                                      <p:cBhvr>
                                        <p:cTn id="71" dur="500" fill="hold"/>
                                        <p:tgtEl>
                                          <p:spTgt spid="11"/>
                                        </p:tgtEl>
                                        <p:attrNameLst>
                                          <p:attrName>ppt_h</p:attrName>
                                        </p:attrNameLst>
                                      </p:cBhvr>
                                      <p:tavLst>
                                        <p:tav tm="0">
                                          <p:val>
                                            <p:fltVal val="0"/>
                                          </p:val>
                                        </p:tav>
                                        <p:tav tm="100000">
                                          <p:val>
                                            <p:strVal val="#ppt_h"/>
                                          </p:val>
                                        </p:tav>
                                      </p:tavLst>
                                    </p:anim>
                                    <p:animEffect transition="in" filter="fade">
                                      <p:cBhvr>
                                        <p:cTn id="72" dur="500"/>
                                        <p:tgtEl>
                                          <p:spTgt spid="11"/>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additive="base">
                                        <p:cTn id="77" dur="500" fill="hold"/>
                                        <p:tgtEl>
                                          <p:spTgt spid="29"/>
                                        </p:tgtEl>
                                        <p:attrNameLst>
                                          <p:attrName>ppt_x</p:attrName>
                                        </p:attrNameLst>
                                      </p:cBhvr>
                                      <p:tavLst>
                                        <p:tav tm="0">
                                          <p:val>
                                            <p:strVal val="#ppt_x"/>
                                          </p:val>
                                        </p:tav>
                                        <p:tav tm="100000">
                                          <p:val>
                                            <p:strVal val="#ppt_x"/>
                                          </p:val>
                                        </p:tav>
                                      </p:tavLst>
                                    </p:anim>
                                    <p:anim calcmode="lin" valueType="num">
                                      <p:cBhvr additive="base">
                                        <p:cTn id="78" dur="500" fill="hold"/>
                                        <p:tgtEl>
                                          <p:spTgt spid="29"/>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anim calcmode="lin" valueType="num">
                                      <p:cBhvr additive="base">
                                        <p:cTn id="81" dur="500" fill="hold"/>
                                        <p:tgtEl>
                                          <p:spTgt spid="30"/>
                                        </p:tgtEl>
                                        <p:attrNameLst>
                                          <p:attrName>ppt_x</p:attrName>
                                        </p:attrNameLst>
                                      </p:cBhvr>
                                      <p:tavLst>
                                        <p:tav tm="0">
                                          <p:val>
                                            <p:strVal val="#ppt_x"/>
                                          </p:val>
                                        </p:tav>
                                        <p:tav tm="100000">
                                          <p:val>
                                            <p:strVal val="#ppt_x"/>
                                          </p:val>
                                        </p:tav>
                                      </p:tavLst>
                                    </p:anim>
                                    <p:anim calcmode="lin" valueType="num">
                                      <p:cBhvr additive="base">
                                        <p:cTn id="8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3" grpId="0"/>
      <p:bldP spid="24" grpId="0"/>
      <p:bldP spid="25" grpId="0"/>
      <p:bldP spid="26" grpId="0"/>
      <p:bldP spid="27" grpId="0"/>
      <p:bldP spid="28" grpId="0"/>
      <p:bldP spid="29"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形状 11"/>
          <p:cNvSpPr/>
          <p:nvPr/>
        </p:nvSpPr>
        <p:spPr>
          <a:xfrm flipH="1" flipV="1">
            <a:off x="-1" y="0"/>
            <a:ext cx="5835316" cy="6858000"/>
          </a:xfrm>
          <a:custGeom>
            <a:avLst/>
            <a:gdLst>
              <a:gd name="connsiteX0" fmla="*/ 1390188 w 5309163"/>
              <a:gd name="connsiteY0" fmla="*/ 0 h 6858000"/>
              <a:gd name="connsiteX1" fmla="*/ 5309163 w 5309163"/>
              <a:gd name="connsiteY1" fmla="*/ 0 h 6858000"/>
              <a:gd name="connsiteX2" fmla="*/ 5309163 w 5309163"/>
              <a:gd name="connsiteY2" fmla="*/ 6858000 h 6858000"/>
              <a:gd name="connsiteX3" fmla="*/ 0 w 5309163"/>
              <a:gd name="connsiteY3" fmla="*/ 6858000 h 6858000"/>
              <a:gd name="connsiteX4" fmla="*/ 1390188 w 530916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9163" h="6858000">
                <a:moveTo>
                  <a:pt x="1390188" y="0"/>
                </a:moveTo>
                <a:lnTo>
                  <a:pt x="5309163" y="0"/>
                </a:lnTo>
                <a:lnTo>
                  <a:pt x="5309163" y="6858000"/>
                </a:lnTo>
                <a:lnTo>
                  <a:pt x="0" y="6858000"/>
                </a:lnTo>
                <a:lnTo>
                  <a:pt x="1390188" y="0"/>
                </a:lnTo>
                <a:close/>
              </a:path>
            </a:pathLst>
          </a:custGeom>
          <a:solidFill>
            <a:srgbClr val="031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nvGrpSpPr>
          <p:cNvPr id="6" name="组合 5"/>
          <p:cNvGrpSpPr/>
          <p:nvPr/>
        </p:nvGrpSpPr>
        <p:grpSpPr>
          <a:xfrm flipV="1">
            <a:off x="4518849" y="2876782"/>
            <a:ext cx="5152319" cy="927333"/>
            <a:chOff x="4009801" y="2807048"/>
            <a:chExt cx="5152319" cy="927333"/>
          </a:xfrm>
        </p:grpSpPr>
        <p:grpSp>
          <p:nvGrpSpPr>
            <p:cNvPr id="27" name="组合 26"/>
            <p:cNvGrpSpPr/>
            <p:nvPr/>
          </p:nvGrpSpPr>
          <p:grpSpPr>
            <a:xfrm flipH="1">
              <a:off x="4009801" y="2807048"/>
              <a:ext cx="5152319" cy="927333"/>
              <a:chOff x="-726609" y="1627849"/>
              <a:chExt cx="10612155" cy="1910014"/>
            </a:xfrm>
          </p:grpSpPr>
          <p:sp>
            <p:nvSpPr>
              <p:cNvPr id="28" name="等腰三角形 27"/>
              <p:cNvSpPr/>
              <p:nvPr/>
            </p:nvSpPr>
            <p:spPr>
              <a:xfrm rot="20490178">
                <a:off x="8192231" y="2303992"/>
                <a:ext cx="1537295" cy="1233871"/>
              </a:xfrm>
              <a:prstGeom prst="triangle">
                <a:avLst>
                  <a:gd name="adj" fmla="val 50438"/>
                </a:avLst>
              </a:prstGeom>
              <a:solidFill>
                <a:srgbClr val="D6AD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30" name="任意多边形: 形状 29"/>
              <p:cNvSpPr/>
              <p:nvPr/>
            </p:nvSpPr>
            <p:spPr>
              <a:xfrm>
                <a:off x="-726609" y="1627849"/>
                <a:ext cx="10612155" cy="1627188"/>
              </a:xfrm>
              <a:custGeom>
                <a:avLst/>
                <a:gdLst>
                  <a:gd name="connsiteX0" fmla="*/ 750491 w 7927058"/>
                  <a:gd name="connsiteY0" fmla="*/ 0 h 1500982"/>
                  <a:gd name="connsiteX1" fmla="*/ 2547079 w 7927058"/>
                  <a:gd name="connsiteY1" fmla="*/ 0 h 1500982"/>
                  <a:gd name="connsiteX2" fmla="*/ 6130470 w 7927058"/>
                  <a:gd name="connsiteY2" fmla="*/ 0 h 1500982"/>
                  <a:gd name="connsiteX3" fmla="*/ 7927058 w 7927058"/>
                  <a:gd name="connsiteY3" fmla="*/ 0 h 1500982"/>
                  <a:gd name="connsiteX4" fmla="*/ 7927058 w 7927058"/>
                  <a:gd name="connsiteY4" fmla="*/ 1500982 h 1500982"/>
                  <a:gd name="connsiteX5" fmla="*/ 6130470 w 7927058"/>
                  <a:gd name="connsiteY5" fmla="*/ 1500982 h 1500982"/>
                  <a:gd name="connsiteX6" fmla="*/ 6130470 w 7927058"/>
                  <a:gd name="connsiteY6" fmla="*/ 1500982 h 1500982"/>
                  <a:gd name="connsiteX7" fmla="*/ 750491 w 7927058"/>
                  <a:gd name="connsiteY7" fmla="*/ 1500981 h 1500982"/>
                  <a:gd name="connsiteX8" fmla="*/ 3875 w 7927058"/>
                  <a:gd name="connsiteY8" fmla="*/ 827223 h 1500982"/>
                  <a:gd name="connsiteX9" fmla="*/ 0 w 7927058"/>
                  <a:gd name="connsiteY9" fmla="*/ 750491 h 1500982"/>
                  <a:gd name="connsiteX10" fmla="*/ 3875 w 7927058"/>
                  <a:gd name="connsiteY10" fmla="*/ 673758 h 1500982"/>
                  <a:gd name="connsiteX11" fmla="*/ 750491 w 7927058"/>
                  <a:gd name="connsiteY11" fmla="*/ 0 h 150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7058" h="1500982">
                    <a:moveTo>
                      <a:pt x="750491" y="0"/>
                    </a:moveTo>
                    <a:lnTo>
                      <a:pt x="2547079" y="0"/>
                    </a:lnTo>
                    <a:lnTo>
                      <a:pt x="6130470" y="0"/>
                    </a:lnTo>
                    <a:lnTo>
                      <a:pt x="7927058" y="0"/>
                    </a:lnTo>
                    <a:lnTo>
                      <a:pt x="7927058" y="1500982"/>
                    </a:lnTo>
                    <a:lnTo>
                      <a:pt x="6130470" y="1500982"/>
                    </a:lnTo>
                    <a:lnTo>
                      <a:pt x="6130470" y="1500982"/>
                    </a:lnTo>
                    <a:lnTo>
                      <a:pt x="750491" y="1500981"/>
                    </a:lnTo>
                    <a:cubicBezTo>
                      <a:pt x="361911" y="1500981"/>
                      <a:pt x="42307" y="1205663"/>
                      <a:pt x="3875" y="827223"/>
                    </a:cubicBezTo>
                    <a:lnTo>
                      <a:pt x="0" y="750491"/>
                    </a:lnTo>
                    <a:lnTo>
                      <a:pt x="3875" y="673758"/>
                    </a:lnTo>
                    <a:cubicBezTo>
                      <a:pt x="42307" y="295318"/>
                      <a:pt x="361911" y="0"/>
                      <a:pt x="750491" y="0"/>
                    </a:cubicBezTo>
                    <a:close/>
                  </a:path>
                </a:pathLst>
              </a:custGeom>
              <a:solidFill>
                <a:srgbClr val="FFCC00"/>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grpSp>
        <p:sp>
          <p:nvSpPr>
            <p:cNvPr id="46" name="矩形 45"/>
            <p:cNvSpPr/>
            <p:nvPr/>
          </p:nvSpPr>
          <p:spPr>
            <a:xfrm rot="10800000">
              <a:off x="4590586" y="2932095"/>
              <a:ext cx="3971914" cy="500137"/>
            </a:xfrm>
            <a:prstGeom prst="rect">
              <a:avLst/>
            </a:prstGeom>
            <a:ln w="15875">
              <a:noFill/>
            </a:ln>
          </p:spPr>
          <p:txBody>
            <a:bodyPr wrap="square" lIns="68580" tIns="34290" rIns="68580" bIns="3429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b="1" dirty="0">
                  <a:solidFill>
                    <a:schemeClr val="tx1">
                      <a:lumMod val="75000"/>
                      <a:lumOff val="25000"/>
                    </a:schemeClr>
                  </a:solidFill>
                  <a:ea typeface="微软雅黑" panose="020B0503020204020204" pitchFamily="34" charset="-122"/>
                  <a:cs typeface="+mn-ea"/>
                </a:rPr>
                <a:t>03/</a:t>
              </a:r>
              <a:r>
                <a:rPr lang="zh-CN" altLang="en-US" sz="2800" b="1" dirty="0">
                  <a:solidFill>
                    <a:schemeClr val="tx1">
                      <a:lumMod val="75000"/>
                      <a:lumOff val="25000"/>
                    </a:schemeClr>
                  </a:solidFill>
                  <a:ea typeface="微软雅黑" panose="020B0503020204020204" pitchFamily="34" charset="-122"/>
                  <a:cs typeface="+mn-ea"/>
                </a:rPr>
                <a:t>工作存在不足之处</a:t>
              </a:r>
              <a:endParaRPr lang="en-GB" altLang="zh-CN" sz="2800" b="1" dirty="0">
                <a:solidFill>
                  <a:schemeClr val="tx1">
                    <a:lumMod val="75000"/>
                    <a:lumOff val="25000"/>
                  </a:schemeClr>
                </a:solidFill>
                <a:ea typeface="微软雅黑" panose="020B0503020204020204" pitchFamily="34" charset="-122"/>
                <a:cs typeface="+mn-ea"/>
              </a:endParaRPr>
            </a:p>
          </p:txBody>
        </p:sp>
      </p:grpSp>
      <p:grpSp>
        <p:nvGrpSpPr>
          <p:cNvPr id="8" name="组合 7"/>
          <p:cNvGrpSpPr/>
          <p:nvPr/>
        </p:nvGrpSpPr>
        <p:grpSpPr>
          <a:xfrm flipV="1">
            <a:off x="3968313" y="5271830"/>
            <a:ext cx="5152319" cy="927333"/>
            <a:chOff x="4453808" y="5058491"/>
            <a:chExt cx="5152319" cy="927333"/>
          </a:xfrm>
        </p:grpSpPr>
        <p:grpSp>
          <p:nvGrpSpPr>
            <p:cNvPr id="31" name="组合 30"/>
            <p:cNvGrpSpPr/>
            <p:nvPr/>
          </p:nvGrpSpPr>
          <p:grpSpPr>
            <a:xfrm flipH="1">
              <a:off x="4453808" y="5058491"/>
              <a:ext cx="5152319" cy="927333"/>
              <a:chOff x="-726609" y="1627849"/>
              <a:chExt cx="10612155" cy="1910014"/>
            </a:xfrm>
          </p:grpSpPr>
          <p:sp>
            <p:nvSpPr>
              <p:cNvPr id="32" name="等腰三角形 31"/>
              <p:cNvSpPr/>
              <p:nvPr/>
            </p:nvSpPr>
            <p:spPr>
              <a:xfrm rot="20490178">
                <a:off x="8192231" y="2303992"/>
                <a:ext cx="1537295" cy="1233871"/>
              </a:xfrm>
              <a:prstGeom prst="triangle">
                <a:avLst>
                  <a:gd name="adj" fmla="val 50438"/>
                </a:avLst>
              </a:prstGeom>
              <a:solidFill>
                <a:srgbClr val="D6AD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35" name="任意多边形: 形状 34"/>
              <p:cNvSpPr/>
              <p:nvPr/>
            </p:nvSpPr>
            <p:spPr>
              <a:xfrm>
                <a:off x="-726609" y="1627849"/>
                <a:ext cx="10612155" cy="1627188"/>
              </a:xfrm>
              <a:custGeom>
                <a:avLst/>
                <a:gdLst>
                  <a:gd name="connsiteX0" fmla="*/ 750491 w 7927058"/>
                  <a:gd name="connsiteY0" fmla="*/ 0 h 1500982"/>
                  <a:gd name="connsiteX1" fmla="*/ 2547079 w 7927058"/>
                  <a:gd name="connsiteY1" fmla="*/ 0 h 1500982"/>
                  <a:gd name="connsiteX2" fmla="*/ 6130470 w 7927058"/>
                  <a:gd name="connsiteY2" fmla="*/ 0 h 1500982"/>
                  <a:gd name="connsiteX3" fmla="*/ 7927058 w 7927058"/>
                  <a:gd name="connsiteY3" fmla="*/ 0 h 1500982"/>
                  <a:gd name="connsiteX4" fmla="*/ 7927058 w 7927058"/>
                  <a:gd name="connsiteY4" fmla="*/ 1500982 h 1500982"/>
                  <a:gd name="connsiteX5" fmla="*/ 6130470 w 7927058"/>
                  <a:gd name="connsiteY5" fmla="*/ 1500982 h 1500982"/>
                  <a:gd name="connsiteX6" fmla="*/ 6130470 w 7927058"/>
                  <a:gd name="connsiteY6" fmla="*/ 1500982 h 1500982"/>
                  <a:gd name="connsiteX7" fmla="*/ 750491 w 7927058"/>
                  <a:gd name="connsiteY7" fmla="*/ 1500981 h 1500982"/>
                  <a:gd name="connsiteX8" fmla="*/ 3875 w 7927058"/>
                  <a:gd name="connsiteY8" fmla="*/ 827223 h 1500982"/>
                  <a:gd name="connsiteX9" fmla="*/ 0 w 7927058"/>
                  <a:gd name="connsiteY9" fmla="*/ 750491 h 1500982"/>
                  <a:gd name="connsiteX10" fmla="*/ 3875 w 7927058"/>
                  <a:gd name="connsiteY10" fmla="*/ 673758 h 1500982"/>
                  <a:gd name="connsiteX11" fmla="*/ 750491 w 7927058"/>
                  <a:gd name="connsiteY11" fmla="*/ 0 h 150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7058" h="1500982">
                    <a:moveTo>
                      <a:pt x="750491" y="0"/>
                    </a:moveTo>
                    <a:lnTo>
                      <a:pt x="2547079" y="0"/>
                    </a:lnTo>
                    <a:lnTo>
                      <a:pt x="6130470" y="0"/>
                    </a:lnTo>
                    <a:lnTo>
                      <a:pt x="7927058" y="0"/>
                    </a:lnTo>
                    <a:lnTo>
                      <a:pt x="7927058" y="1500982"/>
                    </a:lnTo>
                    <a:lnTo>
                      <a:pt x="6130470" y="1500982"/>
                    </a:lnTo>
                    <a:lnTo>
                      <a:pt x="6130470" y="1500982"/>
                    </a:lnTo>
                    <a:lnTo>
                      <a:pt x="750491" y="1500981"/>
                    </a:lnTo>
                    <a:cubicBezTo>
                      <a:pt x="361911" y="1500981"/>
                      <a:pt x="42307" y="1205663"/>
                      <a:pt x="3875" y="827223"/>
                    </a:cubicBezTo>
                    <a:lnTo>
                      <a:pt x="0" y="750491"/>
                    </a:lnTo>
                    <a:lnTo>
                      <a:pt x="3875" y="673758"/>
                    </a:lnTo>
                    <a:cubicBezTo>
                      <a:pt x="42307" y="295318"/>
                      <a:pt x="361911" y="0"/>
                      <a:pt x="750491" y="0"/>
                    </a:cubicBezTo>
                    <a:close/>
                  </a:path>
                </a:pathLst>
              </a:custGeom>
              <a:solidFill>
                <a:srgbClr val="FFCC00"/>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grpSp>
        <p:sp>
          <p:nvSpPr>
            <p:cNvPr id="44" name="矩形 43"/>
            <p:cNvSpPr/>
            <p:nvPr/>
          </p:nvSpPr>
          <p:spPr>
            <a:xfrm rot="10800000">
              <a:off x="5134220" y="5172091"/>
              <a:ext cx="3971913" cy="500137"/>
            </a:xfrm>
            <a:prstGeom prst="rect">
              <a:avLst/>
            </a:prstGeom>
            <a:ln w="15875">
              <a:noFill/>
            </a:ln>
          </p:spPr>
          <p:txBody>
            <a:bodyPr wrap="square" lIns="68580" tIns="34290" rIns="68580" bIns="3429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b="1" dirty="0">
                  <a:solidFill>
                    <a:schemeClr val="tx1">
                      <a:lumMod val="75000"/>
                      <a:lumOff val="25000"/>
                    </a:schemeClr>
                  </a:solidFill>
                  <a:ea typeface="微软雅黑" panose="020B0503020204020204" pitchFamily="34" charset="-122"/>
                  <a:cs typeface="+mn-ea"/>
                </a:rPr>
                <a:t>05/</a:t>
              </a:r>
              <a:r>
                <a:rPr lang="zh-CN" altLang="en-US" sz="2800" b="1" dirty="0">
                  <a:solidFill>
                    <a:schemeClr val="tx1">
                      <a:lumMod val="75000"/>
                      <a:lumOff val="25000"/>
                    </a:schemeClr>
                  </a:solidFill>
                  <a:ea typeface="微软雅黑" panose="020B0503020204020204" pitchFamily="34" charset="-122"/>
                  <a:cs typeface="+mn-ea"/>
                </a:rPr>
                <a:t>明年工作目标计划</a:t>
              </a:r>
              <a:endParaRPr lang="en-GB" altLang="zh-CN" sz="2800" b="1" dirty="0">
                <a:solidFill>
                  <a:schemeClr val="tx1">
                    <a:lumMod val="75000"/>
                    <a:lumOff val="25000"/>
                  </a:schemeClr>
                </a:solidFill>
                <a:ea typeface="微软雅黑" panose="020B0503020204020204" pitchFamily="34" charset="-122"/>
                <a:cs typeface="+mn-ea"/>
              </a:endParaRPr>
            </a:p>
          </p:txBody>
        </p:sp>
      </p:grpSp>
      <p:grpSp>
        <p:nvGrpSpPr>
          <p:cNvPr id="4" name="组合 3"/>
          <p:cNvGrpSpPr/>
          <p:nvPr/>
        </p:nvGrpSpPr>
        <p:grpSpPr>
          <a:xfrm flipV="1">
            <a:off x="5099634" y="481734"/>
            <a:ext cx="5152319" cy="927333"/>
            <a:chOff x="3555936" y="555604"/>
            <a:chExt cx="5152319" cy="927333"/>
          </a:xfrm>
        </p:grpSpPr>
        <p:grpSp>
          <p:nvGrpSpPr>
            <p:cNvPr id="2" name="组合 1"/>
            <p:cNvGrpSpPr/>
            <p:nvPr/>
          </p:nvGrpSpPr>
          <p:grpSpPr>
            <a:xfrm flipH="1">
              <a:off x="3555936" y="555604"/>
              <a:ext cx="5152319" cy="927333"/>
              <a:chOff x="-726609" y="1627849"/>
              <a:chExt cx="10612155" cy="1910014"/>
            </a:xfrm>
          </p:grpSpPr>
          <p:sp>
            <p:nvSpPr>
              <p:cNvPr id="17" name="等腰三角形 16"/>
              <p:cNvSpPr/>
              <p:nvPr/>
            </p:nvSpPr>
            <p:spPr>
              <a:xfrm rot="20490178">
                <a:off x="8192231" y="2303992"/>
                <a:ext cx="1537295" cy="1233871"/>
              </a:xfrm>
              <a:prstGeom prst="triangle">
                <a:avLst>
                  <a:gd name="adj" fmla="val 50438"/>
                </a:avLst>
              </a:prstGeom>
              <a:solidFill>
                <a:srgbClr val="D6AD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16" name="任意多边形: 形状 15"/>
              <p:cNvSpPr/>
              <p:nvPr/>
            </p:nvSpPr>
            <p:spPr>
              <a:xfrm>
                <a:off x="-726609" y="1627849"/>
                <a:ext cx="10612155" cy="1627188"/>
              </a:xfrm>
              <a:custGeom>
                <a:avLst/>
                <a:gdLst>
                  <a:gd name="connsiteX0" fmla="*/ 750491 w 7927058"/>
                  <a:gd name="connsiteY0" fmla="*/ 0 h 1500982"/>
                  <a:gd name="connsiteX1" fmla="*/ 2547079 w 7927058"/>
                  <a:gd name="connsiteY1" fmla="*/ 0 h 1500982"/>
                  <a:gd name="connsiteX2" fmla="*/ 6130470 w 7927058"/>
                  <a:gd name="connsiteY2" fmla="*/ 0 h 1500982"/>
                  <a:gd name="connsiteX3" fmla="*/ 7927058 w 7927058"/>
                  <a:gd name="connsiteY3" fmla="*/ 0 h 1500982"/>
                  <a:gd name="connsiteX4" fmla="*/ 7927058 w 7927058"/>
                  <a:gd name="connsiteY4" fmla="*/ 1500982 h 1500982"/>
                  <a:gd name="connsiteX5" fmla="*/ 6130470 w 7927058"/>
                  <a:gd name="connsiteY5" fmla="*/ 1500982 h 1500982"/>
                  <a:gd name="connsiteX6" fmla="*/ 6130470 w 7927058"/>
                  <a:gd name="connsiteY6" fmla="*/ 1500982 h 1500982"/>
                  <a:gd name="connsiteX7" fmla="*/ 750491 w 7927058"/>
                  <a:gd name="connsiteY7" fmla="*/ 1500981 h 1500982"/>
                  <a:gd name="connsiteX8" fmla="*/ 3875 w 7927058"/>
                  <a:gd name="connsiteY8" fmla="*/ 827223 h 1500982"/>
                  <a:gd name="connsiteX9" fmla="*/ 0 w 7927058"/>
                  <a:gd name="connsiteY9" fmla="*/ 750491 h 1500982"/>
                  <a:gd name="connsiteX10" fmla="*/ 3875 w 7927058"/>
                  <a:gd name="connsiteY10" fmla="*/ 673758 h 1500982"/>
                  <a:gd name="connsiteX11" fmla="*/ 750491 w 7927058"/>
                  <a:gd name="connsiteY11" fmla="*/ 0 h 150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7058" h="1500982">
                    <a:moveTo>
                      <a:pt x="750491" y="0"/>
                    </a:moveTo>
                    <a:lnTo>
                      <a:pt x="2547079" y="0"/>
                    </a:lnTo>
                    <a:lnTo>
                      <a:pt x="6130470" y="0"/>
                    </a:lnTo>
                    <a:lnTo>
                      <a:pt x="7927058" y="0"/>
                    </a:lnTo>
                    <a:lnTo>
                      <a:pt x="7927058" y="1500982"/>
                    </a:lnTo>
                    <a:lnTo>
                      <a:pt x="6130470" y="1500982"/>
                    </a:lnTo>
                    <a:lnTo>
                      <a:pt x="6130470" y="1500982"/>
                    </a:lnTo>
                    <a:lnTo>
                      <a:pt x="750491" y="1500981"/>
                    </a:lnTo>
                    <a:cubicBezTo>
                      <a:pt x="361911" y="1500981"/>
                      <a:pt x="42307" y="1205663"/>
                      <a:pt x="3875" y="827223"/>
                    </a:cubicBezTo>
                    <a:lnTo>
                      <a:pt x="0" y="750491"/>
                    </a:lnTo>
                    <a:lnTo>
                      <a:pt x="3875" y="673758"/>
                    </a:lnTo>
                    <a:cubicBezTo>
                      <a:pt x="42307" y="295318"/>
                      <a:pt x="361911" y="0"/>
                      <a:pt x="750491" y="0"/>
                    </a:cubicBezTo>
                    <a:close/>
                  </a:path>
                </a:pathLst>
              </a:custGeom>
              <a:solidFill>
                <a:srgbClr val="FFCC00"/>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54" name="矩形 53"/>
            <p:cNvSpPr/>
            <p:nvPr/>
          </p:nvSpPr>
          <p:spPr>
            <a:xfrm rot="10800000">
              <a:off x="4191652" y="706798"/>
              <a:ext cx="3971914" cy="500137"/>
            </a:xfrm>
            <a:prstGeom prst="rect">
              <a:avLst/>
            </a:prstGeom>
            <a:ln w="15875">
              <a:noFill/>
            </a:ln>
          </p:spPr>
          <p:txBody>
            <a:bodyPr wrap="square" lIns="68580" tIns="34290" rIns="68580" bIns="3429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b="1" dirty="0">
                  <a:solidFill>
                    <a:schemeClr val="tx1">
                      <a:lumMod val="75000"/>
                      <a:lumOff val="25000"/>
                    </a:schemeClr>
                  </a:solidFill>
                  <a:ea typeface="微软雅黑" panose="020B0503020204020204" pitchFamily="34" charset="-122"/>
                  <a:cs typeface="+mn-ea"/>
                </a:rPr>
                <a:t>01/</a:t>
              </a:r>
              <a:r>
                <a:rPr lang="zh-CN" altLang="en-US" sz="2800" b="1" dirty="0">
                  <a:solidFill>
                    <a:schemeClr val="tx1">
                      <a:lumMod val="75000"/>
                      <a:lumOff val="25000"/>
                    </a:schemeClr>
                  </a:solidFill>
                  <a:ea typeface="微软雅黑" panose="020B0503020204020204" pitchFamily="34" charset="-122"/>
                  <a:cs typeface="+mn-ea"/>
                </a:rPr>
                <a:t>年度工作内容概述</a:t>
              </a:r>
              <a:endParaRPr lang="en-GB" altLang="zh-CN" sz="2800" b="1" dirty="0">
                <a:solidFill>
                  <a:schemeClr val="tx1">
                    <a:lumMod val="75000"/>
                    <a:lumOff val="25000"/>
                  </a:schemeClr>
                </a:solidFill>
                <a:ea typeface="微软雅黑" panose="020B0503020204020204" pitchFamily="34" charset="-122"/>
                <a:cs typeface="+mn-ea"/>
              </a:endParaRPr>
            </a:p>
          </p:txBody>
        </p:sp>
      </p:grpSp>
      <p:grpSp>
        <p:nvGrpSpPr>
          <p:cNvPr id="5" name="组合 4"/>
          <p:cNvGrpSpPr/>
          <p:nvPr/>
        </p:nvGrpSpPr>
        <p:grpSpPr>
          <a:xfrm flipV="1">
            <a:off x="4780798" y="1679258"/>
            <a:ext cx="5152319" cy="927333"/>
            <a:chOff x="3792680" y="1681326"/>
            <a:chExt cx="5152319" cy="927333"/>
          </a:xfrm>
        </p:grpSpPr>
        <p:grpSp>
          <p:nvGrpSpPr>
            <p:cNvPr id="24" name="组合 23"/>
            <p:cNvGrpSpPr/>
            <p:nvPr/>
          </p:nvGrpSpPr>
          <p:grpSpPr>
            <a:xfrm flipH="1">
              <a:off x="3792680" y="1681326"/>
              <a:ext cx="5152319" cy="927333"/>
              <a:chOff x="-726609" y="1627849"/>
              <a:chExt cx="10612155" cy="1910014"/>
            </a:xfrm>
          </p:grpSpPr>
          <p:sp>
            <p:nvSpPr>
              <p:cNvPr id="25" name="等腰三角形 24"/>
              <p:cNvSpPr/>
              <p:nvPr/>
            </p:nvSpPr>
            <p:spPr>
              <a:xfrm rot="20490178">
                <a:off x="8192231" y="2303992"/>
                <a:ext cx="1537295" cy="1233871"/>
              </a:xfrm>
              <a:prstGeom prst="triangle">
                <a:avLst>
                  <a:gd name="adj" fmla="val 50438"/>
                </a:avLst>
              </a:prstGeom>
              <a:solidFill>
                <a:srgbClr val="D6AD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26" name="任意多边形: 形状 25"/>
              <p:cNvSpPr/>
              <p:nvPr/>
            </p:nvSpPr>
            <p:spPr>
              <a:xfrm>
                <a:off x="-726609" y="1627849"/>
                <a:ext cx="10612155" cy="1627188"/>
              </a:xfrm>
              <a:custGeom>
                <a:avLst/>
                <a:gdLst>
                  <a:gd name="connsiteX0" fmla="*/ 750491 w 7927058"/>
                  <a:gd name="connsiteY0" fmla="*/ 0 h 1500982"/>
                  <a:gd name="connsiteX1" fmla="*/ 2547079 w 7927058"/>
                  <a:gd name="connsiteY1" fmla="*/ 0 h 1500982"/>
                  <a:gd name="connsiteX2" fmla="*/ 6130470 w 7927058"/>
                  <a:gd name="connsiteY2" fmla="*/ 0 h 1500982"/>
                  <a:gd name="connsiteX3" fmla="*/ 7927058 w 7927058"/>
                  <a:gd name="connsiteY3" fmla="*/ 0 h 1500982"/>
                  <a:gd name="connsiteX4" fmla="*/ 7927058 w 7927058"/>
                  <a:gd name="connsiteY4" fmla="*/ 1500982 h 1500982"/>
                  <a:gd name="connsiteX5" fmla="*/ 6130470 w 7927058"/>
                  <a:gd name="connsiteY5" fmla="*/ 1500982 h 1500982"/>
                  <a:gd name="connsiteX6" fmla="*/ 6130470 w 7927058"/>
                  <a:gd name="connsiteY6" fmla="*/ 1500982 h 1500982"/>
                  <a:gd name="connsiteX7" fmla="*/ 750491 w 7927058"/>
                  <a:gd name="connsiteY7" fmla="*/ 1500981 h 1500982"/>
                  <a:gd name="connsiteX8" fmla="*/ 3875 w 7927058"/>
                  <a:gd name="connsiteY8" fmla="*/ 827223 h 1500982"/>
                  <a:gd name="connsiteX9" fmla="*/ 0 w 7927058"/>
                  <a:gd name="connsiteY9" fmla="*/ 750491 h 1500982"/>
                  <a:gd name="connsiteX10" fmla="*/ 3875 w 7927058"/>
                  <a:gd name="connsiteY10" fmla="*/ 673758 h 1500982"/>
                  <a:gd name="connsiteX11" fmla="*/ 750491 w 7927058"/>
                  <a:gd name="connsiteY11" fmla="*/ 0 h 150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7058" h="1500982">
                    <a:moveTo>
                      <a:pt x="750491" y="0"/>
                    </a:moveTo>
                    <a:lnTo>
                      <a:pt x="2547079" y="0"/>
                    </a:lnTo>
                    <a:lnTo>
                      <a:pt x="6130470" y="0"/>
                    </a:lnTo>
                    <a:lnTo>
                      <a:pt x="7927058" y="0"/>
                    </a:lnTo>
                    <a:lnTo>
                      <a:pt x="7927058" y="1500982"/>
                    </a:lnTo>
                    <a:lnTo>
                      <a:pt x="6130470" y="1500982"/>
                    </a:lnTo>
                    <a:lnTo>
                      <a:pt x="6130470" y="1500982"/>
                    </a:lnTo>
                    <a:lnTo>
                      <a:pt x="750491" y="1500981"/>
                    </a:lnTo>
                    <a:cubicBezTo>
                      <a:pt x="361911" y="1500981"/>
                      <a:pt x="42307" y="1205663"/>
                      <a:pt x="3875" y="827223"/>
                    </a:cubicBezTo>
                    <a:lnTo>
                      <a:pt x="0" y="750491"/>
                    </a:lnTo>
                    <a:lnTo>
                      <a:pt x="3875" y="673758"/>
                    </a:lnTo>
                    <a:cubicBezTo>
                      <a:pt x="42307" y="295318"/>
                      <a:pt x="361911" y="0"/>
                      <a:pt x="750491" y="0"/>
                    </a:cubicBezTo>
                    <a:close/>
                  </a:path>
                </a:pathLst>
              </a:custGeom>
              <a:solidFill>
                <a:srgbClr val="FFCC00"/>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55" name="矩形 54"/>
            <p:cNvSpPr/>
            <p:nvPr/>
          </p:nvSpPr>
          <p:spPr>
            <a:xfrm rot="10800000">
              <a:off x="4369780" y="1815417"/>
              <a:ext cx="3971914" cy="500137"/>
            </a:xfrm>
            <a:prstGeom prst="rect">
              <a:avLst/>
            </a:prstGeom>
            <a:ln w="15875">
              <a:noFill/>
            </a:ln>
          </p:spPr>
          <p:txBody>
            <a:bodyPr wrap="square" lIns="68580" tIns="34290" rIns="68580" bIns="3429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b="1" dirty="0">
                  <a:solidFill>
                    <a:schemeClr val="tx1">
                      <a:lumMod val="75000"/>
                      <a:lumOff val="25000"/>
                    </a:schemeClr>
                  </a:solidFill>
                  <a:ea typeface="微软雅黑" panose="020B0503020204020204" pitchFamily="34" charset="-122"/>
                  <a:cs typeface="+mn-ea"/>
                </a:rPr>
                <a:t>02/</a:t>
              </a:r>
              <a:r>
                <a:rPr lang="zh-CN" altLang="en-US" sz="2800" b="1" dirty="0">
                  <a:solidFill>
                    <a:schemeClr val="tx1">
                      <a:lumMod val="75000"/>
                      <a:lumOff val="25000"/>
                    </a:schemeClr>
                  </a:solidFill>
                  <a:ea typeface="微软雅黑" panose="020B0503020204020204" pitchFamily="34" charset="-122"/>
                  <a:cs typeface="+mn-ea"/>
                </a:rPr>
                <a:t>工作完成具体情况</a:t>
              </a:r>
              <a:endParaRPr lang="en-GB" altLang="zh-CN" sz="2800" b="1" dirty="0">
                <a:solidFill>
                  <a:schemeClr val="tx1">
                    <a:lumMod val="75000"/>
                    <a:lumOff val="25000"/>
                  </a:schemeClr>
                </a:solidFill>
                <a:ea typeface="微软雅黑" panose="020B0503020204020204" pitchFamily="34" charset="-122"/>
                <a:cs typeface="+mn-ea"/>
              </a:endParaRPr>
            </a:p>
          </p:txBody>
        </p:sp>
      </p:grpSp>
      <p:grpSp>
        <p:nvGrpSpPr>
          <p:cNvPr id="7" name="组合 6"/>
          <p:cNvGrpSpPr/>
          <p:nvPr/>
        </p:nvGrpSpPr>
        <p:grpSpPr>
          <a:xfrm flipV="1">
            <a:off x="4248708" y="4074306"/>
            <a:ext cx="5152319" cy="927333"/>
            <a:chOff x="4246302" y="3932770"/>
            <a:chExt cx="5152319" cy="927333"/>
          </a:xfrm>
        </p:grpSpPr>
        <p:grpSp>
          <p:nvGrpSpPr>
            <p:cNvPr id="20" name="组合 19"/>
            <p:cNvGrpSpPr/>
            <p:nvPr/>
          </p:nvGrpSpPr>
          <p:grpSpPr>
            <a:xfrm flipH="1">
              <a:off x="4246302" y="3932770"/>
              <a:ext cx="5152319" cy="927333"/>
              <a:chOff x="-726609" y="1627849"/>
              <a:chExt cx="10612155" cy="1910014"/>
            </a:xfrm>
          </p:grpSpPr>
          <p:sp>
            <p:nvSpPr>
              <p:cNvPr id="21" name="等腰三角形 20"/>
              <p:cNvSpPr/>
              <p:nvPr/>
            </p:nvSpPr>
            <p:spPr>
              <a:xfrm rot="20490178">
                <a:off x="8192231" y="2303992"/>
                <a:ext cx="1537295" cy="1233871"/>
              </a:xfrm>
              <a:prstGeom prst="triangle">
                <a:avLst>
                  <a:gd name="adj" fmla="val 50438"/>
                </a:avLst>
              </a:prstGeom>
              <a:solidFill>
                <a:srgbClr val="D6AD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22" name="任意多边形: 形状 21"/>
              <p:cNvSpPr/>
              <p:nvPr/>
            </p:nvSpPr>
            <p:spPr>
              <a:xfrm>
                <a:off x="-726609" y="1627849"/>
                <a:ext cx="10612155" cy="1627188"/>
              </a:xfrm>
              <a:custGeom>
                <a:avLst/>
                <a:gdLst>
                  <a:gd name="connsiteX0" fmla="*/ 750491 w 7927058"/>
                  <a:gd name="connsiteY0" fmla="*/ 0 h 1500982"/>
                  <a:gd name="connsiteX1" fmla="*/ 2547079 w 7927058"/>
                  <a:gd name="connsiteY1" fmla="*/ 0 h 1500982"/>
                  <a:gd name="connsiteX2" fmla="*/ 6130470 w 7927058"/>
                  <a:gd name="connsiteY2" fmla="*/ 0 h 1500982"/>
                  <a:gd name="connsiteX3" fmla="*/ 7927058 w 7927058"/>
                  <a:gd name="connsiteY3" fmla="*/ 0 h 1500982"/>
                  <a:gd name="connsiteX4" fmla="*/ 7927058 w 7927058"/>
                  <a:gd name="connsiteY4" fmla="*/ 1500982 h 1500982"/>
                  <a:gd name="connsiteX5" fmla="*/ 6130470 w 7927058"/>
                  <a:gd name="connsiteY5" fmla="*/ 1500982 h 1500982"/>
                  <a:gd name="connsiteX6" fmla="*/ 6130470 w 7927058"/>
                  <a:gd name="connsiteY6" fmla="*/ 1500982 h 1500982"/>
                  <a:gd name="connsiteX7" fmla="*/ 750491 w 7927058"/>
                  <a:gd name="connsiteY7" fmla="*/ 1500981 h 1500982"/>
                  <a:gd name="connsiteX8" fmla="*/ 3875 w 7927058"/>
                  <a:gd name="connsiteY8" fmla="*/ 827223 h 1500982"/>
                  <a:gd name="connsiteX9" fmla="*/ 0 w 7927058"/>
                  <a:gd name="connsiteY9" fmla="*/ 750491 h 1500982"/>
                  <a:gd name="connsiteX10" fmla="*/ 3875 w 7927058"/>
                  <a:gd name="connsiteY10" fmla="*/ 673758 h 1500982"/>
                  <a:gd name="connsiteX11" fmla="*/ 750491 w 7927058"/>
                  <a:gd name="connsiteY11" fmla="*/ 0 h 150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7058" h="1500982">
                    <a:moveTo>
                      <a:pt x="750491" y="0"/>
                    </a:moveTo>
                    <a:lnTo>
                      <a:pt x="2547079" y="0"/>
                    </a:lnTo>
                    <a:lnTo>
                      <a:pt x="6130470" y="0"/>
                    </a:lnTo>
                    <a:lnTo>
                      <a:pt x="7927058" y="0"/>
                    </a:lnTo>
                    <a:lnTo>
                      <a:pt x="7927058" y="1500982"/>
                    </a:lnTo>
                    <a:lnTo>
                      <a:pt x="6130470" y="1500982"/>
                    </a:lnTo>
                    <a:lnTo>
                      <a:pt x="6130470" y="1500982"/>
                    </a:lnTo>
                    <a:lnTo>
                      <a:pt x="750491" y="1500981"/>
                    </a:lnTo>
                    <a:cubicBezTo>
                      <a:pt x="361911" y="1500981"/>
                      <a:pt x="42307" y="1205663"/>
                      <a:pt x="3875" y="827223"/>
                    </a:cubicBezTo>
                    <a:lnTo>
                      <a:pt x="0" y="750491"/>
                    </a:lnTo>
                    <a:lnTo>
                      <a:pt x="3875" y="673758"/>
                    </a:lnTo>
                    <a:cubicBezTo>
                      <a:pt x="42307" y="295318"/>
                      <a:pt x="361911" y="0"/>
                      <a:pt x="750491" y="0"/>
                    </a:cubicBezTo>
                    <a:close/>
                  </a:path>
                </a:pathLst>
              </a:custGeom>
              <a:solidFill>
                <a:srgbClr val="FFCC00"/>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grpSp>
        <p:sp>
          <p:nvSpPr>
            <p:cNvPr id="48" name="矩形 47"/>
            <p:cNvSpPr/>
            <p:nvPr/>
          </p:nvSpPr>
          <p:spPr>
            <a:xfrm rot="10800000">
              <a:off x="4933475" y="4046370"/>
              <a:ext cx="3971913" cy="500137"/>
            </a:xfrm>
            <a:prstGeom prst="rect">
              <a:avLst/>
            </a:prstGeom>
            <a:ln w="15875">
              <a:noFill/>
            </a:ln>
          </p:spPr>
          <p:txBody>
            <a:bodyPr wrap="square" lIns="68580" tIns="34290" rIns="68580" bIns="3429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b="1" dirty="0">
                  <a:solidFill>
                    <a:schemeClr val="tx1">
                      <a:lumMod val="75000"/>
                      <a:lumOff val="25000"/>
                    </a:schemeClr>
                  </a:solidFill>
                  <a:ea typeface="微软雅黑" panose="020B0503020204020204" pitchFamily="34" charset="-122"/>
                  <a:cs typeface="+mn-ea"/>
                </a:rPr>
                <a:t>04/</a:t>
              </a:r>
              <a:r>
                <a:rPr lang="zh-CN" altLang="en-US" sz="2800" b="1" dirty="0">
                  <a:solidFill>
                    <a:schemeClr val="tx1">
                      <a:lumMod val="75000"/>
                      <a:lumOff val="25000"/>
                    </a:schemeClr>
                  </a:solidFill>
                  <a:ea typeface="微软雅黑" panose="020B0503020204020204" pitchFamily="34" charset="-122"/>
                  <a:cs typeface="+mn-ea"/>
                </a:rPr>
                <a:t>成功项目详细展示</a:t>
              </a:r>
              <a:endParaRPr lang="en-GB" altLang="zh-CN" sz="2800" b="1" dirty="0">
                <a:solidFill>
                  <a:schemeClr val="tx1">
                    <a:lumMod val="75000"/>
                    <a:lumOff val="25000"/>
                  </a:schemeClr>
                </a:solidFill>
                <a:ea typeface="微软雅黑" panose="020B0503020204020204" pitchFamily="34" charset="-122"/>
                <a:cs typeface="+mn-ea"/>
              </a:endParaRPr>
            </a:p>
          </p:txBody>
        </p:sp>
      </p:grpSp>
      <p:sp>
        <p:nvSpPr>
          <p:cNvPr id="23" name="Text Placeholder 4"/>
          <p:cNvSpPr txBox="1"/>
          <p:nvPr/>
        </p:nvSpPr>
        <p:spPr>
          <a:xfrm>
            <a:off x="1364728" y="1906678"/>
            <a:ext cx="1128604" cy="2529605"/>
          </a:xfrm>
          <a:prstGeom prst="rect">
            <a:avLst/>
          </a:prstGeom>
        </p:spPr>
        <p:txBody>
          <a:bodyPr vert="eaVert"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dist">
              <a:buNone/>
            </a:pPr>
            <a:r>
              <a:rPr lang="zh-CN" altLang="en-US" sz="6000" b="1" dirty="0">
                <a:solidFill>
                  <a:schemeClr val="bg1"/>
                </a:solidFill>
                <a:ea typeface="微软雅黑" panose="020B0503020204020204" pitchFamily="34" charset="-122"/>
                <a:cs typeface="+mn-ea"/>
              </a:rPr>
              <a:t>目录</a:t>
            </a:r>
            <a:endParaRPr lang="en-GB" sz="4000" b="1" dirty="0">
              <a:solidFill>
                <a:schemeClr val="bg1"/>
              </a:solidFill>
              <a:ea typeface="微软雅黑" panose="020B0503020204020204" pitchFamily="34" charset="-122"/>
              <a:cs typeface="+mn-ea"/>
            </a:endParaRPr>
          </a:p>
        </p:txBody>
      </p:sp>
      <p:sp>
        <p:nvSpPr>
          <p:cNvPr id="3" name="矩形 2"/>
          <p:cNvSpPr/>
          <p:nvPr/>
        </p:nvSpPr>
        <p:spPr>
          <a:xfrm>
            <a:off x="2438505" y="2485857"/>
            <a:ext cx="677108" cy="2308324"/>
          </a:xfrm>
          <a:prstGeom prst="rect">
            <a:avLst/>
          </a:prstGeom>
        </p:spPr>
        <p:txBody>
          <a:bodyPr vert="eaVert" wrap="square">
            <a:spAutoFit/>
          </a:bodyPr>
          <a:lstStyle/>
          <a:p>
            <a:pPr algn="dist"/>
            <a:r>
              <a:rPr lang="en-US" altLang="zh-CN" sz="3200" b="1" dirty="0">
                <a:solidFill>
                  <a:schemeClr val="bg1"/>
                </a:solidFill>
                <a:ea typeface="微软雅黑" panose="020B0503020204020204" pitchFamily="34" charset="-122"/>
                <a:cs typeface="+mn-ea"/>
              </a:rPr>
              <a:t>Contents</a:t>
            </a:r>
            <a:endParaRPr lang="zh-CN" altLang="en-US" sz="3200" dirty="0">
              <a:ea typeface="微软雅黑" panose="020B0503020204020204" pitchFamily="34" charset="-122"/>
            </a:endParaRPr>
          </a:p>
        </p:txBody>
      </p:sp>
    </p:spTree>
  </p:cSld>
  <p:clrMapOvr>
    <a:masterClrMapping/>
  </p:clrMapOvr>
  <p:transition spd="slow" advTm="200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ppt_x"/>
                                          </p:val>
                                        </p:tav>
                                        <p:tav tm="100000">
                                          <p:val>
                                            <p:strVal val="#ppt_x"/>
                                          </p:val>
                                        </p:tav>
                                      </p:tavLst>
                                    </p:anim>
                                    <p:anim calcmode="lin" valueType="num">
                                      <p:cBhvr additive="base">
                                        <p:cTn id="1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3"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形状 28"/>
          <p:cNvSpPr/>
          <p:nvPr/>
        </p:nvSpPr>
        <p:spPr>
          <a:xfrm>
            <a:off x="6882836" y="0"/>
            <a:ext cx="5309163" cy="6858000"/>
          </a:xfrm>
          <a:custGeom>
            <a:avLst/>
            <a:gdLst>
              <a:gd name="connsiteX0" fmla="*/ 1390188 w 5309163"/>
              <a:gd name="connsiteY0" fmla="*/ 0 h 6858000"/>
              <a:gd name="connsiteX1" fmla="*/ 5309163 w 5309163"/>
              <a:gd name="connsiteY1" fmla="*/ 0 h 6858000"/>
              <a:gd name="connsiteX2" fmla="*/ 5309163 w 5309163"/>
              <a:gd name="connsiteY2" fmla="*/ 6858000 h 6858000"/>
              <a:gd name="connsiteX3" fmla="*/ 0 w 5309163"/>
              <a:gd name="connsiteY3" fmla="*/ 6858000 h 6858000"/>
              <a:gd name="connsiteX4" fmla="*/ 1390188 w 530916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9163" h="6858000">
                <a:moveTo>
                  <a:pt x="1390188" y="0"/>
                </a:moveTo>
                <a:lnTo>
                  <a:pt x="5309163" y="0"/>
                </a:lnTo>
                <a:lnTo>
                  <a:pt x="5309163" y="6858000"/>
                </a:lnTo>
                <a:lnTo>
                  <a:pt x="0" y="6858000"/>
                </a:lnTo>
                <a:lnTo>
                  <a:pt x="1390188" y="0"/>
                </a:lnTo>
                <a:close/>
              </a:path>
            </a:pathLst>
          </a:custGeom>
          <a:solidFill>
            <a:srgbClr val="031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17" name="等腰三角形 16"/>
          <p:cNvSpPr/>
          <p:nvPr/>
        </p:nvSpPr>
        <p:spPr>
          <a:xfrm rot="19622149">
            <a:off x="6576686" y="2607155"/>
            <a:ext cx="3117167" cy="1626885"/>
          </a:xfrm>
          <a:prstGeom prst="triangle">
            <a:avLst>
              <a:gd name="adj" fmla="val 50438"/>
            </a:avLst>
          </a:prstGeom>
          <a:solidFill>
            <a:srgbClr val="D6AD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16" name="任意多边形: 形状 15"/>
          <p:cNvSpPr/>
          <p:nvPr/>
        </p:nvSpPr>
        <p:spPr>
          <a:xfrm>
            <a:off x="1291961" y="1627849"/>
            <a:ext cx="8593583" cy="1627188"/>
          </a:xfrm>
          <a:custGeom>
            <a:avLst/>
            <a:gdLst>
              <a:gd name="connsiteX0" fmla="*/ 750491 w 7927058"/>
              <a:gd name="connsiteY0" fmla="*/ 0 h 1500982"/>
              <a:gd name="connsiteX1" fmla="*/ 2547079 w 7927058"/>
              <a:gd name="connsiteY1" fmla="*/ 0 h 1500982"/>
              <a:gd name="connsiteX2" fmla="*/ 6130470 w 7927058"/>
              <a:gd name="connsiteY2" fmla="*/ 0 h 1500982"/>
              <a:gd name="connsiteX3" fmla="*/ 7927058 w 7927058"/>
              <a:gd name="connsiteY3" fmla="*/ 0 h 1500982"/>
              <a:gd name="connsiteX4" fmla="*/ 7927058 w 7927058"/>
              <a:gd name="connsiteY4" fmla="*/ 1500982 h 1500982"/>
              <a:gd name="connsiteX5" fmla="*/ 6130470 w 7927058"/>
              <a:gd name="connsiteY5" fmla="*/ 1500982 h 1500982"/>
              <a:gd name="connsiteX6" fmla="*/ 6130470 w 7927058"/>
              <a:gd name="connsiteY6" fmla="*/ 1500982 h 1500982"/>
              <a:gd name="connsiteX7" fmla="*/ 750491 w 7927058"/>
              <a:gd name="connsiteY7" fmla="*/ 1500981 h 1500982"/>
              <a:gd name="connsiteX8" fmla="*/ 3875 w 7927058"/>
              <a:gd name="connsiteY8" fmla="*/ 827223 h 1500982"/>
              <a:gd name="connsiteX9" fmla="*/ 0 w 7927058"/>
              <a:gd name="connsiteY9" fmla="*/ 750491 h 1500982"/>
              <a:gd name="connsiteX10" fmla="*/ 3875 w 7927058"/>
              <a:gd name="connsiteY10" fmla="*/ 673758 h 1500982"/>
              <a:gd name="connsiteX11" fmla="*/ 750491 w 7927058"/>
              <a:gd name="connsiteY11" fmla="*/ 0 h 150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7058" h="1500982">
                <a:moveTo>
                  <a:pt x="750491" y="0"/>
                </a:moveTo>
                <a:lnTo>
                  <a:pt x="2547079" y="0"/>
                </a:lnTo>
                <a:lnTo>
                  <a:pt x="6130470" y="0"/>
                </a:lnTo>
                <a:lnTo>
                  <a:pt x="7927058" y="0"/>
                </a:lnTo>
                <a:lnTo>
                  <a:pt x="7927058" y="1500982"/>
                </a:lnTo>
                <a:lnTo>
                  <a:pt x="6130470" y="1500982"/>
                </a:lnTo>
                <a:lnTo>
                  <a:pt x="6130470" y="1500982"/>
                </a:lnTo>
                <a:lnTo>
                  <a:pt x="750491" y="1500981"/>
                </a:lnTo>
                <a:cubicBezTo>
                  <a:pt x="361911" y="1500981"/>
                  <a:pt x="42307" y="1205663"/>
                  <a:pt x="3875" y="827223"/>
                </a:cubicBezTo>
                <a:lnTo>
                  <a:pt x="0" y="750491"/>
                </a:lnTo>
                <a:lnTo>
                  <a:pt x="3875" y="673758"/>
                </a:lnTo>
                <a:cubicBezTo>
                  <a:pt x="42307" y="295318"/>
                  <a:pt x="361911" y="0"/>
                  <a:pt x="750491" y="0"/>
                </a:cubicBezTo>
                <a:close/>
              </a:path>
            </a:pathLst>
          </a:custGeom>
          <a:solidFill>
            <a:srgbClr val="FFCC00"/>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33" name="文本框 32"/>
          <p:cNvSpPr txBox="1"/>
          <p:nvPr/>
        </p:nvSpPr>
        <p:spPr>
          <a:xfrm>
            <a:off x="2130002" y="1718168"/>
            <a:ext cx="6917500" cy="1446550"/>
          </a:xfrm>
          <a:prstGeom prst="rect">
            <a:avLst/>
          </a:prstGeom>
          <a:noFill/>
        </p:spPr>
        <p:txBody>
          <a:bodyPr wrap="square" rtlCol="0">
            <a:spAutoFit/>
          </a:bodyPr>
          <a:lstStyle/>
          <a:p>
            <a:pPr algn="dist"/>
            <a:r>
              <a:rPr lang="en-US" altLang="zh-CN" sz="8800" b="1" dirty="0">
                <a:solidFill>
                  <a:srgbClr val="031F37"/>
                </a:solidFill>
                <a:latin typeface="微软雅黑" panose="020B0503020204020204" pitchFamily="34" charset="-122"/>
                <a:ea typeface="微软雅黑" panose="020B0503020204020204" pitchFamily="34" charset="-122"/>
              </a:rPr>
              <a:t>THANKS!</a:t>
            </a:r>
            <a:endParaRPr lang="zh-CN" altLang="en-US" sz="8800" b="1" dirty="0">
              <a:solidFill>
                <a:srgbClr val="031F37"/>
              </a:solidFill>
              <a:latin typeface="微软雅黑" panose="020B0503020204020204" pitchFamily="34" charset="-122"/>
              <a:ea typeface="微软雅黑" panose="020B0503020204020204" pitchFamily="34" charset="-122"/>
            </a:endParaRPr>
          </a:p>
        </p:txBody>
      </p:sp>
      <p:sp>
        <p:nvSpPr>
          <p:cNvPr id="34" name="文本框 33"/>
          <p:cNvSpPr txBox="1"/>
          <p:nvPr/>
        </p:nvSpPr>
        <p:spPr>
          <a:xfrm>
            <a:off x="2011918" y="3735767"/>
            <a:ext cx="5298911" cy="400110"/>
          </a:xfrm>
          <a:prstGeom prst="rect">
            <a:avLst/>
          </a:prstGeom>
          <a:noFill/>
        </p:spPr>
        <p:txBody>
          <a:bodyPr wrap="square" rtlCol="0">
            <a:spAutoFit/>
          </a:bodyPr>
          <a:lstStyle/>
          <a:p>
            <a:pPr algn="dist"/>
            <a:r>
              <a:rPr lang="zh-CN" altLang="en-US" sz="2000" dirty="0">
                <a:solidFill>
                  <a:srgbClr val="031F37"/>
                </a:solidFill>
                <a:ea typeface="微软雅黑" panose="020B0503020204020204" pitchFamily="34" charset="-122"/>
              </a:rPr>
              <a:t>工作概述 </a:t>
            </a:r>
            <a:r>
              <a:rPr lang="en-US" altLang="zh-CN" sz="2000" dirty="0">
                <a:solidFill>
                  <a:srgbClr val="031F37"/>
                </a:solidFill>
                <a:ea typeface="微软雅黑" panose="020B0503020204020204" pitchFamily="34" charset="-122"/>
              </a:rPr>
              <a:t>| </a:t>
            </a:r>
            <a:r>
              <a:rPr lang="zh-CN" altLang="en-US" sz="2000" dirty="0">
                <a:solidFill>
                  <a:srgbClr val="031F37"/>
                </a:solidFill>
                <a:ea typeface="微软雅黑" panose="020B0503020204020204" pitchFamily="34" charset="-122"/>
              </a:rPr>
              <a:t>完成情况 </a:t>
            </a:r>
            <a:r>
              <a:rPr lang="en-US" altLang="zh-CN" sz="2000" dirty="0">
                <a:solidFill>
                  <a:srgbClr val="031F37"/>
                </a:solidFill>
                <a:ea typeface="微软雅黑" panose="020B0503020204020204" pitchFamily="34" charset="-122"/>
              </a:rPr>
              <a:t>| </a:t>
            </a:r>
            <a:r>
              <a:rPr lang="zh-CN" altLang="en-US" sz="2000" dirty="0">
                <a:solidFill>
                  <a:srgbClr val="031F37"/>
                </a:solidFill>
                <a:ea typeface="微软雅黑" panose="020B0503020204020204" pitchFamily="34" charset="-122"/>
              </a:rPr>
              <a:t>存在不足 </a:t>
            </a:r>
            <a:r>
              <a:rPr lang="en-US" altLang="zh-CN" sz="2000" dirty="0">
                <a:solidFill>
                  <a:srgbClr val="031F37"/>
                </a:solidFill>
                <a:ea typeface="微软雅黑" panose="020B0503020204020204" pitchFamily="34" charset="-122"/>
              </a:rPr>
              <a:t>| </a:t>
            </a:r>
            <a:r>
              <a:rPr lang="zh-CN" altLang="en-US" sz="2000" dirty="0">
                <a:solidFill>
                  <a:srgbClr val="031F37"/>
                </a:solidFill>
                <a:ea typeface="微软雅黑" panose="020B0503020204020204" pitchFamily="34" charset="-122"/>
              </a:rPr>
              <a:t>新年计划</a:t>
            </a:r>
            <a:endParaRPr lang="zh-CN" altLang="en-US" sz="2000" dirty="0">
              <a:solidFill>
                <a:srgbClr val="031F37"/>
              </a:solidFill>
              <a:ea typeface="微软雅黑" panose="020B0503020204020204" pitchFamily="34" charset="-122"/>
            </a:endParaRPr>
          </a:p>
        </p:txBody>
      </p:sp>
      <p:sp>
        <p:nvSpPr>
          <p:cNvPr id="36" name="文本框 35"/>
          <p:cNvSpPr txBox="1"/>
          <p:nvPr/>
        </p:nvSpPr>
        <p:spPr>
          <a:xfrm>
            <a:off x="2367300" y="4221522"/>
            <a:ext cx="4814672" cy="757772"/>
          </a:xfrm>
          <a:prstGeom prst="rect">
            <a:avLst/>
          </a:prstGeom>
          <a:noFill/>
        </p:spPr>
        <p:txBody>
          <a:bodyPr wrap="square" rtlCol="0">
            <a:spAutoFit/>
          </a:bodyPr>
          <a:lstStyle/>
          <a:p>
            <a:pPr algn="r">
              <a:lnSpc>
                <a:spcPct val="150000"/>
              </a:lnSpc>
              <a:buNone/>
            </a:pPr>
            <a:r>
              <a:rPr lang="en-US" altLang="zh-CN" sz="1000" cap="all" spc="300" dirty="0">
                <a:solidFill>
                  <a:srgbClr val="031F37"/>
                </a:solidFill>
                <a:ea typeface="微软雅黑" panose="020B0503020204020204" pitchFamily="34" charset="-122"/>
                <a:cs typeface="Arial" panose="020B0604020202020204" pitchFamily="34" charset="0"/>
              </a:rPr>
              <a:t>Business report general summary PPT template  | is suitable </a:t>
            </a:r>
            <a:r>
              <a:rPr lang="en-US" altLang="zh-CN" sz="1000" cap="all" spc="300" dirty="0" err="1">
                <a:solidFill>
                  <a:srgbClr val="031F37"/>
                </a:solidFill>
                <a:ea typeface="微软雅黑" panose="020B0503020204020204" pitchFamily="34" charset="-122"/>
                <a:cs typeface="Arial" panose="020B0604020202020204" pitchFamily="34" charset="0"/>
              </a:rPr>
              <a:t>forreporting</a:t>
            </a:r>
            <a:r>
              <a:rPr lang="en-US" altLang="zh-CN" sz="1000" cap="all" spc="300" dirty="0">
                <a:solidFill>
                  <a:srgbClr val="031F37"/>
                </a:solidFill>
                <a:ea typeface="微软雅黑" panose="020B0503020204020204" pitchFamily="34" charset="-122"/>
                <a:cs typeface="Arial" panose="020B0604020202020204" pitchFamily="34" charset="0"/>
              </a:rPr>
              <a:t> on activities report </a:t>
            </a:r>
            <a:endParaRPr lang="zh-CN" altLang="en-US" sz="1000" cap="all" spc="300" dirty="0">
              <a:solidFill>
                <a:srgbClr val="031F37"/>
              </a:solidFill>
              <a:ea typeface="微软雅黑" panose="020B0503020204020204" pitchFamily="34" charset="-122"/>
              <a:cs typeface="Arial" panose="020B0604020202020204" pitchFamily="34" charset="0"/>
            </a:endParaRPr>
          </a:p>
        </p:txBody>
      </p:sp>
      <p:sp>
        <p:nvSpPr>
          <p:cNvPr id="37" name="文本框 36"/>
          <p:cNvSpPr txBox="1"/>
          <p:nvPr/>
        </p:nvSpPr>
        <p:spPr>
          <a:xfrm>
            <a:off x="5008299" y="5381486"/>
            <a:ext cx="1999000" cy="338554"/>
          </a:xfrm>
          <a:prstGeom prst="rect">
            <a:avLst/>
          </a:prstGeom>
          <a:noFill/>
        </p:spPr>
        <p:txBody>
          <a:bodyPr wrap="square" rtlCol="0">
            <a:spAutoFit/>
          </a:bodyPr>
          <a:lstStyle/>
          <a:p>
            <a:pPr algn="dist"/>
            <a:r>
              <a:rPr lang="zh-CN" altLang="en-US" sz="1600" dirty="0">
                <a:solidFill>
                  <a:srgbClr val="031F37"/>
                </a:solidFill>
                <a:ea typeface="微软雅黑" panose="020B0503020204020204" pitchFamily="34" charset="-122"/>
              </a:rPr>
              <a:t>时间：</a:t>
            </a:r>
            <a:r>
              <a:rPr lang="en-US" altLang="zh-CN" sz="1600" dirty="0">
                <a:solidFill>
                  <a:srgbClr val="031F37"/>
                </a:solidFill>
                <a:ea typeface="微软雅黑" panose="020B0503020204020204" pitchFamily="34" charset="-122"/>
              </a:rPr>
              <a:t>2020.X.XX</a:t>
            </a:r>
            <a:endParaRPr lang="zh-CN" altLang="en-US" sz="1600" dirty="0">
              <a:solidFill>
                <a:srgbClr val="031F37"/>
              </a:solidFill>
              <a:ea typeface="微软雅黑" panose="020B0503020204020204" pitchFamily="34" charset="-122"/>
            </a:endParaRPr>
          </a:p>
        </p:txBody>
      </p:sp>
      <p:sp>
        <p:nvSpPr>
          <p:cNvPr id="38" name="文本框 37"/>
          <p:cNvSpPr txBox="1"/>
          <p:nvPr/>
        </p:nvSpPr>
        <p:spPr>
          <a:xfrm>
            <a:off x="3060831" y="5381486"/>
            <a:ext cx="1865650" cy="337185"/>
          </a:xfrm>
          <a:prstGeom prst="rect">
            <a:avLst/>
          </a:prstGeom>
          <a:noFill/>
        </p:spPr>
        <p:txBody>
          <a:bodyPr wrap="square" rtlCol="0">
            <a:spAutoFit/>
          </a:bodyPr>
          <a:lstStyle/>
          <a:p>
            <a:pPr algn="dist"/>
            <a:r>
              <a:rPr lang="zh-CN" altLang="en-US" sz="1600" dirty="0">
                <a:solidFill>
                  <a:srgbClr val="031F37"/>
                </a:solidFill>
                <a:ea typeface="微软雅黑" panose="020B0503020204020204" pitchFamily="34" charset="-122"/>
              </a:rPr>
              <a:t>演讲人：</a:t>
            </a:r>
            <a:r>
              <a:rPr lang="en-US" altLang="zh-CN" sz="1600" dirty="0">
                <a:solidFill>
                  <a:srgbClr val="031F37"/>
                </a:solidFill>
                <a:ea typeface="微软雅黑" panose="020B0503020204020204" pitchFamily="34" charset="-122"/>
              </a:rPr>
              <a:t>PPT</a:t>
            </a:r>
            <a:r>
              <a:rPr lang="zh-CN" altLang="en-US" sz="1600" dirty="0">
                <a:solidFill>
                  <a:srgbClr val="031F37"/>
                </a:solidFill>
                <a:ea typeface="微软雅黑" panose="020B0503020204020204" pitchFamily="34" charset="-122"/>
              </a:rPr>
              <a:t>汇</a:t>
            </a:r>
            <a:endParaRPr lang="zh-CN" altLang="en-US" sz="1600" dirty="0">
              <a:solidFill>
                <a:srgbClr val="031F37"/>
              </a:solidFill>
              <a:ea typeface="微软雅黑" panose="020B0503020204020204" pitchFamily="34" charset="-122"/>
            </a:endParaRPr>
          </a:p>
        </p:txBody>
      </p:sp>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33021" t="43639" r="38585" b="44308"/>
          <a:stretch>
            <a:fillRect/>
          </a:stretch>
        </p:blipFill>
        <p:spPr>
          <a:xfrm>
            <a:off x="10413999" y="6338214"/>
            <a:ext cx="1480605" cy="353495"/>
          </a:xfrm>
          <a:prstGeom prst="rect">
            <a:avLst/>
          </a:prstGeom>
        </p:spPr>
      </p:pic>
      <p:pic>
        <p:nvPicPr>
          <p:cNvPr id="4" name="pd-5b8317c68bf12944">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304800" y="-609600"/>
            <a:ext cx="609600" cy="609600"/>
          </a:xfrm>
          <a:prstGeom prst="rect">
            <a:avLst/>
          </a:prstGeom>
        </p:spPr>
      </p:pic>
    </p:spTree>
  </p:cSld>
  <p:clrMapOvr>
    <a:masterClrMapping/>
  </p:clrMapOvr>
  <p:transition spd="med" advTm="9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right)">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p:cTn id="26" dur="500" fill="hold"/>
                                        <p:tgtEl>
                                          <p:spTgt spid="33"/>
                                        </p:tgtEl>
                                        <p:attrNameLst>
                                          <p:attrName>ppt_w</p:attrName>
                                        </p:attrNameLst>
                                      </p:cBhvr>
                                      <p:tavLst>
                                        <p:tav tm="0">
                                          <p:val>
                                            <p:fltVal val="0"/>
                                          </p:val>
                                        </p:tav>
                                        <p:tav tm="100000">
                                          <p:val>
                                            <p:strVal val="#ppt_w"/>
                                          </p:val>
                                        </p:tav>
                                      </p:tavLst>
                                    </p:anim>
                                    <p:anim calcmode="lin" valueType="num">
                                      <p:cBhvr>
                                        <p:cTn id="27" dur="500" fill="hold"/>
                                        <p:tgtEl>
                                          <p:spTgt spid="33"/>
                                        </p:tgtEl>
                                        <p:attrNameLst>
                                          <p:attrName>ppt_h</p:attrName>
                                        </p:attrNameLst>
                                      </p:cBhvr>
                                      <p:tavLst>
                                        <p:tav tm="0">
                                          <p:val>
                                            <p:fltVal val="0"/>
                                          </p:val>
                                        </p:tav>
                                        <p:tav tm="100000">
                                          <p:val>
                                            <p:strVal val="#ppt_h"/>
                                          </p:val>
                                        </p:tav>
                                      </p:tavLst>
                                    </p:anim>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26" presetClass="emph" presetSubtype="0" fill="hold" grpId="0" nodeType="clickEffect">
                                  <p:stCondLst>
                                    <p:cond delay="0"/>
                                  </p:stCondLst>
                                  <p:childTnLst>
                                    <p:animEffect transition="out" filter="fade">
                                      <p:cBhvr>
                                        <p:cTn id="40" dur="500" tmFilter="0, 0; .2, .5; .8, .5; 1, 0"/>
                                        <p:tgtEl>
                                          <p:spTgt spid="36"/>
                                        </p:tgtEl>
                                      </p:cBhvr>
                                    </p:animEffect>
                                    <p:animScale>
                                      <p:cBhvr>
                                        <p:cTn id="41" dur="250" autoRev="1" fill="hold"/>
                                        <p:tgtEl>
                                          <p:spTgt spid="36"/>
                                        </p:tgtEl>
                                      </p:cBhvr>
                                      <p:by x="105000" y="105000"/>
                                    </p:animScale>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1000"/>
                                        <p:tgtEl>
                                          <p:spTgt spid="37"/>
                                        </p:tgtEl>
                                      </p:cBhvr>
                                    </p:animEffect>
                                    <p:anim calcmode="lin" valueType="num">
                                      <p:cBhvr>
                                        <p:cTn id="47" dur="1000" fill="hold"/>
                                        <p:tgtEl>
                                          <p:spTgt spid="37"/>
                                        </p:tgtEl>
                                        <p:attrNameLst>
                                          <p:attrName>ppt_x</p:attrName>
                                        </p:attrNameLst>
                                      </p:cBhvr>
                                      <p:tavLst>
                                        <p:tav tm="0">
                                          <p:val>
                                            <p:strVal val="#ppt_x"/>
                                          </p:val>
                                        </p:tav>
                                        <p:tav tm="100000">
                                          <p:val>
                                            <p:strVal val="#ppt_x"/>
                                          </p:val>
                                        </p:tav>
                                      </p:tavLst>
                                    </p:anim>
                                    <p:anim calcmode="lin" valueType="num">
                                      <p:cBhvr>
                                        <p:cTn id="48" dur="1000" fill="hold"/>
                                        <p:tgtEl>
                                          <p:spTgt spid="37"/>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1000"/>
                                        <p:tgtEl>
                                          <p:spTgt spid="38"/>
                                        </p:tgtEl>
                                      </p:cBhvr>
                                    </p:animEffect>
                                    <p:anim calcmode="lin" valueType="num">
                                      <p:cBhvr>
                                        <p:cTn id="52" dur="1000" fill="hold"/>
                                        <p:tgtEl>
                                          <p:spTgt spid="38"/>
                                        </p:tgtEl>
                                        <p:attrNameLst>
                                          <p:attrName>ppt_x</p:attrName>
                                        </p:attrNameLst>
                                      </p:cBhvr>
                                      <p:tavLst>
                                        <p:tav tm="0">
                                          <p:val>
                                            <p:strVal val="#ppt_x"/>
                                          </p:val>
                                        </p:tav>
                                        <p:tav tm="100000">
                                          <p:val>
                                            <p:strVal val="#ppt_x"/>
                                          </p:val>
                                        </p:tav>
                                      </p:tavLst>
                                    </p:anim>
                                    <p:anim calcmode="lin" valueType="num">
                                      <p:cBhvr>
                                        <p:cTn id="5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fade">
                                      <p:cBhvr>
                                        <p:cTn id="5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9" repeatCount="indefinite" fill="remove" display="0">
                  <p:stCondLst>
                    <p:cond delay="indefinite"/>
                  </p:stCondLst>
                  <p:endCondLst>
                    <p:cond evt="onStopAudio" delay="0">
                      <p:tgtEl>
                        <p:sldTgt/>
                      </p:tgtEl>
                    </p:cond>
                  </p:endCondLst>
                </p:cTn>
                <p:tgtEl>
                  <p:spTgt spid="4"/>
                </p:tgtEl>
              </p:cMediaNode>
            </p:audio>
          </p:childTnLst>
        </p:cTn>
      </p:par>
    </p:tnLst>
    <p:bldLst>
      <p:bldP spid="29" grpId="0" animBg="1"/>
      <p:bldP spid="17" grpId="0" animBg="1"/>
      <p:bldP spid="16" grpId="0" animBg="1"/>
      <p:bldP spid="33" grpId="0"/>
      <p:bldP spid="34" grpId="0"/>
      <p:bldP spid="36" grpId="0"/>
      <p:bldP spid="36" grpId="1"/>
      <p:bldP spid="37" grpId="0"/>
      <p:bldP spid="3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任意多边形 2"/>
          <p:cNvSpPr/>
          <p:nvPr/>
        </p:nvSpPr>
        <p:spPr>
          <a:xfrm>
            <a:off x="3252738" y="2223933"/>
            <a:ext cx="447475" cy="492699"/>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ah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4" rIns="91392" bIns="45694" anchor="ctr"/>
          <a:lstStyle/>
          <a:p>
            <a:pPr algn="ctr" fontAlgn="base">
              <a:defRPr/>
            </a:pPr>
            <a:endParaRPr lang="zh-CN" altLang="en-US" sz="135" strike="noStrike" noProof="1">
              <a:solidFill>
                <a:prstClr val="white"/>
              </a:solidFill>
            </a:endParaRPr>
          </a:p>
        </p:txBody>
      </p:sp>
      <p:sp>
        <p:nvSpPr>
          <p:cNvPr id="4" name="矩形 3"/>
          <p:cNvSpPr/>
          <p:nvPr/>
        </p:nvSpPr>
        <p:spPr>
          <a:xfrm>
            <a:off x="3694260" y="2226315"/>
            <a:ext cx="7016771" cy="4926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34932" tIns="0" rIns="134932" bIns="0" anchor="ct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zh-CN" sz="2775" b="1" i="0" u="none" strike="noStrike" kern="1200" cap="none" spc="0" normalizeH="0" baseline="0" noProof="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PPT</a:t>
            </a:r>
            <a:r>
              <a:rPr kumimoji="0" lang="zh-CN" altLang="en-US" sz="2775" b="1" i="0" u="none" strike="noStrike" kern="1200" cap="none" spc="0" normalizeH="0" baseline="0" noProof="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汇    </a:t>
            </a:r>
            <a:r>
              <a:rPr kumimoji="0" lang="en-US" altLang="zh-CN" sz="2775" b="1" i="0" u="none" strike="noStrike" kern="1200" cap="none" spc="0" normalizeH="0" baseline="0" noProof="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www.ppthui.com</a:t>
            </a:r>
            <a:endParaRPr kumimoji="0" lang="zh-CN" altLang="en-US" sz="2775" b="1" i="0" u="none" strike="noStrike" kern="1200" cap="none" spc="0" normalizeH="0" baseline="0" noProof="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endParaRPr>
          </a:p>
        </p:txBody>
      </p:sp>
      <p:sp>
        <p:nvSpPr>
          <p:cNvPr id="7" name="矩形 6"/>
          <p:cNvSpPr/>
          <p:nvPr/>
        </p:nvSpPr>
        <p:spPr>
          <a:xfrm>
            <a:off x="1571141" y="1651500"/>
            <a:ext cx="6981068" cy="58076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上万精品</a:t>
            </a:r>
            <a:r>
              <a:rPr kumimoji="0" lang="en-US" altLang="zh-CN"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PPT</a:t>
            </a:r>
            <a:r>
              <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模板</a:t>
            </a:r>
            <a:r>
              <a:rPr kumimoji="0" lang="zh-CN" altLang="en-US" sz="3225" b="1" i="0" u="none" strike="noStrike" kern="1200" cap="none" spc="200" normalizeH="0" baseline="0" noProof="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全部免费</a:t>
            </a:r>
            <a:r>
              <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下载</a:t>
            </a:r>
            <a:endPar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endParaRPr>
          </a:p>
        </p:txBody>
      </p:sp>
      <p:sp>
        <p:nvSpPr>
          <p:cNvPr id="6" name="直角三角形 5"/>
          <p:cNvSpPr/>
          <p:nvPr/>
        </p:nvSpPr>
        <p:spPr>
          <a:xfrm>
            <a:off x="8552208" y="1647931"/>
            <a:ext cx="640268" cy="584336"/>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4" rIns="91392" bIns="45694" anchor="ctr"/>
          <a:lstStyle/>
          <a:p>
            <a:pPr algn="ctr" fontAlgn="base">
              <a:defRPr/>
            </a:pPr>
            <a:endParaRPr lang="zh-CN" altLang="en-US" sz="135" strike="noStrike" noProof="1">
              <a:solidFill>
                <a:prstClr val="white"/>
              </a:solidFill>
            </a:endParaRPr>
          </a:p>
        </p:txBody>
      </p:sp>
      <p:sp>
        <p:nvSpPr>
          <p:cNvPr id="38917" name="矩形 11"/>
          <p:cNvSpPr/>
          <p:nvPr/>
        </p:nvSpPr>
        <p:spPr>
          <a:xfrm>
            <a:off x="2961166" y="2954649"/>
            <a:ext cx="6268204" cy="1268639"/>
          </a:xfrm>
          <a:prstGeom prst="rect">
            <a:avLst/>
          </a:prstGeom>
          <a:noFill/>
          <a:ln w="25400">
            <a:noFill/>
          </a:ln>
        </p:spPr>
        <p:txBody>
          <a:bodyPr lIns="91392" tIns="45694" rIns="91392" bIns="45694" anchor="ctr"/>
          <a:p>
            <a:pPr eaLnBrk="0" hangingPunct="0">
              <a:lnSpc>
                <a:spcPts val="2400"/>
              </a:lnSpc>
            </a:pPr>
            <a:r>
              <a:rPr lang="en-US" altLang="zh-CN" sz="1055" b="1" dirty="0">
                <a:solidFill>
                  <a:srgbClr val="4A452A"/>
                </a:solidFill>
                <a:latin typeface="微软雅黑" panose="020B0503020204020204" pitchFamily="34" charset="-122"/>
                <a:ea typeface="微软雅黑" panose="020B0503020204020204" pitchFamily="34" charset="-122"/>
              </a:rPr>
              <a:t>PPT</a:t>
            </a:r>
            <a:r>
              <a:rPr lang="zh-CN" altLang="en-US" sz="1055" b="1" dirty="0">
                <a:solidFill>
                  <a:srgbClr val="4A452A"/>
                </a:solidFill>
                <a:latin typeface="微软雅黑" panose="020B0503020204020204" pitchFamily="34" charset="-122"/>
                <a:ea typeface="微软雅黑" panose="020B0503020204020204" pitchFamily="34" charset="-122"/>
              </a:rPr>
              <a:t>模板下载：</a:t>
            </a:r>
            <a:r>
              <a:rPr lang="en-US" altLang="zh-CN" sz="1055" b="1" dirty="0">
                <a:solidFill>
                  <a:srgbClr val="FFC000"/>
                </a:solidFill>
                <a:latin typeface="微软雅黑" panose="020B0503020204020204" pitchFamily="34" charset="-122"/>
                <a:ea typeface="微软雅黑" panose="020B0503020204020204" pitchFamily="34" charset="-122"/>
                <a:hlinkClick r:id="rId1"/>
              </a:rPr>
              <a:t>www.ppthui.com/muban/</a:t>
            </a:r>
            <a:r>
              <a:rPr lang="en-US" altLang="zh-CN" sz="1055" b="1" dirty="0">
                <a:solidFill>
                  <a:srgbClr val="FFC000"/>
                </a:solidFill>
                <a:latin typeface="微软雅黑" panose="020B0503020204020204" pitchFamily="34" charset="-122"/>
                <a:ea typeface="微软雅黑" panose="020B0503020204020204" pitchFamily="34" charset="-122"/>
              </a:rPr>
              <a:t>            </a:t>
            </a:r>
            <a:r>
              <a:rPr lang="zh-CN" altLang="en-US" sz="1055" b="1" dirty="0">
                <a:solidFill>
                  <a:srgbClr val="4A452A"/>
                </a:solidFill>
                <a:latin typeface="微软雅黑" panose="020B0503020204020204" pitchFamily="34" charset="-122"/>
                <a:ea typeface="微软雅黑" panose="020B0503020204020204" pitchFamily="34" charset="-122"/>
              </a:rPr>
              <a:t>行业</a:t>
            </a:r>
            <a:r>
              <a:rPr lang="en-US" altLang="zh-CN" sz="1055" b="1" dirty="0">
                <a:solidFill>
                  <a:srgbClr val="4A452A"/>
                </a:solidFill>
                <a:latin typeface="微软雅黑" panose="020B0503020204020204" pitchFamily="34" charset="-122"/>
                <a:ea typeface="微软雅黑" panose="020B0503020204020204" pitchFamily="34" charset="-122"/>
              </a:rPr>
              <a:t>PPT</a:t>
            </a:r>
            <a:r>
              <a:rPr lang="zh-CN" altLang="en-US" sz="1055" b="1" dirty="0">
                <a:solidFill>
                  <a:srgbClr val="4A452A"/>
                </a:solidFill>
                <a:latin typeface="微软雅黑" panose="020B0503020204020204" pitchFamily="34" charset="-122"/>
                <a:ea typeface="微软雅黑" panose="020B0503020204020204" pitchFamily="34" charset="-122"/>
              </a:rPr>
              <a:t>模板：</a:t>
            </a:r>
            <a:r>
              <a:rPr lang="en-US" altLang="zh-CN" sz="1055" b="1" dirty="0">
                <a:solidFill>
                  <a:srgbClr val="4A452A"/>
                </a:solidFill>
                <a:latin typeface="微软雅黑" panose="020B0503020204020204" pitchFamily="34" charset="-122"/>
                <a:ea typeface="微软雅黑" panose="020B0503020204020204" pitchFamily="34" charset="-122"/>
                <a:hlinkClick r:id="rId2"/>
              </a:rPr>
              <a:t>www.ppthui.com/hangye/</a:t>
            </a:r>
            <a:endParaRPr lang="en-US" altLang="zh-CN" sz="1055" b="1" dirty="0">
              <a:solidFill>
                <a:srgbClr val="4A452A"/>
              </a:solidFill>
              <a:latin typeface="微软雅黑" panose="020B0503020204020204" pitchFamily="34" charset="-122"/>
              <a:ea typeface="微软雅黑" panose="020B0503020204020204" pitchFamily="34" charset="-122"/>
            </a:endParaRPr>
          </a:p>
          <a:p>
            <a:pPr eaLnBrk="0" hangingPunct="0">
              <a:lnSpc>
                <a:spcPts val="2400"/>
              </a:lnSpc>
            </a:pPr>
            <a:r>
              <a:rPr lang="zh-CN" altLang="en-US" sz="1055" b="1" dirty="0">
                <a:solidFill>
                  <a:srgbClr val="4A452A"/>
                </a:solidFill>
                <a:latin typeface="微软雅黑" panose="020B0503020204020204" pitchFamily="34" charset="-122"/>
                <a:ea typeface="微软雅黑" panose="020B0503020204020204" pitchFamily="34" charset="-122"/>
              </a:rPr>
              <a:t>工作</a:t>
            </a:r>
            <a:r>
              <a:rPr lang="en-US" altLang="zh-CN" sz="1055" b="1" dirty="0">
                <a:solidFill>
                  <a:srgbClr val="4A452A"/>
                </a:solidFill>
                <a:latin typeface="微软雅黑" panose="020B0503020204020204" pitchFamily="34" charset="-122"/>
                <a:ea typeface="微软雅黑" panose="020B0503020204020204" pitchFamily="34" charset="-122"/>
              </a:rPr>
              <a:t>PPT</a:t>
            </a:r>
            <a:r>
              <a:rPr lang="zh-CN" altLang="en-US" sz="1055" b="1" dirty="0">
                <a:solidFill>
                  <a:srgbClr val="4A452A"/>
                </a:solidFill>
                <a:latin typeface="微软雅黑" panose="020B0503020204020204" pitchFamily="34" charset="-122"/>
                <a:ea typeface="微软雅黑" panose="020B0503020204020204" pitchFamily="34" charset="-122"/>
              </a:rPr>
              <a:t>模板：</a:t>
            </a:r>
            <a:r>
              <a:rPr lang="en-US" altLang="zh-CN" sz="1055" b="1" dirty="0">
                <a:solidFill>
                  <a:srgbClr val="4A452A"/>
                </a:solidFill>
                <a:latin typeface="微软雅黑" panose="020B0503020204020204" pitchFamily="34" charset="-122"/>
                <a:ea typeface="微软雅黑" panose="020B0503020204020204" pitchFamily="34" charset="-122"/>
                <a:hlinkClick r:id="rId3"/>
              </a:rPr>
              <a:t>www.ppthui.com/gongzuo/</a:t>
            </a:r>
            <a:r>
              <a:rPr lang="en-US" altLang="zh-CN" sz="1055" b="1" dirty="0">
                <a:solidFill>
                  <a:srgbClr val="4A452A"/>
                </a:solidFill>
                <a:latin typeface="微软雅黑" panose="020B0503020204020204" pitchFamily="34" charset="-122"/>
                <a:ea typeface="微软雅黑" panose="020B0503020204020204" pitchFamily="34" charset="-122"/>
              </a:rPr>
              <a:t>         </a:t>
            </a:r>
            <a:r>
              <a:rPr lang="zh-CN" altLang="en-US" sz="1055" b="1" dirty="0">
                <a:solidFill>
                  <a:srgbClr val="4A452A"/>
                </a:solidFill>
                <a:latin typeface="微软雅黑" panose="020B0503020204020204" pitchFamily="34" charset="-122"/>
                <a:ea typeface="微软雅黑" panose="020B0503020204020204" pitchFamily="34" charset="-122"/>
              </a:rPr>
              <a:t>节日</a:t>
            </a:r>
            <a:r>
              <a:rPr lang="en-US" altLang="zh-CN" sz="1055" b="1" dirty="0">
                <a:solidFill>
                  <a:srgbClr val="4A452A"/>
                </a:solidFill>
                <a:latin typeface="微软雅黑" panose="020B0503020204020204" pitchFamily="34" charset="-122"/>
                <a:ea typeface="微软雅黑" panose="020B0503020204020204" pitchFamily="34" charset="-122"/>
              </a:rPr>
              <a:t>PPT</a:t>
            </a:r>
            <a:r>
              <a:rPr lang="zh-CN" altLang="en-US" sz="1055" b="1" dirty="0">
                <a:solidFill>
                  <a:srgbClr val="4A452A"/>
                </a:solidFill>
                <a:latin typeface="微软雅黑" panose="020B0503020204020204" pitchFamily="34" charset="-122"/>
                <a:ea typeface="微软雅黑" panose="020B0503020204020204" pitchFamily="34" charset="-122"/>
              </a:rPr>
              <a:t>模板：</a:t>
            </a:r>
            <a:r>
              <a:rPr lang="en-US" altLang="zh-CN" sz="1055" b="1" dirty="0">
                <a:solidFill>
                  <a:srgbClr val="4A452A"/>
                </a:solidFill>
                <a:latin typeface="微软雅黑" panose="020B0503020204020204" pitchFamily="34" charset="-122"/>
                <a:ea typeface="微软雅黑" panose="020B0503020204020204" pitchFamily="34" charset="-122"/>
                <a:hlinkClick r:id="rId4"/>
              </a:rPr>
              <a:t>www.ppthui.com/jieri/</a:t>
            </a:r>
            <a:endParaRPr lang="en-US" altLang="zh-CN" sz="1055" b="1" dirty="0">
              <a:solidFill>
                <a:srgbClr val="4A452A"/>
              </a:solidFill>
              <a:latin typeface="微软雅黑" panose="020B0503020204020204" pitchFamily="34" charset="-122"/>
              <a:ea typeface="微软雅黑" panose="020B0503020204020204" pitchFamily="34" charset="-122"/>
            </a:endParaRPr>
          </a:p>
          <a:p>
            <a:pPr eaLnBrk="0" hangingPunct="0">
              <a:lnSpc>
                <a:spcPts val="2400"/>
              </a:lnSpc>
            </a:pPr>
            <a:endParaRPr lang="en-US" altLang="zh-CN" sz="1055" b="1" dirty="0">
              <a:solidFill>
                <a:srgbClr val="4A452A"/>
              </a:solidFill>
              <a:latin typeface="微软雅黑" panose="020B0503020204020204" pitchFamily="34" charset="-122"/>
              <a:ea typeface="微软雅黑" panose="020B0503020204020204" pitchFamily="34" charset="-122"/>
            </a:endParaRPr>
          </a:p>
        </p:txBody>
      </p:sp>
      <p:pic>
        <p:nvPicPr>
          <p:cNvPr id="38918" name="Picture 2" descr="C:\Users\20999\Desktop\PPT宣传页背景.png"/>
          <p:cNvPicPr>
            <a:picLocks noChangeAspect="1"/>
          </p:cNvPicPr>
          <p:nvPr>
            <p:custDataLst>
              <p:tags r:id="rId5"/>
            </p:custDataLst>
          </p:nvPr>
        </p:nvPicPr>
        <p:blipFill>
          <a:blip r:embed="rId6"/>
          <a:stretch>
            <a:fillRect/>
          </a:stretch>
        </p:blipFill>
        <p:spPr>
          <a:xfrm>
            <a:off x="4667756" y="131755"/>
            <a:ext cx="2856217" cy="1428109"/>
          </a:xfrm>
          <a:prstGeom prst="rect">
            <a:avLst/>
          </a:prstGeom>
          <a:noFill/>
          <a:ln w="9525">
            <a:noFill/>
          </a:ln>
        </p:spPr>
      </p:pic>
      <p:pic>
        <p:nvPicPr>
          <p:cNvPr id="2" name="图片 1" descr="wxewm"/>
          <p:cNvPicPr>
            <a:picLocks noChangeAspect="1"/>
          </p:cNvPicPr>
          <p:nvPr>
            <p:custDataLst>
              <p:tags r:id="rId7"/>
            </p:custDataLst>
          </p:nvPr>
        </p:nvPicPr>
        <p:blipFill>
          <a:blip r:embed="rId8"/>
          <a:stretch>
            <a:fillRect/>
          </a:stretch>
        </p:blipFill>
        <p:spPr>
          <a:xfrm>
            <a:off x="4810125" y="3878580"/>
            <a:ext cx="2572385" cy="2572385"/>
          </a:xfrm>
          <a:prstGeom prst="rect">
            <a:avLst/>
          </a:prstGeom>
        </p:spPr>
      </p:pic>
      <p:sp>
        <p:nvSpPr>
          <p:cNvPr id="5" name="文本框 4"/>
          <p:cNvSpPr txBox="1"/>
          <p:nvPr/>
        </p:nvSpPr>
        <p:spPr>
          <a:xfrm>
            <a:off x="3540125" y="6450965"/>
            <a:ext cx="5113020" cy="254000"/>
          </a:xfrm>
          <a:prstGeom prst="rect">
            <a:avLst/>
          </a:prstGeom>
          <a:noFill/>
        </p:spPr>
        <p:txBody>
          <a:bodyPr wrap="square" rtlCol="0">
            <a:spAutoFit/>
          </a:bodyPr>
          <a:p>
            <a:r>
              <a:rPr lang="zh-CN" altLang="en-US" sz="1055" b="1" dirty="0">
                <a:solidFill>
                  <a:srgbClr val="4A452A"/>
                </a:solidFill>
                <a:latin typeface="微软雅黑" panose="020B0503020204020204" pitchFamily="34" charset="-122"/>
                <a:ea typeface="微软雅黑" panose="020B0503020204020204" pitchFamily="34" charset="-122"/>
              </a:rPr>
              <a:t>扫描关注公众号“PPT汇”收藏网站防止遗忘</a:t>
            </a:r>
            <a:r>
              <a:rPr lang="en-US" altLang="zh-CN" sz="1055" b="1" dirty="0">
                <a:solidFill>
                  <a:srgbClr val="4A452A"/>
                </a:solidFill>
                <a:latin typeface="微软雅黑" panose="020B0503020204020204" pitchFamily="34" charset="-122"/>
                <a:ea typeface="微软雅黑" panose="020B0503020204020204" pitchFamily="34" charset="-122"/>
              </a:rPr>
              <a:t>/</a:t>
            </a:r>
            <a:r>
              <a:rPr lang="zh-CN" altLang="en-US" sz="1055" b="1" dirty="0">
                <a:solidFill>
                  <a:srgbClr val="4A452A"/>
                </a:solidFill>
                <a:latin typeface="微软雅黑" panose="020B0503020204020204" pitchFamily="34" charset="-122"/>
                <a:ea typeface="微软雅黑" panose="020B0503020204020204" pitchFamily="34" charset="-122"/>
              </a:rPr>
              <a:t>免费获取更多精选PPT模板下载资源</a:t>
            </a:r>
            <a:endParaRPr lang="zh-CN" altLang="en-US" sz="1055" b="1" dirty="0">
              <a:solidFill>
                <a:srgbClr val="4A452A"/>
              </a:solidFill>
              <a:latin typeface="微软雅黑" panose="020B0503020204020204" pitchFamily="34" charset="-122"/>
              <a:ea typeface="微软雅黑" panose="020B0503020204020204" pitchFamily="34" charset="-122"/>
            </a:endParaRPr>
          </a:p>
        </p:txBody>
      </p:sp>
    </p:spTree>
  </p:cSld>
  <p:clrMapOvr>
    <a:masterClrMapping/>
  </p:clrMapOvr>
  <p:transition spd="med" advClick="0" advTm="0">
    <p:push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形状 11"/>
          <p:cNvSpPr/>
          <p:nvPr/>
        </p:nvSpPr>
        <p:spPr>
          <a:xfrm flipH="1" flipV="1">
            <a:off x="-1" y="0"/>
            <a:ext cx="5835316" cy="6858000"/>
          </a:xfrm>
          <a:custGeom>
            <a:avLst/>
            <a:gdLst>
              <a:gd name="connsiteX0" fmla="*/ 1390188 w 5309163"/>
              <a:gd name="connsiteY0" fmla="*/ 0 h 6858000"/>
              <a:gd name="connsiteX1" fmla="*/ 5309163 w 5309163"/>
              <a:gd name="connsiteY1" fmla="*/ 0 h 6858000"/>
              <a:gd name="connsiteX2" fmla="*/ 5309163 w 5309163"/>
              <a:gd name="connsiteY2" fmla="*/ 6858000 h 6858000"/>
              <a:gd name="connsiteX3" fmla="*/ 0 w 5309163"/>
              <a:gd name="connsiteY3" fmla="*/ 6858000 h 6858000"/>
              <a:gd name="connsiteX4" fmla="*/ 1390188 w 530916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9163" h="6858000">
                <a:moveTo>
                  <a:pt x="1390188" y="0"/>
                </a:moveTo>
                <a:lnTo>
                  <a:pt x="5309163" y="0"/>
                </a:lnTo>
                <a:lnTo>
                  <a:pt x="5309163" y="6858000"/>
                </a:lnTo>
                <a:lnTo>
                  <a:pt x="0" y="6858000"/>
                </a:lnTo>
                <a:lnTo>
                  <a:pt x="1390188" y="0"/>
                </a:lnTo>
                <a:close/>
              </a:path>
            </a:pathLst>
          </a:custGeom>
          <a:solidFill>
            <a:srgbClr val="031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33" name="文本框 9"/>
          <p:cNvSpPr txBox="1"/>
          <p:nvPr/>
        </p:nvSpPr>
        <p:spPr>
          <a:xfrm>
            <a:off x="7005610" y="2236322"/>
            <a:ext cx="3450075" cy="175432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5400" b="1" dirty="0">
                <a:solidFill>
                  <a:srgbClr val="031F37"/>
                </a:solidFill>
                <a:ea typeface="微软雅黑" panose="020B0503020204020204" pitchFamily="34" charset="-122"/>
                <a:cs typeface="Arial" panose="020B0604020202020204" pitchFamily="34" charset="0"/>
              </a:rPr>
              <a:t>年度工作内容概述</a:t>
            </a:r>
            <a:endParaRPr lang="zh-CN" altLang="en-US" sz="5400" b="1" dirty="0">
              <a:solidFill>
                <a:srgbClr val="031F37"/>
              </a:solidFill>
              <a:ea typeface="微软雅黑" panose="020B0503020204020204" pitchFamily="34" charset="-122"/>
              <a:cs typeface="Arial" panose="020B0604020202020204" pitchFamily="34" charset="0"/>
            </a:endParaRPr>
          </a:p>
        </p:txBody>
      </p:sp>
      <p:cxnSp>
        <p:nvCxnSpPr>
          <p:cNvPr id="34" name="直接连接符 33"/>
          <p:cNvCxnSpPr/>
          <p:nvPr/>
        </p:nvCxnSpPr>
        <p:spPr>
          <a:xfrm>
            <a:off x="6776767" y="4142219"/>
            <a:ext cx="4106603" cy="0"/>
          </a:xfrm>
          <a:prstGeom prst="line">
            <a:avLst/>
          </a:prstGeom>
          <a:ln>
            <a:solidFill>
              <a:srgbClr val="031F37"/>
            </a:solidFill>
          </a:ln>
        </p:spPr>
        <p:style>
          <a:lnRef idx="1">
            <a:schemeClr val="accent1"/>
          </a:lnRef>
          <a:fillRef idx="0">
            <a:schemeClr val="accent1"/>
          </a:fillRef>
          <a:effectRef idx="0">
            <a:schemeClr val="accent1"/>
          </a:effectRef>
          <a:fontRef idx="minor">
            <a:schemeClr val="tx1"/>
          </a:fontRef>
        </p:style>
      </p:cxnSp>
      <p:sp>
        <p:nvSpPr>
          <p:cNvPr id="36" name="文本框 12"/>
          <p:cNvSpPr txBox="1"/>
          <p:nvPr/>
        </p:nvSpPr>
        <p:spPr>
          <a:xfrm>
            <a:off x="7384721" y="4293791"/>
            <a:ext cx="3197180"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Clr>
                <a:srgbClr val="FFC000"/>
              </a:buClr>
              <a:buFont typeface="Wingdings" panose="05000000000000000000" pitchFamily="2" charset="2"/>
              <a:buChar char="u"/>
            </a:pPr>
            <a:r>
              <a:rPr lang="zh-CN" altLang="en-US" sz="2000" dirty="0">
                <a:solidFill>
                  <a:srgbClr val="031F37"/>
                </a:solidFill>
                <a:ea typeface="微软雅黑" panose="020B0503020204020204" pitchFamily="34" charset="-122"/>
                <a:cs typeface="Arial" panose="020B0604020202020204" pitchFamily="34" charset="0"/>
              </a:rPr>
              <a:t>输入您的文本内容</a:t>
            </a:r>
            <a:endParaRPr lang="zh-CN" altLang="en-US" sz="2000" dirty="0">
              <a:solidFill>
                <a:srgbClr val="031F37"/>
              </a:solidFill>
              <a:ea typeface="微软雅黑" panose="020B0503020204020204" pitchFamily="34" charset="-122"/>
              <a:cs typeface="Arial" panose="020B0604020202020204" pitchFamily="34" charset="0"/>
            </a:endParaRPr>
          </a:p>
        </p:txBody>
      </p:sp>
      <p:sp>
        <p:nvSpPr>
          <p:cNvPr id="37" name="文本框 13"/>
          <p:cNvSpPr txBox="1"/>
          <p:nvPr/>
        </p:nvSpPr>
        <p:spPr>
          <a:xfrm>
            <a:off x="7384721" y="4693901"/>
            <a:ext cx="3197180"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Clr>
                <a:srgbClr val="FFC000"/>
              </a:buClr>
              <a:buFont typeface="Wingdings" panose="05000000000000000000" pitchFamily="2" charset="2"/>
              <a:buChar char="u"/>
            </a:pPr>
            <a:r>
              <a:rPr lang="zh-CN" altLang="en-US" sz="2000" dirty="0">
                <a:solidFill>
                  <a:srgbClr val="031F37"/>
                </a:solidFill>
                <a:ea typeface="微软雅黑" panose="020B0503020204020204" pitchFamily="34" charset="-122"/>
                <a:cs typeface="Arial" panose="020B0604020202020204" pitchFamily="34" charset="0"/>
              </a:rPr>
              <a:t>输入您的文本内容</a:t>
            </a:r>
            <a:endParaRPr lang="zh-CN" altLang="en-US" sz="2000" dirty="0">
              <a:solidFill>
                <a:srgbClr val="031F37"/>
              </a:solidFill>
              <a:ea typeface="微软雅黑" panose="020B0503020204020204" pitchFamily="34" charset="-122"/>
              <a:cs typeface="Arial" panose="020B0604020202020204" pitchFamily="34" charset="0"/>
            </a:endParaRPr>
          </a:p>
        </p:txBody>
      </p:sp>
      <p:grpSp>
        <p:nvGrpSpPr>
          <p:cNvPr id="10" name="组合 9"/>
          <p:cNvGrpSpPr/>
          <p:nvPr/>
        </p:nvGrpSpPr>
        <p:grpSpPr>
          <a:xfrm>
            <a:off x="4018698" y="2602094"/>
            <a:ext cx="2335386" cy="1540125"/>
            <a:chOff x="5933618" y="1627849"/>
            <a:chExt cx="3951926" cy="2606191"/>
          </a:xfrm>
        </p:grpSpPr>
        <p:sp>
          <p:nvSpPr>
            <p:cNvPr id="40" name="等腰三角形 39"/>
            <p:cNvSpPr/>
            <p:nvPr/>
          </p:nvSpPr>
          <p:spPr>
            <a:xfrm rot="19622149">
              <a:off x="6576686" y="2607155"/>
              <a:ext cx="3117167" cy="1626885"/>
            </a:xfrm>
            <a:prstGeom prst="triangle">
              <a:avLst>
                <a:gd name="adj" fmla="val 50438"/>
              </a:avLst>
            </a:prstGeom>
            <a:solidFill>
              <a:srgbClr val="D6AD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b="1">
                <a:solidFill>
                  <a:srgbClr val="031F37"/>
                </a:solidFill>
                <a:latin typeface="微软雅黑" panose="020B0503020204020204" pitchFamily="34" charset="-122"/>
                <a:ea typeface="微软雅黑" panose="020B0503020204020204" pitchFamily="34" charset="-122"/>
              </a:endParaRPr>
            </a:p>
          </p:txBody>
        </p:sp>
        <p:sp>
          <p:nvSpPr>
            <p:cNvPr id="41" name="任意多边形: 形状 40"/>
            <p:cNvSpPr/>
            <p:nvPr/>
          </p:nvSpPr>
          <p:spPr>
            <a:xfrm>
              <a:off x="5933618" y="1627849"/>
              <a:ext cx="3951926" cy="1627188"/>
            </a:xfrm>
            <a:custGeom>
              <a:avLst/>
              <a:gdLst>
                <a:gd name="connsiteX0" fmla="*/ 750491 w 7927058"/>
                <a:gd name="connsiteY0" fmla="*/ 0 h 1500982"/>
                <a:gd name="connsiteX1" fmla="*/ 2547079 w 7927058"/>
                <a:gd name="connsiteY1" fmla="*/ 0 h 1500982"/>
                <a:gd name="connsiteX2" fmla="*/ 6130470 w 7927058"/>
                <a:gd name="connsiteY2" fmla="*/ 0 h 1500982"/>
                <a:gd name="connsiteX3" fmla="*/ 7927058 w 7927058"/>
                <a:gd name="connsiteY3" fmla="*/ 0 h 1500982"/>
                <a:gd name="connsiteX4" fmla="*/ 7927058 w 7927058"/>
                <a:gd name="connsiteY4" fmla="*/ 1500982 h 1500982"/>
                <a:gd name="connsiteX5" fmla="*/ 6130470 w 7927058"/>
                <a:gd name="connsiteY5" fmla="*/ 1500982 h 1500982"/>
                <a:gd name="connsiteX6" fmla="*/ 6130470 w 7927058"/>
                <a:gd name="connsiteY6" fmla="*/ 1500982 h 1500982"/>
                <a:gd name="connsiteX7" fmla="*/ 750491 w 7927058"/>
                <a:gd name="connsiteY7" fmla="*/ 1500981 h 1500982"/>
                <a:gd name="connsiteX8" fmla="*/ 3875 w 7927058"/>
                <a:gd name="connsiteY8" fmla="*/ 827223 h 1500982"/>
                <a:gd name="connsiteX9" fmla="*/ 0 w 7927058"/>
                <a:gd name="connsiteY9" fmla="*/ 750491 h 1500982"/>
                <a:gd name="connsiteX10" fmla="*/ 3875 w 7927058"/>
                <a:gd name="connsiteY10" fmla="*/ 673758 h 1500982"/>
                <a:gd name="connsiteX11" fmla="*/ 750491 w 7927058"/>
                <a:gd name="connsiteY11" fmla="*/ 0 h 150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7058" h="1500982">
                  <a:moveTo>
                    <a:pt x="750491" y="0"/>
                  </a:moveTo>
                  <a:lnTo>
                    <a:pt x="2547079" y="0"/>
                  </a:lnTo>
                  <a:lnTo>
                    <a:pt x="6130470" y="0"/>
                  </a:lnTo>
                  <a:lnTo>
                    <a:pt x="7927058" y="0"/>
                  </a:lnTo>
                  <a:lnTo>
                    <a:pt x="7927058" y="1500982"/>
                  </a:lnTo>
                  <a:lnTo>
                    <a:pt x="6130470" y="1500982"/>
                  </a:lnTo>
                  <a:lnTo>
                    <a:pt x="6130470" y="1500982"/>
                  </a:lnTo>
                  <a:lnTo>
                    <a:pt x="750491" y="1500981"/>
                  </a:lnTo>
                  <a:cubicBezTo>
                    <a:pt x="361911" y="1500981"/>
                    <a:pt x="42307" y="1205663"/>
                    <a:pt x="3875" y="827223"/>
                  </a:cubicBezTo>
                  <a:lnTo>
                    <a:pt x="0" y="750491"/>
                  </a:lnTo>
                  <a:lnTo>
                    <a:pt x="3875" y="673758"/>
                  </a:lnTo>
                  <a:cubicBezTo>
                    <a:pt x="42307" y="295318"/>
                    <a:pt x="361911" y="0"/>
                    <a:pt x="750491" y="0"/>
                  </a:cubicBezTo>
                  <a:close/>
                </a:path>
              </a:pathLst>
            </a:custGeom>
            <a:solidFill>
              <a:srgbClr val="FFCC00"/>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dirty="0">
                  <a:solidFill>
                    <a:srgbClr val="031F37"/>
                  </a:solidFill>
                  <a:latin typeface="微软雅黑" panose="020B0503020204020204" pitchFamily="34" charset="-122"/>
                  <a:ea typeface="微软雅黑" panose="020B0503020204020204" pitchFamily="34" charset="-122"/>
                </a:rPr>
                <a:t>01</a:t>
              </a:r>
              <a:endParaRPr lang="zh-CN" altLang="en-US" sz="5400" b="1" dirty="0">
                <a:solidFill>
                  <a:srgbClr val="031F37"/>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left)">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1000"/>
                                        <p:tgtEl>
                                          <p:spTgt spid="37"/>
                                        </p:tgtEl>
                                      </p:cBhvr>
                                    </p:animEffect>
                                    <p:anim calcmode="lin" valueType="num">
                                      <p:cBhvr>
                                        <p:cTn id="30" dur="1000" fill="hold"/>
                                        <p:tgtEl>
                                          <p:spTgt spid="37"/>
                                        </p:tgtEl>
                                        <p:attrNameLst>
                                          <p:attrName>ppt_x</p:attrName>
                                        </p:attrNameLst>
                                      </p:cBhvr>
                                      <p:tavLst>
                                        <p:tav tm="0">
                                          <p:val>
                                            <p:strVal val="#ppt_x"/>
                                          </p:val>
                                        </p:tav>
                                        <p:tav tm="100000">
                                          <p:val>
                                            <p:strVal val="#ppt_x"/>
                                          </p:val>
                                        </p:tav>
                                      </p:tavLst>
                                    </p:anim>
                                    <p:anim calcmode="lin" valueType="num">
                                      <p:cBhvr>
                                        <p:cTn id="31" dur="1000" fill="hold"/>
                                        <p:tgtEl>
                                          <p:spTgt spid="3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anim calcmode="lin" valueType="num">
                                      <p:cBhvr>
                                        <p:cTn id="35" dur="1000" fill="hold"/>
                                        <p:tgtEl>
                                          <p:spTgt spid="36"/>
                                        </p:tgtEl>
                                        <p:attrNameLst>
                                          <p:attrName>ppt_x</p:attrName>
                                        </p:attrNameLst>
                                      </p:cBhvr>
                                      <p:tavLst>
                                        <p:tav tm="0">
                                          <p:val>
                                            <p:strVal val="#ppt_x"/>
                                          </p:val>
                                        </p:tav>
                                        <p:tav tm="100000">
                                          <p:val>
                                            <p:strVal val="#ppt_x"/>
                                          </p:val>
                                        </p:tav>
                                      </p:tavLst>
                                    </p:anim>
                                    <p:anim calcmode="lin" valueType="num">
                                      <p:cBhvr>
                                        <p:cTn id="3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3" grpId="0"/>
      <p:bldP spid="36" grpId="0"/>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43649" y="595771"/>
            <a:ext cx="10806667" cy="340502"/>
            <a:chOff x="743649" y="595771"/>
            <a:chExt cx="10806667" cy="340502"/>
          </a:xfrm>
          <a:solidFill>
            <a:srgbClr val="031F37"/>
          </a:solidFill>
        </p:grpSpPr>
        <p:cxnSp>
          <p:nvCxnSpPr>
            <p:cNvPr id="6" name="直接连接符 5"/>
            <p:cNvCxnSpPr/>
            <p:nvPr/>
          </p:nvCxnSpPr>
          <p:spPr>
            <a:xfrm>
              <a:off x="1388968" y="936273"/>
              <a:ext cx="10161348" cy="0"/>
            </a:xfrm>
            <a:prstGeom prst="line">
              <a:avLst/>
            </a:prstGeom>
            <a:grpFill/>
            <a:ln>
              <a:solidFill>
                <a:srgbClr val="031F37"/>
              </a:solidFill>
            </a:ln>
          </p:spPr>
          <p:style>
            <a:lnRef idx="1">
              <a:schemeClr val="accent1"/>
            </a:lnRef>
            <a:fillRef idx="0">
              <a:schemeClr val="accent1"/>
            </a:fillRef>
            <a:effectRef idx="0">
              <a:schemeClr val="accent1"/>
            </a:effectRef>
            <a:fontRef idx="minor">
              <a:schemeClr val="tx1"/>
            </a:fontRef>
          </p:style>
        </p:cxnSp>
        <p:grpSp>
          <p:nvGrpSpPr>
            <p:cNvPr id="7" name="Group 7"/>
            <p:cNvGrpSpPr/>
            <p:nvPr/>
          </p:nvGrpSpPr>
          <p:grpSpPr bwMode="auto">
            <a:xfrm>
              <a:off x="743649" y="595771"/>
              <a:ext cx="645319" cy="340502"/>
              <a:chOff x="0" y="0"/>
              <a:chExt cx="1041399" cy="549275"/>
            </a:xfrm>
            <a:grpFill/>
          </p:grpSpPr>
          <p:sp>
            <p:nvSpPr>
              <p:cNvPr id="8" name="Freeform 16"/>
              <p:cNvSpPr/>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sp>
            <p:nvSpPr>
              <p:cNvPr id="9" name="Freeform 17"/>
              <p:cNvSpPr/>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rgbClr val="031F37"/>
                  </a:solidFill>
                  <a:ea typeface="微软雅黑" panose="020B0503020204020204" pitchFamily="34" charset="-122"/>
                </a:endParaRPr>
              </a:p>
            </p:txBody>
          </p:sp>
          <p:sp>
            <p:nvSpPr>
              <p:cNvPr id="10" name="Freeform 18"/>
              <p:cNvSpPr/>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grpSp>
      </p:grpSp>
      <p:sp>
        <p:nvSpPr>
          <p:cNvPr id="13" name="矩形 12"/>
          <p:cNvSpPr/>
          <p:nvPr/>
        </p:nvSpPr>
        <p:spPr>
          <a:xfrm rot="10800000" flipV="1">
            <a:off x="1586695" y="436136"/>
            <a:ext cx="3213905" cy="500137"/>
          </a:xfrm>
          <a:prstGeom prst="rect">
            <a:avLst/>
          </a:prstGeom>
          <a:ln w="15875">
            <a:noFill/>
          </a:ln>
        </p:spPr>
        <p:txBody>
          <a:bodyPr wrap="square" lIns="68580" tIns="34290" rIns="68580" bIns="3429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dirty="0">
                <a:solidFill>
                  <a:srgbClr val="031F37"/>
                </a:solidFill>
                <a:ea typeface="微软雅黑" panose="020B0503020204020204" pitchFamily="34" charset="-122"/>
                <a:cs typeface="+mn-ea"/>
              </a:rPr>
              <a:t>年度工作内容概述</a:t>
            </a:r>
            <a:endParaRPr lang="en-GB" altLang="zh-CN" sz="2800" b="1" dirty="0">
              <a:solidFill>
                <a:srgbClr val="031F37"/>
              </a:solidFill>
              <a:ea typeface="微软雅黑" panose="020B0503020204020204" pitchFamily="34" charset="-122"/>
              <a:cs typeface="+mn-ea"/>
            </a:endParaRPr>
          </a:p>
        </p:txBody>
      </p:sp>
      <p:sp>
        <p:nvSpPr>
          <p:cNvPr id="16" name="TextBox 38"/>
          <p:cNvSpPr txBox="1"/>
          <p:nvPr/>
        </p:nvSpPr>
        <p:spPr>
          <a:xfrm>
            <a:off x="7560162" y="2126706"/>
            <a:ext cx="1384995" cy="276999"/>
          </a:xfrm>
          <a:prstGeom prst="rect">
            <a:avLst/>
          </a:prstGeom>
          <a:noFill/>
        </p:spPr>
        <p:txBody>
          <a:bodyPr wrap="none" lIns="0" tIns="0" rIns="0" bIns="0"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031240"/>
            <a:r>
              <a:rPr lang="zh-CN" altLang="en-US" b="1" dirty="0">
                <a:solidFill>
                  <a:srgbClr val="031F37"/>
                </a:solidFill>
                <a:ea typeface="微软雅黑" panose="020B0503020204020204" pitchFamily="34" charset="-122"/>
              </a:rPr>
              <a:t>输入您的内容</a:t>
            </a:r>
            <a:endParaRPr lang="zh-CN" altLang="en-US" b="1" dirty="0">
              <a:solidFill>
                <a:srgbClr val="031F37"/>
              </a:solidFill>
              <a:ea typeface="微软雅黑" panose="020B0503020204020204" pitchFamily="34" charset="-122"/>
            </a:endParaRPr>
          </a:p>
        </p:txBody>
      </p:sp>
      <p:sp>
        <p:nvSpPr>
          <p:cNvPr id="17" name="TextBox 39"/>
          <p:cNvSpPr txBox="1"/>
          <p:nvPr/>
        </p:nvSpPr>
        <p:spPr>
          <a:xfrm>
            <a:off x="7560161" y="2472037"/>
            <a:ext cx="3432562" cy="553998"/>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dirty="0">
                <a:solidFill>
                  <a:srgbClr val="031F37"/>
                </a:solidFill>
                <a:ea typeface="微软雅黑" panose="020B0503020204020204" pitchFamily="34" charset="-122"/>
                <a:cs typeface="+mn-ea"/>
              </a:rPr>
              <a:t>点击输入本栏的具体文字简明扼要的说明分项内容点击输入本栏的具体文字简明扼要的说明分项内容</a:t>
            </a:r>
            <a:endParaRPr lang="en-US" altLang="zh-CN" sz="1200" dirty="0">
              <a:solidFill>
                <a:srgbClr val="031F37"/>
              </a:solidFill>
              <a:ea typeface="微软雅黑" panose="020B0503020204020204" pitchFamily="34" charset="-122"/>
              <a:cs typeface="+mn-ea"/>
            </a:endParaRPr>
          </a:p>
          <a:p>
            <a:endParaRPr lang="en-US" altLang="zh-CN" sz="1200" dirty="0">
              <a:solidFill>
                <a:srgbClr val="031F37"/>
              </a:solidFill>
              <a:ea typeface="微软雅黑" panose="020B0503020204020204" pitchFamily="34" charset="-122"/>
              <a:cs typeface="+mn-ea"/>
            </a:endParaRPr>
          </a:p>
        </p:txBody>
      </p:sp>
      <p:sp>
        <p:nvSpPr>
          <p:cNvPr id="20" name="TextBox 41"/>
          <p:cNvSpPr txBox="1"/>
          <p:nvPr/>
        </p:nvSpPr>
        <p:spPr>
          <a:xfrm>
            <a:off x="7560162" y="3390334"/>
            <a:ext cx="1384995" cy="276999"/>
          </a:xfrm>
          <a:prstGeom prst="rect">
            <a:avLst/>
          </a:prstGeom>
          <a:noFill/>
        </p:spPr>
        <p:txBody>
          <a:bodyPr wrap="none" lIns="0" tIns="0" rIns="0" bIns="0"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031240"/>
            <a:r>
              <a:rPr lang="zh-CN" altLang="en-US" b="1" dirty="0">
                <a:solidFill>
                  <a:srgbClr val="031F37"/>
                </a:solidFill>
                <a:ea typeface="微软雅黑" panose="020B0503020204020204" pitchFamily="34" charset="-122"/>
              </a:rPr>
              <a:t>输入您的内容</a:t>
            </a:r>
            <a:endParaRPr lang="zh-CN" altLang="en-US" b="1" dirty="0">
              <a:solidFill>
                <a:srgbClr val="031F37"/>
              </a:solidFill>
              <a:ea typeface="微软雅黑" panose="020B0503020204020204" pitchFamily="34" charset="-122"/>
            </a:endParaRPr>
          </a:p>
        </p:txBody>
      </p:sp>
      <p:sp>
        <p:nvSpPr>
          <p:cNvPr id="21" name="TextBox 42"/>
          <p:cNvSpPr txBox="1"/>
          <p:nvPr/>
        </p:nvSpPr>
        <p:spPr>
          <a:xfrm>
            <a:off x="7560161" y="3695466"/>
            <a:ext cx="3432562" cy="553998"/>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dirty="0">
                <a:solidFill>
                  <a:srgbClr val="031F37"/>
                </a:solidFill>
                <a:ea typeface="微软雅黑" panose="020B0503020204020204" pitchFamily="34" charset="-122"/>
                <a:cs typeface="+mn-ea"/>
              </a:rPr>
              <a:t>点击输入本栏的具体文字简明扼要的说明分项内容点击输入本栏的具体文字简明扼要的说明分项内容</a:t>
            </a:r>
            <a:endParaRPr lang="en-US" altLang="zh-CN" sz="1200" dirty="0">
              <a:solidFill>
                <a:srgbClr val="031F37"/>
              </a:solidFill>
              <a:ea typeface="微软雅黑" panose="020B0503020204020204" pitchFamily="34" charset="-122"/>
              <a:cs typeface="+mn-ea"/>
            </a:endParaRPr>
          </a:p>
          <a:p>
            <a:endParaRPr lang="en-US" altLang="zh-CN" sz="1200" dirty="0">
              <a:solidFill>
                <a:srgbClr val="031F37"/>
              </a:solidFill>
              <a:ea typeface="微软雅黑" panose="020B0503020204020204" pitchFamily="34" charset="-122"/>
              <a:cs typeface="+mn-ea"/>
            </a:endParaRPr>
          </a:p>
        </p:txBody>
      </p:sp>
      <p:sp>
        <p:nvSpPr>
          <p:cNvPr id="22" name="TextBox 44"/>
          <p:cNvSpPr txBox="1"/>
          <p:nvPr/>
        </p:nvSpPr>
        <p:spPr>
          <a:xfrm>
            <a:off x="7560162" y="4726099"/>
            <a:ext cx="1384995" cy="276999"/>
          </a:xfrm>
          <a:prstGeom prst="rect">
            <a:avLst/>
          </a:prstGeom>
          <a:noFill/>
        </p:spPr>
        <p:txBody>
          <a:bodyPr wrap="none" lIns="0" tIns="0" rIns="0" bIns="0"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031240"/>
            <a:r>
              <a:rPr lang="zh-CN" altLang="en-US" b="1" dirty="0">
                <a:solidFill>
                  <a:srgbClr val="031F37"/>
                </a:solidFill>
                <a:ea typeface="微软雅黑" panose="020B0503020204020204" pitchFamily="34" charset="-122"/>
              </a:rPr>
              <a:t>输入您的内容</a:t>
            </a:r>
            <a:endParaRPr lang="zh-CN" altLang="en-US" b="1" dirty="0">
              <a:solidFill>
                <a:srgbClr val="031F37"/>
              </a:solidFill>
              <a:ea typeface="微软雅黑" panose="020B0503020204020204" pitchFamily="34" charset="-122"/>
            </a:endParaRPr>
          </a:p>
        </p:txBody>
      </p:sp>
      <p:sp>
        <p:nvSpPr>
          <p:cNvPr id="24" name="TextBox 45"/>
          <p:cNvSpPr txBox="1"/>
          <p:nvPr/>
        </p:nvSpPr>
        <p:spPr>
          <a:xfrm>
            <a:off x="7560161" y="5096374"/>
            <a:ext cx="3432562" cy="553998"/>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dirty="0">
                <a:solidFill>
                  <a:srgbClr val="031F37"/>
                </a:solidFill>
                <a:ea typeface="微软雅黑" panose="020B0503020204020204" pitchFamily="34" charset="-122"/>
                <a:cs typeface="+mn-ea"/>
              </a:rPr>
              <a:t>点击输入本栏的具体文字简明扼要的说明分项内容点击输入本栏的具体文字简明扼要的说明分项内容</a:t>
            </a:r>
            <a:endParaRPr lang="en-US" altLang="zh-CN" sz="1200" dirty="0">
              <a:solidFill>
                <a:srgbClr val="031F37"/>
              </a:solidFill>
              <a:ea typeface="微软雅黑" panose="020B0503020204020204" pitchFamily="34" charset="-122"/>
              <a:cs typeface="+mn-ea"/>
            </a:endParaRPr>
          </a:p>
          <a:p>
            <a:endParaRPr lang="en-US" altLang="zh-CN" sz="1200" dirty="0">
              <a:solidFill>
                <a:srgbClr val="031F37"/>
              </a:solidFill>
              <a:ea typeface="微软雅黑" panose="020B0503020204020204" pitchFamily="34" charset="-122"/>
              <a:cs typeface="+mn-ea"/>
            </a:endParaRPr>
          </a:p>
        </p:txBody>
      </p:sp>
      <p:grpSp>
        <p:nvGrpSpPr>
          <p:cNvPr id="35" name="组合 34"/>
          <p:cNvGrpSpPr/>
          <p:nvPr/>
        </p:nvGrpSpPr>
        <p:grpSpPr>
          <a:xfrm>
            <a:off x="6398733" y="4724139"/>
            <a:ext cx="937566" cy="910727"/>
            <a:chOff x="6398733" y="4724139"/>
            <a:chExt cx="937566" cy="910727"/>
          </a:xfrm>
        </p:grpSpPr>
        <p:sp>
          <p:nvSpPr>
            <p:cNvPr id="25" name="Flowchart: Off-page Connector 36"/>
            <p:cNvSpPr/>
            <p:nvPr/>
          </p:nvSpPr>
          <p:spPr>
            <a:xfrm>
              <a:off x="6398733" y="4724139"/>
              <a:ext cx="937566" cy="910727"/>
            </a:xfrm>
            <a:prstGeom prst="flowChartOffpageConnector">
              <a:avLst/>
            </a:prstGeom>
            <a:solidFill>
              <a:srgbClr val="031F37"/>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031240" eaLnBrk="1" fontAlgn="auto" latinLnBrk="0" hangingPunct="1">
                <a:lnSpc>
                  <a:spcPct val="100000"/>
                </a:lnSpc>
                <a:spcBef>
                  <a:spcPts val="0"/>
                </a:spcBef>
                <a:spcAft>
                  <a:spcPts val="0"/>
                </a:spcAft>
                <a:buClrTx/>
                <a:buSzTx/>
                <a:buFontTx/>
                <a:buNone/>
                <a:defRPr/>
              </a:pPr>
              <a:endParaRPr kumimoji="0" lang="en-US" sz="3200" b="0" i="0" u="none" strike="noStrike" kern="0" cap="none" spc="0" normalizeH="0" baseline="0" noProof="0" dirty="0">
                <a:ln>
                  <a:noFill/>
                </a:ln>
                <a:solidFill>
                  <a:srgbClr val="031F37"/>
                </a:solidFill>
                <a:effectLst/>
                <a:uLnTx/>
                <a:uFillTx/>
                <a:ea typeface="微软雅黑" panose="020B0503020204020204" pitchFamily="34" charset="-122"/>
              </a:endParaRPr>
            </a:p>
          </p:txBody>
        </p:sp>
        <p:sp>
          <p:nvSpPr>
            <p:cNvPr id="26" name="Freeform 5"/>
            <p:cNvSpPr>
              <a:spLocks noEditPoints="1"/>
            </p:cNvSpPr>
            <p:nvPr/>
          </p:nvSpPr>
          <p:spPr bwMode="auto">
            <a:xfrm>
              <a:off x="6627637" y="4939623"/>
              <a:ext cx="479757" cy="479757"/>
            </a:xfrm>
            <a:custGeom>
              <a:avLst/>
              <a:gdLst/>
              <a:ahLst/>
              <a:cxnLst>
                <a:cxn ang="0">
                  <a:pos x="0" y="192"/>
                </a:cxn>
                <a:cxn ang="0">
                  <a:pos x="255" y="135"/>
                </a:cxn>
                <a:cxn ang="0">
                  <a:pos x="277" y="122"/>
                </a:cxn>
                <a:cxn ang="0">
                  <a:pos x="303" y="116"/>
                </a:cxn>
                <a:cxn ang="0">
                  <a:pos x="296" y="105"/>
                </a:cxn>
                <a:cxn ang="0">
                  <a:pos x="278" y="89"/>
                </a:cxn>
                <a:cxn ang="0">
                  <a:pos x="265" y="90"/>
                </a:cxn>
                <a:cxn ang="0">
                  <a:pos x="256" y="82"/>
                </a:cxn>
                <a:cxn ang="0">
                  <a:pos x="231" y="73"/>
                </a:cxn>
                <a:cxn ang="0">
                  <a:pos x="234" y="98"/>
                </a:cxn>
                <a:cxn ang="0">
                  <a:pos x="224" y="118"/>
                </a:cxn>
                <a:cxn ang="0">
                  <a:pos x="205" y="103"/>
                </a:cxn>
                <a:cxn ang="0">
                  <a:pos x="175" y="89"/>
                </a:cxn>
                <a:cxn ang="0">
                  <a:pos x="183" y="68"/>
                </a:cxn>
                <a:cxn ang="0">
                  <a:pos x="212" y="58"/>
                </a:cxn>
                <a:cxn ang="0">
                  <a:pos x="207" y="47"/>
                </a:cxn>
                <a:cxn ang="0">
                  <a:pos x="188" y="50"/>
                </a:cxn>
                <a:cxn ang="0">
                  <a:pos x="168" y="37"/>
                </a:cxn>
                <a:cxn ang="0">
                  <a:pos x="171" y="52"/>
                </a:cxn>
                <a:cxn ang="0">
                  <a:pos x="157" y="52"/>
                </a:cxn>
                <a:cxn ang="0">
                  <a:pos x="141" y="40"/>
                </a:cxn>
                <a:cxn ang="0">
                  <a:pos x="126" y="47"/>
                </a:cxn>
                <a:cxn ang="0">
                  <a:pos x="143" y="51"/>
                </a:cxn>
                <a:cxn ang="0">
                  <a:pos x="131" y="58"/>
                </a:cxn>
                <a:cxn ang="0">
                  <a:pos x="56" y="107"/>
                </a:cxn>
                <a:cxn ang="0">
                  <a:pos x="65" y="118"/>
                </a:cxn>
                <a:cxn ang="0">
                  <a:pos x="79" y="135"/>
                </a:cxn>
                <a:cxn ang="0">
                  <a:pos x="74" y="158"/>
                </a:cxn>
                <a:cxn ang="0">
                  <a:pos x="88" y="185"/>
                </a:cxn>
                <a:cxn ang="0">
                  <a:pos x="108" y="214"/>
                </a:cxn>
                <a:cxn ang="0">
                  <a:pos x="118" y="227"/>
                </a:cxn>
                <a:cxn ang="0">
                  <a:pos x="105" y="197"/>
                </a:cxn>
                <a:cxn ang="0">
                  <a:pos x="125" y="225"/>
                </a:cxn>
                <a:cxn ang="0">
                  <a:pos x="150" y="255"/>
                </a:cxn>
                <a:cxn ang="0">
                  <a:pos x="184" y="269"/>
                </a:cxn>
                <a:cxn ang="0">
                  <a:pos x="213" y="290"/>
                </a:cxn>
                <a:cxn ang="0">
                  <a:pos x="224" y="288"/>
                </a:cxn>
                <a:cxn ang="0">
                  <a:pos x="212" y="268"/>
                </a:cxn>
                <a:cxn ang="0">
                  <a:pos x="197" y="262"/>
                </a:cxn>
                <a:cxn ang="0">
                  <a:pos x="194" y="239"/>
                </a:cxn>
                <a:cxn ang="0">
                  <a:pos x="171" y="250"/>
                </a:cxn>
                <a:cxn ang="0">
                  <a:pos x="168" y="210"/>
                </a:cxn>
                <a:cxn ang="0">
                  <a:pos x="184" y="206"/>
                </a:cxn>
                <a:cxn ang="0">
                  <a:pos x="196" y="202"/>
                </a:cxn>
                <a:cxn ang="0">
                  <a:pos x="214" y="211"/>
                </a:cxn>
                <a:cxn ang="0">
                  <a:pos x="221" y="205"/>
                </a:cxn>
                <a:cxn ang="0">
                  <a:pos x="234" y="179"/>
                </a:cxn>
                <a:cxn ang="0">
                  <a:pos x="233" y="171"/>
                </a:cxn>
                <a:cxn ang="0">
                  <a:pos x="252" y="157"/>
                </a:cxn>
                <a:cxn ang="0">
                  <a:pos x="266" y="143"/>
                </a:cxn>
                <a:cxn ang="0">
                  <a:pos x="273" y="131"/>
                </a:cxn>
                <a:cxn ang="0">
                  <a:pos x="255" y="135"/>
                </a:cxn>
                <a:cxn ang="0">
                  <a:pos x="295" y="298"/>
                </a:cxn>
                <a:cxn ang="0">
                  <a:pos x="272" y="288"/>
                </a:cxn>
                <a:cxn ang="0">
                  <a:pos x="251" y="288"/>
                </a:cxn>
                <a:cxn ang="0">
                  <a:pos x="236" y="286"/>
                </a:cxn>
                <a:cxn ang="0">
                  <a:pos x="230" y="307"/>
                </a:cxn>
                <a:cxn ang="0">
                  <a:pos x="223" y="335"/>
                </a:cxn>
                <a:cxn ang="0">
                  <a:pos x="308" y="302"/>
                </a:cxn>
              </a:cxnLst>
              <a:rect l="0" t="0" r="r" b="b"/>
              <a:pathLst>
                <a:path w="384" h="384">
                  <a:moveTo>
                    <a:pt x="384" y="192"/>
                  </a:moveTo>
                  <a:cubicBezTo>
                    <a:pt x="384" y="298"/>
                    <a:pt x="298" y="384"/>
                    <a:pt x="192" y="384"/>
                  </a:cubicBezTo>
                  <a:cubicBezTo>
                    <a:pt x="86" y="384"/>
                    <a:pt x="0" y="298"/>
                    <a:pt x="0" y="192"/>
                  </a:cubicBezTo>
                  <a:cubicBezTo>
                    <a:pt x="0" y="86"/>
                    <a:pt x="86" y="0"/>
                    <a:pt x="192" y="0"/>
                  </a:cubicBezTo>
                  <a:cubicBezTo>
                    <a:pt x="298" y="0"/>
                    <a:pt x="384" y="86"/>
                    <a:pt x="384" y="192"/>
                  </a:cubicBezTo>
                  <a:close/>
                  <a:moveTo>
                    <a:pt x="255" y="135"/>
                  </a:moveTo>
                  <a:cubicBezTo>
                    <a:pt x="256" y="135"/>
                    <a:pt x="257" y="130"/>
                    <a:pt x="258" y="129"/>
                  </a:cubicBezTo>
                  <a:cubicBezTo>
                    <a:pt x="260" y="127"/>
                    <a:pt x="262" y="126"/>
                    <a:pt x="264" y="125"/>
                  </a:cubicBezTo>
                  <a:cubicBezTo>
                    <a:pt x="268" y="124"/>
                    <a:pt x="272" y="123"/>
                    <a:pt x="277" y="122"/>
                  </a:cubicBezTo>
                  <a:cubicBezTo>
                    <a:pt x="281" y="121"/>
                    <a:pt x="286" y="121"/>
                    <a:pt x="289" y="125"/>
                  </a:cubicBezTo>
                  <a:cubicBezTo>
                    <a:pt x="289" y="124"/>
                    <a:pt x="295" y="119"/>
                    <a:pt x="295" y="119"/>
                  </a:cubicBezTo>
                  <a:cubicBezTo>
                    <a:pt x="298" y="118"/>
                    <a:pt x="301" y="118"/>
                    <a:pt x="303" y="116"/>
                  </a:cubicBezTo>
                  <a:cubicBezTo>
                    <a:pt x="303" y="115"/>
                    <a:pt x="303" y="110"/>
                    <a:pt x="303" y="110"/>
                  </a:cubicBezTo>
                  <a:cubicBezTo>
                    <a:pt x="299" y="111"/>
                    <a:pt x="298" y="107"/>
                    <a:pt x="297" y="103"/>
                  </a:cubicBezTo>
                  <a:cubicBezTo>
                    <a:pt x="297" y="104"/>
                    <a:pt x="297" y="104"/>
                    <a:pt x="296" y="105"/>
                  </a:cubicBezTo>
                  <a:cubicBezTo>
                    <a:pt x="296" y="102"/>
                    <a:pt x="291" y="104"/>
                    <a:pt x="290" y="104"/>
                  </a:cubicBezTo>
                  <a:cubicBezTo>
                    <a:pt x="284" y="102"/>
                    <a:pt x="285" y="98"/>
                    <a:pt x="283" y="94"/>
                  </a:cubicBezTo>
                  <a:cubicBezTo>
                    <a:pt x="282" y="92"/>
                    <a:pt x="279" y="91"/>
                    <a:pt x="278" y="89"/>
                  </a:cubicBezTo>
                  <a:cubicBezTo>
                    <a:pt x="277" y="87"/>
                    <a:pt x="277" y="84"/>
                    <a:pt x="274" y="84"/>
                  </a:cubicBezTo>
                  <a:cubicBezTo>
                    <a:pt x="273" y="84"/>
                    <a:pt x="270" y="89"/>
                    <a:pt x="270" y="89"/>
                  </a:cubicBezTo>
                  <a:cubicBezTo>
                    <a:pt x="267" y="88"/>
                    <a:pt x="266" y="89"/>
                    <a:pt x="265" y="90"/>
                  </a:cubicBezTo>
                  <a:cubicBezTo>
                    <a:pt x="263" y="91"/>
                    <a:pt x="262" y="91"/>
                    <a:pt x="260" y="92"/>
                  </a:cubicBezTo>
                  <a:cubicBezTo>
                    <a:pt x="265" y="90"/>
                    <a:pt x="258" y="88"/>
                    <a:pt x="256" y="88"/>
                  </a:cubicBezTo>
                  <a:cubicBezTo>
                    <a:pt x="260" y="87"/>
                    <a:pt x="258" y="83"/>
                    <a:pt x="256" y="82"/>
                  </a:cubicBezTo>
                  <a:cubicBezTo>
                    <a:pt x="256" y="82"/>
                    <a:pt x="257" y="82"/>
                    <a:pt x="257" y="82"/>
                  </a:cubicBezTo>
                  <a:cubicBezTo>
                    <a:pt x="257" y="79"/>
                    <a:pt x="250" y="77"/>
                    <a:pt x="247" y="76"/>
                  </a:cubicBezTo>
                  <a:cubicBezTo>
                    <a:pt x="245" y="74"/>
                    <a:pt x="233" y="72"/>
                    <a:pt x="231" y="73"/>
                  </a:cubicBezTo>
                  <a:cubicBezTo>
                    <a:pt x="228" y="75"/>
                    <a:pt x="231" y="80"/>
                    <a:pt x="231" y="83"/>
                  </a:cubicBezTo>
                  <a:cubicBezTo>
                    <a:pt x="232" y="86"/>
                    <a:pt x="228" y="86"/>
                    <a:pt x="228" y="89"/>
                  </a:cubicBezTo>
                  <a:cubicBezTo>
                    <a:pt x="228" y="93"/>
                    <a:pt x="236" y="92"/>
                    <a:pt x="234" y="98"/>
                  </a:cubicBezTo>
                  <a:cubicBezTo>
                    <a:pt x="233" y="102"/>
                    <a:pt x="228" y="102"/>
                    <a:pt x="226" y="105"/>
                  </a:cubicBezTo>
                  <a:cubicBezTo>
                    <a:pt x="224" y="108"/>
                    <a:pt x="227" y="112"/>
                    <a:pt x="229" y="114"/>
                  </a:cubicBezTo>
                  <a:cubicBezTo>
                    <a:pt x="231" y="115"/>
                    <a:pt x="225" y="118"/>
                    <a:pt x="224" y="118"/>
                  </a:cubicBezTo>
                  <a:cubicBezTo>
                    <a:pt x="220" y="120"/>
                    <a:pt x="217" y="114"/>
                    <a:pt x="216" y="110"/>
                  </a:cubicBezTo>
                  <a:cubicBezTo>
                    <a:pt x="215" y="108"/>
                    <a:pt x="215" y="104"/>
                    <a:pt x="212" y="103"/>
                  </a:cubicBezTo>
                  <a:cubicBezTo>
                    <a:pt x="210" y="102"/>
                    <a:pt x="206" y="102"/>
                    <a:pt x="205" y="103"/>
                  </a:cubicBezTo>
                  <a:cubicBezTo>
                    <a:pt x="203" y="99"/>
                    <a:pt x="198" y="98"/>
                    <a:pt x="194" y="97"/>
                  </a:cubicBezTo>
                  <a:cubicBezTo>
                    <a:pt x="189" y="95"/>
                    <a:pt x="185" y="95"/>
                    <a:pt x="180" y="96"/>
                  </a:cubicBezTo>
                  <a:cubicBezTo>
                    <a:pt x="181" y="95"/>
                    <a:pt x="179" y="88"/>
                    <a:pt x="175" y="89"/>
                  </a:cubicBezTo>
                  <a:cubicBezTo>
                    <a:pt x="176" y="86"/>
                    <a:pt x="176" y="84"/>
                    <a:pt x="176" y="81"/>
                  </a:cubicBezTo>
                  <a:cubicBezTo>
                    <a:pt x="177" y="79"/>
                    <a:pt x="178" y="77"/>
                    <a:pt x="179" y="75"/>
                  </a:cubicBezTo>
                  <a:cubicBezTo>
                    <a:pt x="180" y="74"/>
                    <a:pt x="185" y="69"/>
                    <a:pt x="183" y="68"/>
                  </a:cubicBezTo>
                  <a:cubicBezTo>
                    <a:pt x="188" y="69"/>
                    <a:pt x="193" y="69"/>
                    <a:pt x="196" y="66"/>
                  </a:cubicBezTo>
                  <a:cubicBezTo>
                    <a:pt x="198" y="63"/>
                    <a:pt x="199" y="60"/>
                    <a:pt x="202" y="57"/>
                  </a:cubicBezTo>
                  <a:cubicBezTo>
                    <a:pt x="205" y="53"/>
                    <a:pt x="209" y="58"/>
                    <a:pt x="212" y="58"/>
                  </a:cubicBezTo>
                  <a:cubicBezTo>
                    <a:pt x="217" y="59"/>
                    <a:pt x="217" y="53"/>
                    <a:pt x="214" y="51"/>
                  </a:cubicBezTo>
                  <a:cubicBezTo>
                    <a:pt x="218" y="51"/>
                    <a:pt x="215" y="45"/>
                    <a:pt x="213" y="44"/>
                  </a:cubicBezTo>
                  <a:cubicBezTo>
                    <a:pt x="211" y="43"/>
                    <a:pt x="202" y="46"/>
                    <a:pt x="207" y="47"/>
                  </a:cubicBezTo>
                  <a:cubicBezTo>
                    <a:pt x="206" y="47"/>
                    <a:pt x="200" y="59"/>
                    <a:pt x="196" y="53"/>
                  </a:cubicBezTo>
                  <a:cubicBezTo>
                    <a:pt x="195" y="52"/>
                    <a:pt x="195" y="47"/>
                    <a:pt x="193" y="46"/>
                  </a:cubicBezTo>
                  <a:cubicBezTo>
                    <a:pt x="190" y="46"/>
                    <a:pt x="189" y="49"/>
                    <a:pt x="188" y="50"/>
                  </a:cubicBezTo>
                  <a:cubicBezTo>
                    <a:pt x="190" y="47"/>
                    <a:pt x="181" y="45"/>
                    <a:pt x="180" y="44"/>
                  </a:cubicBezTo>
                  <a:cubicBezTo>
                    <a:pt x="183" y="42"/>
                    <a:pt x="180" y="39"/>
                    <a:pt x="178" y="38"/>
                  </a:cubicBezTo>
                  <a:cubicBezTo>
                    <a:pt x="176" y="36"/>
                    <a:pt x="169" y="35"/>
                    <a:pt x="168" y="37"/>
                  </a:cubicBezTo>
                  <a:cubicBezTo>
                    <a:pt x="163" y="43"/>
                    <a:pt x="173" y="44"/>
                    <a:pt x="175" y="45"/>
                  </a:cubicBezTo>
                  <a:cubicBezTo>
                    <a:pt x="176" y="46"/>
                    <a:pt x="179" y="48"/>
                    <a:pt x="177" y="49"/>
                  </a:cubicBezTo>
                  <a:cubicBezTo>
                    <a:pt x="176" y="50"/>
                    <a:pt x="171" y="51"/>
                    <a:pt x="171" y="52"/>
                  </a:cubicBezTo>
                  <a:cubicBezTo>
                    <a:pt x="169" y="54"/>
                    <a:pt x="172" y="57"/>
                    <a:pt x="170" y="59"/>
                  </a:cubicBezTo>
                  <a:cubicBezTo>
                    <a:pt x="168" y="57"/>
                    <a:pt x="168" y="53"/>
                    <a:pt x="166" y="50"/>
                  </a:cubicBezTo>
                  <a:cubicBezTo>
                    <a:pt x="168" y="53"/>
                    <a:pt x="157" y="52"/>
                    <a:pt x="157" y="52"/>
                  </a:cubicBezTo>
                  <a:cubicBezTo>
                    <a:pt x="154" y="52"/>
                    <a:pt x="148" y="54"/>
                    <a:pt x="145" y="50"/>
                  </a:cubicBezTo>
                  <a:cubicBezTo>
                    <a:pt x="144" y="49"/>
                    <a:pt x="144" y="44"/>
                    <a:pt x="146" y="45"/>
                  </a:cubicBezTo>
                  <a:cubicBezTo>
                    <a:pt x="144" y="43"/>
                    <a:pt x="142" y="41"/>
                    <a:pt x="141" y="40"/>
                  </a:cubicBezTo>
                  <a:cubicBezTo>
                    <a:pt x="132" y="43"/>
                    <a:pt x="125" y="47"/>
                    <a:pt x="117" y="51"/>
                  </a:cubicBezTo>
                  <a:cubicBezTo>
                    <a:pt x="118" y="51"/>
                    <a:pt x="119" y="51"/>
                    <a:pt x="120" y="50"/>
                  </a:cubicBezTo>
                  <a:cubicBezTo>
                    <a:pt x="122" y="50"/>
                    <a:pt x="124" y="48"/>
                    <a:pt x="126" y="47"/>
                  </a:cubicBezTo>
                  <a:cubicBezTo>
                    <a:pt x="128" y="46"/>
                    <a:pt x="134" y="43"/>
                    <a:pt x="136" y="46"/>
                  </a:cubicBezTo>
                  <a:cubicBezTo>
                    <a:pt x="137" y="45"/>
                    <a:pt x="137" y="45"/>
                    <a:pt x="138" y="44"/>
                  </a:cubicBezTo>
                  <a:cubicBezTo>
                    <a:pt x="139" y="46"/>
                    <a:pt x="141" y="48"/>
                    <a:pt x="143" y="51"/>
                  </a:cubicBezTo>
                  <a:cubicBezTo>
                    <a:pt x="141" y="50"/>
                    <a:pt x="137" y="50"/>
                    <a:pt x="135" y="50"/>
                  </a:cubicBezTo>
                  <a:cubicBezTo>
                    <a:pt x="133" y="51"/>
                    <a:pt x="130" y="51"/>
                    <a:pt x="130" y="53"/>
                  </a:cubicBezTo>
                  <a:cubicBezTo>
                    <a:pt x="130" y="55"/>
                    <a:pt x="131" y="57"/>
                    <a:pt x="131" y="58"/>
                  </a:cubicBezTo>
                  <a:cubicBezTo>
                    <a:pt x="128" y="56"/>
                    <a:pt x="125" y="52"/>
                    <a:pt x="121" y="51"/>
                  </a:cubicBezTo>
                  <a:cubicBezTo>
                    <a:pt x="119" y="51"/>
                    <a:pt x="117" y="51"/>
                    <a:pt x="115" y="52"/>
                  </a:cubicBezTo>
                  <a:cubicBezTo>
                    <a:pt x="91" y="65"/>
                    <a:pt x="71" y="84"/>
                    <a:pt x="56" y="107"/>
                  </a:cubicBezTo>
                  <a:cubicBezTo>
                    <a:pt x="57" y="108"/>
                    <a:pt x="58" y="109"/>
                    <a:pt x="59" y="109"/>
                  </a:cubicBezTo>
                  <a:cubicBezTo>
                    <a:pt x="62" y="110"/>
                    <a:pt x="59" y="117"/>
                    <a:pt x="64" y="113"/>
                  </a:cubicBezTo>
                  <a:cubicBezTo>
                    <a:pt x="66" y="115"/>
                    <a:pt x="66" y="116"/>
                    <a:pt x="65" y="118"/>
                  </a:cubicBezTo>
                  <a:cubicBezTo>
                    <a:pt x="65" y="118"/>
                    <a:pt x="75" y="124"/>
                    <a:pt x="76" y="125"/>
                  </a:cubicBezTo>
                  <a:cubicBezTo>
                    <a:pt x="78" y="126"/>
                    <a:pt x="80" y="128"/>
                    <a:pt x="81" y="130"/>
                  </a:cubicBezTo>
                  <a:cubicBezTo>
                    <a:pt x="82" y="132"/>
                    <a:pt x="80" y="134"/>
                    <a:pt x="79" y="135"/>
                  </a:cubicBezTo>
                  <a:cubicBezTo>
                    <a:pt x="78" y="134"/>
                    <a:pt x="75" y="130"/>
                    <a:pt x="74" y="131"/>
                  </a:cubicBezTo>
                  <a:cubicBezTo>
                    <a:pt x="73" y="133"/>
                    <a:pt x="74" y="139"/>
                    <a:pt x="77" y="139"/>
                  </a:cubicBezTo>
                  <a:cubicBezTo>
                    <a:pt x="73" y="139"/>
                    <a:pt x="75" y="155"/>
                    <a:pt x="74" y="158"/>
                  </a:cubicBezTo>
                  <a:cubicBezTo>
                    <a:pt x="74" y="158"/>
                    <a:pt x="74" y="158"/>
                    <a:pt x="74" y="158"/>
                  </a:cubicBezTo>
                  <a:cubicBezTo>
                    <a:pt x="73" y="161"/>
                    <a:pt x="76" y="173"/>
                    <a:pt x="81" y="172"/>
                  </a:cubicBezTo>
                  <a:cubicBezTo>
                    <a:pt x="78" y="172"/>
                    <a:pt x="87" y="184"/>
                    <a:pt x="88" y="185"/>
                  </a:cubicBezTo>
                  <a:cubicBezTo>
                    <a:pt x="91" y="187"/>
                    <a:pt x="95" y="188"/>
                    <a:pt x="97" y="192"/>
                  </a:cubicBezTo>
                  <a:cubicBezTo>
                    <a:pt x="100" y="195"/>
                    <a:pt x="100" y="201"/>
                    <a:pt x="103" y="203"/>
                  </a:cubicBezTo>
                  <a:cubicBezTo>
                    <a:pt x="102" y="206"/>
                    <a:pt x="108" y="210"/>
                    <a:pt x="108" y="214"/>
                  </a:cubicBezTo>
                  <a:cubicBezTo>
                    <a:pt x="108" y="214"/>
                    <a:pt x="107" y="214"/>
                    <a:pt x="107" y="215"/>
                  </a:cubicBezTo>
                  <a:cubicBezTo>
                    <a:pt x="108" y="218"/>
                    <a:pt x="113" y="218"/>
                    <a:pt x="115" y="221"/>
                  </a:cubicBezTo>
                  <a:cubicBezTo>
                    <a:pt x="116" y="223"/>
                    <a:pt x="115" y="228"/>
                    <a:pt x="118" y="227"/>
                  </a:cubicBezTo>
                  <a:cubicBezTo>
                    <a:pt x="118" y="222"/>
                    <a:pt x="115" y="216"/>
                    <a:pt x="112" y="212"/>
                  </a:cubicBezTo>
                  <a:cubicBezTo>
                    <a:pt x="110" y="209"/>
                    <a:pt x="109" y="207"/>
                    <a:pt x="108" y="204"/>
                  </a:cubicBezTo>
                  <a:cubicBezTo>
                    <a:pt x="106" y="202"/>
                    <a:pt x="106" y="199"/>
                    <a:pt x="105" y="197"/>
                  </a:cubicBezTo>
                  <a:cubicBezTo>
                    <a:pt x="106" y="197"/>
                    <a:pt x="112" y="199"/>
                    <a:pt x="111" y="200"/>
                  </a:cubicBezTo>
                  <a:cubicBezTo>
                    <a:pt x="109" y="205"/>
                    <a:pt x="119" y="214"/>
                    <a:pt x="122" y="217"/>
                  </a:cubicBezTo>
                  <a:cubicBezTo>
                    <a:pt x="123" y="218"/>
                    <a:pt x="128" y="225"/>
                    <a:pt x="125" y="225"/>
                  </a:cubicBezTo>
                  <a:cubicBezTo>
                    <a:pt x="129" y="225"/>
                    <a:pt x="133" y="230"/>
                    <a:pt x="135" y="233"/>
                  </a:cubicBezTo>
                  <a:cubicBezTo>
                    <a:pt x="137" y="236"/>
                    <a:pt x="136" y="241"/>
                    <a:pt x="138" y="245"/>
                  </a:cubicBezTo>
                  <a:cubicBezTo>
                    <a:pt x="139" y="250"/>
                    <a:pt x="146" y="252"/>
                    <a:pt x="150" y="255"/>
                  </a:cubicBezTo>
                  <a:cubicBezTo>
                    <a:pt x="154" y="256"/>
                    <a:pt x="157" y="259"/>
                    <a:pt x="160" y="260"/>
                  </a:cubicBezTo>
                  <a:cubicBezTo>
                    <a:pt x="166" y="262"/>
                    <a:pt x="167" y="260"/>
                    <a:pt x="171" y="260"/>
                  </a:cubicBezTo>
                  <a:cubicBezTo>
                    <a:pt x="178" y="259"/>
                    <a:pt x="179" y="266"/>
                    <a:pt x="184" y="269"/>
                  </a:cubicBezTo>
                  <a:cubicBezTo>
                    <a:pt x="187" y="270"/>
                    <a:pt x="194" y="273"/>
                    <a:pt x="198" y="271"/>
                  </a:cubicBezTo>
                  <a:cubicBezTo>
                    <a:pt x="196" y="272"/>
                    <a:pt x="203" y="282"/>
                    <a:pt x="204" y="283"/>
                  </a:cubicBezTo>
                  <a:cubicBezTo>
                    <a:pt x="206" y="286"/>
                    <a:pt x="210" y="287"/>
                    <a:pt x="213" y="290"/>
                  </a:cubicBezTo>
                  <a:cubicBezTo>
                    <a:pt x="213" y="290"/>
                    <a:pt x="214" y="289"/>
                    <a:pt x="214" y="288"/>
                  </a:cubicBezTo>
                  <a:cubicBezTo>
                    <a:pt x="213" y="291"/>
                    <a:pt x="218" y="296"/>
                    <a:pt x="221" y="296"/>
                  </a:cubicBezTo>
                  <a:cubicBezTo>
                    <a:pt x="223" y="295"/>
                    <a:pt x="224" y="290"/>
                    <a:pt x="224" y="288"/>
                  </a:cubicBezTo>
                  <a:cubicBezTo>
                    <a:pt x="219" y="290"/>
                    <a:pt x="215" y="288"/>
                    <a:pt x="212" y="283"/>
                  </a:cubicBezTo>
                  <a:cubicBezTo>
                    <a:pt x="211" y="282"/>
                    <a:pt x="207" y="275"/>
                    <a:pt x="211" y="275"/>
                  </a:cubicBezTo>
                  <a:cubicBezTo>
                    <a:pt x="216" y="275"/>
                    <a:pt x="212" y="271"/>
                    <a:pt x="212" y="268"/>
                  </a:cubicBezTo>
                  <a:cubicBezTo>
                    <a:pt x="211" y="264"/>
                    <a:pt x="208" y="262"/>
                    <a:pt x="206" y="259"/>
                  </a:cubicBezTo>
                  <a:cubicBezTo>
                    <a:pt x="205" y="262"/>
                    <a:pt x="200" y="261"/>
                    <a:pt x="198" y="259"/>
                  </a:cubicBezTo>
                  <a:cubicBezTo>
                    <a:pt x="198" y="259"/>
                    <a:pt x="197" y="261"/>
                    <a:pt x="197" y="262"/>
                  </a:cubicBezTo>
                  <a:cubicBezTo>
                    <a:pt x="196" y="262"/>
                    <a:pt x="195" y="262"/>
                    <a:pt x="194" y="261"/>
                  </a:cubicBezTo>
                  <a:cubicBezTo>
                    <a:pt x="194" y="258"/>
                    <a:pt x="194" y="255"/>
                    <a:pt x="195" y="251"/>
                  </a:cubicBezTo>
                  <a:cubicBezTo>
                    <a:pt x="196" y="247"/>
                    <a:pt x="205" y="238"/>
                    <a:pt x="194" y="239"/>
                  </a:cubicBezTo>
                  <a:cubicBezTo>
                    <a:pt x="190" y="239"/>
                    <a:pt x="188" y="240"/>
                    <a:pt x="187" y="244"/>
                  </a:cubicBezTo>
                  <a:cubicBezTo>
                    <a:pt x="186" y="247"/>
                    <a:pt x="186" y="249"/>
                    <a:pt x="183" y="251"/>
                  </a:cubicBezTo>
                  <a:cubicBezTo>
                    <a:pt x="181" y="252"/>
                    <a:pt x="173" y="251"/>
                    <a:pt x="171" y="250"/>
                  </a:cubicBezTo>
                  <a:cubicBezTo>
                    <a:pt x="166" y="247"/>
                    <a:pt x="163" y="239"/>
                    <a:pt x="163" y="234"/>
                  </a:cubicBezTo>
                  <a:cubicBezTo>
                    <a:pt x="163" y="227"/>
                    <a:pt x="166" y="221"/>
                    <a:pt x="163" y="215"/>
                  </a:cubicBezTo>
                  <a:cubicBezTo>
                    <a:pt x="164" y="213"/>
                    <a:pt x="166" y="211"/>
                    <a:pt x="168" y="210"/>
                  </a:cubicBezTo>
                  <a:cubicBezTo>
                    <a:pt x="169" y="209"/>
                    <a:pt x="171" y="210"/>
                    <a:pt x="172" y="207"/>
                  </a:cubicBezTo>
                  <a:cubicBezTo>
                    <a:pt x="171" y="207"/>
                    <a:pt x="170" y="206"/>
                    <a:pt x="170" y="206"/>
                  </a:cubicBezTo>
                  <a:cubicBezTo>
                    <a:pt x="173" y="208"/>
                    <a:pt x="180" y="203"/>
                    <a:pt x="184" y="206"/>
                  </a:cubicBezTo>
                  <a:cubicBezTo>
                    <a:pt x="186" y="207"/>
                    <a:pt x="188" y="208"/>
                    <a:pt x="189" y="205"/>
                  </a:cubicBezTo>
                  <a:cubicBezTo>
                    <a:pt x="189" y="205"/>
                    <a:pt x="187" y="202"/>
                    <a:pt x="188" y="200"/>
                  </a:cubicBezTo>
                  <a:cubicBezTo>
                    <a:pt x="189" y="204"/>
                    <a:pt x="192" y="205"/>
                    <a:pt x="196" y="202"/>
                  </a:cubicBezTo>
                  <a:cubicBezTo>
                    <a:pt x="197" y="203"/>
                    <a:pt x="201" y="203"/>
                    <a:pt x="204" y="204"/>
                  </a:cubicBezTo>
                  <a:cubicBezTo>
                    <a:pt x="207" y="206"/>
                    <a:pt x="207" y="209"/>
                    <a:pt x="211" y="205"/>
                  </a:cubicBezTo>
                  <a:cubicBezTo>
                    <a:pt x="213" y="208"/>
                    <a:pt x="213" y="208"/>
                    <a:pt x="214" y="211"/>
                  </a:cubicBezTo>
                  <a:cubicBezTo>
                    <a:pt x="214" y="214"/>
                    <a:pt x="216" y="221"/>
                    <a:pt x="218" y="222"/>
                  </a:cubicBezTo>
                  <a:cubicBezTo>
                    <a:pt x="224" y="225"/>
                    <a:pt x="222" y="217"/>
                    <a:pt x="222" y="214"/>
                  </a:cubicBezTo>
                  <a:cubicBezTo>
                    <a:pt x="222" y="213"/>
                    <a:pt x="222" y="205"/>
                    <a:pt x="221" y="205"/>
                  </a:cubicBezTo>
                  <a:cubicBezTo>
                    <a:pt x="213" y="203"/>
                    <a:pt x="216" y="197"/>
                    <a:pt x="221" y="193"/>
                  </a:cubicBezTo>
                  <a:cubicBezTo>
                    <a:pt x="222" y="192"/>
                    <a:pt x="227" y="190"/>
                    <a:pt x="230" y="188"/>
                  </a:cubicBezTo>
                  <a:cubicBezTo>
                    <a:pt x="232" y="186"/>
                    <a:pt x="235" y="183"/>
                    <a:pt x="234" y="179"/>
                  </a:cubicBezTo>
                  <a:cubicBezTo>
                    <a:pt x="235" y="179"/>
                    <a:pt x="236" y="178"/>
                    <a:pt x="236" y="177"/>
                  </a:cubicBezTo>
                  <a:cubicBezTo>
                    <a:pt x="236" y="177"/>
                    <a:pt x="233" y="174"/>
                    <a:pt x="232" y="175"/>
                  </a:cubicBezTo>
                  <a:cubicBezTo>
                    <a:pt x="234" y="174"/>
                    <a:pt x="234" y="172"/>
                    <a:pt x="233" y="171"/>
                  </a:cubicBezTo>
                  <a:cubicBezTo>
                    <a:pt x="235" y="169"/>
                    <a:pt x="234" y="166"/>
                    <a:pt x="236" y="165"/>
                  </a:cubicBezTo>
                  <a:cubicBezTo>
                    <a:pt x="239" y="169"/>
                    <a:pt x="245" y="165"/>
                    <a:pt x="242" y="162"/>
                  </a:cubicBezTo>
                  <a:cubicBezTo>
                    <a:pt x="244" y="158"/>
                    <a:pt x="250" y="160"/>
                    <a:pt x="252" y="157"/>
                  </a:cubicBezTo>
                  <a:cubicBezTo>
                    <a:pt x="255" y="158"/>
                    <a:pt x="253" y="153"/>
                    <a:pt x="255" y="150"/>
                  </a:cubicBezTo>
                  <a:cubicBezTo>
                    <a:pt x="256" y="148"/>
                    <a:pt x="259" y="148"/>
                    <a:pt x="262" y="147"/>
                  </a:cubicBezTo>
                  <a:cubicBezTo>
                    <a:pt x="262" y="147"/>
                    <a:pt x="268" y="143"/>
                    <a:pt x="266" y="143"/>
                  </a:cubicBezTo>
                  <a:cubicBezTo>
                    <a:pt x="270" y="144"/>
                    <a:pt x="279" y="139"/>
                    <a:pt x="272" y="135"/>
                  </a:cubicBezTo>
                  <a:cubicBezTo>
                    <a:pt x="273" y="133"/>
                    <a:pt x="270" y="132"/>
                    <a:pt x="268" y="132"/>
                  </a:cubicBezTo>
                  <a:cubicBezTo>
                    <a:pt x="269" y="131"/>
                    <a:pt x="272" y="132"/>
                    <a:pt x="273" y="131"/>
                  </a:cubicBezTo>
                  <a:cubicBezTo>
                    <a:pt x="276" y="129"/>
                    <a:pt x="274" y="128"/>
                    <a:pt x="271" y="127"/>
                  </a:cubicBezTo>
                  <a:cubicBezTo>
                    <a:pt x="268" y="126"/>
                    <a:pt x="263" y="128"/>
                    <a:pt x="261" y="130"/>
                  </a:cubicBezTo>
                  <a:cubicBezTo>
                    <a:pt x="259" y="132"/>
                    <a:pt x="257" y="134"/>
                    <a:pt x="255" y="135"/>
                  </a:cubicBezTo>
                  <a:close/>
                  <a:moveTo>
                    <a:pt x="308" y="302"/>
                  </a:moveTo>
                  <a:cubicBezTo>
                    <a:pt x="306" y="301"/>
                    <a:pt x="303" y="301"/>
                    <a:pt x="301" y="300"/>
                  </a:cubicBezTo>
                  <a:cubicBezTo>
                    <a:pt x="299" y="300"/>
                    <a:pt x="298" y="299"/>
                    <a:pt x="295" y="298"/>
                  </a:cubicBezTo>
                  <a:cubicBezTo>
                    <a:pt x="296" y="293"/>
                    <a:pt x="290" y="292"/>
                    <a:pt x="287" y="289"/>
                  </a:cubicBezTo>
                  <a:cubicBezTo>
                    <a:pt x="284" y="287"/>
                    <a:pt x="282" y="284"/>
                    <a:pt x="277" y="285"/>
                  </a:cubicBezTo>
                  <a:cubicBezTo>
                    <a:pt x="276" y="285"/>
                    <a:pt x="271" y="287"/>
                    <a:pt x="272" y="288"/>
                  </a:cubicBezTo>
                  <a:cubicBezTo>
                    <a:pt x="269" y="285"/>
                    <a:pt x="268" y="284"/>
                    <a:pt x="263" y="282"/>
                  </a:cubicBezTo>
                  <a:cubicBezTo>
                    <a:pt x="259" y="281"/>
                    <a:pt x="257" y="276"/>
                    <a:pt x="253" y="281"/>
                  </a:cubicBezTo>
                  <a:cubicBezTo>
                    <a:pt x="251" y="283"/>
                    <a:pt x="252" y="286"/>
                    <a:pt x="251" y="288"/>
                  </a:cubicBezTo>
                  <a:cubicBezTo>
                    <a:pt x="247" y="285"/>
                    <a:pt x="254" y="282"/>
                    <a:pt x="251" y="279"/>
                  </a:cubicBezTo>
                  <a:cubicBezTo>
                    <a:pt x="248" y="275"/>
                    <a:pt x="243" y="281"/>
                    <a:pt x="240" y="282"/>
                  </a:cubicBezTo>
                  <a:cubicBezTo>
                    <a:pt x="239" y="284"/>
                    <a:pt x="237" y="284"/>
                    <a:pt x="236" y="286"/>
                  </a:cubicBezTo>
                  <a:cubicBezTo>
                    <a:pt x="235" y="287"/>
                    <a:pt x="234" y="290"/>
                    <a:pt x="233" y="291"/>
                  </a:cubicBezTo>
                  <a:cubicBezTo>
                    <a:pt x="233" y="289"/>
                    <a:pt x="228" y="290"/>
                    <a:pt x="228" y="288"/>
                  </a:cubicBezTo>
                  <a:cubicBezTo>
                    <a:pt x="229" y="294"/>
                    <a:pt x="229" y="301"/>
                    <a:pt x="230" y="307"/>
                  </a:cubicBezTo>
                  <a:cubicBezTo>
                    <a:pt x="231" y="310"/>
                    <a:pt x="230" y="316"/>
                    <a:pt x="227" y="319"/>
                  </a:cubicBezTo>
                  <a:cubicBezTo>
                    <a:pt x="224" y="321"/>
                    <a:pt x="221" y="324"/>
                    <a:pt x="220" y="329"/>
                  </a:cubicBezTo>
                  <a:cubicBezTo>
                    <a:pt x="220" y="332"/>
                    <a:pt x="220" y="334"/>
                    <a:pt x="223" y="335"/>
                  </a:cubicBezTo>
                  <a:cubicBezTo>
                    <a:pt x="223" y="339"/>
                    <a:pt x="219" y="342"/>
                    <a:pt x="219" y="346"/>
                  </a:cubicBezTo>
                  <a:cubicBezTo>
                    <a:pt x="219" y="346"/>
                    <a:pt x="220" y="348"/>
                    <a:pt x="220" y="350"/>
                  </a:cubicBezTo>
                  <a:cubicBezTo>
                    <a:pt x="254" y="344"/>
                    <a:pt x="285" y="327"/>
                    <a:pt x="308" y="302"/>
                  </a:cubicBezTo>
                  <a:close/>
                </a:path>
              </a:pathLst>
            </a:custGeom>
            <a:solidFill>
              <a:schemeClr val="bg1"/>
            </a:solidFill>
            <a:ln w="9525">
              <a:noFill/>
              <a:round/>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1031240" eaLnBrk="1" fontAlgn="auto" latinLnBrk="0" hangingPunct="1">
                <a:lnSpc>
                  <a:spcPct val="100000"/>
                </a:lnSpc>
                <a:spcBef>
                  <a:spcPts val="0"/>
                </a:spcBef>
                <a:spcAft>
                  <a:spcPts val="0"/>
                </a:spcAft>
                <a:buClrTx/>
                <a:buSzTx/>
                <a:buFontTx/>
                <a:buNone/>
                <a:defRPr/>
              </a:pPr>
              <a:endParaRPr kumimoji="0" lang="en-US" sz="2000" b="0" i="0" u="none" strike="noStrike" kern="0" cap="none" spc="0" normalizeH="0" baseline="0" noProof="0" dirty="0">
                <a:ln>
                  <a:noFill/>
                </a:ln>
                <a:solidFill>
                  <a:srgbClr val="031F37"/>
                </a:solidFill>
                <a:effectLst/>
                <a:uLnTx/>
                <a:uFillTx/>
                <a:ea typeface="微软雅黑" panose="020B0503020204020204" pitchFamily="34" charset="-122"/>
              </a:endParaRPr>
            </a:p>
          </p:txBody>
        </p:sp>
      </p:grpSp>
      <p:grpSp>
        <p:nvGrpSpPr>
          <p:cNvPr id="34" name="组合 33"/>
          <p:cNvGrpSpPr/>
          <p:nvPr/>
        </p:nvGrpSpPr>
        <p:grpSpPr>
          <a:xfrm>
            <a:off x="6398733" y="3418274"/>
            <a:ext cx="937566" cy="910727"/>
            <a:chOff x="6398733" y="3418274"/>
            <a:chExt cx="937566" cy="910727"/>
          </a:xfrm>
        </p:grpSpPr>
        <p:sp>
          <p:nvSpPr>
            <p:cNvPr id="27" name="Flowchart: Off-page Connector 35"/>
            <p:cNvSpPr/>
            <p:nvPr/>
          </p:nvSpPr>
          <p:spPr>
            <a:xfrm>
              <a:off x="6398733" y="3418274"/>
              <a:ext cx="937566" cy="910727"/>
            </a:xfrm>
            <a:prstGeom prst="flowChartOffpageConnector">
              <a:avLst/>
            </a:prstGeom>
            <a:solidFill>
              <a:srgbClr val="FFC000"/>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031240" eaLnBrk="1" fontAlgn="auto" latinLnBrk="0" hangingPunct="1">
                <a:lnSpc>
                  <a:spcPct val="100000"/>
                </a:lnSpc>
                <a:spcBef>
                  <a:spcPts val="0"/>
                </a:spcBef>
                <a:spcAft>
                  <a:spcPts val="0"/>
                </a:spcAft>
                <a:buClrTx/>
                <a:buSzTx/>
                <a:buFontTx/>
                <a:buNone/>
                <a:defRPr/>
              </a:pPr>
              <a:endParaRPr kumimoji="0" lang="en-US" sz="2800" b="0" i="0" u="none" strike="noStrike" kern="0" cap="none" spc="0" normalizeH="0" baseline="0" noProof="0" dirty="0">
                <a:ln>
                  <a:noFill/>
                </a:ln>
                <a:solidFill>
                  <a:srgbClr val="031F37"/>
                </a:solidFill>
                <a:effectLst/>
                <a:uLnTx/>
                <a:uFillTx/>
                <a:ea typeface="微软雅黑" panose="020B0503020204020204" pitchFamily="34" charset="-122"/>
              </a:endParaRPr>
            </a:p>
          </p:txBody>
        </p:sp>
        <p:sp>
          <p:nvSpPr>
            <p:cNvPr id="28" name="Freeform 245"/>
            <p:cNvSpPr/>
            <p:nvPr/>
          </p:nvSpPr>
          <p:spPr bwMode="auto">
            <a:xfrm>
              <a:off x="6652740" y="3658861"/>
              <a:ext cx="429552" cy="429552"/>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rgbClr val="031F37"/>
            </a:solidFill>
            <a:ln w="9525">
              <a:noFill/>
              <a:round/>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1031240" eaLnBrk="1" fontAlgn="auto" latinLnBrk="0" hangingPunct="1">
                <a:lnSpc>
                  <a:spcPct val="100000"/>
                </a:lnSpc>
                <a:spcBef>
                  <a:spcPts val="0"/>
                </a:spcBef>
                <a:spcAft>
                  <a:spcPts val="0"/>
                </a:spcAft>
                <a:buClrTx/>
                <a:buSzTx/>
                <a:buFontTx/>
                <a:buNone/>
                <a:defRPr/>
              </a:pPr>
              <a:endParaRPr kumimoji="0" lang="en-US" sz="2000" b="0" i="0" u="none" strike="noStrike" kern="0" cap="none" spc="0" normalizeH="0" baseline="0" noProof="0" dirty="0">
                <a:ln>
                  <a:noFill/>
                </a:ln>
                <a:solidFill>
                  <a:srgbClr val="031F37"/>
                </a:solidFill>
                <a:effectLst/>
                <a:uLnTx/>
                <a:uFillTx/>
                <a:ea typeface="微软雅黑" panose="020B0503020204020204" pitchFamily="34" charset="-122"/>
              </a:endParaRPr>
            </a:p>
          </p:txBody>
        </p:sp>
      </p:grpSp>
      <p:grpSp>
        <p:nvGrpSpPr>
          <p:cNvPr id="12" name="组合 11"/>
          <p:cNvGrpSpPr/>
          <p:nvPr/>
        </p:nvGrpSpPr>
        <p:grpSpPr>
          <a:xfrm>
            <a:off x="6398733" y="2114265"/>
            <a:ext cx="937566" cy="910724"/>
            <a:chOff x="6398733" y="2114265"/>
            <a:chExt cx="937566" cy="910724"/>
          </a:xfrm>
        </p:grpSpPr>
        <p:sp>
          <p:nvSpPr>
            <p:cNvPr id="29" name="Flowchart: Off-page Connector 34"/>
            <p:cNvSpPr/>
            <p:nvPr/>
          </p:nvSpPr>
          <p:spPr>
            <a:xfrm>
              <a:off x="6398733" y="2114265"/>
              <a:ext cx="937566" cy="910724"/>
            </a:xfrm>
            <a:prstGeom prst="flowChartOffpageConnector">
              <a:avLst/>
            </a:prstGeom>
            <a:solidFill>
              <a:srgbClr val="031F37"/>
            </a:solidFill>
            <a:ln w="25400" cap="flat" cmpd="sng" algn="ctr">
              <a:noFill/>
              <a:prstDash val="solid"/>
            </a:ln>
            <a:effectLst/>
          </p:spPr>
          <p:txBody>
            <a:bodyPr lIns="0" tIns="0" rIns="0" bIns="0"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031240" eaLnBrk="1" fontAlgn="auto" latinLnBrk="0" hangingPunct="1">
                <a:lnSpc>
                  <a:spcPct val="100000"/>
                </a:lnSpc>
                <a:spcBef>
                  <a:spcPts val="0"/>
                </a:spcBef>
                <a:spcAft>
                  <a:spcPts val="0"/>
                </a:spcAft>
                <a:buClrTx/>
                <a:buSzTx/>
                <a:buFontTx/>
                <a:buNone/>
                <a:defRPr/>
              </a:pPr>
              <a:endParaRPr kumimoji="0" lang="en-US" sz="2800" b="1" i="0" u="none" strike="noStrike" kern="0" cap="none" spc="0" normalizeH="0" baseline="0" noProof="0" dirty="0">
                <a:ln>
                  <a:noFill/>
                </a:ln>
                <a:solidFill>
                  <a:srgbClr val="031F37"/>
                </a:solidFill>
                <a:effectLst/>
                <a:uLnTx/>
                <a:uFillTx/>
                <a:ea typeface="微软雅黑" panose="020B0503020204020204" pitchFamily="34" charset="-122"/>
              </a:endParaRPr>
            </a:p>
          </p:txBody>
        </p:sp>
        <p:sp>
          <p:nvSpPr>
            <p:cNvPr id="30" name="Freeform 48"/>
            <p:cNvSpPr>
              <a:spLocks noEditPoints="1"/>
            </p:cNvSpPr>
            <p:nvPr/>
          </p:nvSpPr>
          <p:spPr bwMode="auto">
            <a:xfrm>
              <a:off x="6675390" y="2288942"/>
              <a:ext cx="384251" cy="561368"/>
            </a:xfrm>
            <a:custGeom>
              <a:avLst/>
              <a:gdLst/>
              <a:ahLst/>
              <a:cxnLst>
                <a:cxn ang="0">
                  <a:pos x="35" y="0"/>
                </a:cxn>
                <a:cxn ang="0">
                  <a:pos x="0" y="35"/>
                </a:cxn>
                <a:cxn ang="0">
                  <a:pos x="16" y="74"/>
                </a:cxn>
                <a:cxn ang="0">
                  <a:pos x="35" y="102"/>
                </a:cxn>
                <a:cxn ang="0">
                  <a:pos x="54" y="74"/>
                </a:cxn>
                <a:cxn ang="0">
                  <a:pos x="70" y="35"/>
                </a:cxn>
                <a:cxn ang="0">
                  <a:pos x="35" y="0"/>
                </a:cxn>
                <a:cxn ang="0">
                  <a:pos x="43" y="87"/>
                </a:cxn>
                <a:cxn ang="0">
                  <a:pos x="27" y="89"/>
                </a:cxn>
                <a:cxn ang="0">
                  <a:pos x="26" y="83"/>
                </a:cxn>
                <a:cxn ang="0">
                  <a:pos x="26" y="83"/>
                </a:cxn>
                <a:cxn ang="0">
                  <a:pos x="45" y="80"/>
                </a:cxn>
                <a:cxn ang="0">
                  <a:pos x="44" y="83"/>
                </a:cxn>
                <a:cxn ang="0">
                  <a:pos x="43" y="87"/>
                </a:cxn>
                <a:cxn ang="0">
                  <a:pos x="25" y="79"/>
                </a:cxn>
                <a:cxn ang="0">
                  <a:pos x="23" y="73"/>
                </a:cxn>
                <a:cxn ang="0">
                  <a:pos x="47" y="73"/>
                </a:cxn>
                <a:cxn ang="0">
                  <a:pos x="46" y="77"/>
                </a:cxn>
                <a:cxn ang="0">
                  <a:pos x="25" y="79"/>
                </a:cxn>
                <a:cxn ang="0">
                  <a:pos x="35" y="96"/>
                </a:cxn>
                <a:cxn ang="0">
                  <a:pos x="29" y="92"/>
                </a:cxn>
                <a:cxn ang="0">
                  <a:pos x="42" y="90"/>
                </a:cxn>
                <a:cxn ang="0">
                  <a:pos x="35" y="96"/>
                </a:cxn>
                <a:cxn ang="0">
                  <a:pos x="50" y="67"/>
                </a:cxn>
                <a:cxn ang="0">
                  <a:pos x="20" y="67"/>
                </a:cxn>
                <a:cxn ang="0">
                  <a:pos x="15" y="57"/>
                </a:cxn>
                <a:cxn ang="0">
                  <a:pos x="6" y="35"/>
                </a:cxn>
                <a:cxn ang="0">
                  <a:pos x="35" y="6"/>
                </a:cxn>
                <a:cxn ang="0">
                  <a:pos x="64" y="35"/>
                </a:cxn>
                <a:cxn ang="0">
                  <a:pos x="55" y="57"/>
                </a:cxn>
                <a:cxn ang="0">
                  <a:pos x="50" y="67"/>
                </a:cxn>
                <a:cxn ang="0">
                  <a:pos x="50" y="67"/>
                </a:cxn>
                <a:cxn ang="0">
                  <a:pos x="50" y="67"/>
                </a:cxn>
              </a:cxnLst>
              <a:rect l="0" t="0" r="r" b="b"/>
              <a:pathLst>
                <a:path w="70" h="102">
                  <a:moveTo>
                    <a:pt x="35" y="0"/>
                  </a:moveTo>
                  <a:cubicBezTo>
                    <a:pt x="16" y="0"/>
                    <a:pt x="0" y="16"/>
                    <a:pt x="0" y="35"/>
                  </a:cubicBezTo>
                  <a:cubicBezTo>
                    <a:pt x="0" y="48"/>
                    <a:pt x="12" y="62"/>
                    <a:pt x="16" y="74"/>
                  </a:cubicBezTo>
                  <a:cubicBezTo>
                    <a:pt x="22" y="91"/>
                    <a:pt x="22" y="102"/>
                    <a:pt x="35" y="102"/>
                  </a:cubicBezTo>
                  <a:cubicBezTo>
                    <a:pt x="49" y="102"/>
                    <a:pt x="48" y="92"/>
                    <a:pt x="54" y="74"/>
                  </a:cubicBezTo>
                  <a:cubicBezTo>
                    <a:pt x="58" y="62"/>
                    <a:pt x="70" y="48"/>
                    <a:pt x="70" y="35"/>
                  </a:cubicBezTo>
                  <a:cubicBezTo>
                    <a:pt x="70" y="16"/>
                    <a:pt x="54" y="0"/>
                    <a:pt x="35" y="0"/>
                  </a:cubicBezTo>
                  <a:close/>
                  <a:moveTo>
                    <a:pt x="43" y="87"/>
                  </a:moveTo>
                  <a:cubicBezTo>
                    <a:pt x="27" y="89"/>
                    <a:pt x="27" y="89"/>
                    <a:pt x="27" y="89"/>
                  </a:cubicBezTo>
                  <a:cubicBezTo>
                    <a:pt x="27" y="87"/>
                    <a:pt x="26" y="85"/>
                    <a:pt x="26" y="83"/>
                  </a:cubicBezTo>
                  <a:cubicBezTo>
                    <a:pt x="26" y="83"/>
                    <a:pt x="26" y="83"/>
                    <a:pt x="26" y="83"/>
                  </a:cubicBezTo>
                  <a:cubicBezTo>
                    <a:pt x="45" y="80"/>
                    <a:pt x="45" y="80"/>
                    <a:pt x="45" y="80"/>
                  </a:cubicBezTo>
                  <a:cubicBezTo>
                    <a:pt x="45" y="81"/>
                    <a:pt x="45" y="82"/>
                    <a:pt x="44" y="83"/>
                  </a:cubicBezTo>
                  <a:cubicBezTo>
                    <a:pt x="44" y="84"/>
                    <a:pt x="44" y="86"/>
                    <a:pt x="43" y="87"/>
                  </a:cubicBezTo>
                  <a:close/>
                  <a:moveTo>
                    <a:pt x="25" y="79"/>
                  </a:moveTo>
                  <a:cubicBezTo>
                    <a:pt x="24" y="78"/>
                    <a:pt x="23" y="76"/>
                    <a:pt x="23" y="73"/>
                  </a:cubicBezTo>
                  <a:cubicBezTo>
                    <a:pt x="47" y="73"/>
                    <a:pt x="47" y="73"/>
                    <a:pt x="47" y="73"/>
                  </a:cubicBezTo>
                  <a:cubicBezTo>
                    <a:pt x="47" y="75"/>
                    <a:pt x="47" y="76"/>
                    <a:pt x="46" y="77"/>
                  </a:cubicBezTo>
                  <a:lnTo>
                    <a:pt x="25" y="79"/>
                  </a:lnTo>
                  <a:close/>
                  <a:moveTo>
                    <a:pt x="35" y="96"/>
                  </a:moveTo>
                  <a:cubicBezTo>
                    <a:pt x="32" y="96"/>
                    <a:pt x="30" y="95"/>
                    <a:pt x="29" y="92"/>
                  </a:cubicBezTo>
                  <a:cubicBezTo>
                    <a:pt x="42" y="90"/>
                    <a:pt x="42" y="90"/>
                    <a:pt x="42" y="90"/>
                  </a:cubicBezTo>
                  <a:cubicBezTo>
                    <a:pt x="40" y="95"/>
                    <a:pt x="39" y="96"/>
                    <a:pt x="35" y="96"/>
                  </a:cubicBezTo>
                  <a:close/>
                  <a:moveTo>
                    <a:pt x="50" y="67"/>
                  </a:moveTo>
                  <a:cubicBezTo>
                    <a:pt x="20" y="67"/>
                    <a:pt x="20" y="67"/>
                    <a:pt x="20" y="67"/>
                  </a:cubicBezTo>
                  <a:cubicBezTo>
                    <a:pt x="19" y="64"/>
                    <a:pt x="17" y="60"/>
                    <a:pt x="15" y="57"/>
                  </a:cubicBezTo>
                  <a:cubicBezTo>
                    <a:pt x="11" y="49"/>
                    <a:pt x="6" y="41"/>
                    <a:pt x="6" y="35"/>
                  </a:cubicBezTo>
                  <a:cubicBezTo>
                    <a:pt x="6" y="19"/>
                    <a:pt x="19" y="6"/>
                    <a:pt x="35" y="6"/>
                  </a:cubicBezTo>
                  <a:cubicBezTo>
                    <a:pt x="51" y="6"/>
                    <a:pt x="64" y="19"/>
                    <a:pt x="64" y="35"/>
                  </a:cubicBezTo>
                  <a:cubicBezTo>
                    <a:pt x="64" y="41"/>
                    <a:pt x="60" y="49"/>
                    <a:pt x="55" y="57"/>
                  </a:cubicBezTo>
                  <a:cubicBezTo>
                    <a:pt x="53" y="60"/>
                    <a:pt x="52" y="64"/>
                    <a:pt x="50" y="67"/>
                  </a:cubicBezTo>
                  <a:close/>
                  <a:moveTo>
                    <a:pt x="50" y="67"/>
                  </a:moveTo>
                  <a:cubicBezTo>
                    <a:pt x="50" y="67"/>
                    <a:pt x="50" y="67"/>
                    <a:pt x="50" y="67"/>
                  </a:cubicBezTo>
                </a:path>
              </a:pathLst>
            </a:custGeom>
            <a:solidFill>
              <a:schemeClr val="bg1"/>
            </a:solidFill>
            <a:ln w="9525">
              <a:noFill/>
              <a:round/>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1031240" eaLnBrk="1" fontAlgn="auto" latinLnBrk="0" hangingPunct="1">
                <a:lnSpc>
                  <a:spcPct val="100000"/>
                </a:lnSpc>
                <a:spcBef>
                  <a:spcPts val="0"/>
                </a:spcBef>
                <a:spcAft>
                  <a:spcPts val="0"/>
                </a:spcAft>
                <a:buClrTx/>
                <a:buSzTx/>
                <a:buFontTx/>
                <a:buNone/>
                <a:defRPr/>
              </a:pPr>
              <a:endParaRPr kumimoji="0" lang="en-US" sz="2000" b="0" i="0" u="none" strike="noStrike" kern="0" cap="none" spc="0" normalizeH="0" baseline="0" noProof="0" dirty="0">
                <a:ln>
                  <a:noFill/>
                </a:ln>
                <a:solidFill>
                  <a:srgbClr val="031F37"/>
                </a:solidFill>
                <a:effectLst/>
                <a:uLnTx/>
                <a:uFillTx/>
                <a:ea typeface="微软雅黑" panose="020B0503020204020204" pitchFamily="34" charset="-122"/>
              </a:endParaRPr>
            </a:p>
          </p:txBody>
        </p:sp>
      </p:grpSp>
      <p:sp>
        <p:nvSpPr>
          <p:cNvPr id="32" name="TextBox 6"/>
          <p:cNvSpPr txBox="1"/>
          <p:nvPr/>
        </p:nvSpPr>
        <p:spPr>
          <a:xfrm>
            <a:off x="1166922" y="4998743"/>
            <a:ext cx="4146190" cy="307777"/>
          </a:xfrm>
          <a:prstGeom prst="rect">
            <a:avLst/>
          </a:prstGeom>
          <a:noFill/>
        </p:spPr>
        <p:txBody>
          <a:bodyPr wrap="square" lIns="0" tIns="0" rIns="0" bIns="0" rtlCol="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b="1" dirty="0">
                <a:solidFill>
                  <a:srgbClr val="031F37"/>
                </a:solidFill>
                <a:ea typeface="微软雅黑" panose="020B0503020204020204" pitchFamily="34" charset="-122"/>
              </a:rPr>
              <a:t>输入你的内容标题</a:t>
            </a:r>
            <a:endParaRPr lang="en-IN" sz="2000" b="1" dirty="0">
              <a:solidFill>
                <a:srgbClr val="031F37"/>
              </a:solidFill>
              <a:ea typeface="微软雅黑" panose="020B0503020204020204" pitchFamily="34" charset="-122"/>
            </a:endParaRPr>
          </a:p>
        </p:txBody>
      </p:sp>
      <p:sp>
        <p:nvSpPr>
          <p:cNvPr id="33" name="TextBox 8"/>
          <p:cNvSpPr txBox="1"/>
          <p:nvPr/>
        </p:nvSpPr>
        <p:spPr>
          <a:xfrm>
            <a:off x="1107274" y="5358242"/>
            <a:ext cx="4685994" cy="1089209"/>
          </a:xfrm>
          <a:prstGeom prst="rect">
            <a:avLst/>
          </a:prstGeom>
          <a:noFill/>
        </p:spPr>
        <p:txBody>
          <a:bodyPr wrap="square" lIns="0" tIns="0" rIns="0" bIns="0" rtlCol="0">
            <a:spAutoFit/>
          </a:bodyPr>
          <a:lstStyle>
            <a:defPPr>
              <a:defRPr lang="zh-CN"/>
            </a:defPPr>
            <a:lvl1pPr>
              <a:lnSpc>
                <a:spcPct val="120000"/>
              </a:lnSpc>
              <a:defRPr sz="1200">
                <a:solidFill>
                  <a:schemeClr val="tx1">
                    <a:lumMod val="50000"/>
                    <a:lumOff val="50000"/>
                  </a:schemeClr>
                </a:solidFill>
                <a:latin typeface="微软雅黑" panose="020B0503020204020204" pitchFamily="34" charset="-122"/>
                <a:ea typeface="微软雅黑" panose="020B0503020204020204" pitchFamily="34" charset="-122"/>
              </a:defRPr>
            </a:lvl1pPr>
            <a:lvl2pPr marL="685800" indent="-228600">
              <a:lnSpc>
                <a:spcPct val="90000"/>
              </a:lnSpc>
              <a:spcBef>
                <a:spcPts val="500"/>
              </a:spcBef>
              <a:buFont typeface="Arial" panose="020B0604020202020204" pitchFamily="34" charset="0"/>
              <a:buChar char="•"/>
              <a:defRPr sz="2400">
                <a:solidFill>
                  <a:schemeClr val="bg1">
                    <a:lumMod val="95000"/>
                  </a:schemeClr>
                </a:solidFill>
              </a:defRPr>
            </a:lvl2pPr>
            <a:lvl3pPr marL="1143000" indent="-228600">
              <a:lnSpc>
                <a:spcPct val="90000"/>
              </a:lnSpc>
              <a:spcBef>
                <a:spcPts val="500"/>
              </a:spcBef>
              <a:buFont typeface="Arial" panose="020B0604020202020204" pitchFamily="34" charset="0"/>
              <a:buChar char="•"/>
              <a:defRPr sz="2000">
                <a:solidFill>
                  <a:schemeClr val="bg1">
                    <a:lumMod val="95000"/>
                  </a:schemeClr>
                </a:solidFill>
              </a:defRPr>
            </a:lvl3pPr>
            <a:lvl4pPr marL="1600200" indent="-228600">
              <a:lnSpc>
                <a:spcPct val="90000"/>
              </a:lnSpc>
              <a:spcBef>
                <a:spcPts val="500"/>
              </a:spcBef>
              <a:buFont typeface="Arial" panose="020B0604020202020204" pitchFamily="34" charset="0"/>
              <a:buChar char="•"/>
              <a:defRPr>
                <a:solidFill>
                  <a:schemeClr val="bg1">
                    <a:lumMod val="95000"/>
                  </a:schemeClr>
                </a:solidFill>
              </a:defRPr>
            </a:lvl4pPr>
            <a:lvl5pPr marL="2057400" indent="-228600">
              <a:lnSpc>
                <a:spcPct val="90000"/>
              </a:lnSpc>
              <a:spcBef>
                <a:spcPts val="500"/>
              </a:spcBef>
              <a:buFont typeface="Arial" panose="020B0604020202020204" pitchFamily="34" charset="0"/>
              <a:buChar char="•"/>
              <a:defRPr>
                <a:solidFill>
                  <a:schemeClr val="bg1">
                    <a:lumMod val="95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dirty="0">
                <a:solidFill>
                  <a:srgbClr val="031F37"/>
                </a:solidFill>
                <a:cs typeface="+mn-ea"/>
              </a:rPr>
              <a:t>点击输入本栏的具体文字简明扼要的说明分项内容点击输入本栏的具体文字简明扼要的说明分项内容点击输入本栏的具体文字简明扼要的说明分项内容点击输入本栏的具体文字简明扼要的说明分项内容</a:t>
            </a:r>
            <a:endParaRPr lang="en-US" altLang="zh-CN" dirty="0">
              <a:solidFill>
                <a:srgbClr val="031F37"/>
              </a:solidFill>
              <a:cs typeface="+mn-ea"/>
            </a:endParaRPr>
          </a:p>
          <a:p>
            <a:endParaRPr lang="en-US" altLang="zh-CN" dirty="0">
              <a:solidFill>
                <a:srgbClr val="031F37"/>
              </a:solidFill>
              <a:cs typeface="+mn-ea"/>
            </a:endParaRPr>
          </a:p>
          <a:p>
            <a:endParaRPr lang="en-US" altLang="zh-CN" dirty="0">
              <a:solidFill>
                <a:srgbClr val="031F37"/>
              </a:solidFill>
              <a:cs typeface="+mn-ea"/>
            </a:endParaRPr>
          </a:p>
        </p:txBody>
      </p:sp>
      <p:grpSp>
        <p:nvGrpSpPr>
          <p:cNvPr id="11" name="组合 10"/>
          <p:cNvGrpSpPr/>
          <p:nvPr/>
        </p:nvGrpSpPr>
        <p:grpSpPr>
          <a:xfrm>
            <a:off x="1165664" y="1559527"/>
            <a:ext cx="4120850" cy="3287182"/>
            <a:chOff x="1165664" y="1559527"/>
            <a:chExt cx="4120850" cy="3287182"/>
          </a:xfrm>
        </p:grpSpPr>
        <p:pic>
          <p:nvPicPr>
            <p:cNvPr id="31"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65664" y="1559527"/>
              <a:ext cx="4120850" cy="3287182"/>
            </a:xfrm>
            <a:prstGeom prst="rect">
              <a:avLst/>
            </a:prstGeom>
            <a:effectLst/>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7316" y="1698599"/>
              <a:ext cx="3824073" cy="2163538"/>
            </a:xfrm>
            <a:prstGeom prst="rect">
              <a:avLst/>
            </a:prstGeom>
          </p:spPr>
        </p:pic>
      </p:gr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ppt_x"/>
                                          </p:val>
                                        </p:tav>
                                        <p:tav tm="100000">
                                          <p:val>
                                            <p:strVal val="#ppt_x"/>
                                          </p:val>
                                        </p:tav>
                                      </p:tavLst>
                                    </p:anim>
                                    <p:anim calcmode="lin" valueType="num">
                                      <p:cBhvr additive="base">
                                        <p:cTn id="24" dur="500" fill="hold"/>
                                        <p:tgtEl>
                                          <p:spTgt spid="3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ppt_x"/>
                                          </p:val>
                                        </p:tav>
                                        <p:tav tm="100000">
                                          <p:val>
                                            <p:strVal val="#ppt_x"/>
                                          </p:val>
                                        </p:tav>
                                      </p:tavLst>
                                    </p:anim>
                                    <p:anim calcmode="lin" valueType="num">
                                      <p:cBhvr additive="base">
                                        <p:cTn id="2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par>
                                <p:cTn id="36" presetID="53" presetClass="entr" presetSubtype="16" fill="hold" nodeType="with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p:cTn id="38" dur="500" fill="hold"/>
                                        <p:tgtEl>
                                          <p:spTgt spid="34"/>
                                        </p:tgtEl>
                                        <p:attrNameLst>
                                          <p:attrName>ppt_w</p:attrName>
                                        </p:attrNameLst>
                                      </p:cBhvr>
                                      <p:tavLst>
                                        <p:tav tm="0">
                                          <p:val>
                                            <p:fltVal val="0"/>
                                          </p:val>
                                        </p:tav>
                                        <p:tav tm="100000">
                                          <p:val>
                                            <p:strVal val="#ppt_w"/>
                                          </p:val>
                                        </p:tav>
                                      </p:tavLst>
                                    </p:anim>
                                    <p:anim calcmode="lin" valueType="num">
                                      <p:cBhvr>
                                        <p:cTn id="39" dur="500" fill="hold"/>
                                        <p:tgtEl>
                                          <p:spTgt spid="34"/>
                                        </p:tgtEl>
                                        <p:attrNameLst>
                                          <p:attrName>ppt_h</p:attrName>
                                        </p:attrNameLst>
                                      </p:cBhvr>
                                      <p:tavLst>
                                        <p:tav tm="0">
                                          <p:val>
                                            <p:fltVal val="0"/>
                                          </p:val>
                                        </p:tav>
                                        <p:tav tm="100000">
                                          <p:val>
                                            <p:strVal val="#ppt_h"/>
                                          </p:val>
                                        </p:tav>
                                      </p:tavLst>
                                    </p:anim>
                                    <p:animEffect transition="in" filter="fade">
                                      <p:cBhvr>
                                        <p:cTn id="40" dur="500"/>
                                        <p:tgtEl>
                                          <p:spTgt spid="34"/>
                                        </p:tgtEl>
                                      </p:cBhvr>
                                    </p:animEffect>
                                  </p:childTnLst>
                                </p:cTn>
                              </p:par>
                              <p:par>
                                <p:cTn id="41" presetID="53" presetClass="entr" presetSubtype="16"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p:cTn id="43" dur="500" fill="hold"/>
                                        <p:tgtEl>
                                          <p:spTgt spid="35"/>
                                        </p:tgtEl>
                                        <p:attrNameLst>
                                          <p:attrName>ppt_w</p:attrName>
                                        </p:attrNameLst>
                                      </p:cBhvr>
                                      <p:tavLst>
                                        <p:tav tm="0">
                                          <p:val>
                                            <p:fltVal val="0"/>
                                          </p:val>
                                        </p:tav>
                                        <p:tav tm="100000">
                                          <p:val>
                                            <p:strVal val="#ppt_w"/>
                                          </p:val>
                                        </p:tav>
                                      </p:tavLst>
                                    </p:anim>
                                    <p:anim calcmode="lin" valueType="num">
                                      <p:cBhvr>
                                        <p:cTn id="44" dur="500" fill="hold"/>
                                        <p:tgtEl>
                                          <p:spTgt spid="35"/>
                                        </p:tgtEl>
                                        <p:attrNameLst>
                                          <p:attrName>ppt_h</p:attrName>
                                        </p:attrNameLst>
                                      </p:cBhvr>
                                      <p:tavLst>
                                        <p:tav tm="0">
                                          <p:val>
                                            <p:fltVal val="0"/>
                                          </p:val>
                                        </p:tav>
                                        <p:tav tm="100000">
                                          <p:val>
                                            <p:strVal val="#ppt_h"/>
                                          </p:val>
                                        </p:tav>
                                      </p:tavLst>
                                    </p:anim>
                                    <p:animEffect transition="in" filter="fade">
                                      <p:cBhvr>
                                        <p:cTn id="45" dur="500"/>
                                        <p:tgtEl>
                                          <p:spTgt spid="35"/>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2"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additive="base">
                                        <p:cTn id="50" dur="500" fill="hold"/>
                                        <p:tgtEl>
                                          <p:spTgt spid="16"/>
                                        </p:tgtEl>
                                        <p:attrNameLst>
                                          <p:attrName>ppt_x</p:attrName>
                                        </p:attrNameLst>
                                      </p:cBhvr>
                                      <p:tavLst>
                                        <p:tav tm="0">
                                          <p:val>
                                            <p:strVal val="1+#ppt_w/2"/>
                                          </p:val>
                                        </p:tav>
                                        <p:tav tm="100000">
                                          <p:val>
                                            <p:strVal val="#ppt_x"/>
                                          </p:val>
                                        </p:tav>
                                      </p:tavLst>
                                    </p:anim>
                                    <p:anim calcmode="lin" valueType="num">
                                      <p:cBhvr additive="base">
                                        <p:cTn id="51" dur="500" fill="hold"/>
                                        <p:tgtEl>
                                          <p:spTgt spid="16"/>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additive="base">
                                        <p:cTn id="54" dur="500" fill="hold"/>
                                        <p:tgtEl>
                                          <p:spTgt spid="17"/>
                                        </p:tgtEl>
                                        <p:attrNameLst>
                                          <p:attrName>ppt_x</p:attrName>
                                        </p:attrNameLst>
                                      </p:cBhvr>
                                      <p:tavLst>
                                        <p:tav tm="0">
                                          <p:val>
                                            <p:strVal val="1+#ppt_w/2"/>
                                          </p:val>
                                        </p:tav>
                                        <p:tav tm="100000">
                                          <p:val>
                                            <p:strVal val="#ppt_x"/>
                                          </p:val>
                                        </p:tav>
                                      </p:tavLst>
                                    </p:anim>
                                    <p:anim calcmode="lin" valueType="num">
                                      <p:cBhvr additive="base">
                                        <p:cTn id="55" dur="500" fill="hold"/>
                                        <p:tgtEl>
                                          <p:spTgt spid="17"/>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additive="base">
                                        <p:cTn id="58" dur="500" fill="hold"/>
                                        <p:tgtEl>
                                          <p:spTgt spid="20"/>
                                        </p:tgtEl>
                                        <p:attrNameLst>
                                          <p:attrName>ppt_x</p:attrName>
                                        </p:attrNameLst>
                                      </p:cBhvr>
                                      <p:tavLst>
                                        <p:tav tm="0">
                                          <p:val>
                                            <p:strVal val="1+#ppt_w/2"/>
                                          </p:val>
                                        </p:tav>
                                        <p:tav tm="100000">
                                          <p:val>
                                            <p:strVal val="#ppt_x"/>
                                          </p:val>
                                        </p:tav>
                                      </p:tavLst>
                                    </p:anim>
                                    <p:anim calcmode="lin" valueType="num">
                                      <p:cBhvr additive="base">
                                        <p:cTn id="59" dur="500" fill="hold"/>
                                        <p:tgtEl>
                                          <p:spTgt spid="20"/>
                                        </p:tgtEl>
                                        <p:attrNameLst>
                                          <p:attrName>ppt_y</p:attrName>
                                        </p:attrNameLst>
                                      </p:cBhvr>
                                      <p:tavLst>
                                        <p:tav tm="0">
                                          <p:val>
                                            <p:strVal val="#ppt_y"/>
                                          </p:val>
                                        </p:tav>
                                        <p:tav tm="100000">
                                          <p:val>
                                            <p:strVal val="#ppt_y"/>
                                          </p:val>
                                        </p:tav>
                                      </p:tavLst>
                                    </p:anim>
                                  </p:childTnLst>
                                </p:cTn>
                              </p:par>
                              <p:par>
                                <p:cTn id="60" presetID="2" presetClass="entr" presetSubtype="2" fill="hold" grpId="0" nodeType="with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additive="base">
                                        <p:cTn id="62" dur="500" fill="hold"/>
                                        <p:tgtEl>
                                          <p:spTgt spid="21"/>
                                        </p:tgtEl>
                                        <p:attrNameLst>
                                          <p:attrName>ppt_x</p:attrName>
                                        </p:attrNameLst>
                                      </p:cBhvr>
                                      <p:tavLst>
                                        <p:tav tm="0">
                                          <p:val>
                                            <p:strVal val="1+#ppt_w/2"/>
                                          </p:val>
                                        </p:tav>
                                        <p:tav tm="100000">
                                          <p:val>
                                            <p:strVal val="#ppt_x"/>
                                          </p:val>
                                        </p:tav>
                                      </p:tavLst>
                                    </p:anim>
                                    <p:anim calcmode="lin" valueType="num">
                                      <p:cBhvr additive="base">
                                        <p:cTn id="63" dur="500" fill="hold"/>
                                        <p:tgtEl>
                                          <p:spTgt spid="21"/>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1+#ppt_w/2"/>
                                          </p:val>
                                        </p:tav>
                                        <p:tav tm="100000">
                                          <p:val>
                                            <p:strVal val="#ppt_x"/>
                                          </p:val>
                                        </p:tav>
                                      </p:tavLst>
                                    </p:anim>
                                    <p:anim calcmode="lin" valueType="num">
                                      <p:cBhvr additive="base">
                                        <p:cTn id="67" dur="500" fill="hold"/>
                                        <p:tgtEl>
                                          <p:spTgt spid="22"/>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stCondLst>
                                    <p:cond delay="0"/>
                                  </p:stCondLst>
                                  <p:childTnLst>
                                    <p:set>
                                      <p:cBhvr>
                                        <p:cTn id="69" dur="1" fill="hold">
                                          <p:stCondLst>
                                            <p:cond delay="0"/>
                                          </p:stCondLst>
                                        </p:cTn>
                                        <p:tgtEl>
                                          <p:spTgt spid="24"/>
                                        </p:tgtEl>
                                        <p:attrNameLst>
                                          <p:attrName>style.visibility</p:attrName>
                                        </p:attrNameLst>
                                      </p:cBhvr>
                                      <p:to>
                                        <p:strVal val="visible"/>
                                      </p:to>
                                    </p:set>
                                    <p:anim calcmode="lin" valueType="num">
                                      <p:cBhvr additive="base">
                                        <p:cTn id="70" dur="500" fill="hold"/>
                                        <p:tgtEl>
                                          <p:spTgt spid="24"/>
                                        </p:tgtEl>
                                        <p:attrNameLst>
                                          <p:attrName>ppt_x</p:attrName>
                                        </p:attrNameLst>
                                      </p:cBhvr>
                                      <p:tavLst>
                                        <p:tav tm="0">
                                          <p:val>
                                            <p:strVal val="1+#ppt_w/2"/>
                                          </p:val>
                                        </p:tav>
                                        <p:tav tm="100000">
                                          <p:val>
                                            <p:strVal val="#ppt_x"/>
                                          </p:val>
                                        </p:tav>
                                      </p:tavLst>
                                    </p:anim>
                                    <p:anim calcmode="lin" valueType="num">
                                      <p:cBhvr additive="base">
                                        <p:cTn id="71"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20" grpId="0"/>
      <p:bldP spid="21" grpId="0"/>
      <p:bldP spid="22" grpId="0"/>
      <p:bldP spid="24" grpId="0"/>
      <p:bldP spid="32"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43649" y="595771"/>
            <a:ext cx="10806667" cy="340502"/>
            <a:chOff x="743649" y="595771"/>
            <a:chExt cx="10806667" cy="340502"/>
          </a:xfrm>
          <a:solidFill>
            <a:srgbClr val="031F37"/>
          </a:solidFill>
        </p:grpSpPr>
        <p:cxnSp>
          <p:nvCxnSpPr>
            <p:cNvPr id="6" name="直接连接符 5"/>
            <p:cNvCxnSpPr/>
            <p:nvPr/>
          </p:nvCxnSpPr>
          <p:spPr>
            <a:xfrm>
              <a:off x="1388968" y="936273"/>
              <a:ext cx="10161348" cy="0"/>
            </a:xfrm>
            <a:prstGeom prst="line">
              <a:avLst/>
            </a:prstGeom>
            <a:grpFill/>
            <a:ln>
              <a:solidFill>
                <a:srgbClr val="031F37"/>
              </a:solidFill>
            </a:ln>
          </p:spPr>
          <p:style>
            <a:lnRef idx="1">
              <a:schemeClr val="accent1"/>
            </a:lnRef>
            <a:fillRef idx="0">
              <a:schemeClr val="accent1"/>
            </a:fillRef>
            <a:effectRef idx="0">
              <a:schemeClr val="accent1"/>
            </a:effectRef>
            <a:fontRef idx="minor">
              <a:schemeClr val="tx1"/>
            </a:fontRef>
          </p:style>
        </p:cxnSp>
        <p:grpSp>
          <p:nvGrpSpPr>
            <p:cNvPr id="7" name="Group 7"/>
            <p:cNvGrpSpPr/>
            <p:nvPr/>
          </p:nvGrpSpPr>
          <p:grpSpPr bwMode="auto">
            <a:xfrm>
              <a:off x="743649" y="595771"/>
              <a:ext cx="645319" cy="340502"/>
              <a:chOff x="0" y="0"/>
              <a:chExt cx="1041399" cy="549275"/>
            </a:xfrm>
            <a:grpFill/>
          </p:grpSpPr>
          <p:sp>
            <p:nvSpPr>
              <p:cNvPr id="8" name="Freeform 16"/>
              <p:cNvSpPr/>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sp>
            <p:nvSpPr>
              <p:cNvPr id="9" name="Freeform 17"/>
              <p:cNvSpPr/>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rgbClr val="031F37"/>
                  </a:solidFill>
                  <a:ea typeface="微软雅黑" panose="020B0503020204020204" pitchFamily="34" charset="-122"/>
                </a:endParaRPr>
              </a:p>
            </p:txBody>
          </p:sp>
          <p:sp>
            <p:nvSpPr>
              <p:cNvPr id="10" name="Freeform 18"/>
              <p:cNvSpPr/>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grpSp>
      </p:grpSp>
      <p:sp>
        <p:nvSpPr>
          <p:cNvPr id="13" name="矩形 12"/>
          <p:cNvSpPr/>
          <p:nvPr/>
        </p:nvSpPr>
        <p:spPr>
          <a:xfrm rot="10800000" flipV="1">
            <a:off x="1586695" y="436136"/>
            <a:ext cx="3213905" cy="500137"/>
          </a:xfrm>
          <a:prstGeom prst="rect">
            <a:avLst/>
          </a:prstGeom>
          <a:ln w="15875">
            <a:noFill/>
          </a:ln>
        </p:spPr>
        <p:txBody>
          <a:bodyPr wrap="square" lIns="68580" tIns="34290" rIns="68580" bIns="3429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dirty="0">
                <a:solidFill>
                  <a:srgbClr val="031F37"/>
                </a:solidFill>
                <a:ea typeface="微软雅黑" panose="020B0503020204020204" pitchFamily="34" charset="-122"/>
                <a:cs typeface="+mn-ea"/>
              </a:rPr>
              <a:t>年度工作内容概述</a:t>
            </a:r>
            <a:endParaRPr lang="en-GB" altLang="zh-CN" sz="2800" b="1" dirty="0">
              <a:solidFill>
                <a:srgbClr val="031F37"/>
              </a:solidFill>
              <a:ea typeface="微软雅黑" panose="020B0503020204020204" pitchFamily="34" charset="-122"/>
              <a:cs typeface="+mn-ea"/>
            </a:endParaRPr>
          </a:p>
        </p:txBody>
      </p:sp>
      <p:sp>
        <p:nvSpPr>
          <p:cNvPr id="34" name="椭圆 33"/>
          <p:cNvSpPr/>
          <p:nvPr/>
        </p:nvSpPr>
        <p:spPr>
          <a:xfrm rot="2700000">
            <a:off x="4427589" y="2871796"/>
            <a:ext cx="3419578" cy="1548942"/>
          </a:xfrm>
          <a:prstGeom prst="ellipse">
            <a:avLst/>
          </a:prstGeom>
          <a:noFill/>
          <a:ln w="19050" cap="rnd">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400"/>
            <a:endParaRPr lang="zh-CN" altLang="en-US">
              <a:solidFill>
                <a:srgbClr val="031F37"/>
              </a:solidFill>
              <a:ea typeface="微软雅黑" panose="020B0503020204020204" pitchFamily="34" charset="-122"/>
            </a:endParaRPr>
          </a:p>
        </p:txBody>
      </p:sp>
      <p:sp>
        <p:nvSpPr>
          <p:cNvPr id="35" name="椭圆 34"/>
          <p:cNvSpPr/>
          <p:nvPr/>
        </p:nvSpPr>
        <p:spPr>
          <a:xfrm rot="8100000">
            <a:off x="4424784" y="2868992"/>
            <a:ext cx="3419578" cy="1548942"/>
          </a:xfrm>
          <a:prstGeom prst="ellipse">
            <a:avLst/>
          </a:prstGeom>
          <a:noFill/>
          <a:ln w="19050" cap="rnd">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400"/>
            <a:endParaRPr lang="zh-CN" altLang="en-US">
              <a:solidFill>
                <a:srgbClr val="031F37"/>
              </a:solidFill>
              <a:ea typeface="微软雅黑" panose="020B0503020204020204" pitchFamily="34" charset="-122"/>
            </a:endParaRPr>
          </a:p>
        </p:txBody>
      </p:sp>
      <p:sp>
        <p:nvSpPr>
          <p:cNvPr id="36" name="流程图: 决策 35"/>
          <p:cNvSpPr/>
          <p:nvPr/>
        </p:nvSpPr>
        <p:spPr>
          <a:xfrm>
            <a:off x="5387989" y="1649844"/>
            <a:ext cx="1496604" cy="1496604"/>
          </a:xfrm>
          <a:prstGeom prst="flowChartDecision">
            <a:avLst/>
          </a:prstGeom>
          <a:solidFill>
            <a:srgbClr val="FFC000"/>
          </a:solidFill>
          <a:ln w="28575">
            <a:noFill/>
          </a:ln>
          <a:effectLst>
            <a:outerShdw blurRad="254000" dist="127000" dir="2700000" algn="tl" rotWithShape="0">
              <a:prstClr val="black">
                <a:alpha val="40000"/>
              </a:prstClr>
            </a:out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dirty="0">
                <a:solidFill>
                  <a:srgbClr val="031F37"/>
                </a:solidFill>
                <a:ea typeface="微软雅黑" panose="020B0503020204020204" pitchFamily="34" charset="-122"/>
              </a:rPr>
              <a:t>01</a:t>
            </a:r>
            <a:endParaRPr lang="zh-CN" altLang="en-US" sz="2400" dirty="0">
              <a:solidFill>
                <a:srgbClr val="031F37"/>
              </a:solidFill>
              <a:ea typeface="微软雅黑" panose="020B0503020204020204" pitchFamily="34" charset="-122"/>
            </a:endParaRPr>
          </a:p>
        </p:txBody>
      </p:sp>
      <p:sp>
        <p:nvSpPr>
          <p:cNvPr id="37" name="流程图: 决策 36"/>
          <p:cNvSpPr/>
          <p:nvPr/>
        </p:nvSpPr>
        <p:spPr>
          <a:xfrm>
            <a:off x="6693646" y="2955501"/>
            <a:ext cx="1496604" cy="1496604"/>
          </a:xfrm>
          <a:prstGeom prst="flowChartDecision">
            <a:avLst/>
          </a:prstGeom>
          <a:solidFill>
            <a:srgbClr val="031F37"/>
          </a:solidFill>
          <a:ln w="28575">
            <a:noFill/>
          </a:ln>
          <a:effectLst>
            <a:outerShdw blurRad="254000" dist="127000" dir="2700000" algn="tl" rotWithShape="0">
              <a:prstClr val="black">
                <a:alpha val="40000"/>
              </a:prstClr>
            </a:out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dirty="0">
                <a:solidFill>
                  <a:schemeClr val="bg1"/>
                </a:solidFill>
                <a:ea typeface="微软雅黑" panose="020B0503020204020204" pitchFamily="34" charset="-122"/>
              </a:rPr>
              <a:t>03</a:t>
            </a:r>
            <a:endParaRPr lang="zh-CN" altLang="en-US" sz="2400" dirty="0">
              <a:solidFill>
                <a:schemeClr val="bg1"/>
              </a:solidFill>
              <a:ea typeface="微软雅黑" panose="020B0503020204020204" pitchFamily="34" charset="-122"/>
            </a:endParaRPr>
          </a:p>
        </p:txBody>
      </p:sp>
      <p:sp>
        <p:nvSpPr>
          <p:cNvPr id="38" name="流程图: 决策 37"/>
          <p:cNvSpPr/>
          <p:nvPr/>
        </p:nvSpPr>
        <p:spPr>
          <a:xfrm>
            <a:off x="5432268" y="4216879"/>
            <a:ext cx="1496604" cy="1496604"/>
          </a:xfrm>
          <a:prstGeom prst="flowChartDecision">
            <a:avLst/>
          </a:prstGeom>
          <a:solidFill>
            <a:srgbClr val="FFC000"/>
          </a:solidFill>
          <a:ln w="28575">
            <a:noFill/>
          </a:ln>
          <a:effectLst>
            <a:outerShdw blurRad="254000" dist="127000" dir="2700000" algn="tl" rotWithShape="0">
              <a:prstClr val="black">
                <a:alpha val="40000"/>
              </a:prstClr>
            </a:out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dirty="0">
                <a:solidFill>
                  <a:srgbClr val="031F37"/>
                </a:solidFill>
                <a:ea typeface="微软雅黑" panose="020B0503020204020204" pitchFamily="34" charset="-122"/>
              </a:rPr>
              <a:t>04</a:t>
            </a:r>
            <a:endParaRPr lang="zh-CN" altLang="en-US" sz="2400" dirty="0">
              <a:solidFill>
                <a:srgbClr val="031F37"/>
              </a:solidFill>
              <a:ea typeface="微软雅黑" panose="020B0503020204020204" pitchFamily="34" charset="-122"/>
            </a:endParaRPr>
          </a:p>
        </p:txBody>
      </p:sp>
      <p:sp>
        <p:nvSpPr>
          <p:cNvPr id="39" name="流程图: 决策 38"/>
          <p:cNvSpPr/>
          <p:nvPr/>
        </p:nvSpPr>
        <p:spPr>
          <a:xfrm>
            <a:off x="4115748" y="2922086"/>
            <a:ext cx="1496604" cy="1496604"/>
          </a:xfrm>
          <a:prstGeom prst="flowChartDecision">
            <a:avLst/>
          </a:prstGeom>
          <a:solidFill>
            <a:srgbClr val="031F37"/>
          </a:solidFill>
          <a:ln w="28575">
            <a:noFill/>
          </a:ln>
          <a:effectLst>
            <a:outerShdw blurRad="254000" dist="127000" dir="2700000" algn="tl" rotWithShape="0">
              <a:prstClr val="black">
                <a:alpha val="40000"/>
              </a:prstClr>
            </a:out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dirty="0">
                <a:solidFill>
                  <a:schemeClr val="bg1"/>
                </a:solidFill>
                <a:ea typeface="微软雅黑" panose="020B0503020204020204" pitchFamily="34" charset="-122"/>
              </a:rPr>
              <a:t>02</a:t>
            </a:r>
            <a:endParaRPr lang="zh-CN" altLang="en-US" sz="2400" dirty="0">
              <a:solidFill>
                <a:schemeClr val="bg1"/>
              </a:solidFill>
              <a:ea typeface="微软雅黑" panose="020B0503020204020204" pitchFamily="34" charset="-122"/>
            </a:endParaRPr>
          </a:p>
        </p:txBody>
      </p:sp>
      <p:sp>
        <p:nvSpPr>
          <p:cNvPr id="40" name="TextBox 76"/>
          <p:cNvSpPr txBox="1"/>
          <p:nvPr/>
        </p:nvSpPr>
        <p:spPr>
          <a:xfrm>
            <a:off x="8028695" y="4339125"/>
            <a:ext cx="1733670" cy="400110"/>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solidFill>
                  <a:srgbClr val="031F37"/>
                </a:solidFill>
                <a:ea typeface="微软雅黑" panose="020B0503020204020204" pitchFamily="34" charset="-122"/>
              </a:rPr>
              <a:t>添加标题</a:t>
            </a:r>
            <a:endParaRPr lang="zh-CN" altLang="en-US" sz="2000" b="1" dirty="0">
              <a:solidFill>
                <a:srgbClr val="031F37"/>
              </a:solidFill>
              <a:ea typeface="微软雅黑" panose="020B0503020204020204" pitchFamily="34" charset="-122"/>
            </a:endParaRPr>
          </a:p>
        </p:txBody>
      </p:sp>
      <p:sp>
        <p:nvSpPr>
          <p:cNvPr id="41" name="文本框 14"/>
          <p:cNvSpPr txBox="1"/>
          <p:nvPr/>
        </p:nvSpPr>
        <p:spPr>
          <a:xfrm>
            <a:off x="8028695" y="4739235"/>
            <a:ext cx="3084393" cy="73866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dirty="0">
                <a:solidFill>
                  <a:srgbClr val="031F37"/>
                </a:solidFill>
                <a:ea typeface="微软雅黑" panose="020B0503020204020204" pitchFamily="34" charset="-122"/>
                <a:cs typeface="+mn-ea"/>
              </a:rPr>
              <a:t>点击输入本栏的具体文字简明扼要的说明分项内容点击输入本栏的具体文字简明扼要的说明分项内容</a:t>
            </a:r>
            <a:endParaRPr lang="en-US" altLang="zh-CN" sz="1400" dirty="0">
              <a:solidFill>
                <a:srgbClr val="031F37"/>
              </a:solidFill>
              <a:ea typeface="微软雅黑" panose="020B0503020204020204" pitchFamily="34" charset="-122"/>
              <a:cs typeface="+mn-ea"/>
            </a:endParaRPr>
          </a:p>
        </p:txBody>
      </p:sp>
      <p:sp>
        <p:nvSpPr>
          <p:cNvPr id="42" name="TextBox 76"/>
          <p:cNvSpPr txBox="1"/>
          <p:nvPr/>
        </p:nvSpPr>
        <p:spPr>
          <a:xfrm>
            <a:off x="8028695" y="1886825"/>
            <a:ext cx="1733670" cy="400110"/>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solidFill>
                  <a:srgbClr val="031F37"/>
                </a:solidFill>
                <a:ea typeface="微软雅黑" panose="020B0503020204020204" pitchFamily="34" charset="-122"/>
              </a:rPr>
              <a:t>添加标题</a:t>
            </a:r>
            <a:endParaRPr lang="zh-CN" altLang="en-US" sz="2000" b="1" dirty="0">
              <a:solidFill>
                <a:srgbClr val="031F37"/>
              </a:solidFill>
              <a:ea typeface="微软雅黑" panose="020B0503020204020204" pitchFamily="34" charset="-122"/>
            </a:endParaRPr>
          </a:p>
        </p:txBody>
      </p:sp>
      <p:sp>
        <p:nvSpPr>
          <p:cNvPr id="43" name="文本框 16"/>
          <p:cNvSpPr txBox="1"/>
          <p:nvPr/>
        </p:nvSpPr>
        <p:spPr>
          <a:xfrm>
            <a:off x="8028695" y="2286935"/>
            <a:ext cx="3084393" cy="73866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dirty="0">
                <a:solidFill>
                  <a:srgbClr val="031F37"/>
                </a:solidFill>
                <a:ea typeface="微软雅黑" panose="020B0503020204020204" pitchFamily="34" charset="-122"/>
                <a:cs typeface="+mn-ea"/>
              </a:rPr>
              <a:t>点击输入本栏的具体文字简明扼要的说明分项内容点击输入本栏的具体文字简明扼要的说明分项内容</a:t>
            </a:r>
            <a:endParaRPr lang="en-US" altLang="zh-CN" sz="1400" dirty="0">
              <a:solidFill>
                <a:srgbClr val="031F37"/>
              </a:solidFill>
              <a:ea typeface="微软雅黑" panose="020B0503020204020204" pitchFamily="34" charset="-122"/>
              <a:cs typeface="+mn-ea"/>
            </a:endParaRPr>
          </a:p>
        </p:txBody>
      </p:sp>
      <p:sp>
        <p:nvSpPr>
          <p:cNvPr id="44" name="TextBox 76"/>
          <p:cNvSpPr txBox="1"/>
          <p:nvPr/>
        </p:nvSpPr>
        <p:spPr>
          <a:xfrm>
            <a:off x="2527208" y="4339125"/>
            <a:ext cx="1733670" cy="400110"/>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2000" b="1" dirty="0">
                <a:solidFill>
                  <a:srgbClr val="031F37"/>
                </a:solidFill>
                <a:ea typeface="微软雅黑" panose="020B0503020204020204" pitchFamily="34" charset="-122"/>
              </a:rPr>
              <a:t>添加标题</a:t>
            </a:r>
            <a:endParaRPr lang="zh-CN" altLang="en-US" sz="2000" b="1" dirty="0">
              <a:solidFill>
                <a:srgbClr val="031F37"/>
              </a:solidFill>
              <a:ea typeface="微软雅黑" panose="020B0503020204020204" pitchFamily="34" charset="-122"/>
            </a:endParaRPr>
          </a:p>
        </p:txBody>
      </p:sp>
      <p:sp>
        <p:nvSpPr>
          <p:cNvPr id="45" name="文本框 18"/>
          <p:cNvSpPr txBox="1"/>
          <p:nvPr/>
        </p:nvSpPr>
        <p:spPr>
          <a:xfrm>
            <a:off x="1176485" y="4739235"/>
            <a:ext cx="3084393" cy="73866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dirty="0">
                <a:solidFill>
                  <a:srgbClr val="031F37"/>
                </a:solidFill>
                <a:ea typeface="微软雅黑" panose="020B0503020204020204" pitchFamily="34" charset="-122"/>
                <a:cs typeface="+mn-ea"/>
              </a:rPr>
              <a:t>点击输入本栏的具体文字简明扼要的说明分项内容点击输入本栏的具体文字简明扼要的说明分项内容</a:t>
            </a:r>
            <a:endParaRPr lang="en-US" altLang="zh-CN" sz="1400" dirty="0">
              <a:solidFill>
                <a:srgbClr val="031F37"/>
              </a:solidFill>
              <a:ea typeface="微软雅黑" panose="020B0503020204020204" pitchFamily="34" charset="-122"/>
              <a:cs typeface="+mn-ea"/>
            </a:endParaRPr>
          </a:p>
        </p:txBody>
      </p:sp>
      <p:sp>
        <p:nvSpPr>
          <p:cNvPr id="46" name="TextBox 76"/>
          <p:cNvSpPr txBox="1"/>
          <p:nvPr/>
        </p:nvSpPr>
        <p:spPr>
          <a:xfrm>
            <a:off x="2527208" y="1886825"/>
            <a:ext cx="1733670" cy="400110"/>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2000" b="1" dirty="0">
                <a:solidFill>
                  <a:srgbClr val="031F37"/>
                </a:solidFill>
                <a:ea typeface="微软雅黑" panose="020B0503020204020204" pitchFamily="34" charset="-122"/>
              </a:rPr>
              <a:t>添加标题</a:t>
            </a:r>
            <a:endParaRPr lang="zh-CN" altLang="en-US" sz="2000" b="1" dirty="0">
              <a:solidFill>
                <a:srgbClr val="031F37"/>
              </a:solidFill>
              <a:ea typeface="微软雅黑" panose="020B0503020204020204" pitchFamily="34" charset="-122"/>
            </a:endParaRPr>
          </a:p>
        </p:txBody>
      </p:sp>
      <p:sp>
        <p:nvSpPr>
          <p:cNvPr id="47" name="文本框 20"/>
          <p:cNvSpPr txBox="1"/>
          <p:nvPr/>
        </p:nvSpPr>
        <p:spPr>
          <a:xfrm>
            <a:off x="1176485" y="2286935"/>
            <a:ext cx="3084393" cy="73866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dirty="0">
                <a:solidFill>
                  <a:srgbClr val="031F37"/>
                </a:solidFill>
                <a:ea typeface="微软雅黑" panose="020B0503020204020204" pitchFamily="34" charset="-122"/>
                <a:cs typeface="+mn-ea"/>
              </a:rPr>
              <a:t>点击输入本栏的具体文字简明扼要的说明分项内容点击输入本栏的具体文字简明扼要的说明分项内容</a:t>
            </a:r>
            <a:endParaRPr lang="en-US" altLang="zh-CN" sz="1400" dirty="0">
              <a:solidFill>
                <a:srgbClr val="031F37"/>
              </a:solidFill>
              <a:ea typeface="微软雅黑" panose="020B0503020204020204" pitchFamily="34" charset="-122"/>
              <a:cs typeface="+mn-ea"/>
            </a:endParaRPr>
          </a:p>
        </p:txBody>
      </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p:cTn id="27" dur="1000" fill="hold"/>
                                        <p:tgtEl>
                                          <p:spTgt spid="36"/>
                                        </p:tgtEl>
                                        <p:attrNameLst>
                                          <p:attrName>ppt_w</p:attrName>
                                        </p:attrNameLst>
                                      </p:cBhvr>
                                      <p:tavLst>
                                        <p:tav tm="0">
                                          <p:val>
                                            <p:fltVal val="0"/>
                                          </p:val>
                                        </p:tav>
                                        <p:tav tm="100000">
                                          <p:val>
                                            <p:strVal val="#ppt_w"/>
                                          </p:val>
                                        </p:tav>
                                      </p:tavLst>
                                    </p:anim>
                                    <p:anim calcmode="lin" valueType="num">
                                      <p:cBhvr>
                                        <p:cTn id="28" dur="1000" fill="hold"/>
                                        <p:tgtEl>
                                          <p:spTgt spid="36"/>
                                        </p:tgtEl>
                                        <p:attrNameLst>
                                          <p:attrName>ppt_h</p:attrName>
                                        </p:attrNameLst>
                                      </p:cBhvr>
                                      <p:tavLst>
                                        <p:tav tm="0">
                                          <p:val>
                                            <p:fltVal val="0"/>
                                          </p:val>
                                        </p:tav>
                                        <p:tav tm="100000">
                                          <p:val>
                                            <p:strVal val="#ppt_h"/>
                                          </p:val>
                                        </p:tav>
                                      </p:tavLst>
                                    </p:anim>
                                    <p:anim calcmode="lin" valueType="num">
                                      <p:cBhvr>
                                        <p:cTn id="29" dur="1000" fill="hold"/>
                                        <p:tgtEl>
                                          <p:spTgt spid="36"/>
                                        </p:tgtEl>
                                        <p:attrNameLst>
                                          <p:attrName>style.rotation</p:attrName>
                                        </p:attrNameLst>
                                      </p:cBhvr>
                                      <p:tavLst>
                                        <p:tav tm="0">
                                          <p:val>
                                            <p:fltVal val="90"/>
                                          </p:val>
                                        </p:tav>
                                        <p:tav tm="100000">
                                          <p:val>
                                            <p:fltVal val="0"/>
                                          </p:val>
                                        </p:tav>
                                      </p:tavLst>
                                    </p:anim>
                                    <p:animEffect transition="in" filter="fade">
                                      <p:cBhvr>
                                        <p:cTn id="30" dur="1000"/>
                                        <p:tgtEl>
                                          <p:spTgt spid="36"/>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cBhvr>
                                        <p:cTn id="33" dur="1000" fill="hold"/>
                                        <p:tgtEl>
                                          <p:spTgt spid="37"/>
                                        </p:tgtEl>
                                        <p:attrNameLst>
                                          <p:attrName>ppt_w</p:attrName>
                                        </p:attrNameLst>
                                      </p:cBhvr>
                                      <p:tavLst>
                                        <p:tav tm="0">
                                          <p:val>
                                            <p:fltVal val="0"/>
                                          </p:val>
                                        </p:tav>
                                        <p:tav tm="100000">
                                          <p:val>
                                            <p:strVal val="#ppt_w"/>
                                          </p:val>
                                        </p:tav>
                                      </p:tavLst>
                                    </p:anim>
                                    <p:anim calcmode="lin" valueType="num">
                                      <p:cBhvr>
                                        <p:cTn id="34" dur="1000" fill="hold"/>
                                        <p:tgtEl>
                                          <p:spTgt spid="37"/>
                                        </p:tgtEl>
                                        <p:attrNameLst>
                                          <p:attrName>ppt_h</p:attrName>
                                        </p:attrNameLst>
                                      </p:cBhvr>
                                      <p:tavLst>
                                        <p:tav tm="0">
                                          <p:val>
                                            <p:fltVal val="0"/>
                                          </p:val>
                                        </p:tav>
                                        <p:tav tm="100000">
                                          <p:val>
                                            <p:strVal val="#ppt_h"/>
                                          </p:val>
                                        </p:tav>
                                      </p:tavLst>
                                    </p:anim>
                                    <p:anim calcmode="lin" valueType="num">
                                      <p:cBhvr>
                                        <p:cTn id="35" dur="1000" fill="hold"/>
                                        <p:tgtEl>
                                          <p:spTgt spid="37"/>
                                        </p:tgtEl>
                                        <p:attrNameLst>
                                          <p:attrName>style.rotation</p:attrName>
                                        </p:attrNameLst>
                                      </p:cBhvr>
                                      <p:tavLst>
                                        <p:tav tm="0">
                                          <p:val>
                                            <p:fltVal val="90"/>
                                          </p:val>
                                        </p:tav>
                                        <p:tav tm="100000">
                                          <p:val>
                                            <p:fltVal val="0"/>
                                          </p:val>
                                        </p:tav>
                                      </p:tavLst>
                                    </p:anim>
                                    <p:animEffect transition="in" filter="fade">
                                      <p:cBhvr>
                                        <p:cTn id="36" dur="1000"/>
                                        <p:tgtEl>
                                          <p:spTgt spid="37"/>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p:cTn id="39" dur="1000" fill="hold"/>
                                        <p:tgtEl>
                                          <p:spTgt spid="38"/>
                                        </p:tgtEl>
                                        <p:attrNameLst>
                                          <p:attrName>ppt_w</p:attrName>
                                        </p:attrNameLst>
                                      </p:cBhvr>
                                      <p:tavLst>
                                        <p:tav tm="0">
                                          <p:val>
                                            <p:fltVal val="0"/>
                                          </p:val>
                                        </p:tav>
                                        <p:tav tm="100000">
                                          <p:val>
                                            <p:strVal val="#ppt_w"/>
                                          </p:val>
                                        </p:tav>
                                      </p:tavLst>
                                    </p:anim>
                                    <p:anim calcmode="lin" valueType="num">
                                      <p:cBhvr>
                                        <p:cTn id="40" dur="1000" fill="hold"/>
                                        <p:tgtEl>
                                          <p:spTgt spid="38"/>
                                        </p:tgtEl>
                                        <p:attrNameLst>
                                          <p:attrName>ppt_h</p:attrName>
                                        </p:attrNameLst>
                                      </p:cBhvr>
                                      <p:tavLst>
                                        <p:tav tm="0">
                                          <p:val>
                                            <p:fltVal val="0"/>
                                          </p:val>
                                        </p:tav>
                                        <p:tav tm="100000">
                                          <p:val>
                                            <p:strVal val="#ppt_h"/>
                                          </p:val>
                                        </p:tav>
                                      </p:tavLst>
                                    </p:anim>
                                    <p:anim calcmode="lin" valueType="num">
                                      <p:cBhvr>
                                        <p:cTn id="41" dur="1000" fill="hold"/>
                                        <p:tgtEl>
                                          <p:spTgt spid="38"/>
                                        </p:tgtEl>
                                        <p:attrNameLst>
                                          <p:attrName>style.rotation</p:attrName>
                                        </p:attrNameLst>
                                      </p:cBhvr>
                                      <p:tavLst>
                                        <p:tav tm="0">
                                          <p:val>
                                            <p:fltVal val="90"/>
                                          </p:val>
                                        </p:tav>
                                        <p:tav tm="100000">
                                          <p:val>
                                            <p:fltVal val="0"/>
                                          </p:val>
                                        </p:tav>
                                      </p:tavLst>
                                    </p:anim>
                                    <p:animEffect transition="in" filter="fade">
                                      <p:cBhvr>
                                        <p:cTn id="42" dur="1000"/>
                                        <p:tgtEl>
                                          <p:spTgt spid="38"/>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anim calcmode="lin" valueType="num">
                                      <p:cBhvr>
                                        <p:cTn id="45" dur="1000" fill="hold"/>
                                        <p:tgtEl>
                                          <p:spTgt spid="39"/>
                                        </p:tgtEl>
                                        <p:attrNameLst>
                                          <p:attrName>ppt_w</p:attrName>
                                        </p:attrNameLst>
                                      </p:cBhvr>
                                      <p:tavLst>
                                        <p:tav tm="0">
                                          <p:val>
                                            <p:fltVal val="0"/>
                                          </p:val>
                                        </p:tav>
                                        <p:tav tm="100000">
                                          <p:val>
                                            <p:strVal val="#ppt_w"/>
                                          </p:val>
                                        </p:tav>
                                      </p:tavLst>
                                    </p:anim>
                                    <p:anim calcmode="lin" valueType="num">
                                      <p:cBhvr>
                                        <p:cTn id="46" dur="1000" fill="hold"/>
                                        <p:tgtEl>
                                          <p:spTgt spid="39"/>
                                        </p:tgtEl>
                                        <p:attrNameLst>
                                          <p:attrName>ppt_h</p:attrName>
                                        </p:attrNameLst>
                                      </p:cBhvr>
                                      <p:tavLst>
                                        <p:tav tm="0">
                                          <p:val>
                                            <p:fltVal val="0"/>
                                          </p:val>
                                        </p:tav>
                                        <p:tav tm="100000">
                                          <p:val>
                                            <p:strVal val="#ppt_h"/>
                                          </p:val>
                                        </p:tav>
                                      </p:tavLst>
                                    </p:anim>
                                    <p:anim calcmode="lin" valueType="num">
                                      <p:cBhvr>
                                        <p:cTn id="47" dur="1000" fill="hold"/>
                                        <p:tgtEl>
                                          <p:spTgt spid="39"/>
                                        </p:tgtEl>
                                        <p:attrNameLst>
                                          <p:attrName>style.rotation</p:attrName>
                                        </p:attrNameLst>
                                      </p:cBhvr>
                                      <p:tavLst>
                                        <p:tav tm="0">
                                          <p:val>
                                            <p:fltVal val="90"/>
                                          </p:val>
                                        </p:tav>
                                        <p:tav tm="100000">
                                          <p:val>
                                            <p:fltVal val="0"/>
                                          </p:val>
                                        </p:tav>
                                      </p:tavLst>
                                    </p:anim>
                                    <p:animEffect transition="in" filter="fade">
                                      <p:cBhvr>
                                        <p:cTn id="48" dur="1000"/>
                                        <p:tgtEl>
                                          <p:spTgt spid="39"/>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7"/>
                                        </p:tgtEl>
                                        <p:attrNameLst>
                                          <p:attrName>style.visibility</p:attrName>
                                        </p:attrNameLst>
                                      </p:cBhvr>
                                      <p:to>
                                        <p:strVal val="visible"/>
                                      </p:to>
                                    </p:set>
                                    <p:anim calcmode="lin" valueType="num">
                                      <p:cBhvr additive="base">
                                        <p:cTn id="53" dur="500" fill="hold"/>
                                        <p:tgtEl>
                                          <p:spTgt spid="47"/>
                                        </p:tgtEl>
                                        <p:attrNameLst>
                                          <p:attrName>ppt_x</p:attrName>
                                        </p:attrNameLst>
                                      </p:cBhvr>
                                      <p:tavLst>
                                        <p:tav tm="0">
                                          <p:val>
                                            <p:strVal val="#ppt_x"/>
                                          </p:val>
                                        </p:tav>
                                        <p:tav tm="100000">
                                          <p:val>
                                            <p:strVal val="#ppt_x"/>
                                          </p:val>
                                        </p:tav>
                                      </p:tavLst>
                                    </p:anim>
                                    <p:anim calcmode="lin" valueType="num">
                                      <p:cBhvr additive="base">
                                        <p:cTn id="54" dur="500" fill="hold"/>
                                        <p:tgtEl>
                                          <p:spTgt spid="47"/>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46"/>
                                        </p:tgtEl>
                                        <p:attrNameLst>
                                          <p:attrName>style.visibility</p:attrName>
                                        </p:attrNameLst>
                                      </p:cBhvr>
                                      <p:to>
                                        <p:strVal val="visible"/>
                                      </p:to>
                                    </p:set>
                                    <p:anim calcmode="lin" valueType="num">
                                      <p:cBhvr additive="base">
                                        <p:cTn id="57" dur="500" fill="hold"/>
                                        <p:tgtEl>
                                          <p:spTgt spid="46"/>
                                        </p:tgtEl>
                                        <p:attrNameLst>
                                          <p:attrName>ppt_x</p:attrName>
                                        </p:attrNameLst>
                                      </p:cBhvr>
                                      <p:tavLst>
                                        <p:tav tm="0">
                                          <p:val>
                                            <p:strVal val="#ppt_x"/>
                                          </p:val>
                                        </p:tav>
                                        <p:tav tm="100000">
                                          <p:val>
                                            <p:strVal val="#ppt_x"/>
                                          </p:val>
                                        </p:tav>
                                      </p:tavLst>
                                    </p:anim>
                                    <p:anim calcmode="lin" valueType="num">
                                      <p:cBhvr additive="base">
                                        <p:cTn id="5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44"/>
                                        </p:tgtEl>
                                        <p:attrNameLst>
                                          <p:attrName>style.visibility</p:attrName>
                                        </p:attrNameLst>
                                      </p:cBhvr>
                                      <p:to>
                                        <p:strVal val="visible"/>
                                      </p:to>
                                    </p:set>
                                    <p:anim calcmode="lin" valueType="num">
                                      <p:cBhvr additive="base">
                                        <p:cTn id="63" dur="500" fill="hold"/>
                                        <p:tgtEl>
                                          <p:spTgt spid="44"/>
                                        </p:tgtEl>
                                        <p:attrNameLst>
                                          <p:attrName>ppt_x</p:attrName>
                                        </p:attrNameLst>
                                      </p:cBhvr>
                                      <p:tavLst>
                                        <p:tav tm="0">
                                          <p:val>
                                            <p:strVal val="#ppt_x"/>
                                          </p:val>
                                        </p:tav>
                                        <p:tav tm="100000">
                                          <p:val>
                                            <p:strVal val="#ppt_x"/>
                                          </p:val>
                                        </p:tav>
                                      </p:tavLst>
                                    </p:anim>
                                    <p:anim calcmode="lin" valueType="num">
                                      <p:cBhvr additive="base">
                                        <p:cTn id="64" dur="500" fill="hold"/>
                                        <p:tgtEl>
                                          <p:spTgt spid="4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5"/>
                                        </p:tgtEl>
                                        <p:attrNameLst>
                                          <p:attrName>style.visibility</p:attrName>
                                        </p:attrNameLst>
                                      </p:cBhvr>
                                      <p:to>
                                        <p:strVal val="visible"/>
                                      </p:to>
                                    </p:set>
                                    <p:anim calcmode="lin" valueType="num">
                                      <p:cBhvr additive="base">
                                        <p:cTn id="67" dur="500" fill="hold"/>
                                        <p:tgtEl>
                                          <p:spTgt spid="45"/>
                                        </p:tgtEl>
                                        <p:attrNameLst>
                                          <p:attrName>ppt_x</p:attrName>
                                        </p:attrNameLst>
                                      </p:cBhvr>
                                      <p:tavLst>
                                        <p:tav tm="0">
                                          <p:val>
                                            <p:strVal val="#ppt_x"/>
                                          </p:val>
                                        </p:tav>
                                        <p:tav tm="100000">
                                          <p:val>
                                            <p:strVal val="#ppt_x"/>
                                          </p:val>
                                        </p:tav>
                                      </p:tavLst>
                                    </p:anim>
                                    <p:anim calcmode="lin" valueType="num">
                                      <p:cBhvr additive="base">
                                        <p:cTn id="6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2"/>
                                        </p:tgtEl>
                                        <p:attrNameLst>
                                          <p:attrName>style.visibility</p:attrName>
                                        </p:attrNameLst>
                                      </p:cBhvr>
                                      <p:to>
                                        <p:strVal val="visible"/>
                                      </p:to>
                                    </p:set>
                                    <p:anim calcmode="lin" valueType="num">
                                      <p:cBhvr additive="base">
                                        <p:cTn id="73" dur="500" fill="hold"/>
                                        <p:tgtEl>
                                          <p:spTgt spid="42"/>
                                        </p:tgtEl>
                                        <p:attrNameLst>
                                          <p:attrName>ppt_x</p:attrName>
                                        </p:attrNameLst>
                                      </p:cBhvr>
                                      <p:tavLst>
                                        <p:tav tm="0">
                                          <p:val>
                                            <p:strVal val="#ppt_x"/>
                                          </p:val>
                                        </p:tav>
                                        <p:tav tm="100000">
                                          <p:val>
                                            <p:strVal val="#ppt_x"/>
                                          </p:val>
                                        </p:tav>
                                      </p:tavLst>
                                    </p:anim>
                                    <p:anim calcmode="lin" valueType="num">
                                      <p:cBhvr additive="base">
                                        <p:cTn id="74" dur="500" fill="hold"/>
                                        <p:tgtEl>
                                          <p:spTgt spid="42"/>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43"/>
                                        </p:tgtEl>
                                        <p:attrNameLst>
                                          <p:attrName>style.visibility</p:attrName>
                                        </p:attrNameLst>
                                      </p:cBhvr>
                                      <p:to>
                                        <p:strVal val="visible"/>
                                      </p:to>
                                    </p:set>
                                    <p:anim calcmode="lin" valueType="num">
                                      <p:cBhvr additive="base">
                                        <p:cTn id="77" dur="500" fill="hold"/>
                                        <p:tgtEl>
                                          <p:spTgt spid="43"/>
                                        </p:tgtEl>
                                        <p:attrNameLst>
                                          <p:attrName>ppt_x</p:attrName>
                                        </p:attrNameLst>
                                      </p:cBhvr>
                                      <p:tavLst>
                                        <p:tav tm="0">
                                          <p:val>
                                            <p:strVal val="#ppt_x"/>
                                          </p:val>
                                        </p:tav>
                                        <p:tav tm="100000">
                                          <p:val>
                                            <p:strVal val="#ppt_x"/>
                                          </p:val>
                                        </p:tav>
                                      </p:tavLst>
                                    </p:anim>
                                    <p:anim calcmode="lin" valueType="num">
                                      <p:cBhvr additive="base">
                                        <p:cTn id="7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40"/>
                                        </p:tgtEl>
                                        <p:attrNameLst>
                                          <p:attrName>style.visibility</p:attrName>
                                        </p:attrNameLst>
                                      </p:cBhvr>
                                      <p:to>
                                        <p:strVal val="visible"/>
                                      </p:to>
                                    </p:set>
                                    <p:anim calcmode="lin" valueType="num">
                                      <p:cBhvr additive="base">
                                        <p:cTn id="83" dur="500" fill="hold"/>
                                        <p:tgtEl>
                                          <p:spTgt spid="40"/>
                                        </p:tgtEl>
                                        <p:attrNameLst>
                                          <p:attrName>ppt_x</p:attrName>
                                        </p:attrNameLst>
                                      </p:cBhvr>
                                      <p:tavLst>
                                        <p:tav tm="0">
                                          <p:val>
                                            <p:strVal val="#ppt_x"/>
                                          </p:val>
                                        </p:tav>
                                        <p:tav tm="100000">
                                          <p:val>
                                            <p:strVal val="#ppt_x"/>
                                          </p:val>
                                        </p:tav>
                                      </p:tavLst>
                                    </p:anim>
                                    <p:anim calcmode="lin" valueType="num">
                                      <p:cBhvr additive="base">
                                        <p:cTn id="84" dur="500" fill="hold"/>
                                        <p:tgtEl>
                                          <p:spTgt spid="40"/>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anim calcmode="lin" valueType="num">
                                      <p:cBhvr additive="base">
                                        <p:cTn id="87" dur="500" fill="hold"/>
                                        <p:tgtEl>
                                          <p:spTgt spid="41"/>
                                        </p:tgtEl>
                                        <p:attrNameLst>
                                          <p:attrName>ppt_x</p:attrName>
                                        </p:attrNameLst>
                                      </p:cBhvr>
                                      <p:tavLst>
                                        <p:tav tm="0">
                                          <p:val>
                                            <p:strVal val="#ppt_x"/>
                                          </p:val>
                                        </p:tav>
                                        <p:tav tm="100000">
                                          <p:val>
                                            <p:strVal val="#ppt_x"/>
                                          </p:val>
                                        </p:tav>
                                      </p:tavLst>
                                    </p:anim>
                                    <p:anim calcmode="lin" valueType="num">
                                      <p:cBhvr additive="base">
                                        <p:cTn id="8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4" grpId="0" animBg="1"/>
      <p:bldP spid="35" grpId="0" animBg="1"/>
      <p:bldP spid="36" grpId="0" animBg="1"/>
      <p:bldP spid="37" grpId="0" animBg="1"/>
      <p:bldP spid="38" grpId="0" animBg="1"/>
      <p:bldP spid="39" grpId="0" animBg="1"/>
      <p:bldP spid="40" grpId="0"/>
      <p:bldP spid="41" grpId="0"/>
      <p:bldP spid="42" grpId="0"/>
      <p:bldP spid="43" grpId="0"/>
      <p:bldP spid="44" grpId="0"/>
      <p:bldP spid="45" grpId="0"/>
      <p:bldP spid="46" grpId="0"/>
      <p:bldP spid="4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43649" y="595771"/>
            <a:ext cx="10806667" cy="340502"/>
            <a:chOff x="743649" y="595771"/>
            <a:chExt cx="10806667" cy="340502"/>
          </a:xfrm>
          <a:solidFill>
            <a:srgbClr val="031F37"/>
          </a:solidFill>
        </p:grpSpPr>
        <p:cxnSp>
          <p:nvCxnSpPr>
            <p:cNvPr id="6" name="直接连接符 5"/>
            <p:cNvCxnSpPr/>
            <p:nvPr/>
          </p:nvCxnSpPr>
          <p:spPr>
            <a:xfrm>
              <a:off x="1388968" y="936273"/>
              <a:ext cx="10161348" cy="0"/>
            </a:xfrm>
            <a:prstGeom prst="line">
              <a:avLst/>
            </a:prstGeom>
            <a:grpFill/>
            <a:ln>
              <a:solidFill>
                <a:srgbClr val="031F37"/>
              </a:solidFill>
            </a:ln>
          </p:spPr>
          <p:style>
            <a:lnRef idx="1">
              <a:schemeClr val="accent1"/>
            </a:lnRef>
            <a:fillRef idx="0">
              <a:schemeClr val="accent1"/>
            </a:fillRef>
            <a:effectRef idx="0">
              <a:schemeClr val="accent1"/>
            </a:effectRef>
            <a:fontRef idx="minor">
              <a:schemeClr val="tx1"/>
            </a:fontRef>
          </p:style>
        </p:cxnSp>
        <p:grpSp>
          <p:nvGrpSpPr>
            <p:cNvPr id="7" name="Group 7"/>
            <p:cNvGrpSpPr/>
            <p:nvPr/>
          </p:nvGrpSpPr>
          <p:grpSpPr bwMode="auto">
            <a:xfrm>
              <a:off x="743649" y="595771"/>
              <a:ext cx="645319" cy="340502"/>
              <a:chOff x="0" y="0"/>
              <a:chExt cx="1041399" cy="549275"/>
            </a:xfrm>
            <a:grpFill/>
          </p:grpSpPr>
          <p:sp>
            <p:nvSpPr>
              <p:cNvPr id="8" name="Freeform 16"/>
              <p:cNvSpPr/>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sp>
            <p:nvSpPr>
              <p:cNvPr id="9" name="Freeform 17"/>
              <p:cNvSpPr/>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rgbClr val="031F37"/>
                  </a:solidFill>
                  <a:ea typeface="微软雅黑" panose="020B0503020204020204" pitchFamily="34" charset="-122"/>
                </a:endParaRPr>
              </a:p>
            </p:txBody>
          </p:sp>
          <p:sp>
            <p:nvSpPr>
              <p:cNvPr id="10" name="Freeform 18"/>
              <p:cNvSpPr/>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grpSp>
      </p:grpSp>
      <p:sp>
        <p:nvSpPr>
          <p:cNvPr id="13" name="矩形 12"/>
          <p:cNvSpPr/>
          <p:nvPr/>
        </p:nvSpPr>
        <p:spPr>
          <a:xfrm rot="10800000" flipV="1">
            <a:off x="1586695" y="436136"/>
            <a:ext cx="3213905" cy="500137"/>
          </a:xfrm>
          <a:prstGeom prst="rect">
            <a:avLst/>
          </a:prstGeom>
          <a:ln w="15875">
            <a:noFill/>
          </a:ln>
        </p:spPr>
        <p:txBody>
          <a:bodyPr wrap="square" lIns="68580" tIns="34290" rIns="68580" bIns="3429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dirty="0">
                <a:solidFill>
                  <a:srgbClr val="031F37"/>
                </a:solidFill>
                <a:ea typeface="微软雅黑" panose="020B0503020204020204" pitchFamily="34" charset="-122"/>
                <a:cs typeface="+mn-ea"/>
              </a:rPr>
              <a:t>年度工作内容概述</a:t>
            </a:r>
            <a:endParaRPr lang="en-GB" altLang="zh-CN" sz="2800" b="1" dirty="0">
              <a:solidFill>
                <a:srgbClr val="031F37"/>
              </a:solidFill>
              <a:ea typeface="微软雅黑" panose="020B0503020204020204" pitchFamily="34" charset="-122"/>
              <a:cs typeface="+mn-ea"/>
            </a:endParaRPr>
          </a:p>
        </p:txBody>
      </p:sp>
      <p:grpSp>
        <p:nvGrpSpPr>
          <p:cNvPr id="23" name="组合 22"/>
          <p:cNvGrpSpPr/>
          <p:nvPr/>
        </p:nvGrpSpPr>
        <p:grpSpPr>
          <a:xfrm>
            <a:off x="2030098" y="2018600"/>
            <a:ext cx="2032232" cy="2032230"/>
            <a:chOff x="1862597" y="2201413"/>
            <a:chExt cx="2171700" cy="2171700"/>
          </a:xfrm>
        </p:grpSpPr>
        <p:sp>
          <p:nvSpPr>
            <p:cNvPr id="55" name="椭圆 54"/>
            <p:cNvSpPr/>
            <p:nvPr/>
          </p:nvSpPr>
          <p:spPr>
            <a:xfrm>
              <a:off x="1862597" y="2201413"/>
              <a:ext cx="2171700" cy="2171700"/>
            </a:xfrm>
            <a:prstGeom prst="ellipse">
              <a:avLst/>
            </a:prstGeom>
            <a:solidFill>
              <a:srgbClr val="F0F0F0"/>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31F37"/>
                </a:solidFill>
                <a:effectLst/>
                <a:uLnTx/>
                <a:uFillTx/>
                <a:ea typeface="微软雅黑" panose="020B0503020204020204" pitchFamily="34" charset="-122"/>
              </a:endParaRPr>
            </a:p>
          </p:txBody>
        </p:sp>
        <p:sp>
          <p:nvSpPr>
            <p:cNvPr id="56" name="饼形 6"/>
            <p:cNvSpPr/>
            <p:nvPr/>
          </p:nvSpPr>
          <p:spPr>
            <a:xfrm>
              <a:off x="1862597" y="2201413"/>
              <a:ext cx="2171700" cy="2171700"/>
            </a:xfrm>
            <a:prstGeom prst="pie">
              <a:avLst>
                <a:gd name="adj1" fmla="val 7072156"/>
                <a:gd name="adj2" fmla="val 16200000"/>
              </a:avLst>
            </a:prstGeom>
            <a:solidFill>
              <a:srgbClr val="031F37"/>
            </a:solidFill>
            <a:ln w="12700" cap="flat" cmpd="sng" algn="ctr">
              <a:solidFill>
                <a:srgbClr val="031F37"/>
              </a:solid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31F37"/>
                </a:solidFill>
                <a:effectLst/>
                <a:uLnTx/>
                <a:uFillTx/>
                <a:ea typeface="微软雅黑" panose="020B0503020204020204" pitchFamily="34" charset="-122"/>
              </a:endParaRPr>
            </a:p>
          </p:txBody>
        </p:sp>
        <p:sp>
          <p:nvSpPr>
            <p:cNvPr id="57" name="椭圆 56"/>
            <p:cNvSpPr/>
            <p:nvPr/>
          </p:nvSpPr>
          <p:spPr>
            <a:xfrm>
              <a:off x="1967372" y="2306188"/>
              <a:ext cx="1962150" cy="1962150"/>
            </a:xfrm>
            <a:prstGeom prst="ellipse">
              <a:avLst/>
            </a:prstGeom>
            <a:solidFill>
              <a:srgbClr val="FDFDFD"/>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31F37"/>
                </a:solidFill>
                <a:effectLst/>
                <a:uLnTx/>
                <a:uFillTx/>
                <a:ea typeface="微软雅黑" panose="020B0503020204020204" pitchFamily="34" charset="-122"/>
              </a:endParaRPr>
            </a:p>
          </p:txBody>
        </p:sp>
      </p:grpSp>
      <p:sp>
        <p:nvSpPr>
          <p:cNvPr id="24" name="矩形 23"/>
          <p:cNvSpPr/>
          <p:nvPr/>
        </p:nvSpPr>
        <p:spPr>
          <a:xfrm>
            <a:off x="1691395" y="4696924"/>
            <a:ext cx="2709639" cy="646331"/>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dirty="0">
                <a:solidFill>
                  <a:srgbClr val="031F37"/>
                </a:solidFill>
                <a:ea typeface="微软雅黑" panose="020B0503020204020204" pitchFamily="34" charset="-122"/>
                <a:cs typeface="+mn-ea"/>
              </a:rPr>
              <a:t>点击输入本栏的具体文字简明扼要的说明分项内容点击输入本栏的具体文字简明扼要的说明分项内容</a:t>
            </a:r>
            <a:endParaRPr lang="en-US" altLang="zh-CN" sz="1200" dirty="0">
              <a:solidFill>
                <a:srgbClr val="031F37"/>
              </a:solidFill>
              <a:ea typeface="微软雅黑" panose="020B0503020204020204" pitchFamily="34" charset="-122"/>
              <a:cs typeface="+mn-ea"/>
            </a:endParaRPr>
          </a:p>
        </p:txBody>
      </p:sp>
      <p:sp>
        <p:nvSpPr>
          <p:cNvPr id="25" name="矩形 24"/>
          <p:cNvSpPr/>
          <p:nvPr/>
        </p:nvSpPr>
        <p:spPr>
          <a:xfrm>
            <a:off x="1691394" y="4339584"/>
            <a:ext cx="2709639" cy="362792"/>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1600" b="1" dirty="0">
                <a:solidFill>
                  <a:srgbClr val="031F37"/>
                </a:solidFill>
                <a:ea typeface="微软雅黑" panose="020B0503020204020204" pitchFamily="34" charset="-122"/>
              </a:rPr>
              <a:t>关键词内容</a:t>
            </a:r>
            <a:endParaRPr lang="zh-CN" altLang="en-US" sz="1600" b="1" dirty="0">
              <a:solidFill>
                <a:srgbClr val="031F37"/>
              </a:solidFill>
              <a:ea typeface="微软雅黑" panose="020B0503020204020204" pitchFamily="34" charset="-122"/>
            </a:endParaRPr>
          </a:p>
        </p:txBody>
      </p:sp>
      <p:grpSp>
        <p:nvGrpSpPr>
          <p:cNvPr id="26" name="组合 25"/>
          <p:cNvGrpSpPr/>
          <p:nvPr/>
        </p:nvGrpSpPr>
        <p:grpSpPr>
          <a:xfrm>
            <a:off x="5079884" y="2018600"/>
            <a:ext cx="2032232" cy="2032230"/>
            <a:chOff x="1862597" y="2201413"/>
            <a:chExt cx="2171700" cy="2171700"/>
          </a:xfrm>
        </p:grpSpPr>
        <p:sp>
          <p:nvSpPr>
            <p:cNvPr id="52" name="椭圆 51"/>
            <p:cNvSpPr/>
            <p:nvPr/>
          </p:nvSpPr>
          <p:spPr>
            <a:xfrm>
              <a:off x="1862597" y="2201413"/>
              <a:ext cx="2171700" cy="2171700"/>
            </a:xfrm>
            <a:prstGeom prst="ellipse">
              <a:avLst/>
            </a:prstGeom>
            <a:solidFill>
              <a:srgbClr val="F0F0F0"/>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31F37"/>
                </a:solidFill>
                <a:effectLst/>
                <a:uLnTx/>
                <a:uFillTx/>
                <a:ea typeface="微软雅黑" panose="020B0503020204020204" pitchFamily="34" charset="-122"/>
              </a:endParaRPr>
            </a:p>
          </p:txBody>
        </p:sp>
        <p:sp>
          <p:nvSpPr>
            <p:cNvPr id="53" name="饼形 12"/>
            <p:cNvSpPr/>
            <p:nvPr/>
          </p:nvSpPr>
          <p:spPr>
            <a:xfrm>
              <a:off x="1862597" y="2201413"/>
              <a:ext cx="2171700" cy="2171700"/>
            </a:xfrm>
            <a:prstGeom prst="pie">
              <a:avLst>
                <a:gd name="adj1" fmla="val 3774557"/>
                <a:gd name="adj2" fmla="val 16200000"/>
              </a:avLst>
            </a:prstGeom>
            <a:solidFill>
              <a:srgbClr val="FFC000"/>
            </a:solidFill>
            <a:ln w="12700" cap="flat" cmpd="sng" algn="ctr">
              <a:solidFill>
                <a:srgbClr val="FFC000"/>
              </a:solid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31F37"/>
                </a:solidFill>
                <a:effectLst/>
                <a:uLnTx/>
                <a:uFillTx/>
                <a:ea typeface="微软雅黑" panose="020B0503020204020204" pitchFamily="34" charset="-122"/>
              </a:endParaRPr>
            </a:p>
          </p:txBody>
        </p:sp>
        <p:sp>
          <p:nvSpPr>
            <p:cNvPr id="54" name="椭圆 53"/>
            <p:cNvSpPr/>
            <p:nvPr/>
          </p:nvSpPr>
          <p:spPr>
            <a:xfrm>
              <a:off x="1967372" y="2306188"/>
              <a:ext cx="1962150" cy="1962150"/>
            </a:xfrm>
            <a:prstGeom prst="ellipse">
              <a:avLst/>
            </a:prstGeom>
            <a:solidFill>
              <a:srgbClr val="FDFDFD"/>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31F37"/>
                </a:solidFill>
                <a:effectLst/>
                <a:uLnTx/>
                <a:uFillTx/>
                <a:ea typeface="微软雅黑" panose="020B0503020204020204" pitchFamily="34" charset="-122"/>
              </a:endParaRPr>
            </a:p>
          </p:txBody>
        </p:sp>
      </p:grpSp>
      <p:sp>
        <p:nvSpPr>
          <p:cNvPr id="27" name="矩形 26"/>
          <p:cNvSpPr/>
          <p:nvPr/>
        </p:nvSpPr>
        <p:spPr>
          <a:xfrm>
            <a:off x="4742256" y="4696924"/>
            <a:ext cx="2709639" cy="646331"/>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dirty="0">
                <a:solidFill>
                  <a:srgbClr val="031F37"/>
                </a:solidFill>
                <a:ea typeface="微软雅黑" panose="020B0503020204020204" pitchFamily="34" charset="-122"/>
                <a:cs typeface="+mn-ea"/>
              </a:rPr>
              <a:t>点击输入本栏的具体文字简明扼要的说明分项内容点击输入本栏的具体文字简明扼要的说明分项内容</a:t>
            </a:r>
            <a:endParaRPr lang="en-US" altLang="zh-CN" sz="1200" dirty="0">
              <a:solidFill>
                <a:srgbClr val="031F37"/>
              </a:solidFill>
              <a:ea typeface="微软雅黑" panose="020B0503020204020204" pitchFamily="34" charset="-122"/>
              <a:cs typeface="+mn-ea"/>
            </a:endParaRPr>
          </a:p>
        </p:txBody>
      </p:sp>
      <p:sp>
        <p:nvSpPr>
          <p:cNvPr id="28" name="矩形 27"/>
          <p:cNvSpPr/>
          <p:nvPr/>
        </p:nvSpPr>
        <p:spPr>
          <a:xfrm>
            <a:off x="4742255" y="4339584"/>
            <a:ext cx="2709639" cy="362792"/>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1600" b="1" dirty="0">
                <a:solidFill>
                  <a:srgbClr val="031F37"/>
                </a:solidFill>
                <a:ea typeface="微软雅黑" panose="020B0503020204020204" pitchFamily="34" charset="-122"/>
              </a:rPr>
              <a:t>关键词内容</a:t>
            </a:r>
            <a:endParaRPr lang="zh-CN" altLang="en-US" sz="1600" b="1" dirty="0">
              <a:solidFill>
                <a:srgbClr val="031F37"/>
              </a:solidFill>
              <a:ea typeface="微软雅黑" panose="020B0503020204020204" pitchFamily="34" charset="-122"/>
            </a:endParaRPr>
          </a:p>
        </p:txBody>
      </p:sp>
      <p:grpSp>
        <p:nvGrpSpPr>
          <p:cNvPr id="29" name="组合 28"/>
          <p:cNvGrpSpPr/>
          <p:nvPr/>
        </p:nvGrpSpPr>
        <p:grpSpPr>
          <a:xfrm>
            <a:off x="8131821" y="2018600"/>
            <a:ext cx="2032232" cy="2032230"/>
            <a:chOff x="1862597" y="2201413"/>
            <a:chExt cx="2171700" cy="2171700"/>
          </a:xfrm>
        </p:grpSpPr>
        <p:sp>
          <p:nvSpPr>
            <p:cNvPr id="49" name="椭圆 48"/>
            <p:cNvSpPr/>
            <p:nvPr/>
          </p:nvSpPr>
          <p:spPr>
            <a:xfrm>
              <a:off x="1862597" y="2201413"/>
              <a:ext cx="2171700" cy="2171700"/>
            </a:xfrm>
            <a:prstGeom prst="ellipse">
              <a:avLst/>
            </a:prstGeom>
            <a:solidFill>
              <a:srgbClr val="F0F0F0"/>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31F37"/>
                </a:solidFill>
                <a:effectLst/>
                <a:uLnTx/>
                <a:uFillTx/>
                <a:ea typeface="微软雅黑" panose="020B0503020204020204" pitchFamily="34" charset="-122"/>
              </a:endParaRPr>
            </a:p>
          </p:txBody>
        </p:sp>
        <p:sp>
          <p:nvSpPr>
            <p:cNvPr id="50" name="饼形 16"/>
            <p:cNvSpPr/>
            <p:nvPr/>
          </p:nvSpPr>
          <p:spPr>
            <a:xfrm>
              <a:off x="1862597" y="2201413"/>
              <a:ext cx="2171700" cy="2171700"/>
            </a:xfrm>
            <a:prstGeom prst="pie">
              <a:avLst/>
            </a:prstGeom>
            <a:solidFill>
              <a:srgbClr val="031F37"/>
            </a:solidFill>
            <a:ln w="12700" cap="flat" cmpd="sng" algn="ctr">
              <a:solidFill>
                <a:srgbClr val="031F37"/>
              </a:solid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31F37"/>
                </a:solidFill>
                <a:effectLst/>
                <a:uLnTx/>
                <a:uFillTx/>
                <a:ea typeface="微软雅黑" panose="020B0503020204020204" pitchFamily="34" charset="-122"/>
              </a:endParaRPr>
            </a:p>
          </p:txBody>
        </p:sp>
        <p:sp>
          <p:nvSpPr>
            <p:cNvPr id="51" name="椭圆 50"/>
            <p:cNvSpPr/>
            <p:nvPr/>
          </p:nvSpPr>
          <p:spPr>
            <a:xfrm>
              <a:off x="1967372" y="2306188"/>
              <a:ext cx="1962150" cy="1962150"/>
            </a:xfrm>
            <a:prstGeom prst="ellipse">
              <a:avLst/>
            </a:prstGeom>
            <a:solidFill>
              <a:srgbClr val="FDFDFD"/>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31F37"/>
                </a:solidFill>
                <a:effectLst/>
                <a:uLnTx/>
                <a:uFillTx/>
                <a:ea typeface="微软雅黑" panose="020B0503020204020204" pitchFamily="34" charset="-122"/>
              </a:endParaRPr>
            </a:p>
          </p:txBody>
        </p:sp>
      </p:grpSp>
      <p:sp>
        <p:nvSpPr>
          <p:cNvPr id="30" name="矩形 29"/>
          <p:cNvSpPr/>
          <p:nvPr/>
        </p:nvSpPr>
        <p:spPr>
          <a:xfrm>
            <a:off x="7793117" y="4702635"/>
            <a:ext cx="2709639" cy="646331"/>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dirty="0">
                <a:solidFill>
                  <a:srgbClr val="031F37"/>
                </a:solidFill>
                <a:ea typeface="微软雅黑" panose="020B0503020204020204" pitchFamily="34" charset="-122"/>
                <a:cs typeface="+mn-ea"/>
              </a:rPr>
              <a:t>点击输入本栏的具体文字简明扼要的说明分项内容点击输入本栏的具体文字简明扼要的说明分项内容</a:t>
            </a:r>
            <a:endParaRPr lang="en-US" altLang="zh-CN" sz="1200" dirty="0">
              <a:solidFill>
                <a:srgbClr val="031F37"/>
              </a:solidFill>
              <a:ea typeface="微软雅黑" panose="020B0503020204020204" pitchFamily="34" charset="-122"/>
              <a:cs typeface="+mn-ea"/>
            </a:endParaRPr>
          </a:p>
        </p:txBody>
      </p:sp>
      <p:sp>
        <p:nvSpPr>
          <p:cNvPr id="31" name="矩形 30"/>
          <p:cNvSpPr/>
          <p:nvPr/>
        </p:nvSpPr>
        <p:spPr>
          <a:xfrm>
            <a:off x="7793116" y="4345295"/>
            <a:ext cx="2709639" cy="362792"/>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1600" b="1" dirty="0">
                <a:solidFill>
                  <a:srgbClr val="031F37"/>
                </a:solidFill>
                <a:ea typeface="微软雅黑" panose="020B0503020204020204" pitchFamily="34" charset="-122"/>
              </a:rPr>
              <a:t>关键词内容</a:t>
            </a:r>
            <a:endParaRPr lang="zh-CN" altLang="en-US" sz="1600" b="1" dirty="0">
              <a:solidFill>
                <a:srgbClr val="031F37"/>
              </a:solidFill>
              <a:ea typeface="微软雅黑" panose="020B0503020204020204" pitchFamily="34" charset="-122"/>
            </a:endParaRPr>
          </a:p>
        </p:txBody>
      </p:sp>
      <p:sp>
        <p:nvSpPr>
          <p:cNvPr id="32" name="文本框 28"/>
          <p:cNvSpPr txBox="1"/>
          <p:nvPr/>
        </p:nvSpPr>
        <p:spPr>
          <a:xfrm>
            <a:off x="2321372" y="2690553"/>
            <a:ext cx="1449683" cy="707886"/>
          </a:xfrm>
          <a:prstGeom prst="rect">
            <a:avLst/>
          </a:prstGeom>
          <a:noFill/>
        </p:spPr>
        <p:txBody>
          <a:bodyPr wrap="square" rtlCol="0">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4000" dirty="0">
                <a:solidFill>
                  <a:srgbClr val="031F37"/>
                </a:solidFill>
                <a:ea typeface="微软雅黑" panose="020B0503020204020204" pitchFamily="34" charset="-122"/>
              </a:rPr>
              <a:t>55%</a:t>
            </a:r>
            <a:endParaRPr lang="zh-CN" altLang="en-US" sz="4000" dirty="0">
              <a:solidFill>
                <a:srgbClr val="031F37"/>
              </a:solidFill>
              <a:ea typeface="微软雅黑" panose="020B0503020204020204" pitchFamily="34" charset="-122"/>
            </a:endParaRPr>
          </a:p>
        </p:txBody>
      </p:sp>
      <p:sp>
        <p:nvSpPr>
          <p:cNvPr id="33" name="文本框 29"/>
          <p:cNvSpPr txBox="1"/>
          <p:nvPr/>
        </p:nvSpPr>
        <p:spPr>
          <a:xfrm>
            <a:off x="5365570" y="2690553"/>
            <a:ext cx="1449683" cy="707886"/>
          </a:xfrm>
          <a:prstGeom prst="rect">
            <a:avLst/>
          </a:prstGeom>
          <a:noFill/>
        </p:spPr>
        <p:txBody>
          <a:bodyPr wrap="square" rtlCol="0">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4000" dirty="0">
                <a:solidFill>
                  <a:srgbClr val="031F37"/>
                </a:solidFill>
                <a:ea typeface="微软雅黑" panose="020B0503020204020204" pitchFamily="34" charset="-122"/>
              </a:rPr>
              <a:t>60%</a:t>
            </a:r>
            <a:endParaRPr lang="zh-CN" altLang="en-US" sz="4000" dirty="0">
              <a:solidFill>
                <a:srgbClr val="031F37"/>
              </a:solidFill>
              <a:ea typeface="微软雅黑" panose="020B0503020204020204" pitchFamily="34" charset="-122"/>
            </a:endParaRPr>
          </a:p>
        </p:txBody>
      </p:sp>
      <p:sp>
        <p:nvSpPr>
          <p:cNvPr id="48" name="文本框 30"/>
          <p:cNvSpPr txBox="1"/>
          <p:nvPr/>
        </p:nvSpPr>
        <p:spPr>
          <a:xfrm>
            <a:off x="8423095" y="2690553"/>
            <a:ext cx="1449683" cy="707886"/>
          </a:xfrm>
          <a:prstGeom prst="rect">
            <a:avLst/>
          </a:prstGeom>
          <a:noFill/>
        </p:spPr>
        <p:txBody>
          <a:bodyPr wrap="square" rtlCol="0">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4000" dirty="0">
                <a:solidFill>
                  <a:srgbClr val="031F37"/>
                </a:solidFill>
                <a:ea typeface="微软雅黑" panose="020B0503020204020204" pitchFamily="34" charset="-122"/>
              </a:rPr>
              <a:t>85%</a:t>
            </a:r>
            <a:endParaRPr lang="zh-CN" altLang="en-US" sz="4000" dirty="0">
              <a:solidFill>
                <a:srgbClr val="031F37"/>
              </a:solidFill>
              <a:ea typeface="微软雅黑" panose="020B0503020204020204" pitchFamily="34" charset="-122"/>
            </a:endParaRPr>
          </a:p>
        </p:txBody>
      </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1000" fill="hold"/>
                                        <p:tgtEl>
                                          <p:spTgt spid="23"/>
                                        </p:tgtEl>
                                        <p:attrNameLst>
                                          <p:attrName>ppt_w</p:attrName>
                                        </p:attrNameLst>
                                      </p:cBhvr>
                                      <p:tavLst>
                                        <p:tav tm="0">
                                          <p:val>
                                            <p:fltVal val="0"/>
                                          </p:val>
                                        </p:tav>
                                        <p:tav tm="100000">
                                          <p:val>
                                            <p:strVal val="#ppt_w"/>
                                          </p:val>
                                        </p:tav>
                                      </p:tavLst>
                                    </p:anim>
                                    <p:anim calcmode="lin" valueType="num">
                                      <p:cBhvr>
                                        <p:cTn id="20" dur="1000" fill="hold"/>
                                        <p:tgtEl>
                                          <p:spTgt spid="23"/>
                                        </p:tgtEl>
                                        <p:attrNameLst>
                                          <p:attrName>ppt_h</p:attrName>
                                        </p:attrNameLst>
                                      </p:cBhvr>
                                      <p:tavLst>
                                        <p:tav tm="0">
                                          <p:val>
                                            <p:fltVal val="0"/>
                                          </p:val>
                                        </p:tav>
                                        <p:tav tm="100000">
                                          <p:val>
                                            <p:strVal val="#ppt_h"/>
                                          </p:val>
                                        </p:tav>
                                      </p:tavLst>
                                    </p:anim>
                                    <p:anim calcmode="lin" valueType="num">
                                      <p:cBhvr>
                                        <p:cTn id="21" dur="1000" fill="hold"/>
                                        <p:tgtEl>
                                          <p:spTgt spid="23"/>
                                        </p:tgtEl>
                                        <p:attrNameLst>
                                          <p:attrName>style.rotation</p:attrName>
                                        </p:attrNameLst>
                                      </p:cBhvr>
                                      <p:tavLst>
                                        <p:tav tm="0">
                                          <p:val>
                                            <p:fltVal val="90"/>
                                          </p:val>
                                        </p:tav>
                                        <p:tav tm="100000">
                                          <p:val>
                                            <p:fltVal val="0"/>
                                          </p:val>
                                        </p:tav>
                                      </p:tavLst>
                                    </p:anim>
                                    <p:animEffect transition="in" filter="fade">
                                      <p:cBhvr>
                                        <p:cTn id="22" dur="10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p:cTn id="27" dur="500" fill="hold"/>
                                        <p:tgtEl>
                                          <p:spTgt spid="32"/>
                                        </p:tgtEl>
                                        <p:attrNameLst>
                                          <p:attrName>ppt_w</p:attrName>
                                        </p:attrNameLst>
                                      </p:cBhvr>
                                      <p:tavLst>
                                        <p:tav tm="0">
                                          <p:val>
                                            <p:fltVal val="0"/>
                                          </p:val>
                                        </p:tav>
                                        <p:tav tm="100000">
                                          <p:val>
                                            <p:strVal val="#ppt_w"/>
                                          </p:val>
                                        </p:tav>
                                      </p:tavLst>
                                    </p:anim>
                                    <p:anim calcmode="lin" valueType="num">
                                      <p:cBhvr>
                                        <p:cTn id="28" dur="500" fill="hold"/>
                                        <p:tgtEl>
                                          <p:spTgt spid="32"/>
                                        </p:tgtEl>
                                        <p:attrNameLst>
                                          <p:attrName>ppt_h</p:attrName>
                                        </p:attrNameLst>
                                      </p:cBhvr>
                                      <p:tavLst>
                                        <p:tav tm="0">
                                          <p:val>
                                            <p:fltVal val="0"/>
                                          </p:val>
                                        </p:tav>
                                        <p:tav tm="100000">
                                          <p:val>
                                            <p:strVal val="#ppt_h"/>
                                          </p:val>
                                        </p:tav>
                                      </p:tavLst>
                                    </p:anim>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additive="base">
                                        <p:cTn id="34" dur="500" fill="hold"/>
                                        <p:tgtEl>
                                          <p:spTgt spid="25"/>
                                        </p:tgtEl>
                                        <p:attrNameLst>
                                          <p:attrName>ppt_x</p:attrName>
                                        </p:attrNameLst>
                                      </p:cBhvr>
                                      <p:tavLst>
                                        <p:tav tm="0">
                                          <p:val>
                                            <p:strVal val="#ppt_x"/>
                                          </p:val>
                                        </p:tav>
                                        <p:tav tm="100000">
                                          <p:val>
                                            <p:strVal val="#ppt_x"/>
                                          </p:val>
                                        </p:tav>
                                      </p:tavLst>
                                    </p:anim>
                                    <p:anim calcmode="lin" valueType="num">
                                      <p:cBhvr additive="base">
                                        <p:cTn id="35" dur="500" fill="hold"/>
                                        <p:tgtEl>
                                          <p:spTgt spid="25"/>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ppt_x"/>
                                          </p:val>
                                        </p:tav>
                                        <p:tav tm="100000">
                                          <p:val>
                                            <p:strVal val="#ppt_x"/>
                                          </p:val>
                                        </p:tav>
                                      </p:tavLst>
                                    </p:anim>
                                    <p:anim calcmode="lin" valueType="num">
                                      <p:cBhvr additive="base">
                                        <p:cTn id="3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p:cTn id="44" dur="1000" fill="hold"/>
                                        <p:tgtEl>
                                          <p:spTgt spid="26"/>
                                        </p:tgtEl>
                                        <p:attrNameLst>
                                          <p:attrName>ppt_w</p:attrName>
                                        </p:attrNameLst>
                                      </p:cBhvr>
                                      <p:tavLst>
                                        <p:tav tm="0">
                                          <p:val>
                                            <p:fltVal val="0"/>
                                          </p:val>
                                        </p:tav>
                                        <p:tav tm="100000">
                                          <p:val>
                                            <p:strVal val="#ppt_w"/>
                                          </p:val>
                                        </p:tav>
                                      </p:tavLst>
                                    </p:anim>
                                    <p:anim calcmode="lin" valueType="num">
                                      <p:cBhvr>
                                        <p:cTn id="45" dur="1000" fill="hold"/>
                                        <p:tgtEl>
                                          <p:spTgt spid="26"/>
                                        </p:tgtEl>
                                        <p:attrNameLst>
                                          <p:attrName>ppt_h</p:attrName>
                                        </p:attrNameLst>
                                      </p:cBhvr>
                                      <p:tavLst>
                                        <p:tav tm="0">
                                          <p:val>
                                            <p:fltVal val="0"/>
                                          </p:val>
                                        </p:tav>
                                        <p:tav tm="100000">
                                          <p:val>
                                            <p:strVal val="#ppt_h"/>
                                          </p:val>
                                        </p:tav>
                                      </p:tavLst>
                                    </p:anim>
                                    <p:anim calcmode="lin" valueType="num">
                                      <p:cBhvr>
                                        <p:cTn id="46" dur="1000" fill="hold"/>
                                        <p:tgtEl>
                                          <p:spTgt spid="26"/>
                                        </p:tgtEl>
                                        <p:attrNameLst>
                                          <p:attrName>style.rotation</p:attrName>
                                        </p:attrNameLst>
                                      </p:cBhvr>
                                      <p:tavLst>
                                        <p:tav tm="0">
                                          <p:val>
                                            <p:fltVal val="90"/>
                                          </p:val>
                                        </p:tav>
                                        <p:tav tm="100000">
                                          <p:val>
                                            <p:fltVal val="0"/>
                                          </p:val>
                                        </p:tav>
                                      </p:tavLst>
                                    </p:anim>
                                    <p:animEffect transition="in" filter="fade">
                                      <p:cBhvr>
                                        <p:cTn id="47" dur="10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33"/>
                                        </p:tgtEl>
                                        <p:attrNameLst>
                                          <p:attrName>style.visibility</p:attrName>
                                        </p:attrNameLst>
                                      </p:cBhvr>
                                      <p:to>
                                        <p:strVal val="visible"/>
                                      </p:to>
                                    </p:set>
                                    <p:anim calcmode="lin" valueType="num">
                                      <p:cBhvr>
                                        <p:cTn id="52" dur="500" fill="hold"/>
                                        <p:tgtEl>
                                          <p:spTgt spid="33"/>
                                        </p:tgtEl>
                                        <p:attrNameLst>
                                          <p:attrName>ppt_w</p:attrName>
                                        </p:attrNameLst>
                                      </p:cBhvr>
                                      <p:tavLst>
                                        <p:tav tm="0">
                                          <p:val>
                                            <p:fltVal val="0"/>
                                          </p:val>
                                        </p:tav>
                                        <p:tav tm="100000">
                                          <p:val>
                                            <p:strVal val="#ppt_w"/>
                                          </p:val>
                                        </p:tav>
                                      </p:tavLst>
                                    </p:anim>
                                    <p:anim calcmode="lin" valueType="num">
                                      <p:cBhvr>
                                        <p:cTn id="53" dur="500" fill="hold"/>
                                        <p:tgtEl>
                                          <p:spTgt spid="33"/>
                                        </p:tgtEl>
                                        <p:attrNameLst>
                                          <p:attrName>ppt_h</p:attrName>
                                        </p:attrNameLst>
                                      </p:cBhvr>
                                      <p:tavLst>
                                        <p:tav tm="0">
                                          <p:val>
                                            <p:fltVal val="0"/>
                                          </p:val>
                                        </p:tav>
                                        <p:tav tm="100000">
                                          <p:val>
                                            <p:strVal val="#ppt_h"/>
                                          </p:val>
                                        </p:tav>
                                      </p:tavLst>
                                    </p:anim>
                                    <p:animEffect transition="in" filter="fade">
                                      <p:cBhvr>
                                        <p:cTn id="54" dur="500"/>
                                        <p:tgtEl>
                                          <p:spTgt spid="33"/>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500" fill="hold"/>
                                        <p:tgtEl>
                                          <p:spTgt spid="28"/>
                                        </p:tgtEl>
                                        <p:attrNameLst>
                                          <p:attrName>ppt_x</p:attrName>
                                        </p:attrNameLst>
                                      </p:cBhvr>
                                      <p:tavLst>
                                        <p:tav tm="0">
                                          <p:val>
                                            <p:strVal val="#ppt_x"/>
                                          </p:val>
                                        </p:tav>
                                        <p:tav tm="100000">
                                          <p:val>
                                            <p:strVal val="#ppt_x"/>
                                          </p:val>
                                        </p:tav>
                                      </p:tavLst>
                                    </p:anim>
                                    <p:anim calcmode="lin" valueType="num">
                                      <p:cBhvr additive="base">
                                        <p:cTn id="60" dur="500" fill="hold"/>
                                        <p:tgtEl>
                                          <p:spTgt spid="28"/>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additive="base">
                                        <p:cTn id="63" dur="500" fill="hold"/>
                                        <p:tgtEl>
                                          <p:spTgt spid="27"/>
                                        </p:tgtEl>
                                        <p:attrNameLst>
                                          <p:attrName>ppt_x</p:attrName>
                                        </p:attrNameLst>
                                      </p:cBhvr>
                                      <p:tavLst>
                                        <p:tav tm="0">
                                          <p:val>
                                            <p:strVal val="#ppt_x"/>
                                          </p:val>
                                        </p:tav>
                                        <p:tav tm="100000">
                                          <p:val>
                                            <p:strVal val="#ppt_x"/>
                                          </p:val>
                                        </p:tav>
                                      </p:tavLst>
                                    </p:anim>
                                    <p:anim calcmode="lin" valueType="num">
                                      <p:cBhvr additive="base">
                                        <p:cTn id="6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31" presetClass="entr" presetSubtype="0" fill="hold" nodeType="click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p:cTn id="69" dur="1000" fill="hold"/>
                                        <p:tgtEl>
                                          <p:spTgt spid="29"/>
                                        </p:tgtEl>
                                        <p:attrNameLst>
                                          <p:attrName>ppt_w</p:attrName>
                                        </p:attrNameLst>
                                      </p:cBhvr>
                                      <p:tavLst>
                                        <p:tav tm="0">
                                          <p:val>
                                            <p:fltVal val="0"/>
                                          </p:val>
                                        </p:tav>
                                        <p:tav tm="100000">
                                          <p:val>
                                            <p:strVal val="#ppt_w"/>
                                          </p:val>
                                        </p:tav>
                                      </p:tavLst>
                                    </p:anim>
                                    <p:anim calcmode="lin" valueType="num">
                                      <p:cBhvr>
                                        <p:cTn id="70" dur="1000" fill="hold"/>
                                        <p:tgtEl>
                                          <p:spTgt spid="29"/>
                                        </p:tgtEl>
                                        <p:attrNameLst>
                                          <p:attrName>ppt_h</p:attrName>
                                        </p:attrNameLst>
                                      </p:cBhvr>
                                      <p:tavLst>
                                        <p:tav tm="0">
                                          <p:val>
                                            <p:fltVal val="0"/>
                                          </p:val>
                                        </p:tav>
                                        <p:tav tm="100000">
                                          <p:val>
                                            <p:strVal val="#ppt_h"/>
                                          </p:val>
                                        </p:tav>
                                      </p:tavLst>
                                    </p:anim>
                                    <p:anim calcmode="lin" valueType="num">
                                      <p:cBhvr>
                                        <p:cTn id="71" dur="1000" fill="hold"/>
                                        <p:tgtEl>
                                          <p:spTgt spid="29"/>
                                        </p:tgtEl>
                                        <p:attrNameLst>
                                          <p:attrName>style.rotation</p:attrName>
                                        </p:attrNameLst>
                                      </p:cBhvr>
                                      <p:tavLst>
                                        <p:tav tm="0">
                                          <p:val>
                                            <p:fltVal val="90"/>
                                          </p:val>
                                        </p:tav>
                                        <p:tav tm="100000">
                                          <p:val>
                                            <p:fltVal val="0"/>
                                          </p:val>
                                        </p:tav>
                                      </p:tavLst>
                                    </p:anim>
                                    <p:animEffect transition="in" filter="fade">
                                      <p:cBhvr>
                                        <p:cTn id="72" dur="1000"/>
                                        <p:tgtEl>
                                          <p:spTgt spid="29"/>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48"/>
                                        </p:tgtEl>
                                        <p:attrNameLst>
                                          <p:attrName>style.visibility</p:attrName>
                                        </p:attrNameLst>
                                      </p:cBhvr>
                                      <p:to>
                                        <p:strVal val="visible"/>
                                      </p:to>
                                    </p:set>
                                    <p:anim calcmode="lin" valueType="num">
                                      <p:cBhvr>
                                        <p:cTn id="77" dur="500" fill="hold"/>
                                        <p:tgtEl>
                                          <p:spTgt spid="48"/>
                                        </p:tgtEl>
                                        <p:attrNameLst>
                                          <p:attrName>ppt_w</p:attrName>
                                        </p:attrNameLst>
                                      </p:cBhvr>
                                      <p:tavLst>
                                        <p:tav tm="0">
                                          <p:val>
                                            <p:fltVal val="0"/>
                                          </p:val>
                                        </p:tav>
                                        <p:tav tm="100000">
                                          <p:val>
                                            <p:strVal val="#ppt_w"/>
                                          </p:val>
                                        </p:tav>
                                      </p:tavLst>
                                    </p:anim>
                                    <p:anim calcmode="lin" valueType="num">
                                      <p:cBhvr>
                                        <p:cTn id="78" dur="500" fill="hold"/>
                                        <p:tgtEl>
                                          <p:spTgt spid="48"/>
                                        </p:tgtEl>
                                        <p:attrNameLst>
                                          <p:attrName>ppt_h</p:attrName>
                                        </p:attrNameLst>
                                      </p:cBhvr>
                                      <p:tavLst>
                                        <p:tav tm="0">
                                          <p:val>
                                            <p:fltVal val="0"/>
                                          </p:val>
                                        </p:tav>
                                        <p:tav tm="100000">
                                          <p:val>
                                            <p:strVal val="#ppt_h"/>
                                          </p:val>
                                        </p:tav>
                                      </p:tavLst>
                                    </p:anim>
                                    <p:animEffect transition="in" filter="fade">
                                      <p:cBhvr>
                                        <p:cTn id="79" dur="500"/>
                                        <p:tgtEl>
                                          <p:spTgt spid="48"/>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31"/>
                                        </p:tgtEl>
                                        <p:attrNameLst>
                                          <p:attrName>style.visibility</p:attrName>
                                        </p:attrNameLst>
                                      </p:cBhvr>
                                      <p:to>
                                        <p:strVal val="visible"/>
                                      </p:to>
                                    </p:set>
                                    <p:anim calcmode="lin" valueType="num">
                                      <p:cBhvr additive="base">
                                        <p:cTn id="84" dur="500" fill="hold"/>
                                        <p:tgtEl>
                                          <p:spTgt spid="31"/>
                                        </p:tgtEl>
                                        <p:attrNameLst>
                                          <p:attrName>ppt_x</p:attrName>
                                        </p:attrNameLst>
                                      </p:cBhvr>
                                      <p:tavLst>
                                        <p:tav tm="0">
                                          <p:val>
                                            <p:strVal val="#ppt_x"/>
                                          </p:val>
                                        </p:tav>
                                        <p:tav tm="100000">
                                          <p:val>
                                            <p:strVal val="#ppt_x"/>
                                          </p:val>
                                        </p:tav>
                                      </p:tavLst>
                                    </p:anim>
                                    <p:anim calcmode="lin" valueType="num">
                                      <p:cBhvr additive="base">
                                        <p:cTn id="85" dur="500" fill="hold"/>
                                        <p:tgtEl>
                                          <p:spTgt spid="31"/>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30"/>
                                        </p:tgtEl>
                                        <p:attrNameLst>
                                          <p:attrName>style.visibility</p:attrName>
                                        </p:attrNameLst>
                                      </p:cBhvr>
                                      <p:to>
                                        <p:strVal val="visible"/>
                                      </p:to>
                                    </p:set>
                                    <p:anim calcmode="lin" valueType="num">
                                      <p:cBhvr additive="base">
                                        <p:cTn id="88" dur="500" fill="hold"/>
                                        <p:tgtEl>
                                          <p:spTgt spid="30"/>
                                        </p:tgtEl>
                                        <p:attrNameLst>
                                          <p:attrName>ppt_x</p:attrName>
                                        </p:attrNameLst>
                                      </p:cBhvr>
                                      <p:tavLst>
                                        <p:tav tm="0">
                                          <p:val>
                                            <p:strVal val="#ppt_x"/>
                                          </p:val>
                                        </p:tav>
                                        <p:tav tm="100000">
                                          <p:val>
                                            <p:strVal val="#ppt_x"/>
                                          </p:val>
                                        </p:tav>
                                      </p:tavLst>
                                    </p:anim>
                                    <p:anim calcmode="lin" valueType="num">
                                      <p:cBhvr additive="base">
                                        <p:cTn id="8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p:bldP spid="25" grpId="0"/>
      <p:bldP spid="27" grpId="0"/>
      <p:bldP spid="28" grpId="0"/>
      <p:bldP spid="30" grpId="0"/>
      <p:bldP spid="31" grpId="0"/>
      <p:bldP spid="32" grpId="0"/>
      <p:bldP spid="33" grpId="0"/>
      <p:bldP spid="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43649" y="595771"/>
            <a:ext cx="10806667" cy="340502"/>
            <a:chOff x="743649" y="595771"/>
            <a:chExt cx="10806667" cy="340502"/>
          </a:xfrm>
          <a:solidFill>
            <a:srgbClr val="031F37"/>
          </a:solidFill>
        </p:grpSpPr>
        <p:cxnSp>
          <p:nvCxnSpPr>
            <p:cNvPr id="6" name="直接连接符 5"/>
            <p:cNvCxnSpPr/>
            <p:nvPr/>
          </p:nvCxnSpPr>
          <p:spPr>
            <a:xfrm>
              <a:off x="1388968" y="936273"/>
              <a:ext cx="10161348" cy="0"/>
            </a:xfrm>
            <a:prstGeom prst="line">
              <a:avLst/>
            </a:prstGeom>
            <a:grpFill/>
            <a:ln>
              <a:solidFill>
                <a:srgbClr val="031F37"/>
              </a:solidFill>
            </a:ln>
          </p:spPr>
          <p:style>
            <a:lnRef idx="1">
              <a:schemeClr val="accent1"/>
            </a:lnRef>
            <a:fillRef idx="0">
              <a:schemeClr val="accent1"/>
            </a:fillRef>
            <a:effectRef idx="0">
              <a:schemeClr val="accent1"/>
            </a:effectRef>
            <a:fontRef idx="minor">
              <a:schemeClr val="tx1"/>
            </a:fontRef>
          </p:style>
        </p:cxnSp>
        <p:grpSp>
          <p:nvGrpSpPr>
            <p:cNvPr id="7" name="Group 7"/>
            <p:cNvGrpSpPr/>
            <p:nvPr/>
          </p:nvGrpSpPr>
          <p:grpSpPr bwMode="auto">
            <a:xfrm>
              <a:off x="743649" y="595771"/>
              <a:ext cx="645319" cy="340502"/>
              <a:chOff x="0" y="0"/>
              <a:chExt cx="1041399" cy="549275"/>
            </a:xfrm>
            <a:grpFill/>
          </p:grpSpPr>
          <p:sp>
            <p:nvSpPr>
              <p:cNvPr id="8" name="Freeform 16"/>
              <p:cNvSpPr/>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sp>
            <p:nvSpPr>
              <p:cNvPr id="9" name="Freeform 17"/>
              <p:cNvSpPr/>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rgbClr val="031F37"/>
                  </a:solidFill>
                  <a:ea typeface="微软雅黑" panose="020B0503020204020204" pitchFamily="34" charset="-122"/>
                </a:endParaRPr>
              </a:p>
            </p:txBody>
          </p:sp>
          <p:sp>
            <p:nvSpPr>
              <p:cNvPr id="10" name="Freeform 18"/>
              <p:cNvSpPr/>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grpSp>
      </p:grpSp>
      <p:sp>
        <p:nvSpPr>
          <p:cNvPr id="13" name="矩形 12"/>
          <p:cNvSpPr/>
          <p:nvPr/>
        </p:nvSpPr>
        <p:spPr>
          <a:xfrm rot="10800000" flipV="1">
            <a:off x="1586695" y="436136"/>
            <a:ext cx="3213905" cy="500137"/>
          </a:xfrm>
          <a:prstGeom prst="rect">
            <a:avLst/>
          </a:prstGeom>
          <a:ln w="15875">
            <a:noFill/>
          </a:ln>
        </p:spPr>
        <p:txBody>
          <a:bodyPr wrap="square" lIns="68580" tIns="34290" rIns="68580" bIns="3429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dirty="0">
                <a:solidFill>
                  <a:srgbClr val="031F37"/>
                </a:solidFill>
                <a:ea typeface="微软雅黑" panose="020B0503020204020204" pitchFamily="34" charset="-122"/>
                <a:cs typeface="+mn-ea"/>
              </a:rPr>
              <a:t>年度工作内容概述</a:t>
            </a:r>
            <a:endParaRPr lang="en-GB" altLang="zh-CN" sz="2800" b="1" dirty="0">
              <a:solidFill>
                <a:srgbClr val="031F37"/>
              </a:solidFill>
              <a:ea typeface="微软雅黑" panose="020B0503020204020204" pitchFamily="34" charset="-122"/>
              <a:cs typeface="+mn-ea"/>
            </a:endParaRPr>
          </a:p>
        </p:txBody>
      </p:sp>
      <p:grpSp>
        <p:nvGrpSpPr>
          <p:cNvPr id="2" name="组合 1"/>
          <p:cNvGrpSpPr/>
          <p:nvPr/>
        </p:nvGrpSpPr>
        <p:grpSpPr>
          <a:xfrm>
            <a:off x="5439409" y="1463956"/>
            <a:ext cx="4470659" cy="1503718"/>
            <a:chOff x="5443445" y="1276776"/>
            <a:chExt cx="4470659" cy="1503718"/>
          </a:xfrm>
        </p:grpSpPr>
        <p:grpSp>
          <p:nvGrpSpPr>
            <p:cNvPr id="40" name="组合 39"/>
            <p:cNvGrpSpPr/>
            <p:nvPr/>
          </p:nvGrpSpPr>
          <p:grpSpPr>
            <a:xfrm>
              <a:off x="5443445" y="1276776"/>
              <a:ext cx="4470659" cy="1503718"/>
              <a:chOff x="2110263" y="883446"/>
              <a:chExt cx="5275263" cy="1774348"/>
            </a:xfrm>
            <a:effectLst>
              <a:outerShdw blurRad="50800" dist="38100" dir="5400000" algn="t" rotWithShape="0">
                <a:prstClr val="black">
                  <a:alpha val="40000"/>
                </a:prstClr>
              </a:outerShdw>
            </a:effectLst>
          </p:grpSpPr>
          <p:sp>
            <p:nvSpPr>
              <p:cNvPr id="61" name="Freeform 3284"/>
              <p:cNvSpPr/>
              <p:nvPr/>
            </p:nvSpPr>
            <p:spPr bwMode="auto">
              <a:xfrm>
                <a:off x="2110263" y="2384744"/>
                <a:ext cx="293688" cy="273050"/>
              </a:xfrm>
              <a:custGeom>
                <a:avLst/>
                <a:gdLst>
                  <a:gd name="T0" fmla="*/ 69 w 69"/>
                  <a:gd name="T1" fmla="*/ 0 h 64"/>
                  <a:gd name="T2" fmla="*/ 0 w 69"/>
                  <a:gd name="T3" fmla="*/ 32 h 64"/>
                  <a:gd name="T4" fmla="*/ 69 w 69"/>
                  <a:gd name="T5" fmla="*/ 64 h 64"/>
                  <a:gd name="T6" fmla="*/ 69 w 69"/>
                  <a:gd name="T7" fmla="*/ 64 h 64"/>
                  <a:gd name="T8" fmla="*/ 69 w 69"/>
                  <a:gd name="T9" fmla="*/ 32 h 64"/>
                  <a:gd name="T10" fmla="*/ 69 w 69"/>
                  <a:gd name="T11" fmla="*/ 0 h 64"/>
                  <a:gd name="T12" fmla="*/ 69 w 69"/>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69" h="64">
                    <a:moveTo>
                      <a:pt x="69" y="0"/>
                    </a:moveTo>
                    <a:cubicBezTo>
                      <a:pt x="31" y="0"/>
                      <a:pt x="0" y="14"/>
                      <a:pt x="0" y="32"/>
                    </a:cubicBezTo>
                    <a:cubicBezTo>
                      <a:pt x="0" y="50"/>
                      <a:pt x="31" y="64"/>
                      <a:pt x="69" y="64"/>
                    </a:cubicBezTo>
                    <a:cubicBezTo>
                      <a:pt x="69" y="64"/>
                      <a:pt x="69" y="64"/>
                      <a:pt x="69" y="64"/>
                    </a:cubicBezTo>
                    <a:cubicBezTo>
                      <a:pt x="69" y="32"/>
                      <a:pt x="69" y="32"/>
                      <a:pt x="69" y="32"/>
                    </a:cubicBezTo>
                    <a:cubicBezTo>
                      <a:pt x="69" y="0"/>
                      <a:pt x="69" y="0"/>
                      <a:pt x="69" y="0"/>
                    </a:cubicBezTo>
                    <a:cubicBezTo>
                      <a:pt x="69" y="0"/>
                      <a:pt x="69" y="0"/>
                      <a:pt x="69" y="0"/>
                    </a:cubicBezTo>
                    <a:close/>
                  </a:path>
                </a:pathLst>
              </a:custGeom>
              <a:solidFill>
                <a:srgbClr val="031F37"/>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ea typeface="微软雅黑" panose="020B0503020204020204" pitchFamily="34" charset="-122"/>
                </a:endParaRPr>
              </a:p>
            </p:txBody>
          </p:sp>
          <p:sp>
            <p:nvSpPr>
              <p:cNvPr id="62" name="Freeform 3285"/>
              <p:cNvSpPr/>
              <p:nvPr/>
            </p:nvSpPr>
            <p:spPr bwMode="auto">
              <a:xfrm>
                <a:off x="2110263" y="883446"/>
                <a:ext cx="5275263" cy="1641475"/>
              </a:xfrm>
              <a:custGeom>
                <a:avLst/>
                <a:gdLst>
                  <a:gd name="T0" fmla="*/ 1244 w 1244"/>
                  <a:gd name="T1" fmla="*/ 4 h 385"/>
                  <a:gd name="T2" fmla="*/ 1052 w 1244"/>
                  <a:gd name="T3" fmla="*/ 4 h 385"/>
                  <a:gd name="T4" fmla="*/ 466 w 1244"/>
                  <a:gd name="T5" fmla="*/ 115 h 385"/>
                  <a:gd name="T6" fmla="*/ 69 w 1244"/>
                  <a:gd name="T7" fmla="*/ 177 h 385"/>
                  <a:gd name="T8" fmla="*/ 69 w 1244"/>
                  <a:gd name="T9" fmla="*/ 177 h 385"/>
                  <a:gd name="T10" fmla="*/ 69 w 1244"/>
                  <a:gd name="T11" fmla="*/ 177 h 385"/>
                  <a:gd name="T12" fmla="*/ 0 w 1244"/>
                  <a:gd name="T13" fmla="*/ 209 h 385"/>
                  <a:gd name="T14" fmla="*/ 0 w 1244"/>
                  <a:gd name="T15" fmla="*/ 385 h 385"/>
                  <a:gd name="T16" fmla="*/ 69 w 1244"/>
                  <a:gd name="T17" fmla="*/ 353 h 385"/>
                  <a:gd name="T18" fmla="*/ 69 w 1244"/>
                  <a:gd name="T19" fmla="*/ 353 h 385"/>
                  <a:gd name="T20" fmla="*/ 69 w 1244"/>
                  <a:gd name="T21" fmla="*/ 353 h 385"/>
                  <a:gd name="T22" fmla="*/ 69 w 1244"/>
                  <a:gd name="T23" fmla="*/ 353 h 385"/>
                  <a:gd name="T24" fmla="*/ 69 w 1244"/>
                  <a:gd name="T25" fmla="*/ 353 h 385"/>
                  <a:gd name="T26" fmla="*/ 73 w 1244"/>
                  <a:gd name="T27" fmla="*/ 353 h 385"/>
                  <a:gd name="T28" fmla="*/ 74 w 1244"/>
                  <a:gd name="T29" fmla="*/ 353 h 385"/>
                  <a:gd name="T30" fmla="*/ 74 w 1244"/>
                  <a:gd name="T31" fmla="*/ 353 h 385"/>
                  <a:gd name="T32" fmla="*/ 1052 w 1244"/>
                  <a:gd name="T33" fmla="*/ 180 h 385"/>
                  <a:gd name="T34" fmla="*/ 1229 w 1244"/>
                  <a:gd name="T35" fmla="*/ 177 h 385"/>
                  <a:gd name="T36" fmla="*/ 1112 w 1244"/>
                  <a:gd name="T37" fmla="*/ 91 h 385"/>
                  <a:gd name="T38" fmla="*/ 1244 w 1244"/>
                  <a:gd name="T39" fmla="*/ 4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4" h="385">
                    <a:moveTo>
                      <a:pt x="1244" y="4"/>
                    </a:moveTo>
                    <a:cubicBezTo>
                      <a:pt x="1187" y="0"/>
                      <a:pt x="1052" y="4"/>
                      <a:pt x="1052" y="4"/>
                    </a:cubicBezTo>
                    <a:cubicBezTo>
                      <a:pt x="850" y="11"/>
                      <a:pt x="660" y="64"/>
                      <a:pt x="466" y="115"/>
                    </a:cubicBezTo>
                    <a:cubicBezTo>
                      <a:pt x="334" y="147"/>
                      <a:pt x="205" y="172"/>
                      <a:pt x="69" y="177"/>
                    </a:cubicBezTo>
                    <a:cubicBezTo>
                      <a:pt x="69" y="177"/>
                      <a:pt x="69" y="177"/>
                      <a:pt x="69" y="177"/>
                    </a:cubicBezTo>
                    <a:cubicBezTo>
                      <a:pt x="69" y="177"/>
                      <a:pt x="69" y="177"/>
                      <a:pt x="69" y="177"/>
                    </a:cubicBezTo>
                    <a:cubicBezTo>
                      <a:pt x="31" y="177"/>
                      <a:pt x="0" y="191"/>
                      <a:pt x="0" y="209"/>
                    </a:cubicBezTo>
                    <a:cubicBezTo>
                      <a:pt x="0" y="385"/>
                      <a:pt x="0" y="385"/>
                      <a:pt x="0" y="385"/>
                    </a:cubicBezTo>
                    <a:cubicBezTo>
                      <a:pt x="0" y="367"/>
                      <a:pt x="31" y="353"/>
                      <a:pt x="69" y="353"/>
                    </a:cubicBezTo>
                    <a:cubicBezTo>
                      <a:pt x="69" y="353"/>
                      <a:pt x="69" y="353"/>
                      <a:pt x="69" y="353"/>
                    </a:cubicBezTo>
                    <a:cubicBezTo>
                      <a:pt x="69" y="353"/>
                      <a:pt x="69" y="353"/>
                      <a:pt x="69" y="353"/>
                    </a:cubicBezTo>
                    <a:cubicBezTo>
                      <a:pt x="69" y="353"/>
                      <a:pt x="69" y="353"/>
                      <a:pt x="69" y="353"/>
                    </a:cubicBezTo>
                    <a:cubicBezTo>
                      <a:pt x="69" y="353"/>
                      <a:pt x="69" y="353"/>
                      <a:pt x="69" y="353"/>
                    </a:cubicBezTo>
                    <a:cubicBezTo>
                      <a:pt x="70" y="353"/>
                      <a:pt x="71" y="353"/>
                      <a:pt x="73" y="353"/>
                    </a:cubicBezTo>
                    <a:cubicBezTo>
                      <a:pt x="74" y="353"/>
                      <a:pt x="74" y="353"/>
                      <a:pt x="74" y="353"/>
                    </a:cubicBezTo>
                    <a:cubicBezTo>
                      <a:pt x="74" y="353"/>
                      <a:pt x="74" y="353"/>
                      <a:pt x="74" y="353"/>
                    </a:cubicBezTo>
                    <a:cubicBezTo>
                      <a:pt x="408" y="339"/>
                      <a:pt x="717" y="192"/>
                      <a:pt x="1052" y="180"/>
                    </a:cubicBezTo>
                    <a:cubicBezTo>
                      <a:pt x="1052" y="180"/>
                      <a:pt x="1156" y="177"/>
                      <a:pt x="1229" y="177"/>
                    </a:cubicBezTo>
                    <a:cubicBezTo>
                      <a:pt x="1192" y="137"/>
                      <a:pt x="1150" y="134"/>
                      <a:pt x="1112" y="91"/>
                    </a:cubicBezTo>
                    <a:cubicBezTo>
                      <a:pt x="1120" y="84"/>
                      <a:pt x="1166" y="77"/>
                      <a:pt x="1244" y="4"/>
                    </a:cubicBezTo>
                    <a:close/>
                  </a:path>
                </a:pathLst>
              </a:custGeom>
              <a:solidFill>
                <a:srgbClr val="031F37"/>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ea typeface="微软雅黑" panose="020B0503020204020204" pitchFamily="34" charset="-122"/>
                </a:endParaRPr>
              </a:p>
            </p:txBody>
          </p:sp>
        </p:grpSp>
        <p:sp>
          <p:nvSpPr>
            <p:cNvPr id="43" name="矩形 42"/>
            <p:cNvSpPr/>
            <p:nvPr/>
          </p:nvSpPr>
          <p:spPr>
            <a:xfrm rot="21075991">
              <a:off x="7941637" y="1537577"/>
              <a:ext cx="1400323" cy="30777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b="1" dirty="0">
                  <a:solidFill>
                    <a:schemeClr val="bg1"/>
                  </a:solidFill>
                  <a:ea typeface="微软雅黑" panose="020B0503020204020204" pitchFamily="34" charset="-122"/>
                  <a:cs typeface="Arial" panose="020B0604020202020204" pitchFamily="34" charset="0"/>
                </a:rPr>
                <a:t>关键词内容</a:t>
              </a:r>
              <a:endParaRPr lang="zh-CN" altLang="en-US" sz="1400" b="1" dirty="0">
                <a:solidFill>
                  <a:schemeClr val="bg1"/>
                </a:solidFill>
                <a:ea typeface="微软雅黑" panose="020B0503020204020204" pitchFamily="34" charset="-122"/>
                <a:cs typeface="Arial" panose="020B0604020202020204" pitchFamily="34" charset="0"/>
              </a:endParaRPr>
            </a:p>
          </p:txBody>
        </p:sp>
      </p:grpSp>
      <p:grpSp>
        <p:nvGrpSpPr>
          <p:cNvPr id="4" name="组合 3"/>
          <p:cNvGrpSpPr/>
          <p:nvPr/>
        </p:nvGrpSpPr>
        <p:grpSpPr>
          <a:xfrm>
            <a:off x="5439409" y="2524703"/>
            <a:ext cx="4470659" cy="1503718"/>
            <a:chOff x="5439409" y="2462359"/>
            <a:chExt cx="4470659" cy="1503718"/>
          </a:xfrm>
        </p:grpSpPr>
        <p:grpSp>
          <p:nvGrpSpPr>
            <p:cNvPr id="39" name="组合 38"/>
            <p:cNvGrpSpPr/>
            <p:nvPr/>
          </p:nvGrpSpPr>
          <p:grpSpPr>
            <a:xfrm>
              <a:off x="5439409" y="2462359"/>
              <a:ext cx="4470659" cy="1503718"/>
              <a:chOff x="2105501" y="2350535"/>
              <a:chExt cx="5275263" cy="1774348"/>
            </a:xfrm>
            <a:effectLst>
              <a:outerShdw blurRad="50800" dist="38100" dir="5400000" algn="t" rotWithShape="0">
                <a:prstClr val="black">
                  <a:alpha val="40000"/>
                </a:prstClr>
              </a:outerShdw>
            </a:effectLst>
          </p:grpSpPr>
          <p:sp>
            <p:nvSpPr>
              <p:cNvPr id="63" name="Freeform 3284"/>
              <p:cNvSpPr/>
              <p:nvPr/>
            </p:nvSpPr>
            <p:spPr bwMode="auto">
              <a:xfrm>
                <a:off x="2105501" y="3851833"/>
                <a:ext cx="293688" cy="273050"/>
              </a:xfrm>
              <a:custGeom>
                <a:avLst/>
                <a:gdLst>
                  <a:gd name="T0" fmla="*/ 69 w 69"/>
                  <a:gd name="T1" fmla="*/ 0 h 64"/>
                  <a:gd name="T2" fmla="*/ 0 w 69"/>
                  <a:gd name="T3" fmla="*/ 32 h 64"/>
                  <a:gd name="T4" fmla="*/ 69 w 69"/>
                  <a:gd name="T5" fmla="*/ 64 h 64"/>
                  <a:gd name="T6" fmla="*/ 69 w 69"/>
                  <a:gd name="T7" fmla="*/ 64 h 64"/>
                  <a:gd name="T8" fmla="*/ 69 w 69"/>
                  <a:gd name="T9" fmla="*/ 32 h 64"/>
                  <a:gd name="T10" fmla="*/ 69 w 69"/>
                  <a:gd name="T11" fmla="*/ 0 h 64"/>
                  <a:gd name="T12" fmla="*/ 69 w 69"/>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69" h="64">
                    <a:moveTo>
                      <a:pt x="69" y="0"/>
                    </a:moveTo>
                    <a:cubicBezTo>
                      <a:pt x="31" y="0"/>
                      <a:pt x="0" y="14"/>
                      <a:pt x="0" y="32"/>
                    </a:cubicBezTo>
                    <a:cubicBezTo>
                      <a:pt x="0" y="50"/>
                      <a:pt x="31" y="64"/>
                      <a:pt x="69" y="64"/>
                    </a:cubicBezTo>
                    <a:cubicBezTo>
                      <a:pt x="69" y="64"/>
                      <a:pt x="69" y="64"/>
                      <a:pt x="69" y="64"/>
                    </a:cubicBezTo>
                    <a:cubicBezTo>
                      <a:pt x="69" y="32"/>
                      <a:pt x="69" y="32"/>
                      <a:pt x="69" y="32"/>
                    </a:cubicBezTo>
                    <a:cubicBezTo>
                      <a:pt x="69" y="0"/>
                      <a:pt x="69" y="0"/>
                      <a:pt x="69" y="0"/>
                    </a:cubicBezTo>
                    <a:cubicBezTo>
                      <a:pt x="69" y="0"/>
                      <a:pt x="69" y="0"/>
                      <a:pt x="69" y="0"/>
                    </a:cubicBezTo>
                    <a:close/>
                  </a:path>
                </a:pathLst>
              </a:custGeom>
              <a:solidFill>
                <a:srgbClr val="FFC00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sp>
            <p:nvSpPr>
              <p:cNvPr id="64" name="Freeform 3285"/>
              <p:cNvSpPr/>
              <p:nvPr/>
            </p:nvSpPr>
            <p:spPr bwMode="auto">
              <a:xfrm>
                <a:off x="2105501" y="2350535"/>
                <a:ext cx="5275263" cy="1641475"/>
              </a:xfrm>
              <a:custGeom>
                <a:avLst/>
                <a:gdLst>
                  <a:gd name="T0" fmla="*/ 1244 w 1244"/>
                  <a:gd name="T1" fmla="*/ 4 h 385"/>
                  <a:gd name="T2" fmla="*/ 1052 w 1244"/>
                  <a:gd name="T3" fmla="*/ 4 h 385"/>
                  <a:gd name="T4" fmla="*/ 466 w 1244"/>
                  <a:gd name="T5" fmla="*/ 115 h 385"/>
                  <a:gd name="T6" fmla="*/ 69 w 1244"/>
                  <a:gd name="T7" fmla="*/ 177 h 385"/>
                  <a:gd name="T8" fmla="*/ 69 w 1244"/>
                  <a:gd name="T9" fmla="*/ 177 h 385"/>
                  <a:gd name="T10" fmla="*/ 69 w 1244"/>
                  <a:gd name="T11" fmla="*/ 177 h 385"/>
                  <a:gd name="T12" fmla="*/ 0 w 1244"/>
                  <a:gd name="T13" fmla="*/ 209 h 385"/>
                  <a:gd name="T14" fmla="*/ 0 w 1244"/>
                  <a:gd name="T15" fmla="*/ 385 h 385"/>
                  <a:gd name="T16" fmla="*/ 69 w 1244"/>
                  <a:gd name="T17" fmla="*/ 353 h 385"/>
                  <a:gd name="T18" fmla="*/ 69 w 1244"/>
                  <a:gd name="T19" fmla="*/ 353 h 385"/>
                  <a:gd name="T20" fmla="*/ 69 w 1244"/>
                  <a:gd name="T21" fmla="*/ 353 h 385"/>
                  <a:gd name="T22" fmla="*/ 69 w 1244"/>
                  <a:gd name="T23" fmla="*/ 353 h 385"/>
                  <a:gd name="T24" fmla="*/ 69 w 1244"/>
                  <a:gd name="T25" fmla="*/ 353 h 385"/>
                  <a:gd name="T26" fmla="*/ 73 w 1244"/>
                  <a:gd name="T27" fmla="*/ 353 h 385"/>
                  <a:gd name="T28" fmla="*/ 74 w 1244"/>
                  <a:gd name="T29" fmla="*/ 353 h 385"/>
                  <a:gd name="T30" fmla="*/ 74 w 1244"/>
                  <a:gd name="T31" fmla="*/ 353 h 385"/>
                  <a:gd name="T32" fmla="*/ 1052 w 1244"/>
                  <a:gd name="T33" fmla="*/ 180 h 385"/>
                  <a:gd name="T34" fmla="*/ 1229 w 1244"/>
                  <a:gd name="T35" fmla="*/ 177 h 385"/>
                  <a:gd name="T36" fmla="*/ 1112 w 1244"/>
                  <a:gd name="T37" fmla="*/ 91 h 385"/>
                  <a:gd name="T38" fmla="*/ 1244 w 1244"/>
                  <a:gd name="T39" fmla="*/ 4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4" h="385">
                    <a:moveTo>
                      <a:pt x="1244" y="4"/>
                    </a:moveTo>
                    <a:cubicBezTo>
                      <a:pt x="1187" y="0"/>
                      <a:pt x="1052" y="4"/>
                      <a:pt x="1052" y="4"/>
                    </a:cubicBezTo>
                    <a:cubicBezTo>
                      <a:pt x="850" y="11"/>
                      <a:pt x="660" y="64"/>
                      <a:pt x="466" y="115"/>
                    </a:cubicBezTo>
                    <a:cubicBezTo>
                      <a:pt x="334" y="147"/>
                      <a:pt x="205" y="172"/>
                      <a:pt x="69" y="177"/>
                    </a:cubicBezTo>
                    <a:cubicBezTo>
                      <a:pt x="69" y="177"/>
                      <a:pt x="69" y="177"/>
                      <a:pt x="69" y="177"/>
                    </a:cubicBezTo>
                    <a:cubicBezTo>
                      <a:pt x="69" y="177"/>
                      <a:pt x="69" y="177"/>
                      <a:pt x="69" y="177"/>
                    </a:cubicBezTo>
                    <a:cubicBezTo>
                      <a:pt x="31" y="177"/>
                      <a:pt x="0" y="191"/>
                      <a:pt x="0" y="209"/>
                    </a:cubicBezTo>
                    <a:cubicBezTo>
                      <a:pt x="0" y="385"/>
                      <a:pt x="0" y="385"/>
                      <a:pt x="0" y="385"/>
                    </a:cubicBezTo>
                    <a:cubicBezTo>
                      <a:pt x="0" y="367"/>
                      <a:pt x="31" y="353"/>
                      <a:pt x="69" y="353"/>
                    </a:cubicBezTo>
                    <a:cubicBezTo>
                      <a:pt x="69" y="353"/>
                      <a:pt x="69" y="353"/>
                      <a:pt x="69" y="353"/>
                    </a:cubicBezTo>
                    <a:cubicBezTo>
                      <a:pt x="69" y="353"/>
                      <a:pt x="69" y="353"/>
                      <a:pt x="69" y="353"/>
                    </a:cubicBezTo>
                    <a:cubicBezTo>
                      <a:pt x="69" y="353"/>
                      <a:pt x="69" y="353"/>
                      <a:pt x="69" y="353"/>
                    </a:cubicBezTo>
                    <a:cubicBezTo>
                      <a:pt x="69" y="353"/>
                      <a:pt x="69" y="353"/>
                      <a:pt x="69" y="353"/>
                    </a:cubicBezTo>
                    <a:cubicBezTo>
                      <a:pt x="70" y="353"/>
                      <a:pt x="71" y="353"/>
                      <a:pt x="73" y="353"/>
                    </a:cubicBezTo>
                    <a:cubicBezTo>
                      <a:pt x="74" y="353"/>
                      <a:pt x="74" y="353"/>
                      <a:pt x="74" y="353"/>
                    </a:cubicBezTo>
                    <a:cubicBezTo>
                      <a:pt x="74" y="353"/>
                      <a:pt x="74" y="353"/>
                      <a:pt x="74" y="353"/>
                    </a:cubicBezTo>
                    <a:cubicBezTo>
                      <a:pt x="408" y="339"/>
                      <a:pt x="717" y="192"/>
                      <a:pt x="1052" y="180"/>
                    </a:cubicBezTo>
                    <a:cubicBezTo>
                      <a:pt x="1052" y="180"/>
                      <a:pt x="1156" y="177"/>
                      <a:pt x="1229" y="177"/>
                    </a:cubicBezTo>
                    <a:cubicBezTo>
                      <a:pt x="1192" y="137"/>
                      <a:pt x="1150" y="134"/>
                      <a:pt x="1112" y="91"/>
                    </a:cubicBezTo>
                    <a:cubicBezTo>
                      <a:pt x="1120" y="84"/>
                      <a:pt x="1166" y="77"/>
                      <a:pt x="1244" y="4"/>
                    </a:cubicBezTo>
                    <a:close/>
                  </a:path>
                </a:pathLst>
              </a:custGeom>
              <a:solidFill>
                <a:srgbClr val="FFC00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grpSp>
        <p:sp>
          <p:nvSpPr>
            <p:cNvPr id="44" name="矩形 43"/>
            <p:cNvSpPr/>
            <p:nvPr/>
          </p:nvSpPr>
          <p:spPr>
            <a:xfrm rot="21075991">
              <a:off x="7942388" y="2733003"/>
              <a:ext cx="1270673" cy="30777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b="1" dirty="0">
                  <a:solidFill>
                    <a:srgbClr val="031F37"/>
                  </a:solidFill>
                  <a:ea typeface="微软雅黑" panose="020B0503020204020204" pitchFamily="34" charset="-122"/>
                  <a:cs typeface="Arial" panose="020B0604020202020204" pitchFamily="34" charset="0"/>
                </a:rPr>
                <a:t>关键词内容</a:t>
              </a:r>
              <a:endParaRPr lang="zh-CN" altLang="en-US" sz="1400" b="1" dirty="0">
                <a:solidFill>
                  <a:srgbClr val="031F37"/>
                </a:solidFill>
                <a:ea typeface="微软雅黑" panose="020B0503020204020204" pitchFamily="34" charset="-122"/>
                <a:cs typeface="Arial" panose="020B0604020202020204" pitchFamily="34" charset="0"/>
              </a:endParaRPr>
            </a:p>
          </p:txBody>
        </p:sp>
      </p:grpSp>
      <p:grpSp>
        <p:nvGrpSpPr>
          <p:cNvPr id="5" name="组合 4"/>
          <p:cNvGrpSpPr/>
          <p:nvPr/>
        </p:nvGrpSpPr>
        <p:grpSpPr>
          <a:xfrm>
            <a:off x="5439409" y="3585450"/>
            <a:ext cx="4470659" cy="1503718"/>
            <a:chOff x="5439409" y="3647942"/>
            <a:chExt cx="4470659" cy="1503718"/>
          </a:xfrm>
        </p:grpSpPr>
        <p:grpSp>
          <p:nvGrpSpPr>
            <p:cNvPr id="41" name="组合 40"/>
            <p:cNvGrpSpPr/>
            <p:nvPr/>
          </p:nvGrpSpPr>
          <p:grpSpPr>
            <a:xfrm>
              <a:off x="5439409" y="3647942"/>
              <a:ext cx="4470659" cy="1503718"/>
              <a:chOff x="2105501" y="3950497"/>
              <a:chExt cx="5275263" cy="1774348"/>
            </a:xfrm>
            <a:effectLst>
              <a:outerShdw blurRad="50800" dist="38100" dir="5400000" algn="t" rotWithShape="0">
                <a:prstClr val="black">
                  <a:alpha val="40000"/>
                </a:prstClr>
              </a:outerShdw>
            </a:effectLst>
          </p:grpSpPr>
          <p:sp>
            <p:nvSpPr>
              <p:cNvPr id="59" name="Freeform 3284"/>
              <p:cNvSpPr/>
              <p:nvPr/>
            </p:nvSpPr>
            <p:spPr bwMode="auto">
              <a:xfrm>
                <a:off x="2105501" y="5451795"/>
                <a:ext cx="293688" cy="273050"/>
              </a:xfrm>
              <a:custGeom>
                <a:avLst/>
                <a:gdLst>
                  <a:gd name="T0" fmla="*/ 69 w 69"/>
                  <a:gd name="T1" fmla="*/ 0 h 64"/>
                  <a:gd name="T2" fmla="*/ 0 w 69"/>
                  <a:gd name="T3" fmla="*/ 32 h 64"/>
                  <a:gd name="T4" fmla="*/ 69 w 69"/>
                  <a:gd name="T5" fmla="*/ 64 h 64"/>
                  <a:gd name="T6" fmla="*/ 69 w 69"/>
                  <a:gd name="T7" fmla="*/ 64 h 64"/>
                  <a:gd name="T8" fmla="*/ 69 w 69"/>
                  <a:gd name="T9" fmla="*/ 32 h 64"/>
                  <a:gd name="T10" fmla="*/ 69 w 69"/>
                  <a:gd name="T11" fmla="*/ 0 h 64"/>
                  <a:gd name="T12" fmla="*/ 69 w 69"/>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69" h="64">
                    <a:moveTo>
                      <a:pt x="69" y="0"/>
                    </a:moveTo>
                    <a:cubicBezTo>
                      <a:pt x="31" y="0"/>
                      <a:pt x="0" y="14"/>
                      <a:pt x="0" y="32"/>
                    </a:cubicBezTo>
                    <a:cubicBezTo>
                      <a:pt x="0" y="50"/>
                      <a:pt x="31" y="64"/>
                      <a:pt x="69" y="64"/>
                    </a:cubicBezTo>
                    <a:cubicBezTo>
                      <a:pt x="69" y="64"/>
                      <a:pt x="69" y="64"/>
                      <a:pt x="69" y="64"/>
                    </a:cubicBezTo>
                    <a:cubicBezTo>
                      <a:pt x="69" y="32"/>
                      <a:pt x="69" y="32"/>
                      <a:pt x="69" y="32"/>
                    </a:cubicBezTo>
                    <a:cubicBezTo>
                      <a:pt x="69" y="0"/>
                      <a:pt x="69" y="0"/>
                      <a:pt x="69" y="0"/>
                    </a:cubicBezTo>
                    <a:cubicBezTo>
                      <a:pt x="69" y="0"/>
                      <a:pt x="69" y="0"/>
                      <a:pt x="69" y="0"/>
                    </a:cubicBezTo>
                    <a:close/>
                  </a:path>
                </a:pathLst>
              </a:custGeom>
              <a:solidFill>
                <a:srgbClr val="031F37"/>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60" name="Freeform 3285"/>
              <p:cNvSpPr/>
              <p:nvPr/>
            </p:nvSpPr>
            <p:spPr bwMode="auto">
              <a:xfrm>
                <a:off x="2105501" y="3950497"/>
                <a:ext cx="5275263" cy="1641475"/>
              </a:xfrm>
              <a:custGeom>
                <a:avLst/>
                <a:gdLst>
                  <a:gd name="T0" fmla="*/ 1244 w 1244"/>
                  <a:gd name="T1" fmla="*/ 4 h 385"/>
                  <a:gd name="T2" fmla="*/ 1052 w 1244"/>
                  <a:gd name="T3" fmla="*/ 4 h 385"/>
                  <a:gd name="T4" fmla="*/ 466 w 1244"/>
                  <a:gd name="T5" fmla="*/ 115 h 385"/>
                  <a:gd name="T6" fmla="*/ 69 w 1244"/>
                  <a:gd name="T7" fmla="*/ 177 h 385"/>
                  <a:gd name="T8" fmla="*/ 69 w 1244"/>
                  <a:gd name="T9" fmla="*/ 177 h 385"/>
                  <a:gd name="T10" fmla="*/ 69 w 1244"/>
                  <a:gd name="T11" fmla="*/ 177 h 385"/>
                  <a:gd name="T12" fmla="*/ 0 w 1244"/>
                  <a:gd name="T13" fmla="*/ 209 h 385"/>
                  <a:gd name="T14" fmla="*/ 0 w 1244"/>
                  <a:gd name="T15" fmla="*/ 385 h 385"/>
                  <a:gd name="T16" fmla="*/ 69 w 1244"/>
                  <a:gd name="T17" fmla="*/ 353 h 385"/>
                  <a:gd name="T18" fmla="*/ 69 w 1244"/>
                  <a:gd name="T19" fmla="*/ 353 h 385"/>
                  <a:gd name="T20" fmla="*/ 69 w 1244"/>
                  <a:gd name="T21" fmla="*/ 353 h 385"/>
                  <a:gd name="T22" fmla="*/ 69 w 1244"/>
                  <a:gd name="T23" fmla="*/ 353 h 385"/>
                  <a:gd name="T24" fmla="*/ 69 w 1244"/>
                  <a:gd name="T25" fmla="*/ 353 h 385"/>
                  <a:gd name="T26" fmla="*/ 73 w 1244"/>
                  <a:gd name="T27" fmla="*/ 353 h 385"/>
                  <a:gd name="T28" fmla="*/ 74 w 1244"/>
                  <a:gd name="T29" fmla="*/ 353 h 385"/>
                  <a:gd name="T30" fmla="*/ 74 w 1244"/>
                  <a:gd name="T31" fmla="*/ 353 h 385"/>
                  <a:gd name="T32" fmla="*/ 1052 w 1244"/>
                  <a:gd name="T33" fmla="*/ 180 h 385"/>
                  <a:gd name="T34" fmla="*/ 1229 w 1244"/>
                  <a:gd name="T35" fmla="*/ 177 h 385"/>
                  <a:gd name="T36" fmla="*/ 1112 w 1244"/>
                  <a:gd name="T37" fmla="*/ 91 h 385"/>
                  <a:gd name="T38" fmla="*/ 1244 w 1244"/>
                  <a:gd name="T39" fmla="*/ 4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4" h="385">
                    <a:moveTo>
                      <a:pt x="1244" y="4"/>
                    </a:moveTo>
                    <a:cubicBezTo>
                      <a:pt x="1187" y="0"/>
                      <a:pt x="1052" y="4"/>
                      <a:pt x="1052" y="4"/>
                    </a:cubicBezTo>
                    <a:cubicBezTo>
                      <a:pt x="850" y="11"/>
                      <a:pt x="660" y="64"/>
                      <a:pt x="466" y="115"/>
                    </a:cubicBezTo>
                    <a:cubicBezTo>
                      <a:pt x="334" y="147"/>
                      <a:pt x="205" y="172"/>
                      <a:pt x="69" y="177"/>
                    </a:cubicBezTo>
                    <a:cubicBezTo>
                      <a:pt x="69" y="177"/>
                      <a:pt x="69" y="177"/>
                      <a:pt x="69" y="177"/>
                    </a:cubicBezTo>
                    <a:cubicBezTo>
                      <a:pt x="69" y="177"/>
                      <a:pt x="69" y="177"/>
                      <a:pt x="69" y="177"/>
                    </a:cubicBezTo>
                    <a:cubicBezTo>
                      <a:pt x="31" y="177"/>
                      <a:pt x="0" y="191"/>
                      <a:pt x="0" y="209"/>
                    </a:cubicBezTo>
                    <a:cubicBezTo>
                      <a:pt x="0" y="385"/>
                      <a:pt x="0" y="385"/>
                      <a:pt x="0" y="385"/>
                    </a:cubicBezTo>
                    <a:cubicBezTo>
                      <a:pt x="0" y="367"/>
                      <a:pt x="31" y="353"/>
                      <a:pt x="69" y="353"/>
                    </a:cubicBezTo>
                    <a:cubicBezTo>
                      <a:pt x="69" y="353"/>
                      <a:pt x="69" y="353"/>
                      <a:pt x="69" y="353"/>
                    </a:cubicBezTo>
                    <a:cubicBezTo>
                      <a:pt x="69" y="353"/>
                      <a:pt x="69" y="353"/>
                      <a:pt x="69" y="353"/>
                    </a:cubicBezTo>
                    <a:cubicBezTo>
                      <a:pt x="69" y="353"/>
                      <a:pt x="69" y="353"/>
                      <a:pt x="69" y="353"/>
                    </a:cubicBezTo>
                    <a:cubicBezTo>
                      <a:pt x="69" y="353"/>
                      <a:pt x="69" y="353"/>
                      <a:pt x="69" y="353"/>
                    </a:cubicBezTo>
                    <a:cubicBezTo>
                      <a:pt x="70" y="353"/>
                      <a:pt x="71" y="353"/>
                      <a:pt x="73" y="353"/>
                    </a:cubicBezTo>
                    <a:cubicBezTo>
                      <a:pt x="74" y="353"/>
                      <a:pt x="74" y="353"/>
                      <a:pt x="74" y="353"/>
                    </a:cubicBezTo>
                    <a:cubicBezTo>
                      <a:pt x="74" y="353"/>
                      <a:pt x="74" y="353"/>
                      <a:pt x="74" y="353"/>
                    </a:cubicBezTo>
                    <a:cubicBezTo>
                      <a:pt x="408" y="339"/>
                      <a:pt x="717" y="192"/>
                      <a:pt x="1052" y="180"/>
                    </a:cubicBezTo>
                    <a:cubicBezTo>
                      <a:pt x="1052" y="180"/>
                      <a:pt x="1156" y="177"/>
                      <a:pt x="1229" y="177"/>
                    </a:cubicBezTo>
                    <a:cubicBezTo>
                      <a:pt x="1192" y="137"/>
                      <a:pt x="1150" y="134"/>
                      <a:pt x="1112" y="91"/>
                    </a:cubicBezTo>
                    <a:cubicBezTo>
                      <a:pt x="1120" y="84"/>
                      <a:pt x="1166" y="77"/>
                      <a:pt x="1244" y="4"/>
                    </a:cubicBezTo>
                    <a:close/>
                  </a:path>
                </a:pathLst>
              </a:custGeom>
              <a:solidFill>
                <a:srgbClr val="031F37"/>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grpSp>
        <p:sp>
          <p:nvSpPr>
            <p:cNvPr id="45" name="矩形 44"/>
            <p:cNvSpPr/>
            <p:nvPr/>
          </p:nvSpPr>
          <p:spPr>
            <a:xfrm rot="21075991">
              <a:off x="7942152" y="3915491"/>
              <a:ext cx="1311442" cy="30777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b="1" dirty="0">
                  <a:solidFill>
                    <a:schemeClr val="bg1"/>
                  </a:solidFill>
                  <a:ea typeface="微软雅黑" panose="020B0503020204020204" pitchFamily="34" charset="-122"/>
                  <a:cs typeface="Arial" panose="020B0604020202020204" pitchFamily="34" charset="0"/>
                </a:rPr>
                <a:t>关键词内容</a:t>
              </a:r>
              <a:endParaRPr lang="zh-CN" altLang="en-US" sz="1400" b="1" dirty="0">
                <a:solidFill>
                  <a:schemeClr val="bg1"/>
                </a:solidFill>
                <a:ea typeface="微软雅黑" panose="020B0503020204020204" pitchFamily="34" charset="-122"/>
                <a:cs typeface="Arial" panose="020B0604020202020204" pitchFamily="34" charset="0"/>
              </a:endParaRPr>
            </a:p>
          </p:txBody>
        </p:sp>
      </p:grpSp>
      <p:grpSp>
        <p:nvGrpSpPr>
          <p:cNvPr id="11" name="组合 10"/>
          <p:cNvGrpSpPr/>
          <p:nvPr/>
        </p:nvGrpSpPr>
        <p:grpSpPr>
          <a:xfrm>
            <a:off x="5439409" y="4646197"/>
            <a:ext cx="4470659" cy="1503718"/>
            <a:chOff x="5439409" y="4833525"/>
            <a:chExt cx="4470659" cy="1503718"/>
          </a:xfrm>
        </p:grpSpPr>
        <p:grpSp>
          <p:nvGrpSpPr>
            <p:cNvPr id="42" name="组合 41"/>
            <p:cNvGrpSpPr/>
            <p:nvPr/>
          </p:nvGrpSpPr>
          <p:grpSpPr>
            <a:xfrm>
              <a:off x="5439409" y="4833525"/>
              <a:ext cx="4470659" cy="1503718"/>
              <a:chOff x="2105501" y="5080317"/>
              <a:chExt cx="5275263" cy="1774348"/>
            </a:xfrm>
            <a:effectLst>
              <a:outerShdw blurRad="50800" dist="38100" dir="5400000" algn="t" rotWithShape="0">
                <a:prstClr val="black">
                  <a:alpha val="40000"/>
                </a:prstClr>
              </a:outerShdw>
            </a:effectLst>
          </p:grpSpPr>
          <p:sp>
            <p:nvSpPr>
              <p:cNvPr id="47" name="Freeform 3284"/>
              <p:cNvSpPr/>
              <p:nvPr/>
            </p:nvSpPr>
            <p:spPr bwMode="auto">
              <a:xfrm>
                <a:off x="2105501" y="6581615"/>
                <a:ext cx="293688" cy="273050"/>
              </a:xfrm>
              <a:custGeom>
                <a:avLst/>
                <a:gdLst>
                  <a:gd name="T0" fmla="*/ 69 w 69"/>
                  <a:gd name="T1" fmla="*/ 0 h 64"/>
                  <a:gd name="T2" fmla="*/ 0 w 69"/>
                  <a:gd name="T3" fmla="*/ 32 h 64"/>
                  <a:gd name="T4" fmla="*/ 69 w 69"/>
                  <a:gd name="T5" fmla="*/ 64 h 64"/>
                  <a:gd name="T6" fmla="*/ 69 w 69"/>
                  <a:gd name="T7" fmla="*/ 64 h 64"/>
                  <a:gd name="T8" fmla="*/ 69 w 69"/>
                  <a:gd name="T9" fmla="*/ 32 h 64"/>
                  <a:gd name="T10" fmla="*/ 69 w 69"/>
                  <a:gd name="T11" fmla="*/ 0 h 64"/>
                  <a:gd name="T12" fmla="*/ 69 w 69"/>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69" h="64">
                    <a:moveTo>
                      <a:pt x="69" y="0"/>
                    </a:moveTo>
                    <a:cubicBezTo>
                      <a:pt x="31" y="0"/>
                      <a:pt x="0" y="14"/>
                      <a:pt x="0" y="32"/>
                    </a:cubicBezTo>
                    <a:cubicBezTo>
                      <a:pt x="0" y="50"/>
                      <a:pt x="31" y="64"/>
                      <a:pt x="69" y="64"/>
                    </a:cubicBezTo>
                    <a:cubicBezTo>
                      <a:pt x="69" y="64"/>
                      <a:pt x="69" y="64"/>
                      <a:pt x="69" y="64"/>
                    </a:cubicBezTo>
                    <a:cubicBezTo>
                      <a:pt x="69" y="32"/>
                      <a:pt x="69" y="32"/>
                      <a:pt x="69" y="32"/>
                    </a:cubicBezTo>
                    <a:cubicBezTo>
                      <a:pt x="69" y="0"/>
                      <a:pt x="69" y="0"/>
                      <a:pt x="69" y="0"/>
                    </a:cubicBezTo>
                    <a:cubicBezTo>
                      <a:pt x="69" y="0"/>
                      <a:pt x="69" y="0"/>
                      <a:pt x="69" y="0"/>
                    </a:cubicBezTo>
                    <a:close/>
                  </a:path>
                </a:pathLst>
              </a:custGeom>
              <a:solidFill>
                <a:srgbClr val="FFC00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sp>
            <p:nvSpPr>
              <p:cNvPr id="58" name="Freeform 3285"/>
              <p:cNvSpPr/>
              <p:nvPr/>
            </p:nvSpPr>
            <p:spPr bwMode="auto">
              <a:xfrm>
                <a:off x="2105501" y="5080317"/>
                <a:ext cx="5275263" cy="1641475"/>
              </a:xfrm>
              <a:custGeom>
                <a:avLst/>
                <a:gdLst>
                  <a:gd name="T0" fmla="*/ 1244 w 1244"/>
                  <a:gd name="T1" fmla="*/ 4 h 385"/>
                  <a:gd name="T2" fmla="*/ 1052 w 1244"/>
                  <a:gd name="T3" fmla="*/ 4 h 385"/>
                  <a:gd name="T4" fmla="*/ 466 w 1244"/>
                  <a:gd name="T5" fmla="*/ 115 h 385"/>
                  <a:gd name="T6" fmla="*/ 69 w 1244"/>
                  <a:gd name="T7" fmla="*/ 177 h 385"/>
                  <a:gd name="T8" fmla="*/ 69 w 1244"/>
                  <a:gd name="T9" fmla="*/ 177 h 385"/>
                  <a:gd name="T10" fmla="*/ 69 w 1244"/>
                  <a:gd name="T11" fmla="*/ 177 h 385"/>
                  <a:gd name="T12" fmla="*/ 0 w 1244"/>
                  <a:gd name="T13" fmla="*/ 209 h 385"/>
                  <a:gd name="T14" fmla="*/ 0 w 1244"/>
                  <a:gd name="T15" fmla="*/ 385 h 385"/>
                  <a:gd name="T16" fmla="*/ 69 w 1244"/>
                  <a:gd name="T17" fmla="*/ 353 h 385"/>
                  <a:gd name="T18" fmla="*/ 69 w 1244"/>
                  <a:gd name="T19" fmla="*/ 353 h 385"/>
                  <a:gd name="T20" fmla="*/ 69 w 1244"/>
                  <a:gd name="T21" fmla="*/ 353 h 385"/>
                  <a:gd name="T22" fmla="*/ 69 w 1244"/>
                  <a:gd name="T23" fmla="*/ 353 h 385"/>
                  <a:gd name="T24" fmla="*/ 69 w 1244"/>
                  <a:gd name="T25" fmla="*/ 353 h 385"/>
                  <a:gd name="T26" fmla="*/ 73 w 1244"/>
                  <a:gd name="T27" fmla="*/ 353 h 385"/>
                  <a:gd name="T28" fmla="*/ 74 w 1244"/>
                  <a:gd name="T29" fmla="*/ 353 h 385"/>
                  <a:gd name="T30" fmla="*/ 74 w 1244"/>
                  <a:gd name="T31" fmla="*/ 353 h 385"/>
                  <a:gd name="T32" fmla="*/ 1052 w 1244"/>
                  <a:gd name="T33" fmla="*/ 180 h 385"/>
                  <a:gd name="T34" fmla="*/ 1229 w 1244"/>
                  <a:gd name="T35" fmla="*/ 177 h 385"/>
                  <a:gd name="T36" fmla="*/ 1112 w 1244"/>
                  <a:gd name="T37" fmla="*/ 91 h 385"/>
                  <a:gd name="T38" fmla="*/ 1244 w 1244"/>
                  <a:gd name="T39" fmla="*/ 4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4" h="385">
                    <a:moveTo>
                      <a:pt x="1244" y="4"/>
                    </a:moveTo>
                    <a:cubicBezTo>
                      <a:pt x="1187" y="0"/>
                      <a:pt x="1052" y="4"/>
                      <a:pt x="1052" y="4"/>
                    </a:cubicBezTo>
                    <a:cubicBezTo>
                      <a:pt x="850" y="11"/>
                      <a:pt x="660" y="64"/>
                      <a:pt x="466" y="115"/>
                    </a:cubicBezTo>
                    <a:cubicBezTo>
                      <a:pt x="334" y="147"/>
                      <a:pt x="205" y="172"/>
                      <a:pt x="69" y="177"/>
                    </a:cubicBezTo>
                    <a:cubicBezTo>
                      <a:pt x="69" y="177"/>
                      <a:pt x="69" y="177"/>
                      <a:pt x="69" y="177"/>
                    </a:cubicBezTo>
                    <a:cubicBezTo>
                      <a:pt x="69" y="177"/>
                      <a:pt x="69" y="177"/>
                      <a:pt x="69" y="177"/>
                    </a:cubicBezTo>
                    <a:cubicBezTo>
                      <a:pt x="31" y="177"/>
                      <a:pt x="0" y="191"/>
                      <a:pt x="0" y="209"/>
                    </a:cubicBezTo>
                    <a:cubicBezTo>
                      <a:pt x="0" y="385"/>
                      <a:pt x="0" y="385"/>
                      <a:pt x="0" y="385"/>
                    </a:cubicBezTo>
                    <a:cubicBezTo>
                      <a:pt x="0" y="367"/>
                      <a:pt x="31" y="353"/>
                      <a:pt x="69" y="353"/>
                    </a:cubicBezTo>
                    <a:cubicBezTo>
                      <a:pt x="69" y="353"/>
                      <a:pt x="69" y="353"/>
                      <a:pt x="69" y="353"/>
                    </a:cubicBezTo>
                    <a:cubicBezTo>
                      <a:pt x="69" y="353"/>
                      <a:pt x="69" y="353"/>
                      <a:pt x="69" y="353"/>
                    </a:cubicBezTo>
                    <a:cubicBezTo>
                      <a:pt x="69" y="353"/>
                      <a:pt x="69" y="353"/>
                      <a:pt x="69" y="353"/>
                    </a:cubicBezTo>
                    <a:cubicBezTo>
                      <a:pt x="69" y="353"/>
                      <a:pt x="69" y="353"/>
                      <a:pt x="69" y="353"/>
                    </a:cubicBezTo>
                    <a:cubicBezTo>
                      <a:pt x="70" y="353"/>
                      <a:pt x="71" y="353"/>
                      <a:pt x="73" y="353"/>
                    </a:cubicBezTo>
                    <a:cubicBezTo>
                      <a:pt x="74" y="353"/>
                      <a:pt x="74" y="353"/>
                      <a:pt x="74" y="353"/>
                    </a:cubicBezTo>
                    <a:cubicBezTo>
                      <a:pt x="74" y="353"/>
                      <a:pt x="74" y="353"/>
                      <a:pt x="74" y="353"/>
                    </a:cubicBezTo>
                    <a:cubicBezTo>
                      <a:pt x="408" y="339"/>
                      <a:pt x="717" y="192"/>
                      <a:pt x="1052" y="180"/>
                    </a:cubicBezTo>
                    <a:cubicBezTo>
                      <a:pt x="1052" y="180"/>
                      <a:pt x="1156" y="177"/>
                      <a:pt x="1229" y="177"/>
                    </a:cubicBezTo>
                    <a:cubicBezTo>
                      <a:pt x="1192" y="137"/>
                      <a:pt x="1150" y="134"/>
                      <a:pt x="1112" y="91"/>
                    </a:cubicBezTo>
                    <a:cubicBezTo>
                      <a:pt x="1120" y="84"/>
                      <a:pt x="1166" y="77"/>
                      <a:pt x="1244" y="4"/>
                    </a:cubicBezTo>
                    <a:close/>
                  </a:path>
                </a:pathLst>
              </a:custGeom>
              <a:solidFill>
                <a:srgbClr val="FFC00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grpSp>
        <p:sp>
          <p:nvSpPr>
            <p:cNvPr id="46" name="矩形 45"/>
            <p:cNvSpPr/>
            <p:nvPr/>
          </p:nvSpPr>
          <p:spPr>
            <a:xfrm rot="21075991">
              <a:off x="7942152" y="5101075"/>
              <a:ext cx="1311442" cy="30777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b="1" dirty="0">
                  <a:solidFill>
                    <a:srgbClr val="031F37"/>
                  </a:solidFill>
                  <a:ea typeface="微软雅黑" panose="020B0503020204020204" pitchFamily="34" charset="-122"/>
                  <a:cs typeface="Arial" panose="020B0604020202020204" pitchFamily="34" charset="0"/>
                </a:rPr>
                <a:t>关键词内容</a:t>
              </a:r>
              <a:endParaRPr lang="zh-CN" altLang="en-US" sz="1400" b="1" dirty="0">
                <a:solidFill>
                  <a:srgbClr val="031F37"/>
                </a:solidFill>
                <a:ea typeface="微软雅黑" panose="020B0503020204020204" pitchFamily="34" charset="-122"/>
                <a:cs typeface="Arial" panose="020B0604020202020204" pitchFamily="34" charset="0"/>
              </a:endParaRPr>
            </a:p>
          </p:txBody>
        </p:sp>
      </p:grpSp>
      <p:sp>
        <p:nvSpPr>
          <p:cNvPr id="65" name="TextBox 38"/>
          <p:cNvSpPr txBox="1"/>
          <p:nvPr/>
        </p:nvSpPr>
        <p:spPr>
          <a:xfrm>
            <a:off x="1453832" y="1998562"/>
            <a:ext cx="1384995" cy="276999"/>
          </a:xfrm>
          <a:prstGeom prst="rect">
            <a:avLst/>
          </a:prstGeom>
          <a:noFill/>
        </p:spPr>
        <p:txBody>
          <a:bodyPr wrap="none" lIns="0" tIns="0" rIns="0" bIns="0"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031240"/>
            <a:r>
              <a:rPr lang="zh-CN" altLang="en-US" b="1" dirty="0">
                <a:solidFill>
                  <a:srgbClr val="031F37"/>
                </a:solidFill>
                <a:ea typeface="微软雅黑" panose="020B0503020204020204" pitchFamily="34" charset="-122"/>
              </a:rPr>
              <a:t>输入您的内容</a:t>
            </a:r>
            <a:endParaRPr lang="zh-CN" altLang="en-US" b="1" dirty="0">
              <a:solidFill>
                <a:srgbClr val="031F37"/>
              </a:solidFill>
              <a:ea typeface="微软雅黑" panose="020B0503020204020204" pitchFamily="34" charset="-122"/>
            </a:endParaRPr>
          </a:p>
        </p:txBody>
      </p:sp>
      <p:sp>
        <p:nvSpPr>
          <p:cNvPr id="66" name="TextBox 39"/>
          <p:cNvSpPr txBox="1"/>
          <p:nvPr/>
        </p:nvSpPr>
        <p:spPr>
          <a:xfrm>
            <a:off x="1453831" y="2343893"/>
            <a:ext cx="3432562" cy="553998"/>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dirty="0">
                <a:solidFill>
                  <a:srgbClr val="031F37"/>
                </a:solidFill>
                <a:ea typeface="微软雅黑" panose="020B0503020204020204" pitchFamily="34" charset="-122"/>
                <a:cs typeface="+mn-ea"/>
              </a:rPr>
              <a:t>点击输入本栏的具体文字简明扼要的说明分项内容点击输入本栏的具体文字简明扼要的说明分项内容</a:t>
            </a:r>
            <a:endParaRPr lang="en-US" altLang="zh-CN" sz="1200" dirty="0">
              <a:solidFill>
                <a:srgbClr val="031F37"/>
              </a:solidFill>
              <a:ea typeface="微软雅黑" panose="020B0503020204020204" pitchFamily="34" charset="-122"/>
              <a:cs typeface="+mn-ea"/>
            </a:endParaRPr>
          </a:p>
          <a:p>
            <a:endParaRPr lang="en-US" altLang="zh-CN" sz="1200" dirty="0">
              <a:solidFill>
                <a:srgbClr val="031F37"/>
              </a:solidFill>
              <a:ea typeface="微软雅黑" panose="020B0503020204020204" pitchFamily="34" charset="-122"/>
              <a:cs typeface="+mn-ea"/>
            </a:endParaRPr>
          </a:p>
        </p:txBody>
      </p:sp>
      <p:sp>
        <p:nvSpPr>
          <p:cNvPr id="67" name="TextBox 38"/>
          <p:cNvSpPr txBox="1"/>
          <p:nvPr/>
        </p:nvSpPr>
        <p:spPr>
          <a:xfrm>
            <a:off x="1453832" y="3117548"/>
            <a:ext cx="1384995" cy="276999"/>
          </a:xfrm>
          <a:prstGeom prst="rect">
            <a:avLst/>
          </a:prstGeom>
          <a:noFill/>
        </p:spPr>
        <p:txBody>
          <a:bodyPr wrap="none" lIns="0" tIns="0" rIns="0" bIns="0"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031240"/>
            <a:r>
              <a:rPr lang="zh-CN" altLang="en-US" b="1" dirty="0">
                <a:solidFill>
                  <a:srgbClr val="031F37"/>
                </a:solidFill>
                <a:ea typeface="微软雅黑" panose="020B0503020204020204" pitchFamily="34" charset="-122"/>
              </a:rPr>
              <a:t>输入您的内容</a:t>
            </a:r>
            <a:endParaRPr lang="zh-CN" altLang="en-US" b="1" dirty="0">
              <a:solidFill>
                <a:srgbClr val="031F37"/>
              </a:solidFill>
              <a:ea typeface="微软雅黑" panose="020B0503020204020204" pitchFamily="34" charset="-122"/>
            </a:endParaRPr>
          </a:p>
        </p:txBody>
      </p:sp>
      <p:sp>
        <p:nvSpPr>
          <p:cNvPr id="68" name="TextBox 39"/>
          <p:cNvSpPr txBox="1"/>
          <p:nvPr/>
        </p:nvSpPr>
        <p:spPr>
          <a:xfrm>
            <a:off x="1453831" y="3462879"/>
            <a:ext cx="3432562" cy="553998"/>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dirty="0">
                <a:solidFill>
                  <a:srgbClr val="031F37"/>
                </a:solidFill>
                <a:ea typeface="微软雅黑" panose="020B0503020204020204" pitchFamily="34" charset="-122"/>
                <a:cs typeface="+mn-ea"/>
              </a:rPr>
              <a:t>点击输入本栏的具体文字简明扼要的说明分项内容点击输入本栏的具体文字简明扼要的说明分项内容</a:t>
            </a:r>
            <a:endParaRPr lang="en-US" altLang="zh-CN" sz="1200" dirty="0">
              <a:solidFill>
                <a:srgbClr val="031F37"/>
              </a:solidFill>
              <a:ea typeface="微软雅黑" panose="020B0503020204020204" pitchFamily="34" charset="-122"/>
              <a:cs typeface="+mn-ea"/>
            </a:endParaRPr>
          </a:p>
          <a:p>
            <a:endParaRPr lang="en-US" altLang="zh-CN" sz="1200" dirty="0">
              <a:solidFill>
                <a:srgbClr val="031F37"/>
              </a:solidFill>
              <a:ea typeface="微软雅黑" panose="020B0503020204020204" pitchFamily="34" charset="-122"/>
              <a:cs typeface="+mn-ea"/>
            </a:endParaRPr>
          </a:p>
        </p:txBody>
      </p:sp>
      <p:sp>
        <p:nvSpPr>
          <p:cNvPr id="69" name="TextBox 38"/>
          <p:cNvSpPr txBox="1"/>
          <p:nvPr/>
        </p:nvSpPr>
        <p:spPr>
          <a:xfrm>
            <a:off x="1453832" y="4187623"/>
            <a:ext cx="1384995" cy="276999"/>
          </a:xfrm>
          <a:prstGeom prst="rect">
            <a:avLst/>
          </a:prstGeom>
          <a:noFill/>
        </p:spPr>
        <p:txBody>
          <a:bodyPr wrap="none" lIns="0" tIns="0" rIns="0" bIns="0"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031240"/>
            <a:r>
              <a:rPr lang="zh-CN" altLang="en-US" b="1" dirty="0">
                <a:solidFill>
                  <a:srgbClr val="031F37"/>
                </a:solidFill>
                <a:ea typeface="微软雅黑" panose="020B0503020204020204" pitchFamily="34" charset="-122"/>
              </a:rPr>
              <a:t>输入您的内容</a:t>
            </a:r>
            <a:endParaRPr lang="zh-CN" altLang="en-US" b="1" dirty="0">
              <a:solidFill>
                <a:srgbClr val="031F37"/>
              </a:solidFill>
              <a:ea typeface="微软雅黑" panose="020B0503020204020204" pitchFamily="34" charset="-122"/>
            </a:endParaRPr>
          </a:p>
        </p:txBody>
      </p:sp>
      <p:sp>
        <p:nvSpPr>
          <p:cNvPr id="70" name="TextBox 39"/>
          <p:cNvSpPr txBox="1"/>
          <p:nvPr/>
        </p:nvSpPr>
        <p:spPr>
          <a:xfrm>
            <a:off x="1453831" y="4532954"/>
            <a:ext cx="3432562" cy="553998"/>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dirty="0">
                <a:solidFill>
                  <a:srgbClr val="031F37"/>
                </a:solidFill>
                <a:ea typeface="微软雅黑" panose="020B0503020204020204" pitchFamily="34" charset="-122"/>
                <a:cs typeface="+mn-ea"/>
              </a:rPr>
              <a:t>点击输入本栏的具体文字简明扼要的说明分项内容点击输入本栏的具体文字简明扼要的说明分项内容</a:t>
            </a:r>
            <a:endParaRPr lang="en-US" altLang="zh-CN" sz="1200" dirty="0">
              <a:solidFill>
                <a:srgbClr val="031F37"/>
              </a:solidFill>
              <a:ea typeface="微软雅黑" panose="020B0503020204020204" pitchFamily="34" charset="-122"/>
              <a:cs typeface="+mn-ea"/>
            </a:endParaRPr>
          </a:p>
          <a:p>
            <a:endParaRPr lang="en-US" altLang="zh-CN" sz="1200" dirty="0">
              <a:solidFill>
                <a:srgbClr val="031F37"/>
              </a:solidFill>
              <a:ea typeface="微软雅黑" panose="020B0503020204020204" pitchFamily="34" charset="-122"/>
              <a:cs typeface="+mn-ea"/>
            </a:endParaRPr>
          </a:p>
        </p:txBody>
      </p:sp>
      <p:sp>
        <p:nvSpPr>
          <p:cNvPr id="71" name="TextBox 38"/>
          <p:cNvSpPr txBox="1"/>
          <p:nvPr/>
        </p:nvSpPr>
        <p:spPr>
          <a:xfrm>
            <a:off x="1453832" y="5235603"/>
            <a:ext cx="1384995" cy="276999"/>
          </a:xfrm>
          <a:prstGeom prst="rect">
            <a:avLst/>
          </a:prstGeom>
          <a:noFill/>
        </p:spPr>
        <p:txBody>
          <a:bodyPr wrap="none" lIns="0" tIns="0" rIns="0" bIns="0"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031240"/>
            <a:r>
              <a:rPr lang="zh-CN" altLang="en-US" b="1" dirty="0">
                <a:solidFill>
                  <a:srgbClr val="031F37"/>
                </a:solidFill>
                <a:ea typeface="微软雅黑" panose="020B0503020204020204" pitchFamily="34" charset="-122"/>
              </a:rPr>
              <a:t>输入您的内容</a:t>
            </a:r>
            <a:endParaRPr lang="zh-CN" altLang="en-US" b="1" dirty="0">
              <a:solidFill>
                <a:srgbClr val="031F37"/>
              </a:solidFill>
              <a:ea typeface="微软雅黑" panose="020B0503020204020204" pitchFamily="34" charset="-122"/>
            </a:endParaRPr>
          </a:p>
        </p:txBody>
      </p:sp>
      <p:sp>
        <p:nvSpPr>
          <p:cNvPr id="72" name="TextBox 39"/>
          <p:cNvSpPr txBox="1"/>
          <p:nvPr/>
        </p:nvSpPr>
        <p:spPr>
          <a:xfrm>
            <a:off x="1453831" y="5580934"/>
            <a:ext cx="3432562" cy="553998"/>
          </a:xfrm>
          <a:prstGeom prst="rect">
            <a:avLst/>
          </a:prstGeom>
          <a:noFill/>
        </p:spPr>
        <p:txBody>
          <a:bodyPr wrap="square" lIns="0" tIns="0" rIns="0" bIns="0"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dirty="0">
                <a:solidFill>
                  <a:srgbClr val="031F37"/>
                </a:solidFill>
                <a:ea typeface="微软雅黑" panose="020B0503020204020204" pitchFamily="34" charset="-122"/>
                <a:cs typeface="+mn-ea"/>
              </a:rPr>
              <a:t>点击输入本栏的具体文字简明扼要的说明分项内容点击输入本栏的具体文字简明扼要的说明分项内容</a:t>
            </a:r>
            <a:endParaRPr lang="en-US" altLang="zh-CN" sz="1200" dirty="0">
              <a:solidFill>
                <a:srgbClr val="031F37"/>
              </a:solidFill>
              <a:ea typeface="微软雅黑" panose="020B0503020204020204" pitchFamily="34" charset="-122"/>
              <a:cs typeface="+mn-ea"/>
            </a:endParaRPr>
          </a:p>
          <a:p>
            <a:endParaRPr lang="en-US" altLang="zh-CN" sz="1200" dirty="0">
              <a:solidFill>
                <a:srgbClr val="031F37"/>
              </a:solidFill>
              <a:ea typeface="微软雅黑" panose="020B0503020204020204" pitchFamily="34" charset="-122"/>
              <a:cs typeface="+mn-ea"/>
            </a:endParaRPr>
          </a:p>
        </p:txBody>
      </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5"/>
                                        </p:tgtEl>
                                        <p:attrNameLst>
                                          <p:attrName>style.visibility</p:attrName>
                                        </p:attrNameLst>
                                      </p:cBhvr>
                                      <p:to>
                                        <p:strVal val="visible"/>
                                      </p:to>
                                    </p:set>
                                    <p:anim calcmode="lin" valueType="num">
                                      <p:cBhvr additive="base">
                                        <p:cTn id="19" dur="500" fill="hold"/>
                                        <p:tgtEl>
                                          <p:spTgt spid="65"/>
                                        </p:tgtEl>
                                        <p:attrNameLst>
                                          <p:attrName>ppt_x</p:attrName>
                                        </p:attrNameLst>
                                      </p:cBhvr>
                                      <p:tavLst>
                                        <p:tav tm="0">
                                          <p:val>
                                            <p:strVal val="1+#ppt_w/2"/>
                                          </p:val>
                                        </p:tav>
                                        <p:tav tm="100000">
                                          <p:val>
                                            <p:strVal val="#ppt_x"/>
                                          </p:val>
                                        </p:tav>
                                      </p:tavLst>
                                    </p:anim>
                                    <p:anim calcmode="lin" valueType="num">
                                      <p:cBhvr additive="base">
                                        <p:cTn id="20" dur="500" fill="hold"/>
                                        <p:tgtEl>
                                          <p:spTgt spid="65"/>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66"/>
                                        </p:tgtEl>
                                        <p:attrNameLst>
                                          <p:attrName>style.visibility</p:attrName>
                                        </p:attrNameLst>
                                      </p:cBhvr>
                                      <p:to>
                                        <p:strVal val="visible"/>
                                      </p:to>
                                    </p:set>
                                    <p:anim calcmode="lin" valueType="num">
                                      <p:cBhvr additive="base">
                                        <p:cTn id="23" dur="500" fill="hold"/>
                                        <p:tgtEl>
                                          <p:spTgt spid="66"/>
                                        </p:tgtEl>
                                        <p:attrNameLst>
                                          <p:attrName>ppt_x</p:attrName>
                                        </p:attrNameLst>
                                      </p:cBhvr>
                                      <p:tavLst>
                                        <p:tav tm="0">
                                          <p:val>
                                            <p:strVal val="1+#ppt_w/2"/>
                                          </p:val>
                                        </p:tav>
                                        <p:tav tm="100000">
                                          <p:val>
                                            <p:strVal val="#ppt_x"/>
                                          </p:val>
                                        </p:tav>
                                      </p:tavLst>
                                    </p:anim>
                                    <p:anim calcmode="lin" valueType="num">
                                      <p:cBhvr additive="base">
                                        <p:cTn id="24" dur="500" fill="hold"/>
                                        <p:tgtEl>
                                          <p:spTgt spid="66"/>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67"/>
                                        </p:tgtEl>
                                        <p:attrNameLst>
                                          <p:attrName>style.visibility</p:attrName>
                                        </p:attrNameLst>
                                      </p:cBhvr>
                                      <p:to>
                                        <p:strVal val="visible"/>
                                      </p:to>
                                    </p:set>
                                    <p:anim calcmode="lin" valueType="num">
                                      <p:cBhvr additive="base">
                                        <p:cTn id="36" dur="500" fill="hold"/>
                                        <p:tgtEl>
                                          <p:spTgt spid="67"/>
                                        </p:tgtEl>
                                        <p:attrNameLst>
                                          <p:attrName>ppt_x</p:attrName>
                                        </p:attrNameLst>
                                      </p:cBhvr>
                                      <p:tavLst>
                                        <p:tav tm="0">
                                          <p:val>
                                            <p:strVal val="1+#ppt_w/2"/>
                                          </p:val>
                                        </p:tav>
                                        <p:tav tm="100000">
                                          <p:val>
                                            <p:strVal val="#ppt_x"/>
                                          </p:val>
                                        </p:tav>
                                      </p:tavLst>
                                    </p:anim>
                                    <p:anim calcmode="lin" valueType="num">
                                      <p:cBhvr additive="base">
                                        <p:cTn id="37" dur="500" fill="hold"/>
                                        <p:tgtEl>
                                          <p:spTgt spid="67"/>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68"/>
                                        </p:tgtEl>
                                        <p:attrNameLst>
                                          <p:attrName>style.visibility</p:attrName>
                                        </p:attrNameLst>
                                      </p:cBhvr>
                                      <p:to>
                                        <p:strVal val="visible"/>
                                      </p:to>
                                    </p:set>
                                    <p:anim calcmode="lin" valueType="num">
                                      <p:cBhvr additive="base">
                                        <p:cTn id="40" dur="500" fill="hold"/>
                                        <p:tgtEl>
                                          <p:spTgt spid="68"/>
                                        </p:tgtEl>
                                        <p:attrNameLst>
                                          <p:attrName>ppt_x</p:attrName>
                                        </p:attrNameLst>
                                      </p:cBhvr>
                                      <p:tavLst>
                                        <p:tav tm="0">
                                          <p:val>
                                            <p:strVal val="1+#ppt_w/2"/>
                                          </p:val>
                                        </p:tav>
                                        <p:tav tm="100000">
                                          <p:val>
                                            <p:strVal val="#ppt_x"/>
                                          </p:val>
                                        </p:tav>
                                      </p:tavLst>
                                    </p:anim>
                                    <p:anim calcmode="lin" valueType="num">
                                      <p:cBhvr additive="base">
                                        <p:cTn id="41" dur="500" fill="hold"/>
                                        <p:tgtEl>
                                          <p:spTgt spid="68"/>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69"/>
                                        </p:tgtEl>
                                        <p:attrNameLst>
                                          <p:attrName>style.visibility</p:attrName>
                                        </p:attrNameLst>
                                      </p:cBhvr>
                                      <p:to>
                                        <p:strVal val="visible"/>
                                      </p:to>
                                    </p:set>
                                    <p:anim calcmode="lin" valueType="num">
                                      <p:cBhvr additive="base">
                                        <p:cTn id="53" dur="500" fill="hold"/>
                                        <p:tgtEl>
                                          <p:spTgt spid="69"/>
                                        </p:tgtEl>
                                        <p:attrNameLst>
                                          <p:attrName>ppt_x</p:attrName>
                                        </p:attrNameLst>
                                      </p:cBhvr>
                                      <p:tavLst>
                                        <p:tav tm="0">
                                          <p:val>
                                            <p:strVal val="1+#ppt_w/2"/>
                                          </p:val>
                                        </p:tav>
                                        <p:tav tm="100000">
                                          <p:val>
                                            <p:strVal val="#ppt_x"/>
                                          </p:val>
                                        </p:tav>
                                      </p:tavLst>
                                    </p:anim>
                                    <p:anim calcmode="lin" valueType="num">
                                      <p:cBhvr additive="base">
                                        <p:cTn id="54" dur="500" fill="hold"/>
                                        <p:tgtEl>
                                          <p:spTgt spid="69"/>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70"/>
                                        </p:tgtEl>
                                        <p:attrNameLst>
                                          <p:attrName>style.visibility</p:attrName>
                                        </p:attrNameLst>
                                      </p:cBhvr>
                                      <p:to>
                                        <p:strVal val="visible"/>
                                      </p:to>
                                    </p:set>
                                    <p:anim calcmode="lin" valueType="num">
                                      <p:cBhvr additive="base">
                                        <p:cTn id="57" dur="500" fill="hold"/>
                                        <p:tgtEl>
                                          <p:spTgt spid="70"/>
                                        </p:tgtEl>
                                        <p:attrNameLst>
                                          <p:attrName>ppt_x</p:attrName>
                                        </p:attrNameLst>
                                      </p:cBhvr>
                                      <p:tavLst>
                                        <p:tav tm="0">
                                          <p:val>
                                            <p:strVal val="1+#ppt_w/2"/>
                                          </p:val>
                                        </p:tav>
                                        <p:tav tm="100000">
                                          <p:val>
                                            <p:strVal val="#ppt_x"/>
                                          </p:val>
                                        </p:tav>
                                      </p:tavLst>
                                    </p:anim>
                                    <p:anim calcmode="lin" valueType="num">
                                      <p:cBhvr additive="base">
                                        <p:cTn id="58" dur="500" fill="hold"/>
                                        <p:tgtEl>
                                          <p:spTgt spid="70"/>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p:cTn id="63" dur="500" fill="hold"/>
                                        <p:tgtEl>
                                          <p:spTgt spid="5"/>
                                        </p:tgtEl>
                                        <p:attrNameLst>
                                          <p:attrName>ppt_w</p:attrName>
                                        </p:attrNameLst>
                                      </p:cBhvr>
                                      <p:tavLst>
                                        <p:tav tm="0">
                                          <p:val>
                                            <p:fltVal val="0"/>
                                          </p:val>
                                        </p:tav>
                                        <p:tav tm="100000">
                                          <p:val>
                                            <p:strVal val="#ppt_w"/>
                                          </p:val>
                                        </p:tav>
                                      </p:tavLst>
                                    </p:anim>
                                    <p:anim calcmode="lin" valueType="num">
                                      <p:cBhvr>
                                        <p:cTn id="64" dur="500" fill="hold"/>
                                        <p:tgtEl>
                                          <p:spTgt spid="5"/>
                                        </p:tgtEl>
                                        <p:attrNameLst>
                                          <p:attrName>ppt_h</p:attrName>
                                        </p:attrNameLst>
                                      </p:cBhvr>
                                      <p:tavLst>
                                        <p:tav tm="0">
                                          <p:val>
                                            <p:fltVal val="0"/>
                                          </p:val>
                                        </p:tav>
                                        <p:tav tm="100000">
                                          <p:val>
                                            <p:strVal val="#ppt_h"/>
                                          </p:val>
                                        </p:tav>
                                      </p:tavLst>
                                    </p:anim>
                                    <p:animEffect transition="in" filter="fade">
                                      <p:cBhvr>
                                        <p:cTn id="65" dur="500"/>
                                        <p:tgtEl>
                                          <p:spTgt spid="5"/>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2" fill="hold" grpId="0" nodeType="clickEffect">
                                  <p:stCondLst>
                                    <p:cond delay="0"/>
                                  </p:stCondLst>
                                  <p:childTnLst>
                                    <p:set>
                                      <p:cBhvr>
                                        <p:cTn id="69" dur="1" fill="hold">
                                          <p:stCondLst>
                                            <p:cond delay="0"/>
                                          </p:stCondLst>
                                        </p:cTn>
                                        <p:tgtEl>
                                          <p:spTgt spid="71"/>
                                        </p:tgtEl>
                                        <p:attrNameLst>
                                          <p:attrName>style.visibility</p:attrName>
                                        </p:attrNameLst>
                                      </p:cBhvr>
                                      <p:to>
                                        <p:strVal val="visible"/>
                                      </p:to>
                                    </p:set>
                                    <p:anim calcmode="lin" valueType="num">
                                      <p:cBhvr additive="base">
                                        <p:cTn id="70" dur="500" fill="hold"/>
                                        <p:tgtEl>
                                          <p:spTgt spid="71"/>
                                        </p:tgtEl>
                                        <p:attrNameLst>
                                          <p:attrName>ppt_x</p:attrName>
                                        </p:attrNameLst>
                                      </p:cBhvr>
                                      <p:tavLst>
                                        <p:tav tm="0">
                                          <p:val>
                                            <p:strVal val="1+#ppt_w/2"/>
                                          </p:val>
                                        </p:tav>
                                        <p:tav tm="100000">
                                          <p:val>
                                            <p:strVal val="#ppt_x"/>
                                          </p:val>
                                        </p:tav>
                                      </p:tavLst>
                                    </p:anim>
                                    <p:anim calcmode="lin" valueType="num">
                                      <p:cBhvr additive="base">
                                        <p:cTn id="71" dur="500" fill="hold"/>
                                        <p:tgtEl>
                                          <p:spTgt spid="71"/>
                                        </p:tgtEl>
                                        <p:attrNameLst>
                                          <p:attrName>ppt_y</p:attrName>
                                        </p:attrNameLst>
                                      </p:cBhvr>
                                      <p:tavLst>
                                        <p:tav tm="0">
                                          <p:val>
                                            <p:strVal val="#ppt_y"/>
                                          </p:val>
                                        </p:tav>
                                        <p:tav tm="100000">
                                          <p:val>
                                            <p:strVal val="#ppt_y"/>
                                          </p:val>
                                        </p:tav>
                                      </p:tavLst>
                                    </p:anim>
                                  </p:childTnLst>
                                </p:cTn>
                              </p:par>
                              <p:par>
                                <p:cTn id="72" presetID="2" presetClass="entr" presetSubtype="2" fill="hold" grpId="0" nodeType="withEffect">
                                  <p:stCondLst>
                                    <p:cond delay="0"/>
                                  </p:stCondLst>
                                  <p:childTnLst>
                                    <p:set>
                                      <p:cBhvr>
                                        <p:cTn id="73" dur="1" fill="hold">
                                          <p:stCondLst>
                                            <p:cond delay="0"/>
                                          </p:stCondLst>
                                        </p:cTn>
                                        <p:tgtEl>
                                          <p:spTgt spid="72"/>
                                        </p:tgtEl>
                                        <p:attrNameLst>
                                          <p:attrName>style.visibility</p:attrName>
                                        </p:attrNameLst>
                                      </p:cBhvr>
                                      <p:to>
                                        <p:strVal val="visible"/>
                                      </p:to>
                                    </p:set>
                                    <p:anim calcmode="lin" valueType="num">
                                      <p:cBhvr additive="base">
                                        <p:cTn id="74" dur="500" fill="hold"/>
                                        <p:tgtEl>
                                          <p:spTgt spid="72"/>
                                        </p:tgtEl>
                                        <p:attrNameLst>
                                          <p:attrName>ppt_x</p:attrName>
                                        </p:attrNameLst>
                                      </p:cBhvr>
                                      <p:tavLst>
                                        <p:tav tm="0">
                                          <p:val>
                                            <p:strVal val="1+#ppt_w/2"/>
                                          </p:val>
                                        </p:tav>
                                        <p:tav tm="100000">
                                          <p:val>
                                            <p:strVal val="#ppt_x"/>
                                          </p:val>
                                        </p:tav>
                                      </p:tavLst>
                                    </p:anim>
                                    <p:anim calcmode="lin" valueType="num">
                                      <p:cBhvr additive="base">
                                        <p:cTn id="75" dur="500" fill="hold"/>
                                        <p:tgtEl>
                                          <p:spTgt spid="72"/>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11"/>
                                        </p:tgtEl>
                                        <p:attrNameLst>
                                          <p:attrName>style.visibility</p:attrName>
                                        </p:attrNameLst>
                                      </p:cBhvr>
                                      <p:to>
                                        <p:strVal val="visible"/>
                                      </p:to>
                                    </p:set>
                                    <p:anim calcmode="lin" valueType="num">
                                      <p:cBhvr>
                                        <p:cTn id="80" dur="500" fill="hold"/>
                                        <p:tgtEl>
                                          <p:spTgt spid="11"/>
                                        </p:tgtEl>
                                        <p:attrNameLst>
                                          <p:attrName>ppt_w</p:attrName>
                                        </p:attrNameLst>
                                      </p:cBhvr>
                                      <p:tavLst>
                                        <p:tav tm="0">
                                          <p:val>
                                            <p:fltVal val="0"/>
                                          </p:val>
                                        </p:tav>
                                        <p:tav tm="100000">
                                          <p:val>
                                            <p:strVal val="#ppt_w"/>
                                          </p:val>
                                        </p:tav>
                                      </p:tavLst>
                                    </p:anim>
                                    <p:anim calcmode="lin" valueType="num">
                                      <p:cBhvr>
                                        <p:cTn id="81" dur="500" fill="hold"/>
                                        <p:tgtEl>
                                          <p:spTgt spid="11"/>
                                        </p:tgtEl>
                                        <p:attrNameLst>
                                          <p:attrName>ppt_h</p:attrName>
                                        </p:attrNameLst>
                                      </p:cBhvr>
                                      <p:tavLst>
                                        <p:tav tm="0">
                                          <p:val>
                                            <p:fltVal val="0"/>
                                          </p:val>
                                        </p:tav>
                                        <p:tav tm="100000">
                                          <p:val>
                                            <p:strVal val="#ppt_h"/>
                                          </p:val>
                                        </p:tav>
                                      </p:tavLst>
                                    </p:anim>
                                    <p:animEffect transition="in" filter="fade">
                                      <p:cBhvr>
                                        <p:cTn id="8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5" grpId="0"/>
      <p:bldP spid="66" grpId="0"/>
      <p:bldP spid="67" grpId="0"/>
      <p:bldP spid="68" grpId="0"/>
      <p:bldP spid="69" grpId="0"/>
      <p:bldP spid="70" grpId="0"/>
      <p:bldP spid="71" grpId="0"/>
      <p:bldP spid="7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43649" y="595771"/>
            <a:ext cx="10806667" cy="340502"/>
            <a:chOff x="743649" y="595771"/>
            <a:chExt cx="10806667" cy="340502"/>
          </a:xfrm>
          <a:solidFill>
            <a:srgbClr val="031F37"/>
          </a:solidFill>
        </p:grpSpPr>
        <p:cxnSp>
          <p:nvCxnSpPr>
            <p:cNvPr id="6" name="直接连接符 5"/>
            <p:cNvCxnSpPr/>
            <p:nvPr/>
          </p:nvCxnSpPr>
          <p:spPr>
            <a:xfrm>
              <a:off x="1388968" y="936273"/>
              <a:ext cx="10161348" cy="0"/>
            </a:xfrm>
            <a:prstGeom prst="line">
              <a:avLst/>
            </a:prstGeom>
            <a:grpFill/>
            <a:ln>
              <a:solidFill>
                <a:srgbClr val="031F37"/>
              </a:solidFill>
            </a:ln>
          </p:spPr>
          <p:style>
            <a:lnRef idx="1">
              <a:schemeClr val="accent1"/>
            </a:lnRef>
            <a:fillRef idx="0">
              <a:schemeClr val="accent1"/>
            </a:fillRef>
            <a:effectRef idx="0">
              <a:schemeClr val="accent1"/>
            </a:effectRef>
            <a:fontRef idx="minor">
              <a:schemeClr val="tx1"/>
            </a:fontRef>
          </p:style>
        </p:cxnSp>
        <p:grpSp>
          <p:nvGrpSpPr>
            <p:cNvPr id="7" name="Group 7"/>
            <p:cNvGrpSpPr/>
            <p:nvPr/>
          </p:nvGrpSpPr>
          <p:grpSpPr bwMode="auto">
            <a:xfrm>
              <a:off x="743649" y="595771"/>
              <a:ext cx="645319" cy="340502"/>
              <a:chOff x="0" y="0"/>
              <a:chExt cx="1041399" cy="549275"/>
            </a:xfrm>
            <a:grpFill/>
          </p:grpSpPr>
          <p:sp>
            <p:nvSpPr>
              <p:cNvPr id="8" name="Freeform 16"/>
              <p:cNvSpPr/>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sp>
            <p:nvSpPr>
              <p:cNvPr id="9" name="Freeform 17"/>
              <p:cNvSpPr/>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rgbClr val="031F37"/>
                  </a:solidFill>
                  <a:ea typeface="微软雅黑" panose="020B0503020204020204" pitchFamily="34" charset="-122"/>
                </a:endParaRPr>
              </a:p>
            </p:txBody>
          </p:sp>
          <p:sp>
            <p:nvSpPr>
              <p:cNvPr id="10" name="Freeform 18"/>
              <p:cNvSpPr/>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grpSp>
      </p:grpSp>
      <p:sp>
        <p:nvSpPr>
          <p:cNvPr id="13" name="矩形 12"/>
          <p:cNvSpPr/>
          <p:nvPr/>
        </p:nvSpPr>
        <p:spPr>
          <a:xfrm rot="10800000" flipV="1">
            <a:off x="1586695" y="436136"/>
            <a:ext cx="3213905" cy="500137"/>
          </a:xfrm>
          <a:prstGeom prst="rect">
            <a:avLst/>
          </a:prstGeom>
          <a:ln w="15875">
            <a:noFill/>
          </a:ln>
        </p:spPr>
        <p:txBody>
          <a:bodyPr wrap="square" lIns="68580" tIns="34290" rIns="68580" bIns="3429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dirty="0">
                <a:solidFill>
                  <a:srgbClr val="031F37"/>
                </a:solidFill>
                <a:ea typeface="微软雅黑" panose="020B0503020204020204" pitchFamily="34" charset="-122"/>
                <a:cs typeface="+mn-ea"/>
              </a:rPr>
              <a:t>工作完成具体情况</a:t>
            </a:r>
            <a:endParaRPr lang="en-GB" altLang="zh-CN" sz="2800" b="1" dirty="0">
              <a:solidFill>
                <a:srgbClr val="031F37"/>
              </a:solidFill>
              <a:ea typeface="微软雅黑" panose="020B0503020204020204" pitchFamily="34" charset="-122"/>
              <a:cs typeface="+mn-ea"/>
            </a:endParaRPr>
          </a:p>
        </p:txBody>
      </p:sp>
      <p:sp>
        <p:nvSpPr>
          <p:cNvPr id="41" name="文本框 29"/>
          <p:cNvSpPr>
            <a:spLocks noChangeArrowheads="1"/>
          </p:cNvSpPr>
          <p:nvPr/>
        </p:nvSpPr>
        <p:spPr bwMode="auto">
          <a:xfrm>
            <a:off x="3027210" y="2507527"/>
            <a:ext cx="63350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6000" b="1" dirty="0">
                <a:solidFill>
                  <a:srgbClr val="031F37"/>
                </a:solidFill>
                <a:ea typeface="微软雅黑" panose="020B0503020204020204" pitchFamily="34" charset="-122"/>
              </a:rPr>
              <a:t>+</a:t>
            </a:r>
            <a:endParaRPr lang="en-US" altLang="zh-CN" sz="6000" b="1" dirty="0">
              <a:solidFill>
                <a:srgbClr val="031F37"/>
              </a:solidFill>
              <a:ea typeface="微软雅黑" panose="020B0503020204020204" pitchFamily="34" charset="-122"/>
            </a:endParaRPr>
          </a:p>
        </p:txBody>
      </p:sp>
      <p:sp>
        <p:nvSpPr>
          <p:cNvPr id="42" name="文本框 30"/>
          <p:cNvSpPr>
            <a:spLocks noChangeArrowheads="1"/>
          </p:cNvSpPr>
          <p:nvPr/>
        </p:nvSpPr>
        <p:spPr bwMode="auto">
          <a:xfrm>
            <a:off x="5803748" y="2539277"/>
            <a:ext cx="63350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6000" b="1" dirty="0">
                <a:solidFill>
                  <a:srgbClr val="031F37"/>
                </a:solidFill>
                <a:ea typeface="微软雅黑" panose="020B0503020204020204" pitchFamily="34" charset="-122"/>
              </a:rPr>
              <a:t>+</a:t>
            </a:r>
            <a:endParaRPr lang="en-US" altLang="zh-CN" sz="6000" b="1" dirty="0">
              <a:solidFill>
                <a:srgbClr val="031F37"/>
              </a:solidFill>
              <a:ea typeface="微软雅黑" panose="020B0503020204020204" pitchFamily="34" charset="-122"/>
            </a:endParaRPr>
          </a:p>
        </p:txBody>
      </p:sp>
      <p:sp>
        <p:nvSpPr>
          <p:cNvPr id="43" name="文本框 31"/>
          <p:cNvSpPr>
            <a:spLocks noChangeArrowheads="1"/>
          </p:cNvSpPr>
          <p:nvPr/>
        </p:nvSpPr>
        <p:spPr bwMode="auto">
          <a:xfrm>
            <a:off x="8591398" y="2507527"/>
            <a:ext cx="63350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6000" b="1" dirty="0">
                <a:solidFill>
                  <a:srgbClr val="031F37"/>
                </a:solidFill>
                <a:ea typeface="微软雅黑" panose="020B0503020204020204" pitchFamily="34" charset="-122"/>
              </a:rPr>
              <a:t>=</a:t>
            </a:r>
            <a:endParaRPr lang="zh-CN" altLang="en-US" sz="1800" dirty="0">
              <a:solidFill>
                <a:srgbClr val="031F37"/>
              </a:solidFill>
              <a:ea typeface="微软雅黑" panose="020B0503020204020204" pitchFamily="34" charset="-122"/>
            </a:endParaRPr>
          </a:p>
        </p:txBody>
      </p:sp>
      <p:grpSp>
        <p:nvGrpSpPr>
          <p:cNvPr id="5" name="组合 4"/>
          <p:cNvGrpSpPr/>
          <p:nvPr/>
        </p:nvGrpSpPr>
        <p:grpSpPr>
          <a:xfrm>
            <a:off x="6599085" y="2034452"/>
            <a:ext cx="2027238" cy="2027238"/>
            <a:chOff x="6599085" y="2034452"/>
            <a:chExt cx="2027238" cy="2027238"/>
          </a:xfrm>
        </p:grpSpPr>
        <p:sp>
          <p:nvSpPr>
            <p:cNvPr id="38" name="椭圆 37"/>
            <p:cNvSpPr>
              <a:spLocks noChangeArrowheads="1"/>
            </p:cNvSpPr>
            <p:nvPr/>
          </p:nvSpPr>
          <p:spPr bwMode="auto">
            <a:xfrm>
              <a:off x="6599085" y="2034452"/>
              <a:ext cx="2027238" cy="2027238"/>
            </a:xfrm>
            <a:prstGeom prst="ellipse">
              <a:avLst/>
            </a:prstGeom>
            <a:solidFill>
              <a:srgbClr val="031F37"/>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dirty="0">
                <a:solidFill>
                  <a:srgbClr val="031F37"/>
                </a:solidFill>
                <a:ea typeface="微软雅黑" panose="020B0503020204020204" pitchFamily="34" charset="-122"/>
              </a:endParaRPr>
            </a:p>
          </p:txBody>
        </p:sp>
        <p:grpSp>
          <p:nvGrpSpPr>
            <p:cNvPr id="44" name="组合 43"/>
            <p:cNvGrpSpPr/>
            <p:nvPr/>
          </p:nvGrpSpPr>
          <p:grpSpPr bwMode="auto">
            <a:xfrm>
              <a:off x="7275360" y="2604365"/>
              <a:ext cx="638175" cy="720725"/>
              <a:chOff x="0" y="0"/>
              <a:chExt cx="406393" cy="459645"/>
            </a:xfrm>
          </p:grpSpPr>
          <p:sp>
            <p:nvSpPr>
              <p:cNvPr id="68" name="Freeform 148"/>
              <p:cNvSpPr>
                <a:spLocks noEditPoints="1" noChangeArrowheads="1"/>
              </p:cNvSpPr>
              <p:nvPr/>
            </p:nvSpPr>
            <p:spPr bwMode="auto">
              <a:xfrm>
                <a:off x="55120" y="0"/>
                <a:ext cx="351273" cy="456842"/>
              </a:xfrm>
              <a:custGeom>
                <a:avLst/>
                <a:gdLst>
                  <a:gd name="T0" fmla="*/ 2147483646 w 159"/>
                  <a:gd name="T1" fmla="*/ 2147483646 h 207"/>
                  <a:gd name="T2" fmla="*/ 2147483646 w 159"/>
                  <a:gd name="T3" fmla="*/ 2147483646 h 207"/>
                  <a:gd name="T4" fmla="*/ 2147483646 w 159"/>
                  <a:gd name="T5" fmla="*/ 2147483646 h 207"/>
                  <a:gd name="T6" fmla="*/ 2147483646 w 159"/>
                  <a:gd name="T7" fmla="*/ 2147483646 h 207"/>
                  <a:gd name="T8" fmla="*/ 2147483646 w 159"/>
                  <a:gd name="T9" fmla="*/ 2147483646 h 207"/>
                  <a:gd name="T10" fmla="*/ 2147483646 w 159"/>
                  <a:gd name="T11" fmla="*/ 2147483646 h 207"/>
                  <a:gd name="T12" fmla="*/ 2147483646 w 159"/>
                  <a:gd name="T13" fmla="*/ 2147483646 h 207"/>
                  <a:gd name="T14" fmla="*/ 2147483646 w 159"/>
                  <a:gd name="T15" fmla="*/ 2147483646 h 207"/>
                  <a:gd name="T16" fmla="*/ 2147483646 w 159"/>
                  <a:gd name="T17" fmla="*/ 2147483646 h 207"/>
                  <a:gd name="T18" fmla="*/ 2147483646 w 159"/>
                  <a:gd name="T19" fmla="*/ 2147483646 h 207"/>
                  <a:gd name="T20" fmla="*/ 2147483646 w 159"/>
                  <a:gd name="T21" fmla="*/ 2147483646 h 207"/>
                  <a:gd name="T22" fmla="*/ 2147483646 w 159"/>
                  <a:gd name="T23" fmla="*/ 2147483646 h 207"/>
                  <a:gd name="T24" fmla="*/ 2147483646 w 159"/>
                  <a:gd name="T25" fmla="*/ 2147483646 h 207"/>
                  <a:gd name="T26" fmla="*/ 2147483646 w 159"/>
                  <a:gd name="T27" fmla="*/ 2147483646 h 207"/>
                  <a:gd name="T28" fmla="*/ 2147483646 w 159"/>
                  <a:gd name="T29" fmla="*/ 2147483646 h 207"/>
                  <a:gd name="T30" fmla="*/ 2147483646 w 159"/>
                  <a:gd name="T31" fmla="*/ 2147483646 h 207"/>
                  <a:gd name="T32" fmla="*/ 2147483646 w 159"/>
                  <a:gd name="T33" fmla="*/ 2147483646 h 207"/>
                  <a:gd name="T34" fmla="*/ 2147483646 w 159"/>
                  <a:gd name="T35" fmla="*/ 2147483646 h 20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9"/>
                  <a:gd name="T55" fmla="*/ 0 h 207"/>
                  <a:gd name="T56" fmla="*/ 159 w 159"/>
                  <a:gd name="T57" fmla="*/ 207 h 20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9" h="207">
                    <a:moveTo>
                      <a:pt x="157" y="185"/>
                    </a:moveTo>
                    <a:cubicBezTo>
                      <a:pt x="89" y="79"/>
                      <a:pt x="89" y="79"/>
                      <a:pt x="89" y="79"/>
                    </a:cubicBezTo>
                    <a:cubicBezTo>
                      <a:pt x="101" y="63"/>
                      <a:pt x="103" y="42"/>
                      <a:pt x="92" y="24"/>
                    </a:cubicBezTo>
                    <a:cubicBezTo>
                      <a:pt x="81" y="8"/>
                      <a:pt x="61" y="0"/>
                      <a:pt x="42" y="4"/>
                    </a:cubicBezTo>
                    <a:cubicBezTo>
                      <a:pt x="70" y="48"/>
                      <a:pt x="70" y="48"/>
                      <a:pt x="70" y="48"/>
                    </a:cubicBezTo>
                    <a:cubicBezTo>
                      <a:pt x="37" y="69"/>
                      <a:pt x="37" y="69"/>
                      <a:pt x="37" y="69"/>
                    </a:cubicBezTo>
                    <a:cubicBezTo>
                      <a:pt x="10" y="27"/>
                      <a:pt x="10" y="27"/>
                      <a:pt x="10" y="27"/>
                    </a:cubicBezTo>
                    <a:cubicBezTo>
                      <a:pt x="1" y="42"/>
                      <a:pt x="0" y="61"/>
                      <a:pt x="10" y="77"/>
                    </a:cubicBezTo>
                    <a:cubicBezTo>
                      <a:pt x="21" y="95"/>
                      <a:pt x="43" y="102"/>
                      <a:pt x="62" y="96"/>
                    </a:cubicBezTo>
                    <a:cubicBezTo>
                      <a:pt x="130" y="202"/>
                      <a:pt x="130" y="202"/>
                      <a:pt x="130" y="202"/>
                    </a:cubicBezTo>
                    <a:cubicBezTo>
                      <a:pt x="133" y="206"/>
                      <a:pt x="138" y="207"/>
                      <a:pt x="143" y="205"/>
                    </a:cubicBezTo>
                    <a:cubicBezTo>
                      <a:pt x="154" y="197"/>
                      <a:pt x="154" y="197"/>
                      <a:pt x="154" y="197"/>
                    </a:cubicBezTo>
                    <a:cubicBezTo>
                      <a:pt x="158" y="195"/>
                      <a:pt x="159" y="189"/>
                      <a:pt x="157" y="185"/>
                    </a:cubicBezTo>
                    <a:close/>
                    <a:moveTo>
                      <a:pt x="144" y="193"/>
                    </a:moveTo>
                    <a:cubicBezTo>
                      <a:pt x="141" y="195"/>
                      <a:pt x="136" y="195"/>
                      <a:pt x="134" y="191"/>
                    </a:cubicBezTo>
                    <a:cubicBezTo>
                      <a:pt x="132" y="188"/>
                      <a:pt x="133" y="184"/>
                      <a:pt x="137" y="182"/>
                    </a:cubicBezTo>
                    <a:cubicBezTo>
                      <a:pt x="140" y="180"/>
                      <a:pt x="144" y="181"/>
                      <a:pt x="146" y="184"/>
                    </a:cubicBezTo>
                    <a:cubicBezTo>
                      <a:pt x="148" y="187"/>
                      <a:pt x="147" y="191"/>
                      <a:pt x="144" y="193"/>
                    </a:cubicBezTo>
                    <a:close/>
                  </a:path>
                </a:pathLst>
              </a:custGeom>
              <a:solidFill>
                <a:srgbClr val="FCFCFC"/>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sp>
            <p:nvSpPr>
              <p:cNvPr id="69" name="Freeform 149"/>
              <p:cNvSpPr>
                <a:spLocks noEditPoints="1" noChangeArrowheads="1"/>
              </p:cNvSpPr>
              <p:nvPr/>
            </p:nvSpPr>
            <p:spPr bwMode="auto">
              <a:xfrm>
                <a:off x="0" y="231691"/>
                <a:ext cx="231691" cy="227954"/>
              </a:xfrm>
              <a:custGeom>
                <a:avLst/>
                <a:gdLst>
                  <a:gd name="T0" fmla="*/ 2147483646 w 105"/>
                  <a:gd name="T1" fmla="*/ 2147483646 h 103"/>
                  <a:gd name="T2" fmla="*/ 2147483646 w 105"/>
                  <a:gd name="T3" fmla="*/ 2147483646 h 103"/>
                  <a:gd name="T4" fmla="*/ 2147483646 w 105"/>
                  <a:gd name="T5" fmla="*/ 2147483646 h 103"/>
                  <a:gd name="T6" fmla="*/ 2147483646 w 105"/>
                  <a:gd name="T7" fmla="*/ 2147483646 h 103"/>
                  <a:gd name="T8" fmla="*/ 2147483646 w 105"/>
                  <a:gd name="T9" fmla="*/ 2147483646 h 103"/>
                  <a:gd name="T10" fmla="*/ 2147483646 w 105"/>
                  <a:gd name="T11" fmla="*/ 0 h 103"/>
                  <a:gd name="T12" fmla="*/ 2147483646 w 105"/>
                  <a:gd name="T13" fmla="*/ 0 h 103"/>
                  <a:gd name="T14" fmla="*/ 2147483646 w 105"/>
                  <a:gd name="T15" fmla="*/ 2147483646 h 103"/>
                  <a:gd name="T16" fmla="*/ 2147483646 w 105"/>
                  <a:gd name="T17" fmla="*/ 2147483646 h 103"/>
                  <a:gd name="T18" fmla="*/ 2147483646 w 105"/>
                  <a:gd name="T19" fmla="*/ 2147483646 h 103"/>
                  <a:gd name="T20" fmla="*/ 2147483646 w 105"/>
                  <a:gd name="T21" fmla="*/ 2147483646 h 103"/>
                  <a:gd name="T22" fmla="*/ 2147483646 w 105"/>
                  <a:gd name="T23" fmla="*/ 2147483646 h 103"/>
                  <a:gd name="T24" fmla="*/ 2147483646 w 105"/>
                  <a:gd name="T25" fmla="*/ 2147483646 h 103"/>
                  <a:gd name="T26" fmla="*/ 0 w 105"/>
                  <a:gd name="T27" fmla="*/ 2147483646 h 103"/>
                  <a:gd name="T28" fmla="*/ 0 w 105"/>
                  <a:gd name="T29" fmla="*/ 2147483646 h 103"/>
                  <a:gd name="T30" fmla="*/ 2147483646 w 105"/>
                  <a:gd name="T31" fmla="*/ 2147483646 h 103"/>
                  <a:gd name="T32" fmla="*/ 2147483646 w 105"/>
                  <a:gd name="T33" fmla="*/ 2147483646 h 103"/>
                  <a:gd name="T34" fmla="*/ 2147483646 w 105"/>
                  <a:gd name="T35" fmla="*/ 2147483646 h 103"/>
                  <a:gd name="T36" fmla="*/ 2147483646 w 105"/>
                  <a:gd name="T37" fmla="*/ 2147483646 h 103"/>
                  <a:gd name="T38" fmla="*/ 2147483646 w 105"/>
                  <a:gd name="T39" fmla="*/ 2147483646 h 103"/>
                  <a:gd name="T40" fmla="*/ 2147483646 w 105"/>
                  <a:gd name="T41" fmla="*/ 2147483646 h 103"/>
                  <a:gd name="T42" fmla="*/ 2147483646 w 105"/>
                  <a:gd name="T43" fmla="*/ 2147483646 h 103"/>
                  <a:gd name="T44" fmla="*/ 2147483646 w 105"/>
                  <a:gd name="T45" fmla="*/ 2147483646 h 103"/>
                  <a:gd name="T46" fmla="*/ 2147483646 w 105"/>
                  <a:gd name="T47" fmla="*/ 2147483646 h 103"/>
                  <a:gd name="T48" fmla="*/ 2147483646 w 105"/>
                  <a:gd name="T49" fmla="*/ 2147483646 h 103"/>
                  <a:gd name="T50" fmla="*/ 2147483646 w 105"/>
                  <a:gd name="T51" fmla="*/ 2147483646 h 103"/>
                  <a:gd name="T52" fmla="*/ 2147483646 w 105"/>
                  <a:gd name="T53" fmla="*/ 2147483646 h 103"/>
                  <a:gd name="T54" fmla="*/ 2147483646 w 105"/>
                  <a:gd name="T55" fmla="*/ 2147483646 h 103"/>
                  <a:gd name="T56" fmla="*/ 2147483646 w 105"/>
                  <a:gd name="T57" fmla="*/ 2147483646 h 103"/>
                  <a:gd name="T58" fmla="*/ 2147483646 w 105"/>
                  <a:gd name="T59" fmla="*/ 2147483646 h 103"/>
                  <a:gd name="T60" fmla="*/ 2147483646 w 105"/>
                  <a:gd name="T61" fmla="*/ 2147483646 h 103"/>
                  <a:gd name="T62" fmla="*/ 2147483646 w 105"/>
                  <a:gd name="T63" fmla="*/ 2147483646 h 103"/>
                  <a:gd name="T64" fmla="*/ 2147483646 w 105"/>
                  <a:gd name="T65" fmla="*/ 2147483646 h 103"/>
                  <a:gd name="T66" fmla="*/ 2147483646 w 105"/>
                  <a:gd name="T67" fmla="*/ 2147483646 h 103"/>
                  <a:gd name="T68" fmla="*/ 2147483646 w 105"/>
                  <a:gd name="T69" fmla="*/ 2147483646 h 103"/>
                  <a:gd name="T70" fmla="*/ 2147483646 w 105"/>
                  <a:gd name="T71" fmla="*/ 2147483646 h 103"/>
                  <a:gd name="T72" fmla="*/ 2147483646 w 105"/>
                  <a:gd name="T73" fmla="*/ 2147483646 h 103"/>
                  <a:gd name="T74" fmla="*/ 2147483646 w 105"/>
                  <a:gd name="T75" fmla="*/ 2147483646 h 10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5"/>
                  <a:gd name="T115" fmla="*/ 0 h 103"/>
                  <a:gd name="T116" fmla="*/ 105 w 105"/>
                  <a:gd name="T117" fmla="*/ 103 h 10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5" h="103">
                    <a:moveTo>
                      <a:pt x="91" y="26"/>
                    </a:moveTo>
                    <a:cubicBezTo>
                      <a:pt x="97" y="20"/>
                      <a:pt x="97" y="20"/>
                      <a:pt x="97" y="20"/>
                    </a:cubicBezTo>
                    <a:cubicBezTo>
                      <a:pt x="84" y="7"/>
                      <a:pt x="84" y="7"/>
                      <a:pt x="84" y="7"/>
                    </a:cubicBezTo>
                    <a:cubicBezTo>
                      <a:pt x="78" y="13"/>
                      <a:pt x="78" y="13"/>
                      <a:pt x="78" y="13"/>
                    </a:cubicBezTo>
                    <a:cubicBezTo>
                      <a:pt x="73" y="10"/>
                      <a:pt x="67" y="8"/>
                      <a:pt x="62" y="7"/>
                    </a:cubicBezTo>
                    <a:cubicBezTo>
                      <a:pt x="62" y="0"/>
                      <a:pt x="62" y="0"/>
                      <a:pt x="62" y="0"/>
                    </a:cubicBezTo>
                    <a:cubicBezTo>
                      <a:pt x="43" y="0"/>
                      <a:pt x="43" y="0"/>
                      <a:pt x="43" y="0"/>
                    </a:cubicBezTo>
                    <a:cubicBezTo>
                      <a:pt x="43" y="7"/>
                      <a:pt x="43" y="7"/>
                      <a:pt x="43" y="7"/>
                    </a:cubicBezTo>
                    <a:cubicBezTo>
                      <a:pt x="38" y="8"/>
                      <a:pt x="33" y="10"/>
                      <a:pt x="28" y="13"/>
                    </a:cubicBezTo>
                    <a:cubicBezTo>
                      <a:pt x="22" y="7"/>
                      <a:pt x="22" y="7"/>
                      <a:pt x="22" y="7"/>
                    </a:cubicBezTo>
                    <a:cubicBezTo>
                      <a:pt x="8" y="20"/>
                      <a:pt x="8" y="20"/>
                      <a:pt x="8" y="20"/>
                    </a:cubicBezTo>
                    <a:cubicBezTo>
                      <a:pt x="15" y="27"/>
                      <a:pt x="15" y="27"/>
                      <a:pt x="15" y="27"/>
                    </a:cubicBezTo>
                    <a:cubicBezTo>
                      <a:pt x="12" y="31"/>
                      <a:pt x="10" y="36"/>
                      <a:pt x="8" y="42"/>
                    </a:cubicBezTo>
                    <a:cubicBezTo>
                      <a:pt x="0" y="42"/>
                      <a:pt x="0" y="42"/>
                      <a:pt x="0" y="42"/>
                    </a:cubicBezTo>
                    <a:cubicBezTo>
                      <a:pt x="0" y="61"/>
                      <a:pt x="0" y="61"/>
                      <a:pt x="0" y="61"/>
                    </a:cubicBezTo>
                    <a:cubicBezTo>
                      <a:pt x="9" y="61"/>
                      <a:pt x="9" y="61"/>
                      <a:pt x="9" y="61"/>
                    </a:cubicBezTo>
                    <a:cubicBezTo>
                      <a:pt x="10" y="66"/>
                      <a:pt x="12" y="71"/>
                      <a:pt x="15" y="76"/>
                    </a:cubicBezTo>
                    <a:cubicBezTo>
                      <a:pt x="9" y="82"/>
                      <a:pt x="9" y="82"/>
                      <a:pt x="9" y="82"/>
                    </a:cubicBezTo>
                    <a:cubicBezTo>
                      <a:pt x="22" y="95"/>
                      <a:pt x="22" y="95"/>
                      <a:pt x="22" y="95"/>
                    </a:cubicBezTo>
                    <a:cubicBezTo>
                      <a:pt x="28" y="89"/>
                      <a:pt x="28" y="89"/>
                      <a:pt x="28" y="89"/>
                    </a:cubicBezTo>
                    <a:cubicBezTo>
                      <a:pt x="33" y="92"/>
                      <a:pt x="38" y="94"/>
                      <a:pt x="43" y="95"/>
                    </a:cubicBezTo>
                    <a:cubicBezTo>
                      <a:pt x="43" y="103"/>
                      <a:pt x="43" y="103"/>
                      <a:pt x="43" y="103"/>
                    </a:cubicBezTo>
                    <a:cubicBezTo>
                      <a:pt x="62" y="103"/>
                      <a:pt x="62" y="103"/>
                      <a:pt x="62" y="103"/>
                    </a:cubicBezTo>
                    <a:cubicBezTo>
                      <a:pt x="62" y="95"/>
                      <a:pt x="62" y="95"/>
                      <a:pt x="62" y="95"/>
                    </a:cubicBezTo>
                    <a:cubicBezTo>
                      <a:pt x="67" y="94"/>
                      <a:pt x="73" y="92"/>
                      <a:pt x="77" y="89"/>
                    </a:cubicBezTo>
                    <a:cubicBezTo>
                      <a:pt x="83" y="95"/>
                      <a:pt x="83" y="95"/>
                      <a:pt x="83" y="95"/>
                    </a:cubicBezTo>
                    <a:cubicBezTo>
                      <a:pt x="96" y="82"/>
                      <a:pt x="96" y="82"/>
                      <a:pt x="96" y="82"/>
                    </a:cubicBezTo>
                    <a:cubicBezTo>
                      <a:pt x="91" y="76"/>
                      <a:pt x="91" y="76"/>
                      <a:pt x="91" y="76"/>
                    </a:cubicBezTo>
                    <a:cubicBezTo>
                      <a:pt x="94" y="71"/>
                      <a:pt x="96" y="66"/>
                      <a:pt x="97" y="61"/>
                    </a:cubicBezTo>
                    <a:cubicBezTo>
                      <a:pt x="105" y="61"/>
                      <a:pt x="105" y="61"/>
                      <a:pt x="105" y="61"/>
                    </a:cubicBezTo>
                    <a:cubicBezTo>
                      <a:pt x="105" y="42"/>
                      <a:pt x="105" y="42"/>
                      <a:pt x="105" y="42"/>
                    </a:cubicBezTo>
                    <a:cubicBezTo>
                      <a:pt x="97" y="42"/>
                      <a:pt x="97" y="42"/>
                      <a:pt x="97" y="42"/>
                    </a:cubicBezTo>
                    <a:cubicBezTo>
                      <a:pt x="96" y="36"/>
                      <a:pt x="94" y="31"/>
                      <a:pt x="91" y="26"/>
                    </a:cubicBezTo>
                    <a:close/>
                    <a:moveTo>
                      <a:pt x="53" y="83"/>
                    </a:moveTo>
                    <a:cubicBezTo>
                      <a:pt x="35" y="83"/>
                      <a:pt x="21" y="69"/>
                      <a:pt x="21" y="51"/>
                    </a:cubicBezTo>
                    <a:cubicBezTo>
                      <a:pt x="21" y="33"/>
                      <a:pt x="35" y="19"/>
                      <a:pt x="53" y="19"/>
                    </a:cubicBezTo>
                    <a:cubicBezTo>
                      <a:pt x="71" y="19"/>
                      <a:pt x="85" y="33"/>
                      <a:pt x="85" y="51"/>
                    </a:cubicBezTo>
                    <a:cubicBezTo>
                      <a:pt x="85" y="69"/>
                      <a:pt x="71" y="83"/>
                      <a:pt x="53" y="83"/>
                    </a:cubicBezTo>
                    <a:close/>
                  </a:path>
                </a:pathLst>
              </a:custGeom>
              <a:solidFill>
                <a:srgbClr val="FCFCFC"/>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sp>
            <p:nvSpPr>
              <p:cNvPr id="70" name="Oval 150"/>
              <p:cNvSpPr>
                <a:spLocks noChangeArrowheads="1"/>
              </p:cNvSpPr>
              <p:nvPr/>
            </p:nvSpPr>
            <p:spPr bwMode="auto">
              <a:xfrm>
                <a:off x="97160" y="326983"/>
                <a:ext cx="37370" cy="37370"/>
              </a:xfrm>
              <a:prstGeom prst="ellipse">
                <a:avLst/>
              </a:prstGeom>
              <a:solidFill>
                <a:srgbClr val="FCFCFC"/>
              </a:solidFill>
              <a:ln>
                <a:noFill/>
              </a:ln>
              <a:extLst>
                <a:ext uri="{91240B29-F687-4F45-9708-019B960494DF}">
                  <a14:hiddenLine xmlns:a14="http://schemas.microsoft.com/office/drawing/2010/main" w="9525">
                    <a:solidFill>
                      <a:srgbClr val="000000"/>
                    </a:solidFill>
                    <a:bevel/>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800">
                  <a:solidFill>
                    <a:srgbClr val="031F37"/>
                  </a:solidFill>
                  <a:ea typeface="微软雅黑" panose="020B0503020204020204" pitchFamily="34" charset="-122"/>
                </a:endParaRPr>
              </a:p>
            </p:txBody>
          </p:sp>
        </p:grpSp>
      </p:grpSp>
      <p:grpSp>
        <p:nvGrpSpPr>
          <p:cNvPr id="4" name="组合 3"/>
          <p:cNvGrpSpPr/>
          <p:nvPr/>
        </p:nvGrpSpPr>
        <p:grpSpPr>
          <a:xfrm>
            <a:off x="3808260" y="2034452"/>
            <a:ext cx="2028825" cy="2027238"/>
            <a:chOff x="3808260" y="2034452"/>
            <a:chExt cx="2028825" cy="2027238"/>
          </a:xfrm>
        </p:grpSpPr>
        <p:sp>
          <p:nvSpPr>
            <p:cNvPr id="37" name="椭圆 36"/>
            <p:cNvSpPr>
              <a:spLocks noChangeArrowheads="1"/>
            </p:cNvSpPr>
            <p:nvPr/>
          </p:nvSpPr>
          <p:spPr bwMode="auto">
            <a:xfrm>
              <a:off x="3808260" y="2034452"/>
              <a:ext cx="2028825" cy="2027238"/>
            </a:xfrm>
            <a:prstGeom prst="ellipse">
              <a:avLst/>
            </a:prstGeom>
            <a:solidFill>
              <a:srgbClr val="FFC00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dirty="0">
                <a:solidFill>
                  <a:srgbClr val="031F37"/>
                </a:solidFill>
                <a:ea typeface="微软雅黑" panose="020B0503020204020204" pitchFamily="34" charset="-122"/>
              </a:endParaRPr>
            </a:p>
          </p:txBody>
        </p:sp>
        <p:grpSp>
          <p:nvGrpSpPr>
            <p:cNvPr id="45" name="组合 44"/>
            <p:cNvGrpSpPr/>
            <p:nvPr/>
          </p:nvGrpSpPr>
          <p:grpSpPr bwMode="auto">
            <a:xfrm>
              <a:off x="4541685" y="2663102"/>
              <a:ext cx="596899" cy="668339"/>
              <a:chOff x="0" y="0"/>
              <a:chExt cx="402656" cy="450303"/>
            </a:xfrm>
            <a:solidFill>
              <a:srgbClr val="031F37"/>
            </a:solidFill>
          </p:grpSpPr>
          <p:sp>
            <p:nvSpPr>
              <p:cNvPr id="63" name="Freeform 108"/>
              <p:cNvSpPr>
                <a:spLocks noEditPoints="1" noChangeArrowheads="1"/>
              </p:cNvSpPr>
              <p:nvPr/>
            </p:nvSpPr>
            <p:spPr bwMode="auto">
              <a:xfrm>
                <a:off x="69134" y="167228"/>
                <a:ext cx="56988" cy="57923"/>
              </a:xfrm>
              <a:custGeom>
                <a:avLst/>
                <a:gdLst>
                  <a:gd name="T0" fmla="*/ 2147483646 w 26"/>
                  <a:gd name="T1" fmla="*/ 0 h 26"/>
                  <a:gd name="T2" fmla="*/ 0 w 26"/>
                  <a:gd name="T3" fmla="*/ 2147483646 h 26"/>
                  <a:gd name="T4" fmla="*/ 2147483646 w 26"/>
                  <a:gd name="T5" fmla="*/ 2147483646 h 26"/>
                  <a:gd name="T6" fmla="*/ 2147483646 w 26"/>
                  <a:gd name="T7" fmla="*/ 2147483646 h 26"/>
                  <a:gd name="T8" fmla="*/ 2147483646 w 26"/>
                  <a:gd name="T9" fmla="*/ 0 h 26"/>
                  <a:gd name="T10" fmla="*/ 2147483646 w 26"/>
                  <a:gd name="T11" fmla="*/ 2147483646 h 26"/>
                  <a:gd name="T12" fmla="*/ 2147483646 w 26"/>
                  <a:gd name="T13" fmla="*/ 2147483646 h 26"/>
                  <a:gd name="T14" fmla="*/ 2147483646 w 26"/>
                  <a:gd name="T15" fmla="*/ 2147483646 h 26"/>
                  <a:gd name="T16" fmla="*/ 2147483646 w 26"/>
                  <a:gd name="T17" fmla="*/ 2147483646 h 26"/>
                  <a:gd name="T18" fmla="*/ 2147483646 w 26"/>
                  <a:gd name="T19" fmla="*/ 2147483646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26"/>
                  <a:gd name="T32" fmla="*/ 26 w 26"/>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26">
                    <a:moveTo>
                      <a:pt x="13" y="0"/>
                    </a:moveTo>
                    <a:cubicBezTo>
                      <a:pt x="6" y="0"/>
                      <a:pt x="0" y="6"/>
                      <a:pt x="0" y="13"/>
                    </a:cubicBezTo>
                    <a:cubicBezTo>
                      <a:pt x="0" y="20"/>
                      <a:pt x="6" y="26"/>
                      <a:pt x="13" y="26"/>
                    </a:cubicBezTo>
                    <a:cubicBezTo>
                      <a:pt x="20" y="26"/>
                      <a:pt x="26" y="20"/>
                      <a:pt x="26" y="13"/>
                    </a:cubicBezTo>
                    <a:cubicBezTo>
                      <a:pt x="26" y="6"/>
                      <a:pt x="20" y="0"/>
                      <a:pt x="13" y="0"/>
                    </a:cubicBezTo>
                    <a:close/>
                    <a:moveTo>
                      <a:pt x="13" y="23"/>
                    </a:moveTo>
                    <a:cubicBezTo>
                      <a:pt x="8" y="23"/>
                      <a:pt x="3" y="18"/>
                      <a:pt x="3" y="13"/>
                    </a:cubicBezTo>
                    <a:cubicBezTo>
                      <a:pt x="3" y="7"/>
                      <a:pt x="8" y="3"/>
                      <a:pt x="13" y="3"/>
                    </a:cubicBezTo>
                    <a:cubicBezTo>
                      <a:pt x="19" y="3"/>
                      <a:pt x="23" y="7"/>
                      <a:pt x="23" y="13"/>
                    </a:cubicBezTo>
                    <a:cubicBezTo>
                      <a:pt x="23" y="18"/>
                      <a:pt x="19" y="23"/>
                      <a:pt x="13" y="23"/>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sp>
            <p:nvSpPr>
              <p:cNvPr id="64" name="Freeform 109"/>
              <p:cNvSpPr>
                <a:spLocks noEditPoints="1" noChangeArrowheads="1"/>
              </p:cNvSpPr>
              <p:nvPr/>
            </p:nvSpPr>
            <p:spPr bwMode="auto">
              <a:xfrm>
                <a:off x="197125" y="129859"/>
                <a:ext cx="48580" cy="48580"/>
              </a:xfrm>
              <a:custGeom>
                <a:avLst/>
                <a:gdLst>
                  <a:gd name="T0" fmla="*/ 2147483646 w 22"/>
                  <a:gd name="T1" fmla="*/ 0 h 22"/>
                  <a:gd name="T2" fmla="*/ 0 w 22"/>
                  <a:gd name="T3" fmla="*/ 2147483646 h 22"/>
                  <a:gd name="T4" fmla="*/ 2147483646 w 22"/>
                  <a:gd name="T5" fmla="*/ 2147483646 h 22"/>
                  <a:gd name="T6" fmla="*/ 2147483646 w 22"/>
                  <a:gd name="T7" fmla="*/ 2147483646 h 22"/>
                  <a:gd name="T8" fmla="*/ 2147483646 w 22"/>
                  <a:gd name="T9" fmla="*/ 0 h 22"/>
                  <a:gd name="T10" fmla="*/ 2147483646 w 22"/>
                  <a:gd name="T11" fmla="*/ 2147483646 h 22"/>
                  <a:gd name="T12" fmla="*/ 2147483646 w 22"/>
                  <a:gd name="T13" fmla="*/ 2147483646 h 22"/>
                  <a:gd name="T14" fmla="*/ 2147483646 w 22"/>
                  <a:gd name="T15" fmla="*/ 2147483646 h 22"/>
                  <a:gd name="T16" fmla="*/ 2147483646 w 22"/>
                  <a:gd name="T17" fmla="*/ 2147483646 h 22"/>
                  <a:gd name="T18" fmla="*/ 2147483646 w 22"/>
                  <a:gd name="T19" fmla="*/ 2147483646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22"/>
                  <a:gd name="T32" fmla="*/ 22 w 22"/>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8"/>
                      <a:pt x="8" y="5"/>
                      <a:pt x="11" y="5"/>
                    </a:cubicBezTo>
                    <a:cubicBezTo>
                      <a:pt x="14" y="5"/>
                      <a:pt x="17" y="8"/>
                      <a:pt x="17" y="11"/>
                    </a:cubicBezTo>
                    <a:cubicBezTo>
                      <a:pt x="17" y="14"/>
                      <a:pt x="14" y="17"/>
                      <a:pt x="11" y="17"/>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sp>
            <p:nvSpPr>
              <p:cNvPr id="65" name="Freeform 110"/>
              <p:cNvSpPr>
                <a:spLocks noEditPoints="1" noChangeArrowheads="1"/>
              </p:cNvSpPr>
              <p:nvPr/>
            </p:nvSpPr>
            <p:spPr bwMode="auto">
              <a:xfrm>
                <a:off x="82213" y="181242"/>
                <a:ext cx="30830" cy="30830"/>
              </a:xfrm>
              <a:custGeom>
                <a:avLst/>
                <a:gdLst>
                  <a:gd name="T0" fmla="*/ 2147483646 w 14"/>
                  <a:gd name="T1" fmla="*/ 0 h 14"/>
                  <a:gd name="T2" fmla="*/ 0 w 14"/>
                  <a:gd name="T3" fmla="*/ 2147483646 h 14"/>
                  <a:gd name="T4" fmla="*/ 2147483646 w 14"/>
                  <a:gd name="T5" fmla="*/ 2147483646 h 14"/>
                  <a:gd name="T6" fmla="*/ 2147483646 w 14"/>
                  <a:gd name="T7" fmla="*/ 2147483646 h 14"/>
                  <a:gd name="T8" fmla="*/ 2147483646 w 14"/>
                  <a:gd name="T9" fmla="*/ 0 h 14"/>
                  <a:gd name="T10" fmla="*/ 2147483646 w 14"/>
                  <a:gd name="T11" fmla="*/ 2147483646 h 14"/>
                  <a:gd name="T12" fmla="*/ 2147483646 w 14"/>
                  <a:gd name="T13" fmla="*/ 2147483646 h 14"/>
                  <a:gd name="T14" fmla="*/ 2147483646 w 14"/>
                  <a:gd name="T15" fmla="*/ 2147483646 h 14"/>
                  <a:gd name="T16" fmla="*/ 2147483646 w 14"/>
                  <a:gd name="T17" fmla="*/ 2147483646 h 14"/>
                  <a:gd name="T18" fmla="*/ 2147483646 w 14"/>
                  <a:gd name="T19" fmla="*/ 2147483646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4"/>
                  <a:gd name="T32" fmla="*/ 14 w 14"/>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3"/>
                      <a:pt x="7" y="3"/>
                    </a:cubicBezTo>
                    <a:cubicBezTo>
                      <a:pt x="9" y="3"/>
                      <a:pt x="11" y="5"/>
                      <a:pt x="11" y="7"/>
                    </a:cubicBezTo>
                    <a:cubicBezTo>
                      <a:pt x="11" y="9"/>
                      <a:pt x="9" y="10"/>
                      <a:pt x="7" y="10"/>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sp>
            <p:nvSpPr>
              <p:cNvPr id="66" name="Freeform 111"/>
              <p:cNvSpPr>
                <a:spLocks noEditPoints="1" noChangeArrowheads="1"/>
              </p:cNvSpPr>
              <p:nvPr/>
            </p:nvSpPr>
            <p:spPr bwMode="auto">
              <a:xfrm>
                <a:off x="172834" y="105568"/>
                <a:ext cx="97161" cy="97161"/>
              </a:xfrm>
              <a:custGeom>
                <a:avLst/>
                <a:gdLst>
                  <a:gd name="T0" fmla="*/ 2147483646 w 44"/>
                  <a:gd name="T1" fmla="*/ 0 h 44"/>
                  <a:gd name="T2" fmla="*/ 0 w 44"/>
                  <a:gd name="T3" fmla="*/ 2147483646 h 44"/>
                  <a:gd name="T4" fmla="*/ 2147483646 w 44"/>
                  <a:gd name="T5" fmla="*/ 2147483646 h 44"/>
                  <a:gd name="T6" fmla="*/ 2147483646 w 44"/>
                  <a:gd name="T7" fmla="*/ 2147483646 h 44"/>
                  <a:gd name="T8" fmla="*/ 2147483646 w 44"/>
                  <a:gd name="T9" fmla="*/ 0 h 44"/>
                  <a:gd name="T10" fmla="*/ 2147483646 w 44"/>
                  <a:gd name="T11" fmla="*/ 2147483646 h 44"/>
                  <a:gd name="T12" fmla="*/ 2147483646 w 44"/>
                  <a:gd name="T13" fmla="*/ 2147483646 h 44"/>
                  <a:gd name="T14" fmla="*/ 2147483646 w 44"/>
                  <a:gd name="T15" fmla="*/ 2147483646 h 44"/>
                  <a:gd name="T16" fmla="*/ 2147483646 w 44"/>
                  <a:gd name="T17" fmla="*/ 2147483646 h 44"/>
                  <a:gd name="T18" fmla="*/ 2147483646 w 44"/>
                  <a:gd name="T19" fmla="*/ 2147483646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4"/>
                  <a:gd name="T32" fmla="*/ 44 w 44"/>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9"/>
                    </a:moveTo>
                    <a:cubicBezTo>
                      <a:pt x="13" y="39"/>
                      <a:pt x="5" y="31"/>
                      <a:pt x="5" y="22"/>
                    </a:cubicBezTo>
                    <a:cubicBezTo>
                      <a:pt x="5" y="13"/>
                      <a:pt x="13" y="6"/>
                      <a:pt x="22" y="6"/>
                    </a:cubicBezTo>
                    <a:cubicBezTo>
                      <a:pt x="31" y="6"/>
                      <a:pt x="39" y="13"/>
                      <a:pt x="39" y="22"/>
                    </a:cubicBezTo>
                    <a:cubicBezTo>
                      <a:pt x="39" y="31"/>
                      <a:pt x="31" y="39"/>
                      <a:pt x="22" y="39"/>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sp>
            <p:nvSpPr>
              <p:cNvPr id="67" name="Freeform 112"/>
              <p:cNvSpPr>
                <a:spLocks noEditPoints="1" noChangeArrowheads="1"/>
              </p:cNvSpPr>
              <p:nvPr/>
            </p:nvSpPr>
            <p:spPr bwMode="auto">
              <a:xfrm>
                <a:off x="0" y="0"/>
                <a:ext cx="402656" cy="450303"/>
              </a:xfrm>
              <a:custGeom>
                <a:avLst/>
                <a:gdLst>
                  <a:gd name="T0" fmla="*/ 2147483646 w 182"/>
                  <a:gd name="T1" fmla="*/ 2147483646 h 204"/>
                  <a:gd name="T2" fmla="*/ 2147483646 w 182"/>
                  <a:gd name="T3" fmla="*/ 2147483646 h 204"/>
                  <a:gd name="T4" fmla="*/ 2147483646 w 182"/>
                  <a:gd name="T5" fmla="*/ 0 h 204"/>
                  <a:gd name="T6" fmla="*/ 2147483646 w 182"/>
                  <a:gd name="T7" fmla="*/ 2147483646 h 204"/>
                  <a:gd name="T8" fmla="*/ 0 w 182"/>
                  <a:gd name="T9" fmla="*/ 2147483646 h 204"/>
                  <a:gd name="T10" fmla="*/ 2147483646 w 182"/>
                  <a:gd name="T11" fmla="*/ 2147483646 h 204"/>
                  <a:gd name="T12" fmla="*/ 2147483646 w 182"/>
                  <a:gd name="T13" fmla="*/ 2147483646 h 204"/>
                  <a:gd name="T14" fmla="*/ 2147483646 w 182"/>
                  <a:gd name="T15" fmla="*/ 2147483646 h 204"/>
                  <a:gd name="T16" fmla="*/ 2147483646 w 182"/>
                  <a:gd name="T17" fmla="*/ 2147483646 h 204"/>
                  <a:gd name="T18" fmla="*/ 2147483646 w 182"/>
                  <a:gd name="T19" fmla="*/ 2147483646 h 204"/>
                  <a:gd name="T20" fmla="*/ 2147483646 w 182"/>
                  <a:gd name="T21" fmla="*/ 2147483646 h 204"/>
                  <a:gd name="T22" fmla="*/ 2147483646 w 182"/>
                  <a:gd name="T23" fmla="*/ 2147483646 h 204"/>
                  <a:gd name="T24" fmla="*/ 2147483646 w 182"/>
                  <a:gd name="T25" fmla="*/ 2147483646 h 204"/>
                  <a:gd name="T26" fmla="*/ 2147483646 w 182"/>
                  <a:gd name="T27" fmla="*/ 2147483646 h 204"/>
                  <a:gd name="T28" fmla="*/ 2147483646 w 182"/>
                  <a:gd name="T29" fmla="*/ 2147483646 h 204"/>
                  <a:gd name="T30" fmla="*/ 2147483646 w 182"/>
                  <a:gd name="T31" fmla="*/ 2147483646 h 204"/>
                  <a:gd name="T32" fmla="*/ 2147483646 w 182"/>
                  <a:gd name="T33" fmla="*/ 2147483646 h 204"/>
                  <a:gd name="T34" fmla="*/ 2147483646 w 182"/>
                  <a:gd name="T35" fmla="*/ 2147483646 h 204"/>
                  <a:gd name="T36" fmla="*/ 2147483646 w 182"/>
                  <a:gd name="T37" fmla="*/ 2147483646 h 204"/>
                  <a:gd name="T38" fmla="*/ 2147483646 w 182"/>
                  <a:gd name="T39" fmla="*/ 2147483646 h 204"/>
                  <a:gd name="T40" fmla="*/ 2147483646 w 182"/>
                  <a:gd name="T41" fmla="*/ 2147483646 h 204"/>
                  <a:gd name="T42" fmla="*/ 2147483646 w 182"/>
                  <a:gd name="T43" fmla="*/ 2147483646 h 204"/>
                  <a:gd name="T44" fmla="*/ 2147483646 w 182"/>
                  <a:gd name="T45" fmla="*/ 2147483646 h 204"/>
                  <a:gd name="T46" fmla="*/ 2147483646 w 182"/>
                  <a:gd name="T47" fmla="*/ 2147483646 h 204"/>
                  <a:gd name="T48" fmla="*/ 2147483646 w 182"/>
                  <a:gd name="T49" fmla="*/ 2147483646 h 204"/>
                  <a:gd name="T50" fmla="*/ 2147483646 w 182"/>
                  <a:gd name="T51" fmla="*/ 2147483646 h 204"/>
                  <a:gd name="T52" fmla="*/ 2147483646 w 182"/>
                  <a:gd name="T53" fmla="*/ 2147483646 h 204"/>
                  <a:gd name="T54" fmla="*/ 2147483646 w 182"/>
                  <a:gd name="T55" fmla="*/ 2147483646 h 204"/>
                  <a:gd name="T56" fmla="*/ 2147483646 w 182"/>
                  <a:gd name="T57" fmla="*/ 2147483646 h 204"/>
                  <a:gd name="T58" fmla="*/ 2147483646 w 182"/>
                  <a:gd name="T59" fmla="*/ 2147483646 h 204"/>
                  <a:gd name="T60" fmla="*/ 2147483646 w 182"/>
                  <a:gd name="T61" fmla="*/ 2147483646 h 204"/>
                  <a:gd name="T62" fmla="*/ 2147483646 w 182"/>
                  <a:gd name="T63" fmla="*/ 2147483646 h 204"/>
                  <a:gd name="T64" fmla="*/ 2147483646 w 182"/>
                  <a:gd name="T65" fmla="*/ 2147483646 h 204"/>
                  <a:gd name="T66" fmla="*/ 2147483646 w 182"/>
                  <a:gd name="T67" fmla="*/ 2147483646 h 204"/>
                  <a:gd name="T68" fmla="*/ 2147483646 w 182"/>
                  <a:gd name="T69" fmla="*/ 2147483646 h 204"/>
                  <a:gd name="T70" fmla="*/ 2147483646 w 182"/>
                  <a:gd name="T71" fmla="*/ 2147483646 h 204"/>
                  <a:gd name="T72" fmla="*/ 2147483646 w 182"/>
                  <a:gd name="T73" fmla="*/ 2147483646 h 204"/>
                  <a:gd name="T74" fmla="*/ 2147483646 w 182"/>
                  <a:gd name="T75" fmla="*/ 2147483646 h 204"/>
                  <a:gd name="T76" fmla="*/ 2147483646 w 182"/>
                  <a:gd name="T77" fmla="*/ 2147483646 h 204"/>
                  <a:gd name="T78" fmla="*/ 2147483646 w 182"/>
                  <a:gd name="T79" fmla="*/ 2147483646 h 204"/>
                  <a:gd name="T80" fmla="*/ 2147483646 w 182"/>
                  <a:gd name="T81" fmla="*/ 2147483646 h 204"/>
                  <a:gd name="T82" fmla="*/ 2147483646 w 182"/>
                  <a:gd name="T83" fmla="*/ 2147483646 h 204"/>
                  <a:gd name="T84" fmla="*/ 2147483646 w 182"/>
                  <a:gd name="T85" fmla="*/ 2147483646 h 204"/>
                  <a:gd name="T86" fmla="*/ 2147483646 w 182"/>
                  <a:gd name="T87" fmla="*/ 2147483646 h 204"/>
                  <a:gd name="T88" fmla="*/ 2147483646 w 182"/>
                  <a:gd name="T89" fmla="*/ 2147483646 h 204"/>
                  <a:gd name="T90" fmla="*/ 2147483646 w 182"/>
                  <a:gd name="T91" fmla="*/ 2147483646 h 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2"/>
                  <a:gd name="T139" fmla="*/ 0 h 204"/>
                  <a:gd name="T140" fmla="*/ 182 w 182"/>
                  <a:gd name="T141" fmla="*/ 204 h 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2" h="204">
                    <a:moveTo>
                      <a:pt x="170" y="111"/>
                    </a:moveTo>
                    <a:cubicBezTo>
                      <a:pt x="166" y="107"/>
                      <a:pt x="160" y="102"/>
                      <a:pt x="157" y="96"/>
                    </a:cubicBezTo>
                    <a:cubicBezTo>
                      <a:pt x="153" y="87"/>
                      <a:pt x="158" y="79"/>
                      <a:pt x="157" y="70"/>
                    </a:cubicBezTo>
                    <a:cubicBezTo>
                      <a:pt x="157" y="63"/>
                      <a:pt x="155" y="54"/>
                      <a:pt x="153" y="48"/>
                    </a:cubicBezTo>
                    <a:cubicBezTo>
                      <a:pt x="149" y="37"/>
                      <a:pt x="142" y="28"/>
                      <a:pt x="133" y="21"/>
                    </a:cubicBezTo>
                    <a:cubicBezTo>
                      <a:pt x="119" y="8"/>
                      <a:pt x="100" y="0"/>
                      <a:pt x="78" y="0"/>
                    </a:cubicBezTo>
                    <a:cubicBezTo>
                      <a:pt x="35" y="0"/>
                      <a:pt x="0" y="32"/>
                      <a:pt x="0" y="71"/>
                    </a:cubicBezTo>
                    <a:cubicBezTo>
                      <a:pt x="0" y="74"/>
                      <a:pt x="0" y="77"/>
                      <a:pt x="1" y="79"/>
                    </a:cubicBezTo>
                    <a:cubicBezTo>
                      <a:pt x="1" y="96"/>
                      <a:pt x="6" y="117"/>
                      <a:pt x="22" y="139"/>
                    </a:cubicBezTo>
                    <a:cubicBezTo>
                      <a:pt x="22" y="139"/>
                      <a:pt x="43" y="182"/>
                      <a:pt x="0" y="204"/>
                    </a:cubicBezTo>
                    <a:cubicBezTo>
                      <a:pt x="95" y="204"/>
                      <a:pt x="95" y="204"/>
                      <a:pt x="95" y="204"/>
                    </a:cubicBezTo>
                    <a:cubicBezTo>
                      <a:pt x="95" y="204"/>
                      <a:pt x="102" y="176"/>
                      <a:pt x="113" y="176"/>
                    </a:cubicBezTo>
                    <a:cubicBezTo>
                      <a:pt x="123" y="176"/>
                      <a:pt x="133" y="177"/>
                      <a:pt x="142" y="176"/>
                    </a:cubicBezTo>
                    <a:cubicBezTo>
                      <a:pt x="144" y="177"/>
                      <a:pt x="146" y="176"/>
                      <a:pt x="147" y="176"/>
                    </a:cubicBezTo>
                    <a:cubicBezTo>
                      <a:pt x="147" y="176"/>
                      <a:pt x="147" y="176"/>
                      <a:pt x="147" y="176"/>
                    </a:cubicBezTo>
                    <a:cubicBezTo>
                      <a:pt x="147" y="176"/>
                      <a:pt x="147" y="176"/>
                      <a:pt x="147" y="176"/>
                    </a:cubicBezTo>
                    <a:cubicBezTo>
                      <a:pt x="154" y="173"/>
                      <a:pt x="149" y="157"/>
                      <a:pt x="149" y="157"/>
                    </a:cubicBezTo>
                    <a:cubicBezTo>
                      <a:pt x="153" y="155"/>
                      <a:pt x="156" y="153"/>
                      <a:pt x="156" y="151"/>
                    </a:cubicBezTo>
                    <a:cubicBezTo>
                      <a:pt x="156" y="150"/>
                      <a:pt x="156" y="150"/>
                      <a:pt x="156" y="150"/>
                    </a:cubicBezTo>
                    <a:cubicBezTo>
                      <a:pt x="156" y="148"/>
                      <a:pt x="152" y="146"/>
                      <a:pt x="146" y="145"/>
                    </a:cubicBezTo>
                    <a:cubicBezTo>
                      <a:pt x="149" y="145"/>
                      <a:pt x="149" y="145"/>
                      <a:pt x="149" y="145"/>
                    </a:cubicBezTo>
                    <a:cubicBezTo>
                      <a:pt x="153" y="145"/>
                      <a:pt x="156" y="143"/>
                      <a:pt x="156" y="140"/>
                    </a:cubicBezTo>
                    <a:cubicBezTo>
                      <a:pt x="156" y="140"/>
                      <a:pt x="156" y="140"/>
                      <a:pt x="156" y="140"/>
                    </a:cubicBezTo>
                    <a:cubicBezTo>
                      <a:pt x="156" y="139"/>
                      <a:pt x="156" y="138"/>
                      <a:pt x="155" y="138"/>
                    </a:cubicBezTo>
                    <a:cubicBezTo>
                      <a:pt x="156" y="135"/>
                      <a:pt x="159" y="121"/>
                      <a:pt x="160" y="121"/>
                    </a:cubicBezTo>
                    <a:cubicBezTo>
                      <a:pt x="182" y="119"/>
                      <a:pt x="170" y="111"/>
                      <a:pt x="170" y="111"/>
                    </a:cubicBezTo>
                    <a:close/>
                    <a:moveTo>
                      <a:pt x="66" y="93"/>
                    </a:moveTo>
                    <a:cubicBezTo>
                      <a:pt x="62" y="93"/>
                      <a:pt x="62" y="93"/>
                      <a:pt x="62" y="93"/>
                    </a:cubicBezTo>
                    <a:cubicBezTo>
                      <a:pt x="62" y="95"/>
                      <a:pt x="61" y="97"/>
                      <a:pt x="60" y="99"/>
                    </a:cubicBezTo>
                    <a:cubicBezTo>
                      <a:pt x="62" y="102"/>
                      <a:pt x="62" y="102"/>
                      <a:pt x="62" y="102"/>
                    </a:cubicBezTo>
                    <a:cubicBezTo>
                      <a:pt x="57" y="107"/>
                      <a:pt x="57" y="107"/>
                      <a:pt x="57" y="107"/>
                    </a:cubicBezTo>
                    <a:cubicBezTo>
                      <a:pt x="54" y="105"/>
                      <a:pt x="54" y="105"/>
                      <a:pt x="54" y="105"/>
                    </a:cubicBezTo>
                    <a:cubicBezTo>
                      <a:pt x="52" y="106"/>
                      <a:pt x="50" y="107"/>
                      <a:pt x="48" y="107"/>
                    </a:cubicBezTo>
                    <a:cubicBezTo>
                      <a:pt x="48" y="110"/>
                      <a:pt x="48" y="110"/>
                      <a:pt x="48" y="110"/>
                    </a:cubicBezTo>
                    <a:cubicBezTo>
                      <a:pt x="40" y="110"/>
                      <a:pt x="40" y="110"/>
                      <a:pt x="40" y="110"/>
                    </a:cubicBezTo>
                    <a:cubicBezTo>
                      <a:pt x="40" y="107"/>
                      <a:pt x="40" y="107"/>
                      <a:pt x="40" y="107"/>
                    </a:cubicBezTo>
                    <a:cubicBezTo>
                      <a:pt x="38" y="107"/>
                      <a:pt x="36" y="106"/>
                      <a:pt x="34" y="105"/>
                    </a:cubicBezTo>
                    <a:cubicBezTo>
                      <a:pt x="32" y="107"/>
                      <a:pt x="32" y="107"/>
                      <a:pt x="32" y="107"/>
                    </a:cubicBezTo>
                    <a:cubicBezTo>
                      <a:pt x="26" y="102"/>
                      <a:pt x="26" y="102"/>
                      <a:pt x="26" y="102"/>
                    </a:cubicBezTo>
                    <a:cubicBezTo>
                      <a:pt x="28" y="99"/>
                      <a:pt x="28" y="99"/>
                      <a:pt x="28" y="99"/>
                    </a:cubicBezTo>
                    <a:cubicBezTo>
                      <a:pt x="27" y="97"/>
                      <a:pt x="26" y="95"/>
                      <a:pt x="26" y="93"/>
                    </a:cubicBezTo>
                    <a:cubicBezTo>
                      <a:pt x="22" y="93"/>
                      <a:pt x="22" y="93"/>
                      <a:pt x="22" y="93"/>
                    </a:cubicBezTo>
                    <a:cubicBezTo>
                      <a:pt x="22" y="85"/>
                      <a:pt x="22" y="85"/>
                      <a:pt x="22" y="85"/>
                    </a:cubicBezTo>
                    <a:cubicBezTo>
                      <a:pt x="26" y="85"/>
                      <a:pt x="26" y="85"/>
                      <a:pt x="26" y="85"/>
                    </a:cubicBezTo>
                    <a:cubicBezTo>
                      <a:pt x="26" y="83"/>
                      <a:pt x="27" y="81"/>
                      <a:pt x="28" y="79"/>
                    </a:cubicBezTo>
                    <a:cubicBezTo>
                      <a:pt x="26" y="76"/>
                      <a:pt x="26" y="76"/>
                      <a:pt x="26" y="76"/>
                    </a:cubicBezTo>
                    <a:cubicBezTo>
                      <a:pt x="31" y="71"/>
                      <a:pt x="31" y="71"/>
                      <a:pt x="31" y="71"/>
                    </a:cubicBezTo>
                    <a:cubicBezTo>
                      <a:pt x="34" y="73"/>
                      <a:pt x="34" y="73"/>
                      <a:pt x="34" y="73"/>
                    </a:cubicBezTo>
                    <a:cubicBezTo>
                      <a:pt x="36" y="72"/>
                      <a:pt x="38" y="71"/>
                      <a:pt x="40" y="71"/>
                    </a:cubicBezTo>
                    <a:cubicBezTo>
                      <a:pt x="40" y="68"/>
                      <a:pt x="40" y="68"/>
                      <a:pt x="40" y="68"/>
                    </a:cubicBezTo>
                    <a:cubicBezTo>
                      <a:pt x="48" y="68"/>
                      <a:pt x="48" y="68"/>
                      <a:pt x="48" y="68"/>
                    </a:cubicBezTo>
                    <a:cubicBezTo>
                      <a:pt x="48" y="71"/>
                      <a:pt x="48" y="71"/>
                      <a:pt x="48" y="71"/>
                    </a:cubicBezTo>
                    <a:cubicBezTo>
                      <a:pt x="50" y="71"/>
                      <a:pt x="52" y="72"/>
                      <a:pt x="54" y="73"/>
                    </a:cubicBezTo>
                    <a:cubicBezTo>
                      <a:pt x="57" y="71"/>
                      <a:pt x="57" y="71"/>
                      <a:pt x="57" y="71"/>
                    </a:cubicBezTo>
                    <a:cubicBezTo>
                      <a:pt x="63" y="76"/>
                      <a:pt x="63" y="76"/>
                      <a:pt x="63" y="76"/>
                    </a:cubicBezTo>
                    <a:cubicBezTo>
                      <a:pt x="60" y="79"/>
                      <a:pt x="60" y="79"/>
                      <a:pt x="60" y="79"/>
                    </a:cubicBezTo>
                    <a:cubicBezTo>
                      <a:pt x="61" y="81"/>
                      <a:pt x="62" y="83"/>
                      <a:pt x="63" y="85"/>
                    </a:cubicBezTo>
                    <a:cubicBezTo>
                      <a:pt x="66" y="85"/>
                      <a:pt x="66" y="85"/>
                      <a:pt x="66" y="85"/>
                    </a:cubicBezTo>
                    <a:lnTo>
                      <a:pt x="66" y="93"/>
                    </a:lnTo>
                    <a:close/>
                    <a:moveTo>
                      <a:pt x="136" y="77"/>
                    </a:moveTo>
                    <a:cubicBezTo>
                      <a:pt x="130" y="77"/>
                      <a:pt x="130" y="77"/>
                      <a:pt x="130" y="77"/>
                    </a:cubicBezTo>
                    <a:cubicBezTo>
                      <a:pt x="129" y="80"/>
                      <a:pt x="128" y="84"/>
                      <a:pt x="126" y="87"/>
                    </a:cubicBezTo>
                    <a:cubicBezTo>
                      <a:pt x="130" y="91"/>
                      <a:pt x="130" y="91"/>
                      <a:pt x="130" y="91"/>
                    </a:cubicBezTo>
                    <a:cubicBezTo>
                      <a:pt x="121" y="100"/>
                      <a:pt x="121" y="100"/>
                      <a:pt x="121" y="100"/>
                    </a:cubicBezTo>
                    <a:cubicBezTo>
                      <a:pt x="117" y="96"/>
                      <a:pt x="117" y="96"/>
                      <a:pt x="117" y="96"/>
                    </a:cubicBezTo>
                    <a:cubicBezTo>
                      <a:pt x="114" y="98"/>
                      <a:pt x="110" y="99"/>
                      <a:pt x="107" y="100"/>
                    </a:cubicBezTo>
                    <a:cubicBezTo>
                      <a:pt x="107" y="105"/>
                      <a:pt x="107" y="105"/>
                      <a:pt x="107" y="105"/>
                    </a:cubicBezTo>
                    <a:cubicBezTo>
                      <a:pt x="94" y="105"/>
                      <a:pt x="94" y="105"/>
                      <a:pt x="94" y="105"/>
                    </a:cubicBezTo>
                    <a:cubicBezTo>
                      <a:pt x="94" y="100"/>
                      <a:pt x="94" y="100"/>
                      <a:pt x="94" y="100"/>
                    </a:cubicBezTo>
                    <a:cubicBezTo>
                      <a:pt x="90" y="100"/>
                      <a:pt x="86" y="98"/>
                      <a:pt x="83" y="96"/>
                    </a:cubicBezTo>
                    <a:cubicBezTo>
                      <a:pt x="79" y="100"/>
                      <a:pt x="79" y="100"/>
                      <a:pt x="79" y="100"/>
                    </a:cubicBezTo>
                    <a:cubicBezTo>
                      <a:pt x="70" y="91"/>
                      <a:pt x="70" y="91"/>
                      <a:pt x="70" y="91"/>
                    </a:cubicBezTo>
                    <a:cubicBezTo>
                      <a:pt x="74" y="87"/>
                      <a:pt x="74" y="87"/>
                      <a:pt x="74" y="87"/>
                    </a:cubicBezTo>
                    <a:cubicBezTo>
                      <a:pt x="72" y="84"/>
                      <a:pt x="71" y="81"/>
                      <a:pt x="70" y="77"/>
                    </a:cubicBezTo>
                    <a:cubicBezTo>
                      <a:pt x="64" y="77"/>
                      <a:pt x="64" y="77"/>
                      <a:pt x="64" y="77"/>
                    </a:cubicBezTo>
                    <a:cubicBezTo>
                      <a:pt x="64" y="64"/>
                      <a:pt x="64" y="64"/>
                      <a:pt x="64" y="64"/>
                    </a:cubicBezTo>
                    <a:cubicBezTo>
                      <a:pt x="70" y="64"/>
                      <a:pt x="70" y="64"/>
                      <a:pt x="70" y="64"/>
                    </a:cubicBezTo>
                    <a:cubicBezTo>
                      <a:pt x="70" y="60"/>
                      <a:pt x="72" y="56"/>
                      <a:pt x="74" y="53"/>
                    </a:cubicBezTo>
                    <a:cubicBezTo>
                      <a:pt x="70" y="49"/>
                      <a:pt x="70" y="49"/>
                      <a:pt x="70" y="49"/>
                    </a:cubicBezTo>
                    <a:cubicBezTo>
                      <a:pt x="79" y="40"/>
                      <a:pt x="79" y="40"/>
                      <a:pt x="79" y="40"/>
                    </a:cubicBezTo>
                    <a:cubicBezTo>
                      <a:pt x="83" y="44"/>
                      <a:pt x="83" y="44"/>
                      <a:pt x="83" y="44"/>
                    </a:cubicBezTo>
                    <a:cubicBezTo>
                      <a:pt x="86" y="42"/>
                      <a:pt x="90" y="41"/>
                      <a:pt x="94" y="40"/>
                    </a:cubicBezTo>
                    <a:cubicBezTo>
                      <a:pt x="94" y="35"/>
                      <a:pt x="94" y="35"/>
                      <a:pt x="94" y="35"/>
                    </a:cubicBezTo>
                    <a:cubicBezTo>
                      <a:pt x="107" y="35"/>
                      <a:pt x="107" y="35"/>
                      <a:pt x="107" y="35"/>
                    </a:cubicBezTo>
                    <a:cubicBezTo>
                      <a:pt x="107" y="40"/>
                      <a:pt x="107" y="40"/>
                      <a:pt x="107" y="40"/>
                    </a:cubicBezTo>
                    <a:cubicBezTo>
                      <a:pt x="110" y="41"/>
                      <a:pt x="114" y="42"/>
                      <a:pt x="117" y="44"/>
                    </a:cubicBezTo>
                    <a:cubicBezTo>
                      <a:pt x="121" y="40"/>
                      <a:pt x="121" y="40"/>
                      <a:pt x="121" y="40"/>
                    </a:cubicBezTo>
                    <a:cubicBezTo>
                      <a:pt x="130" y="49"/>
                      <a:pt x="130" y="49"/>
                      <a:pt x="130" y="49"/>
                    </a:cubicBezTo>
                    <a:cubicBezTo>
                      <a:pt x="126" y="53"/>
                      <a:pt x="126" y="53"/>
                      <a:pt x="126" y="53"/>
                    </a:cubicBezTo>
                    <a:cubicBezTo>
                      <a:pt x="128" y="57"/>
                      <a:pt x="130" y="60"/>
                      <a:pt x="130" y="64"/>
                    </a:cubicBezTo>
                    <a:cubicBezTo>
                      <a:pt x="136" y="64"/>
                      <a:pt x="136" y="64"/>
                      <a:pt x="136" y="64"/>
                    </a:cubicBezTo>
                    <a:lnTo>
                      <a:pt x="136" y="77"/>
                    </a:ln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grpSp>
      </p:grpSp>
      <p:grpSp>
        <p:nvGrpSpPr>
          <p:cNvPr id="11" name="组合 10"/>
          <p:cNvGrpSpPr/>
          <p:nvPr/>
        </p:nvGrpSpPr>
        <p:grpSpPr>
          <a:xfrm>
            <a:off x="9388323" y="2034452"/>
            <a:ext cx="2027237" cy="2027238"/>
            <a:chOff x="9388323" y="2034452"/>
            <a:chExt cx="2027237" cy="2027238"/>
          </a:xfrm>
        </p:grpSpPr>
        <p:sp>
          <p:nvSpPr>
            <p:cNvPr id="40" name="椭圆 39"/>
            <p:cNvSpPr>
              <a:spLocks noChangeArrowheads="1"/>
            </p:cNvSpPr>
            <p:nvPr/>
          </p:nvSpPr>
          <p:spPr bwMode="auto">
            <a:xfrm>
              <a:off x="9388323" y="2034452"/>
              <a:ext cx="2027237" cy="2027238"/>
            </a:xfrm>
            <a:prstGeom prst="ellipse">
              <a:avLst/>
            </a:prstGeom>
            <a:solidFill>
              <a:srgbClr val="FFC000"/>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031F37"/>
                </a:solidFill>
                <a:ea typeface="微软雅黑" panose="020B0503020204020204" pitchFamily="34" charset="-122"/>
              </a:endParaRPr>
            </a:p>
          </p:txBody>
        </p:sp>
        <p:grpSp>
          <p:nvGrpSpPr>
            <p:cNvPr id="46" name="组合 45"/>
            <p:cNvGrpSpPr/>
            <p:nvPr/>
          </p:nvGrpSpPr>
          <p:grpSpPr bwMode="auto">
            <a:xfrm>
              <a:off x="10142385" y="2694852"/>
              <a:ext cx="517525" cy="511174"/>
              <a:chOff x="0" y="0"/>
              <a:chExt cx="453105" cy="448433"/>
            </a:xfrm>
            <a:solidFill>
              <a:srgbClr val="031F37"/>
            </a:solidFill>
          </p:grpSpPr>
          <p:sp>
            <p:nvSpPr>
              <p:cNvPr id="61" name="Freeform 136"/>
              <p:cNvSpPr>
                <a:spLocks noChangeArrowheads="1"/>
              </p:cNvSpPr>
              <p:nvPr/>
            </p:nvSpPr>
            <p:spPr bwMode="auto">
              <a:xfrm>
                <a:off x="0" y="251309"/>
                <a:ext cx="453105" cy="197124"/>
              </a:xfrm>
              <a:custGeom>
                <a:avLst/>
                <a:gdLst>
                  <a:gd name="T0" fmla="*/ 2147483646 w 205"/>
                  <a:gd name="T1" fmla="*/ 2147483646 h 89"/>
                  <a:gd name="T2" fmla="*/ 2147483646 w 205"/>
                  <a:gd name="T3" fmla="*/ 0 h 89"/>
                  <a:gd name="T4" fmla="*/ 0 w 205"/>
                  <a:gd name="T5" fmla="*/ 0 h 89"/>
                  <a:gd name="T6" fmla="*/ 0 w 205"/>
                  <a:gd name="T7" fmla="*/ 2147483646 h 89"/>
                  <a:gd name="T8" fmla="*/ 2147483646 w 205"/>
                  <a:gd name="T9" fmla="*/ 2147483646 h 89"/>
                  <a:gd name="T10" fmla="*/ 2147483646 w 205"/>
                  <a:gd name="T11" fmla="*/ 2147483646 h 89"/>
                  <a:gd name="T12" fmla="*/ 2147483646 w 205"/>
                  <a:gd name="T13" fmla="*/ 2147483646 h 89"/>
                  <a:gd name="T14" fmla="*/ 2147483646 w 205"/>
                  <a:gd name="T15" fmla="*/ 0 h 89"/>
                  <a:gd name="T16" fmla="*/ 2147483646 w 205"/>
                  <a:gd name="T17" fmla="*/ 0 h 89"/>
                  <a:gd name="T18" fmla="*/ 2147483646 w 205"/>
                  <a:gd name="T19" fmla="*/ 2147483646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5"/>
                  <a:gd name="T31" fmla="*/ 0 h 89"/>
                  <a:gd name="T32" fmla="*/ 205 w 205"/>
                  <a:gd name="T33" fmla="*/ 89 h 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5" h="89">
                    <a:moveTo>
                      <a:pt x="103" y="19"/>
                    </a:moveTo>
                    <a:cubicBezTo>
                      <a:pt x="82" y="19"/>
                      <a:pt x="62" y="12"/>
                      <a:pt x="47" y="0"/>
                    </a:cubicBezTo>
                    <a:cubicBezTo>
                      <a:pt x="0" y="0"/>
                      <a:pt x="0" y="0"/>
                      <a:pt x="0" y="0"/>
                    </a:cubicBezTo>
                    <a:cubicBezTo>
                      <a:pt x="0" y="67"/>
                      <a:pt x="0" y="67"/>
                      <a:pt x="0" y="67"/>
                    </a:cubicBezTo>
                    <a:cubicBezTo>
                      <a:pt x="0" y="79"/>
                      <a:pt x="10" y="89"/>
                      <a:pt x="22" y="89"/>
                    </a:cubicBezTo>
                    <a:cubicBezTo>
                      <a:pt x="183" y="89"/>
                      <a:pt x="183" y="89"/>
                      <a:pt x="183" y="89"/>
                    </a:cubicBezTo>
                    <a:cubicBezTo>
                      <a:pt x="195" y="89"/>
                      <a:pt x="205" y="79"/>
                      <a:pt x="205" y="67"/>
                    </a:cubicBezTo>
                    <a:cubicBezTo>
                      <a:pt x="205" y="0"/>
                      <a:pt x="205" y="0"/>
                      <a:pt x="205" y="0"/>
                    </a:cubicBezTo>
                    <a:cubicBezTo>
                      <a:pt x="158" y="0"/>
                      <a:pt x="158" y="0"/>
                      <a:pt x="158" y="0"/>
                    </a:cubicBezTo>
                    <a:cubicBezTo>
                      <a:pt x="143" y="12"/>
                      <a:pt x="124" y="19"/>
                      <a:pt x="103" y="19"/>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sp>
            <p:nvSpPr>
              <p:cNvPr id="62" name="Freeform 137"/>
              <p:cNvSpPr>
                <a:spLocks noEditPoints="1" noChangeArrowheads="1"/>
              </p:cNvSpPr>
              <p:nvPr/>
            </p:nvSpPr>
            <p:spPr bwMode="auto">
              <a:xfrm>
                <a:off x="0" y="0"/>
                <a:ext cx="453105" cy="260652"/>
              </a:xfrm>
              <a:custGeom>
                <a:avLst/>
                <a:gdLst>
                  <a:gd name="T0" fmla="*/ 2147483646 w 205"/>
                  <a:gd name="T1" fmla="*/ 2147483646 h 118"/>
                  <a:gd name="T2" fmla="*/ 2147483646 w 205"/>
                  <a:gd name="T3" fmla="*/ 2147483646 h 118"/>
                  <a:gd name="T4" fmla="*/ 2147483646 w 205"/>
                  <a:gd name="T5" fmla="*/ 2147483646 h 118"/>
                  <a:gd name="T6" fmla="*/ 2147483646 w 205"/>
                  <a:gd name="T7" fmla="*/ 2147483646 h 118"/>
                  <a:gd name="T8" fmla="*/ 2147483646 w 205"/>
                  <a:gd name="T9" fmla="*/ 0 h 118"/>
                  <a:gd name="T10" fmla="*/ 2147483646 w 205"/>
                  <a:gd name="T11" fmla="*/ 0 h 118"/>
                  <a:gd name="T12" fmla="*/ 2147483646 w 205"/>
                  <a:gd name="T13" fmla="*/ 2147483646 h 118"/>
                  <a:gd name="T14" fmla="*/ 2147483646 w 205"/>
                  <a:gd name="T15" fmla="*/ 2147483646 h 118"/>
                  <a:gd name="T16" fmla="*/ 2147483646 w 205"/>
                  <a:gd name="T17" fmla="*/ 2147483646 h 118"/>
                  <a:gd name="T18" fmla="*/ 2147483646 w 205"/>
                  <a:gd name="T19" fmla="*/ 2147483646 h 118"/>
                  <a:gd name="T20" fmla="*/ 0 w 205"/>
                  <a:gd name="T21" fmla="*/ 2147483646 h 118"/>
                  <a:gd name="T22" fmla="*/ 0 w 205"/>
                  <a:gd name="T23" fmla="*/ 2147483646 h 118"/>
                  <a:gd name="T24" fmla="*/ 2147483646 w 205"/>
                  <a:gd name="T25" fmla="*/ 2147483646 h 118"/>
                  <a:gd name="T26" fmla="*/ 2147483646 w 205"/>
                  <a:gd name="T27" fmla="*/ 2147483646 h 118"/>
                  <a:gd name="T28" fmla="*/ 2147483646 w 205"/>
                  <a:gd name="T29" fmla="*/ 2147483646 h 118"/>
                  <a:gd name="T30" fmla="*/ 2147483646 w 205"/>
                  <a:gd name="T31" fmla="*/ 2147483646 h 118"/>
                  <a:gd name="T32" fmla="*/ 2147483646 w 205"/>
                  <a:gd name="T33" fmla="*/ 2147483646 h 118"/>
                  <a:gd name="T34" fmla="*/ 2147483646 w 205"/>
                  <a:gd name="T35" fmla="*/ 2147483646 h 118"/>
                  <a:gd name="T36" fmla="*/ 2147483646 w 205"/>
                  <a:gd name="T37" fmla="*/ 2147483646 h 118"/>
                  <a:gd name="T38" fmla="*/ 2147483646 w 205"/>
                  <a:gd name="T39" fmla="*/ 2147483646 h 118"/>
                  <a:gd name="T40" fmla="*/ 2147483646 w 205"/>
                  <a:gd name="T41" fmla="*/ 2147483646 h 118"/>
                  <a:gd name="T42" fmla="*/ 2147483646 w 205"/>
                  <a:gd name="T43" fmla="*/ 2147483646 h 118"/>
                  <a:gd name="T44" fmla="*/ 2147483646 w 205"/>
                  <a:gd name="T45" fmla="*/ 2147483646 h 118"/>
                  <a:gd name="T46" fmla="*/ 2147483646 w 205"/>
                  <a:gd name="T47" fmla="*/ 2147483646 h 118"/>
                  <a:gd name="T48" fmla="*/ 2147483646 w 205"/>
                  <a:gd name="T49" fmla="*/ 2147483646 h 118"/>
                  <a:gd name="T50" fmla="*/ 2147483646 w 205"/>
                  <a:gd name="T51" fmla="*/ 2147483646 h 118"/>
                  <a:gd name="T52" fmla="*/ 2147483646 w 205"/>
                  <a:gd name="T53" fmla="*/ 2147483646 h 118"/>
                  <a:gd name="T54" fmla="*/ 2147483646 w 205"/>
                  <a:gd name="T55" fmla="*/ 2147483646 h 118"/>
                  <a:gd name="T56" fmla="*/ 2147483646 w 205"/>
                  <a:gd name="T57" fmla="*/ 2147483646 h 118"/>
                  <a:gd name="T58" fmla="*/ 2147483646 w 205"/>
                  <a:gd name="T59" fmla="*/ 2147483646 h 118"/>
                  <a:gd name="T60" fmla="*/ 2147483646 w 205"/>
                  <a:gd name="T61" fmla="*/ 2147483646 h 118"/>
                  <a:gd name="T62" fmla="*/ 2147483646 w 205"/>
                  <a:gd name="T63" fmla="*/ 2147483646 h 1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5"/>
                  <a:gd name="T97" fmla="*/ 0 h 118"/>
                  <a:gd name="T98" fmla="*/ 205 w 205"/>
                  <a:gd name="T99" fmla="*/ 118 h 1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5" h="118">
                    <a:moveTo>
                      <a:pt x="183" y="42"/>
                    </a:moveTo>
                    <a:cubicBezTo>
                      <a:pt x="180" y="42"/>
                      <a:pt x="180" y="42"/>
                      <a:pt x="180" y="42"/>
                    </a:cubicBezTo>
                    <a:cubicBezTo>
                      <a:pt x="154" y="42"/>
                      <a:pt x="154" y="42"/>
                      <a:pt x="154" y="42"/>
                    </a:cubicBezTo>
                    <a:cubicBezTo>
                      <a:pt x="154" y="22"/>
                      <a:pt x="154" y="22"/>
                      <a:pt x="154" y="22"/>
                    </a:cubicBezTo>
                    <a:cubicBezTo>
                      <a:pt x="154" y="10"/>
                      <a:pt x="144" y="0"/>
                      <a:pt x="132" y="0"/>
                    </a:cubicBezTo>
                    <a:cubicBezTo>
                      <a:pt x="73" y="0"/>
                      <a:pt x="73" y="0"/>
                      <a:pt x="73" y="0"/>
                    </a:cubicBezTo>
                    <a:cubicBezTo>
                      <a:pt x="61" y="0"/>
                      <a:pt x="51" y="10"/>
                      <a:pt x="51" y="22"/>
                    </a:cubicBezTo>
                    <a:cubicBezTo>
                      <a:pt x="51" y="42"/>
                      <a:pt x="51" y="42"/>
                      <a:pt x="51" y="42"/>
                    </a:cubicBezTo>
                    <a:cubicBezTo>
                      <a:pt x="25" y="42"/>
                      <a:pt x="25" y="42"/>
                      <a:pt x="25" y="42"/>
                    </a:cubicBezTo>
                    <a:cubicBezTo>
                      <a:pt x="22" y="42"/>
                      <a:pt x="22" y="42"/>
                      <a:pt x="22" y="42"/>
                    </a:cubicBezTo>
                    <a:cubicBezTo>
                      <a:pt x="10" y="42"/>
                      <a:pt x="0" y="52"/>
                      <a:pt x="0" y="64"/>
                    </a:cubicBezTo>
                    <a:cubicBezTo>
                      <a:pt x="0" y="101"/>
                      <a:pt x="0" y="101"/>
                      <a:pt x="0" y="101"/>
                    </a:cubicBezTo>
                    <a:cubicBezTo>
                      <a:pt x="54" y="101"/>
                      <a:pt x="54" y="101"/>
                      <a:pt x="54" y="101"/>
                    </a:cubicBezTo>
                    <a:cubicBezTo>
                      <a:pt x="67" y="112"/>
                      <a:pt x="84" y="118"/>
                      <a:pt x="103" y="118"/>
                    </a:cubicBezTo>
                    <a:cubicBezTo>
                      <a:pt x="121" y="118"/>
                      <a:pt x="138" y="112"/>
                      <a:pt x="151" y="101"/>
                    </a:cubicBezTo>
                    <a:cubicBezTo>
                      <a:pt x="205" y="101"/>
                      <a:pt x="205" y="101"/>
                      <a:pt x="205" y="101"/>
                    </a:cubicBezTo>
                    <a:cubicBezTo>
                      <a:pt x="205" y="64"/>
                      <a:pt x="205" y="64"/>
                      <a:pt x="205" y="64"/>
                    </a:cubicBezTo>
                    <a:cubicBezTo>
                      <a:pt x="205" y="52"/>
                      <a:pt x="195" y="42"/>
                      <a:pt x="183" y="42"/>
                    </a:cubicBezTo>
                    <a:close/>
                    <a:moveTo>
                      <a:pt x="67" y="26"/>
                    </a:moveTo>
                    <a:cubicBezTo>
                      <a:pt x="67" y="22"/>
                      <a:pt x="67" y="22"/>
                      <a:pt x="67" y="22"/>
                    </a:cubicBezTo>
                    <a:cubicBezTo>
                      <a:pt x="67" y="19"/>
                      <a:pt x="70" y="17"/>
                      <a:pt x="73" y="17"/>
                    </a:cubicBezTo>
                    <a:cubicBezTo>
                      <a:pt x="132" y="17"/>
                      <a:pt x="132" y="17"/>
                      <a:pt x="132" y="17"/>
                    </a:cubicBezTo>
                    <a:cubicBezTo>
                      <a:pt x="135" y="17"/>
                      <a:pt x="138" y="19"/>
                      <a:pt x="138" y="22"/>
                    </a:cubicBezTo>
                    <a:cubicBezTo>
                      <a:pt x="138" y="26"/>
                      <a:pt x="138" y="26"/>
                      <a:pt x="138" y="26"/>
                    </a:cubicBezTo>
                    <a:cubicBezTo>
                      <a:pt x="138" y="42"/>
                      <a:pt x="138" y="42"/>
                      <a:pt x="138" y="42"/>
                    </a:cubicBezTo>
                    <a:cubicBezTo>
                      <a:pt x="67" y="42"/>
                      <a:pt x="67" y="42"/>
                      <a:pt x="67" y="42"/>
                    </a:cubicBezTo>
                    <a:lnTo>
                      <a:pt x="67" y="26"/>
                    </a:lnTo>
                    <a:close/>
                    <a:moveTo>
                      <a:pt x="101" y="101"/>
                    </a:moveTo>
                    <a:cubicBezTo>
                      <a:pt x="92" y="101"/>
                      <a:pt x="85" y="94"/>
                      <a:pt x="85" y="86"/>
                    </a:cubicBezTo>
                    <a:cubicBezTo>
                      <a:pt x="85" y="77"/>
                      <a:pt x="92" y="70"/>
                      <a:pt x="101" y="70"/>
                    </a:cubicBezTo>
                    <a:cubicBezTo>
                      <a:pt x="110" y="70"/>
                      <a:pt x="117" y="77"/>
                      <a:pt x="117" y="86"/>
                    </a:cubicBezTo>
                    <a:cubicBezTo>
                      <a:pt x="117" y="94"/>
                      <a:pt x="110" y="101"/>
                      <a:pt x="101" y="101"/>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grpSp>
      </p:grpSp>
      <p:grpSp>
        <p:nvGrpSpPr>
          <p:cNvPr id="2" name="组合 1"/>
          <p:cNvGrpSpPr/>
          <p:nvPr/>
        </p:nvGrpSpPr>
        <p:grpSpPr>
          <a:xfrm>
            <a:off x="1019023" y="2034452"/>
            <a:ext cx="2027237" cy="2027238"/>
            <a:chOff x="1019023" y="2034452"/>
            <a:chExt cx="2027237" cy="2027238"/>
          </a:xfrm>
        </p:grpSpPr>
        <p:sp>
          <p:nvSpPr>
            <p:cNvPr id="23" name="椭圆 22"/>
            <p:cNvSpPr>
              <a:spLocks noChangeArrowheads="1"/>
            </p:cNvSpPr>
            <p:nvPr/>
          </p:nvSpPr>
          <p:spPr bwMode="auto">
            <a:xfrm>
              <a:off x="1019023" y="2034452"/>
              <a:ext cx="2027237" cy="2027238"/>
            </a:xfrm>
            <a:prstGeom prst="ellipse">
              <a:avLst/>
            </a:prstGeom>
            <a:solidFill>
              <a:srgbClr val="031F37"/>
            </a:solidFill>
            <a:ln>
              <a:noFil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031F37"/>
                </a:solidFill>
                <a:ea typeface="微软雅黑" panose="020B0503020204020204" pitchFamily="34" charset="-122"/>
              </a:endParaRPr>
            </a:p>
          </p:txBody>
        </p:sp>
        <p:grpSp>
          <p:nvGrpSpPr>
            <p:cNvPr id="47" name="组合 46"/>
            <p:cNvGrpSpPr/>
            <p:nvPr/>
          </p:nvGrpSpPr>
          <p:grpSpPr bwMode="auto">
            <a:xfrm>
              <a:off x="1800072" y="2671041"/>
              <a:ext cx="614358" cy="660401"/>
              <a:chOff x="0" y="0"/>
              <a:chExt cx="466184" cy="501686"/>
            </a:xfrm>
          </p:grpSpPr>
          <p:sp>
            <p:nvSpPr>
              <p:cNvPr id="56" name="Freeform 154"/>
              <p:cNvSpPr>
                <a:spLocks noChangeArrowheads="1"/>
              </p:cNvSpPr>
              <p:nvPr/>
            </p:nvSpPr>
            <p:spPr bwMode="auto">
              <a:xfrm>
                <a:off x="141070" y="426012"/>
                <a:ext cx="50449" cy="46712"/>
              </a:xfrm>
              <a:custGeom>
                <a:avLst/>
                <a:gdLst>
                  <a:gd name="T0" fmla="*/ 2147483646 w 23"/>
                  <a:gd name="T1" fmla="*/ 0 h 21"/>
                  <a:gd name="T2" fmla="*/ 2147483646 w 23"/>
                  <a:gd name="T3" fmla="*/ 2147483646 h 21"/>
                  <a:gd name="T4" fmla="*/ 2147483646 w 23"/>
                  <a:gd name="T5" fmla="*/ 2147483646 h 21"/>
                  <a:gd name="T6" fmla="*/ 2147483646 w 23"/>
                  <a:gd name="T7" fmla="*/ 2147483646 h 21"/>
                  <a:gd name="T8" fmla="*/ 2147483646 w 23"/>
                  <a:gd name="T9" fmla="*/ 2147483646 h 21"/>
                  <a:gd name="T10" fmla="*/ 2147483646 w 23"/>
                  <a:gd name="T11" fmla="*/ 2147483646 h 21"/>
                  <a:gd name="T12" fmla="*/ 2147483646 w 23"/>
                  <a:gd name="T13" fmla="*/ 0 h 21"/>
                  <a:gd name="T14" fmla="*/ 0 w 23"/>
                  <a:gd name="T15" fmla="*/ 2147483646 h 21"/>
                  <a:gd name="T16" fmla="*/ 2147483646 w 23"/>
                  <a:gd name="T17" fmla="*/ 2147483646 h 21"/>
                  <a:gd name="T18" fmla="*/ 2147483646 w 23"/>
                  <a:gd name="T19" fmla="*/ 2147483646 h 21"/>
                  <a:gd name="T20" fmla="*/ 2147483646 w 23"/>
                  <a:gd name="T21" fmla="*/ 0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21"/>
                  <a:gd name="T35" fmla="*/ 23 w 23"/>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21">
                    <a:moveTo>
                      <a:pt x="16" y="0"/>
                    </a:moveTo>
                    <a:cubicBezTo>
                      <a:pt x="16" y="4"/>
                      <a:pt x="16" y="4"/>
                      <a:pt x="16" y="4"/>
                    </a:cubicBezTo>
                    <a:cubicBezTo>
                      <a:pt x="18" y="5"/>
                      <a:pt x="19" y="8"/>
                      <a:pt x="19" y="11"/>
                    </a:cubicBezTo>
                    <a:cubicBezTo>
                      <a:pt x="18" y="15"/>
                      <a:pt x="15" y="18"/>
                      <a:pt x="10" y="17"/>
                    </a:cubicBezTo>
                    <a:cubicBezTo>
                      <a:pt x="6" y="17"/>
                      <a:pt x="3" y="13"/>
                      <a:pt x="4" y="9"/>
                    </a:cubicBezTo>
                    <a:cubicBezTo>
                      <a:pt x="4" y="7"/>
                      <a:pt x="5" y="6"/>
                      <a:pt x="6" y="5"/>
                    </a:cubicBezTo>
                    <a:cubicBezTo>
                      <a:pt x="6" y="0"/>
                      <a:pt x="6" y="0"/>
                      <a:pt x="6" y="0"/>
                    </a:cubicBezTo>
                    <a:cubicBezTo>
                      <a:pt x="3" y="2"/>
                      <a:pt x="0" y="6"/>
                      <a:pt x="0" y="10"/>
                    </a:cubicBezTo>
                    <a:cubicBezTo>
                      <a:pt x="0" y="16"/>
                      <a:pt x="5" y="21"/>
                      <a:pt x="11" y="21"/>
                    </a:cubicBezTo>
                    <a:cubicBezTo>
                      <a:pt x="18" y="21"/>
                      <a:pt x="23" y="16"/>
                      <a:pt x="23" y="10"/>
                    </a:cubicBezTo>
                    <a:cubicBezTo>
                      <a:pt x="23" y="5"/>
                      <a:pt x="20" y="1"/>
                      <a:pt x="16" y="0"/>
                    </a:cubicBezTo>
                    <a:close/>
                  </a:path>
                </a:pathLst>
              </a:custGeom>
              <a:solidFill>
                <a:srgbClr val="FCFCFC"/>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sp>
            <p:nvSpPr>
              <p:cNvPr id="57" name="Rectangle 155"/>
              <p:cNvSpPr>
                <a:spLocks noChangeArrowheads="1"/>
              </p:cNvSpPr>
              <p:nvPr/>
            </p:nvSpPr>
            <p:spPr bwMode="auto">
              <a:xfrm>
                <a:off x="160689" y="419472"/>
                <a:ext cx="9342" cy="32698"/>
              </a:xfrm>
              <a:prstGeom prst="rect">
                <a:avLst/>
              </a:prstGeom>
              <a:solidFill>
                <a:srgbClr val="FCFCFC"/>
              </a:solidFill>
              <a:ln>
                <a:noFill/>
              </a:ln>
              <a:extLst>
                <a:ext uri="{91240B29-F687-4F45-9708-019B960494DF}">
                  <a14:hiddenLine xmlns:a14="http://schemas.microsoft.com/office/drawing/2010/main" w="9525">
                    <a:solidFill>
                      <a:srgbClr val="000000"/>
                    </a:solidFill>
                    <a:bevel/>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endParaRPr lang="zh-CN" altLang="zh-CN" sz="1800">
                  <a:solidFill>
                    <a:srgbClr val="031F37"/>
                  </a:solidFill>
                  <a:ea typeface="微软雅黑" panose="020B0503020204020204" pitchFamily="34" charset="-122"/>
                </a:endParaRPr>
              </a:p>
            </p:txBody>
          </p:sp>
          <p:sp>
            <p:nvSpPr>
              <p:cNvPr id="58" name="Freeform 156"/>
              <p:cNvSpPr>
                <a:spLocks noEditPoints="1" noChangeArrowheads="1"/>
              </p:cNvSpPr>
              <p:nvPr/>
            </p:nvSpPr>
            <p:spPr bwMode="auto">
              <a:xfrm>
                <a:off x="39238" y="81278"/>
                <a:ext cx="260652" cy="260652"/>
              </a:xfrm>
              <a:custGeom>
                <a:avLst/>
                <a:gdLst>
                  <a:gd name="T0" fmla="*/ 2147483646 w 118"/>
                  <a:gd name="T1" fmla="*/ 2147483646 h 118"/>
                  <a:gd name="T2" fmla="*/ 2147483646 w 118"/>
                  <a:gd name="T3" fmla="*/ 2147483646 h 118"/>
                  <a:gd name="T4" fmla="*/ 2147483646 w 118"/>
                  <a:gd name="T5" fmla="*/ 2147483646 h 118"/>
                  <a:gd name="T6" fmla="*/ 2147483646 w 118"/>
                  <a:gd name="T7" fmla="*/ 2147483646 h 118"/>
                  <a:gd name="T8" fmla="*/ 2147483646 w 118"/>
                  <a:gd name="T9" fmla="*/ 2147483646 h 118"/>
                  <a:gd name="T10" fmla="*/ 2147483646 w 118"/>
                  <a:gd name="T11" fmla="*/ 2147483646 h 118"/>
                  <a:gd name="T12" fmla="*/ 2147483646 w 118"/>
                  <a:gd name="T13" fmla="*/ 2147483646 h 118"/>
                  <a:gd name="T14" fmla="*/ 2147483646 w 118"/>
                  <a:gd name="T15" fmla="*/ 2147483646 h 118"/>
                  <a:gd name="T16" fmla="*/ 2147483646 w 118"/>
                  <a:gd name="T17" fmla="*/ 2147483646 h 118"/>
                  <a:gd name="T18" fmla="*/ 2147483646 w 118"/>
                  <a:gd name="T19" fmla="*/ 2147483646 h 118"/>
                  <a:gd name="T20" fmla="*/ 2147483646 w 118"/>
                  <a:gd name="T21" fmla="*/ 2147483646 h 118"/>
                  <a:gd name="T22" fmla="*/ 2147483646 w 118"/>
                  <a:gd name="T23" fmla="*/ 2147483646 h 118"/>
                  <a:gd name="T24" fmla="*/ 2147483646 w 118"/>
                  <a:gd name="T25" fmla="*/ 2147483646 h 118"/>
                  <a:gd name="T26" fmla="*/ 2147483646 w 118"/>
                  <a:gd name="T27" fmla="*/ 2147483646 h 118"/>
                  <a:gd name="T28" fmla="*/ 2147483646 w 118"/>
                  <a:gd name="T29" fmla="*/ 2147483646 h 118"/>
                  <a:gd name="T30" fmla="*/ 2147483646 w 118"/>
                  <a:gd name="T31" fmla="*/ 2147483646 h 118"/>
                  <a:gd name="T32" fmla="*/ 2147483646 w 118"/>
                  <a:gd name="T33" fmla="*/ 2147483646 h 118"/>
                  <a:gd name="T34" fmla="*/ 2147483646 w 118"/>
                  <a:gd name="T35" fmla="*/ 2147483646 h 118"/>
                  <a:gd name="T36" fmla="*/ 2147483646 w 118"/>
                  <a:gd name="T37" fmla="*/ 2147483646 h 118"/>
                  <a:gd name="T38" fmla="*/ 2147483646 w 118"/>
                  <a:gd name="T39" fmla="*/ 2147483646 h 118"/>
                  <a:gd name="T40" fmla="*/ 2147483646 w 118"/>
                  <a:gd name="T41" fmla="*/ 2147483646 h 118"/>
                  <a:gd name="T42" fmla="*/ 2147483646 w 118"/>
                  <a:gd name="T43" fmla="*/ 2147483646 h 118"/>
                  <a:gd name="T44" fmla="*/ 2147483646 w 118"/>
                  <a:gd name="T45" fmla="*/ 2147483646 h 118"/>
                  <a:gd name="T46" fmla="*/ 2147483646 w 118"/>
                  <a:gd name="T47" fmla="*/ 2147483646 h 118"/>
                  <a:gd name="T48" fmla="*/ 2147483646 w 118"/>
                  <a:gd name="T49" fmla="*/ 2147483646 h 118"/>
                  <a:gd name="T50" fmla="*/ 2147483646 w 118"/>
                  <a:gd name="T51" fmla="*/ 2147483646 h 1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8"/>
                  <a:gd name="T79" fmla="*/ 0 h 118"/>
                  <a:gd name="T80" fmla="*/ 118 w 118"/>
                  <a:gd name="T81" fmla="*/ 118 h 1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8" h="118">
                    <a:moveTo>
                      <a:pt x="24" y="19"/>
                    </a:moveTo>
                    <a:cubicBezTo>
                      <a:pt x="2" y="39"/>
                      <a:pt x="0" y="72"/>
                      <a:pt x="19" y="94"/>
                    </a:cubicBezTo>
                    <a:cubicBezTo>
                      <a:pt x="38" y="116"/>
                      <a:pt x="72" y="118"/>
                      <a:pt x="94" y="99"/>
                    </a:cubicBezTo>
                    <a:cubicBezTo>
                      <a:pt x="115" y="79"/>
                      <a:pt x="118" y="46"/>
                      <a:pt x="99" y="24"/>
                    </a:cubicBezTo>
                    <a:cubicBezTo>
                      <a:pt x="79" y="2"/>
                      <a:pt x="46" y="0"/>
                      <a:pt x="24" y="19"/>
                    </a:cubicBezTo>
                    <a:close/>
                    <a:moveTo>
                      <a:pt x="64" y="84"/>
                    </a:moveTo>
                    <a:cubicBezTo>
                      <a:pt x="64" y="93"/>
                      <a:pt x="64" y="93"/>
                      <a:pt x="64" y="93"/>
                    </a:cubicBezTo>
                    <a:cubicBezTo>
                      <a:pt x="56" y="93"/>
                      <a:pt x="56" y="93"/>
                      <a:pt x="56" y="93"/>
                    </a:cubicBezTo>
                    <a:cubicBezTo>
                      <a:pt x="56" y="85"/>
                      <a:pt x="56" y="85"/>
                      <a:pt x="56" y="85"/>
                    </a:cubicBezTo>
                    <a:cubicBezTo>
                      <a:pt x="50" y="85"/>
                      <a:pt x="44" y="83"/>
                      <a:pt x="41" y="81"/>
                    </a:cubicBezTo>
                    <a:cubicBezTo>
                      <a:pt x="43" y="71"/>
                      <a:pt x="43" y="71"/>
                      <a:pt x="43" y="71"/>
                    </a:cubicBezTo>
                    <a:cubicBezTo>
                      <a:pt x="47" y="73"/>
                      <a:pt x="52" y="75"/>
                      <a:pt x="58" y="75"/>
                    </a:cubicBezTo>
                    <a:cubicBezTo>
                      <a:pt x="63" y="75"/>
                      <a:pt x="66" y="73"/>
                      <a:pt x="66" y="70"/>
                    </a:cubicBezTo>
                    <a:cubicBezTo>
                      <a:pt x="66" y="66"/>
                      <a:pt x="63" y="64"/>
                      <a:pt x="57" y="62"/>
                    </a:cubicBezTo>
                    <a:cubicBezTo>
                      <a:pt x="48" y="59"/>
                      <a:pt x="41" y="55"/>
                      <a:pt x="41" y="46"/>
                    </a:cubicBezTo>
                    <a:cubicBezTo>
                      <a:pt x="41" y="39"/>
                      <a:pt x="47" y="33"/>
                      <a:pt x="56" y="31"/>
                    </a:cubicBezTo>
                    <a:cubicBezTo>
                      <a:pt x="56" y="23"/>
                      <a:pt x="56" y="23"/>
                      <a:pt x="56" y="23"/>
                    </a:cubicBezTo>
                    <a:cubicBezTo>
                      <a:pt x="64" y="23"/>
                      <a:pt x="64" y="23"/>
                      <a:pt x="64" y="23"/>
                    </a:cubicBezTo>
                    <a:cubicBezTo>
                      <a:pt x="64" y="30"/>
                      <a:pt x="64" y="30"/>
                      <a:pt x="64" y="30"/>
                    </a:cubicBezTo>
                    <a:cubicBezTo>
                      <a:pt x="70" y="30"/>
                      <a:pt x="74" y="32"/>
                      <a:pt x="77" y="33"/>
                    </a:cubicBezTo>
                    <a:cubicBezTo>
                      <a:pt x="74" y="43"/>
                      <a:pt x="74" y="43"/>
                      <a:pt x="74" y="43"/>
                    </a:cubicBezTo>
                    <a:cubicBezTo>
                      <a:pt x="72" y="42"/>
                      <a:pt x="68" y="40"/>
                      <a:pt x="62" y="40"/>
                    </a:cubicBezTo>
                    <a:cubicBezTo>
                      <a:pt x="56" y="40"/>
                      <a:pt x="55" y="42"/>
                      <a:pt x="55" y="45"/>
                    </a:cubicBezTo>
                    <a:cubicBezTo>
                      <a:pt x="55" y="48"/>
                      <a:pt x="58" y="50"/>
                      <a:pt x="65" y="52"/>
                    </a:cubicBezTo>
                    <a:cubicBezTo>
                      <a:pt x="75" y="56"/>
                      <a:pt x="79" y="61"/>
                      <a:pt x="79" y="69"/>
                    </a:cubicBezTo>
                    <a:cubicBezTo>
                      <a:pt x="79" y="76"/>
                      <a:pt x="74" y="83"/>
                      <a:pt x="64" y="84"/>
                    </a:cubicBezTo>
                    <a:close/>
                  </a:path>
                </a:pathLst>
              </a:custGeom>
              <a:solidFill>
                <a:srgbClr val="FCFCFC"/>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sp>
            <p:nvSpPr>
              <p:cNvPr id="59" name="Freeform 157"/>
              <p:cNvSpPr>
                <a:spLocks noEditPoints="1" noChangeArrowheads="1"/>
              </p:cNvSpPr>
              <p:nvPr/>
            </p:nvSpPr>
            <p:spPr bwMode="auto">
              <a:xfrm>
                <a:off x="0" y="0"/>
                <a:ext cx="338194" cy="501686"/>
              </a:xfrm>
              <a:custGeom>
                <a:avLst/>
                <a:gdLst>
                  <a:gd name="T0" fmla="*/ 2147483646 w 153"/>
                  <a:gd name="T1" fmla="*/ 2147483646 h 227"/>
                  <a:gd name="T2" fmla="*/ 2147483646 w 153"/>
                  <a:gd name="T3" fmla="*/ 2147483646 h 227"/>
                  <a:gd name="T4" fmla="*/ 2147483646 w 153"/>
                  <a:gd name="T5" fmla="*/ 2147483646 h 227"/>
                  <a:gd name="T6" fmla="*/ 2147483646 w 153"/>
                  <a:gd name="T7" fmla="*/ 2147483646 h 227"/>
                  <a:gd name="T8" fmla="*/ 2147483646 w 153"/>
                  <a:gd name="T9" fmla="*/ 2147483646 h 227"/>
                  <a:gd name="T10" fmla="*/ 2147483646 w 153"/>
                  <a:gd name="T11" fmla="*/ 2147483646 h 227"/>
                  <a:gd name="T12" fmla="*/ 2147483646 w 153"/>
                  <a:gd name="T13" fmla="*/ 2147483646 h 227"/>
                  <a:gd name="T14" fmla="*/ 2147483646 w 153"/>
                  <a:gd name="T15" fmla="*/ 2147483646 h 227"/>
                  <a:gd name="T16" fmla="*/ 2147483646 w 153"/>
                  <a:gd name="T17" fmla="*/ 0 h 227"/>
                  <a:gd name="T18" fmla="*/ 2147483646 w 153"/>
                  <a:gd name="T19" fmla="*/ 0 h 227"/>
                  <a:gd name="T20" fmla="*/ 0 w 153"/>
                  <a:gd name="T21" fmla="*/ 2147483646 h 227"/>
                  <a:gd name="T22" fmla="*/ 0 w 153"/>
                  <a:gd name="T23" fmla="*/ 2147483646 h 227"/>
                  <a:gd name="T24" fmla="*/ 2147483646 w 153"/>
                  <a:gd name="T25" fmla="*/ 2147483646 h 227"/>
                  <a:gd name="T26" fmla="*/ 2147483646 w 153"/>
                  <a:gd name="T27" fmla="*/ 2147483646 h 227"/>
                  <a:gd name="T28" fmla="*/ 2147483646 w 153"/>
                  <a:gd name="T29" fmla="*/ 2147483646 h 227"/>
                  <a:gd name="T30" fmla="*/ 2147483646 w 153"/>
                  <a:gd name="T31" fmla="*/ 2147483646 h 227"/>
                  <a:gd name="T32" fmla="*/ 2147483646 w 153"/>
                  <a:gd name="T33" fmla="*/ 2147483646 h 227"/>
                  <a:gd name="T34" fmla="*/ 2147483646 w 153"/>
                  <a:gd name="T35" fmla="*/ 2147483646 h 227"/>
                  <a:gd name="T36" fmla="*/ 2147483646 w 153"/>
                  <a:gd name="T37" fmla="*/ 2147483646 h 227"/>
                  <a:gd name="T38" fmla="*/ 2147483646 w 153"/>
                  <a:gd name="T39" fmla="*/ 2147483646 h 227"/>
                  <a:gd name="T40" fmla="*/ 2147483646 w 153"/>
                  <a:gd name="T41" fmla="*/ 2147483646 h 227"/>
                  <a:gd name="T42" fmla="*/ 2147483646 w 153"/>
                  <a:gd name="T43" fmla="*/ 2147483646 h 227"/>
                  <a:gd name="T44" fmla="*/ 2147483646 w 153"/>
                  <a:gd name="T45" fmla="*/ 2147483646 h 2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3"/>
                  <a:gd name="T70" fmla="*/ 0 h 227"/>
                  <a:gd name="T71" fmla="*/ 153 w 153"/>
                  <a:gd name="T72" fmla="*/ 227 h 2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3" h="227">
                    <a:moveTo>
                      <a:pt x="138" y="177"/>
                    </a:moveTo>
                    <a:cubicBezTo>
                      <a:pt x="16" y="177"/>
                      <a:pt x="16" y="177"/>
                      <a:pt x="16" y="177"/>
                    </a:cubicBezTo>
                    <a:cubicBezTo>
                      <a:pt x="16" y="16"/>
                      <a:pt x="16" y="16"/>
                      <a:pt x="16" y="16"/>
                    </a:cubicBezTo>
                    <a:cubicBezTo>
                      <a:pt x="138" y="16"/>
                      <a:pt x="138" y="16"/>
                      <a:pt x="138" y="16"/>
                    </a:cubicBezTo>
                    <a:cubicBezTo>
                      <a:pt x="138" y="103"/>
                      <a:pt x="138" y="103"/>
                      <a:pt x="138" y="103"/>
                    </a:cubicBezTo>
                    <a:cubicBezTo>
                      <a:pt x="138" y="103"/>
                      <a:pt x="139" y="102"/>
                      <a:pt x="139" y="102"/>
                    </a:cubicBezTo>
                    <a:cubicBezTo>
                      <a:pt x="144" y="98"/>
                      <a:pt x="148" y="95"/>
                      <a:pt x="153" y="94"/>
                    </a:cubicBezTo>
                    <a:cubicBezTo>
                      <a:pt x="153" y="13"/>
                      <a:pt x="153" y="13"/>
                      <a:pt x="153" y="13"/>
                    </a:cubicBezTo>
                    <a:cubicBezTo>
                      <a:pt x="153" y="6"/>
                      <a:pt x="148" y="0"/>
                      <a:pt x="141" y="0"/>
                    </a:cubicBezTo>
                    <a:cubicBezTo>
                      <a:pt x="12" y="0"/>
                      <a:pt x="12" y="0"/>
                      <a:pt x="12" y="0"/>
                    </a:cubicBezTo>
                    <a:cubicBezTo>
                      <a:pt x="6" y="0"/>
                      <a:pt x="0" y="6"/>
                      <a:pt x="0" y="13"/>
                    </a:cubicBezTo>
                    <a:cubicBezTo>
                      <a:pt x="0" y="215"/>
                      <a:pt x="0" y="215"/>
                      <a:pt x="0" y="215"/>
                    </a:cubicBezTo>
                    <a:cubicBezTo>
                      <a:pt x="0" y="222"/>
                      <a:pt x="6" y="227"/>
                      <a:pt x="12" y="227"/>
                    </a:cubicBezTo>
                    <a:cubicBezTo>
                      <a:pt x="141" y="227"/>
                      <a:pt x="141" y="227"/>
                      <a:pt x="141" y="227"/>
                    </a:cubicBezTo>
                    <a:cubicBezTo>
                      <a:pt x="148" y="227"/>
                      <a:pt x="153" y="222"/>
                      <a:pt x="153" y="215"/>
                    </a:cubicBezTo>
                    <a:cubicBezTo>
                      <a:pt x="153" y="176"/>
                      <a:pt x="153" y="176"/>
                      <a:pt x="153" y="176"/>
                    </a:cubicBezTo>
                    <a:cubicBezTo>
                      <a:pt x="148" y="174"/>
                      <a:pt x="142" y="170"/>
                      <a:pt x="138" y="166"/>
                    </a:cubicBezTo>
                    <a:lnTo>
                      <a:pt x="138" y="177"/>
                    </a:lnTo>
                    <a:close/>
                    <a:moveTo>
                      <a:pt x="75" y="221"/>
                    </a:moveTo>
                    <a:cubicBezTo>
                      <a:pt x="65" y="221"/>
                      <a:pt x="56" y="212"/>
                      <a:pt x="56" y="201"/>
                    </a:cubicBezTo>
                    <a:cubicBezTo>
                      <a:pt x="56" y="191"/>
                      <a:pt x="65" y="182"/>
                      <a:pt x="75" y="182"/>
                    </a:cubicBezTo>
                    <a:cubicBezTo>
                      <a:pt x="86" y="182"/>
                      <a:pt x="95" y="191"/>
                      <a:pt x="95" y="201"/>
                    </a:cubicBezTo>
                    <a:cubicBezTo>
                      <a:pt x="95" y="212"/>
                      <a:pt x="86" y="221"/>
                      <a:pt x="75" y="221"/>
                    </a:cubicBezTo>
                    <a:close/>
                  </a:path>
                </a:pathLst>
              </a:custGeom>
              <a:solidFill>
                <a:srgbClr val="FCFCFC"/>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sp>
            <p:nvSpPr>
              <p:cNvPr id="60" name="Freeform 158"/>
              <p:cNvSpPr>
                <a:spLocks noEditPoints="1" noChangeArrowheads="1"/>
              </p:cNvSpPr>
              <p:nvPr/>
            </p:nvSpPr>
            <p:spPr bwMode="auto">
              <a:xfrm>
                <a:off x="275600" y="202729"/>
                <a:ext cx="190584" cy="190584"/>
              </a:xfrm>
              <a:custGeom>
                <a:avLst/>
                <a:gdLst>
                  <a:gd name="T0" fmla="*/ 2147483646 w 86"/>
                  <a:gd name="T1" fmla="*/ 2147483646 h 86"/>
                  <a:gd name="T2" fmla="*/ 2147483646 w 86"/>
                  <a:gd name="T3" fmla="*/ 2147483646 h 86"/>
                  <a:gd name="T4" fmla="*/ 2147483646 w 86"/>
                  <a:gd name="T5" fmla="*/ 2147483646 h 86"/>
                  <a:gd name="T6" fmla="*/ 2147483646 w 86"/>
                  <a:gd name="T7" fmla="*/ 2147483646 h 86"/>
                  <a:gd name="T8" fmla="*/ 2147483646 w 86"/>
                  <a:gd name="T9" fmla="*/ 2147483646 h 86"/>
                  <a:gd name="T10" fmla="*/ 2147483646 w 86"/>
                  <a:gd name="T11" fmla="*/ 2147483646 h 86"/>
                  <a:gd name="T12" fmla="*/ 2147483646 w 86"/>
                  <a:gd name="T13" fmla="*/ 2147483646 h 86"/>
                  <a:gd name="T14" fmla="*/ 2147483646 w 86"/>
                  <a:gd name="T15" fmla="*/ 2147483646 h 86"/>
                  <a:gd name="T16" fmla="*/ 2147483646 w 86"/>
                  <a:gd name="T17" fmla="*/ 2147483646 h 86"/>
                  <a:gd name="T18" fmla="*/ 2147483646 w 86"/>
                  <a:gd name="T19" fmla="*/ 2147483646 h 86"/>
                  <a:gd name="T20" fmla="*/ 2147483646 w 86"/>
                  <a:gd name="T21" fmla="*/ 2147483646 h 86"/>
                  <a:gd name="T22" fmla="*/ 2147483646 w 86"/>
                  <a:gd name="T23" fmla="*/ 2147483646 h 86"/>
                  <a:gd name="T24" fmla="*/ 2147483646 w 86"/>
                  <a:gd name="T25" fmla="*/ 2147483646 h 86"/>
                  <a:gd name="T26" fmla="*/ 2147483646 w 86"/>
                  <a:gd name="T27" fmla="*/ 2147483646 h 86"/>
                  <a:gd name="T28" fmla="*/ 2147483646 w 86"/>
                  <a:gd name="T29" fmla="*/ 2147483646 h 86"/>
                  <a:gd name="T30" fmla="*/ 2147483646 w 86"/>
                  <a:gd name="T31" fmla="*/ 2147483646 h 86"/>
                  <a:gd name="T32" fmla="*/ 2147483646 w 86"/>
                  <a:gd name="T33" fmla="*/ 2147483646 h 86"/>
                  <a:gd name="T34" fmla="*/ 2147483646 w 86"/>
                  <a:gd name="T35" fmla="*/ 2147483646 h 86"/>
                  <a:gd name="T36" fmla="*/ 2147483646 w 86"/>
                  <a:gd name="T37" fmla="*/ 2147483646 h 86"/>
                  <a:gd name="T38" fmla="*/ 2147483646 w 86"/>
                  <a:gd name="T39" fmla="*/ 2147483646 h 86"/>
                  <a:gd name="T40" fmla="*/ 2147483646 w 86"/>
                  <a:gd name="T41" fmla="*/ 2147483646 h 86"/>
                  <a:gd name="T42" fmla="*/ 2147483646 w 86"/>
                  <a:gd name="T43" fmla="*/ 2147483646 h 86"/>
                  <a:gd name="T44" fmla="*/ 2147483646 w 86"/>
                  <a:gd name="T45" fmla="*/ 2147483646 h 86"/>
                  <a:gd name="T46" fmla="*/ 2147483646 w 86"/>
                  <a:gd name="T47" fmla="*/ 2147483646 h 86"/>
                  <a:gd name="T48" fmla="*/ 2147483646 w 86"/>
                  <a:gd name="T49" fmla="*/ 2147483646 h 86"/>
                  <a:gd name="T50" fmla="*/ 2147483646 w 86"/>
                  <a:gd name="T51" fmla="*/ 2147483646 h 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6"/>
                  <a:gd name="T79" fmla="*/ 0 h 86"/>
                  <a:gd name="T80" fmla="*/ 86 w 86"/>
                  <a:gd name="T81" fmla="*/ 86 h 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6" h="86">
                    <a:moveTo>
                      <a:pt x="72" y="17"/>
                    </a:moveTo>
                    <a:cubicBezTo>
                      <a:pt x="58" y="1"/>
                      <a:pt x="34" y="0"/>
                      <a:pt x="18" y="14"/>
                    </a:cubicBezTo>
                    <a:cubicBezTo>
                      <a:pt x="2" y="28"/>
                      <a:pt x="0" y="52"/>
                      <a:pt x="14" y="68"/>
                    </a:cubicBezTo>
                    <a:cubicBezTo>
                      <a:pt x="28" y="84"/>
                      <a:pt x="53" y="86"/>
                      <a:pt x="69" y="72"/>
                    </a:cubicBezTo>
                    <a:cubicBezTo>
                      <a:pt x="85" y="58"/>
                      <a:pt x="86" y="33"/>
                      <a:pt x="72" y="17"/>
                    </a:cubicBezTo>
                    <a:close/>
                    <a:moveTo>
                      <a:pt x="46" y="63"/>
                    </a:moveTo>
                    <a:cubicBezTo>
                      <a:pt x="46" y="70"/>
                      <a:pt x="46" y="70"/>
                      <a:pt x="46" y="70"/>
                    </a:cubicBezTo>
                    <a:cubicBezTo>
                      <a:pt x="40" y="70"/>
                      <a:pt x="40" y="70"/>
                      <a:pt x="40" y="70"/>
                    </a:cubicBezTo>
                    <a:cubicBezTo>
                      <a:pt x="40" y="64"/>
                      <a:pt x="40" y="64"/>
                      <a:pt x="40" y="64"/>
                    </a:cubicBezTo>
                    <a:cubicBezTo>
                      <a:pt x="35" y="64"/>
                      <a:pt x="31" y="62"/>
                      <a:pt x="28" y="61"/>
                    </a:cubicBezTo>
                    <a:cubicBezTo>
                      <a:pt x="30" y="53"/>
                      <a:pt x="30" y="53"/>
                      <a:pt x="30" y="53"/>
                    </a:cubicBezTo>
                    <a:cubicBezTo>
                      <a:pt x="33" y="55"/>
                      <a:pt x="37" y="56"/>
                      <a:pt x="41" y="56"/>
                    </a:cubicBezTo>
                    <a:cubicBezTo>
                      <a:pt x="45" y="56"/>
                      <a:pt x="48" y="54"/>
                      <a:pt x="48" y="52"/>
                    </a:cubicBezTo>
                    <a:cubicBezTo>
                      <a:pt x="48" y="49"/>
                      <a:pt x="46" y="48"/>
                      <a:pt x="41" y="46"/>
                    </a:cubicBezTo>
                    <a:cubicBezTo>
                      <a:pt x="34" y="44"/>
                      <a:pt x="29" y="40"/>
                      <a:pt x="29" y="34"/>
                    </a:cubicBezTo>
                    <a:cubicBezTo>
                      <a:pt x="29" y="28"/>
                      <a:pt x="33" y="23"/>
                      <a:pt x="40" y="22"/>
                    </a:cubicBezTo>
                    <a:cubicBezTo>
                      <a:pt x="40" y="15"/>
                      <a:pt x="40" y="15"/>
                      <a:pt x="40" y="15"/>
                    </a:cubicBezTo>
                    <a:cubicBezTo>
                      <a:pt x="47" y="15"/>
                      <a:pt x="47" y="15"/>
                      <a:pt x="47" y="15"/>
                    </a:cubicBezTo>
                    <a:cubicBezTo>
                      <a:pt x="47" y="21"/>
                      <a:pt x="47" y="21"/>
                      <a:pt x="47" y="21"/>
                    </a:cubicBezTo>
                    <a:cubicBezTo>
                      <a:pt x="51" y="21"/>
                      <a:pt x="54" y="22"/>
                      <a:pt x="56" y="23"/>
                    </a:cubicBezTo>
                    <a:cubicBezTo>
                      <a:pt x="54" y="31"/>
                      <a:pt x="54" y="31"/>
                      <a:pt x="54" y="31"/>
                    </a:cubicBezTo>
                    <a:cubicBezTo>
                      <a:pt x="53" y="30"/>
                      <a:pt x="50" y="29"/>
                      <a:pt x="45" y="29"/>
                    </a:cubicBezTo>
                    <a:cubicBezTo>
                      <a:pt x="40" y="29"/>
                      <a:pt x="39" y="31"/>
                      <a:pt x="39" y="32"/>
                    </a:cubicBezTo>
                    <a:cubicBezTo>
                      <a:pt x="39" y="35"/>
                      <a:pt x="41" y="36"/>
                      <a:pt x="47" y="38"/>
                    </a:cubicBezTo>
                    <a:cubicBezTo>
                      <a:pt x="55" y="41"/>
                      <a:pt x="58" y="45"/>
                      <a:pt x="58" y="51"/>
                    </a:cubicBezTo>
                    <a:cubicBezTo>
                      <a:pt x="58" y="57"/>
                      <a:pt x="54" y="62"/>
                      <a:pt x="46" y="63"/>
                    </a:cubicBezTo>
                    <a:close/>
                  </a:path>
                </a:pathLst>
              </a:custGeom>
              <a:solidFill>
                <a:srgbClr val="FCFCFC"/>
              </a:solidFill>
              <a:ln>
                <a:noFill/>
              </a:ln>
              <a:extLst>
                <a:ext uri="{91240B29-F687-4F45-9708-019B960494DF}">
                  <a14:hiddenLine xmlns:a14="http://schemas.microsoft.com/office/drawing/2010/main" w="9525">
                    <a:solidFill>
                      <a:srgbClr val="000000"/>
                    </a:solidFill>
                    <a:bevel/>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31F37"/>
                  </a:solidFill>
                  <a:ea typeface="微软雅黑" panose="020B0503020204020204" pitchFamily="34" charset="-122"/>
                </a:endParaRPr>
              </a:p>
            </p:txBody>
          </p:sp>
        </p:grpSp>
      </p:grpSp>
      <p:sp>
        <p:nvSpPr>
          <p:cNvPr id="48" name="文本框 52"/>
          <p:cNvSpPr>
            <a:spLocks noChangeArrowheads="1"/>
          </p:cNvSpPr>
          <p:nvPr/>
        </p:nvSpPr>
        <p:spPr bwMode="auto">
          <a:xfrm>
            <a:off x="824144" y="4163290"/>
            <a:ext cx="2339102" cy="39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120000"/>
              </a:lnSpc>
              <a:spcBef>
                <a:spcPct val="0"/>
              </a:spcBef>
              <a:buNone/>
            </a:pPr>
            <a:r>
              <a:rPr lang="zh-CN" altLang="en-US" sz="1800" b="1" dirty="0">
                <a:solidFill>
                  <a:srgbClr val="031F37"/>
                </a:solidFill>
                <a:ea typeface="微软雅黑" panose="020B0503020204020204" pitchFamily="34" charset="-122"/>
              </a:rPr>
              <a:t>此处添加标题</a:t>
            </a:r>
            <a:endParaRPr lang="en-US" altLang="zh-CN" sz="600" b="1" dirty="0">
              <a:solidFill>
                <a:srgbClr val="031F37"/>
              </a:solidFill>
              <a:ea typeface="微软雅黑" panose="020B0503020204020204" pitchFamily="34" charset="-122"/>
            </a:endParaRPr>
          </a:p>
        </p:txBody>
      </p:sp>
      <p:sp>
        <p:nvSpPr>
          <p:cNvPr id="49" name="矩形 48"/>
          <p:cNvSpPr/>
          <p:nvPr/>
        </p:nvSpPr>
        <p:spPr>
          <a:xfrm>
            <a:off x="875204" y="4568006"/>
            <a:ext cx="2236982" cy="1189428"/>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30000"/>
              </a:lnSpc>
            </a:pPr>
            <a:r>
              <a:rPr lang="zh-CN" altLang="en-US" sz="1400" dirty="0">
                <a:solidFill>
                  <a:srgbClr val="031F37"/>
                </a:solidFill>
                <a:ea typeface="微软雅黑" panose="020B0503020204020204" pitchFamily="34" charset="-122"/>
                <a:cs typeface="+mn-ea"/>
              </a:rPr>
              <a:t>点击输入本栏的具体文字简明扼要的说明分项内容点击输入本栏的具体文字简明扼要的说明</a:t>
            </a:r>
            <a:endParaRPr lang="en-US" altLang="zh-CN" sz="1400" dirty="0">
              <a:solidFill>
                <a:srgbClr val="031F37"/>
              </a:solidFill>
              <a:ea typeface="微软雅黑" panose="020B0503020204020204" pitchFamily="34" charset="-122"/>
            </a:endParaRPr>
          </a:p>
        </p:txBody>
      </p:sp>
      <p:sp>
        <p:nvSpPr>
          <p:cNvPr id="50" name="文本框 52"/>
          <p:cNvSpPr>
            <a:spLocks noChangeArrowheads="1"/>
          </p:cNvSpPr>
          <p:nvPr/>
        </p:nvSpPr>
        <p:spPr bwMode="auto">
          <a:xfrm>
            <a:off x="3628344" y="4163290"/>
            <a:ext cx="2339102" cy="39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120000"/>
              </a:lnSpc>
              <a:spcBef>
                <a:spcPct val="0"/>
              </a:spcBef>
              <a:buNone/>
            </a:pPr>
            <a:r>
              <a:rPr lang="zh-CN" altLang="en-US" sz="1800" b="1" dirty="0">
                <a:solidFill>
                  <a:srgbClr val="031F37"/>
                </a:solidFill>
                <a:ea typeface="微软雅黑" panose="020B0503020204020204" pitchFamily="34" charset="-122"/>
              </a:rPr>
              <a:t>此处添加标题</a:t>
            </a:r>
            <a:endParaRPr lang="en-US" altLang="zh-CN" sz="600" b="1" dirty="0">
              <a:solidFill>
                <a:srgbClr val="031F37"/>
              </a:solidFill>
              <a:ea typeface="微软雅黑" panose="020B0503020204020204" pitchFamily="34" charset="-122"/>
            </a:endParaRPr>
          </a:p>
        </p:txBody>
      </p:sp>
      <p:sp>
        <p:nvSpPr>
          <p:cNvPr id="51" name="文本框 52"/>
          <p:cNvSpPr>
            <a:spLocks noChangeArrowheads="1"/>
          </p:cNvSpPr>
          <p:nvPr/>
        </p:nvSpPr>
        <p:spPr bwMode="auto">
          <a:xfrm>
            <a:off x="6432544" y="4163290"/>
            <a:ext cx="2339102" cy="39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120000"/>
              </a:lnSpc>
              <a:spcBef>
                <a:spcPct val="0"/>
              </a:spcBef>
              <a:buNone/>
            </a:pPr>
            <a:r>
              <a:rPr lang="zh-CN" altLang="en-US" sz="1800" b="1" dirty="0">
                <a:solidFill>
                  <a:srgbClr val="031F37"/>
                </a:solidFill>
                <a:ea typeface="微软雅黑" panose="020B0503020204020204" pitchFamily="34" charset="-122"/>
              </a:rPr>
              <a:t>此处添加标题</a:t>
            </a:r>
            <a:endParaRPr lang="en-US" altLang="zh-CN" sz="600" b="1" dirty="0">
              <a:solidFill>
                <a:srgbClr val="031F37"/>
              </a:solidFill>
              <a:ea typeface="微软雅黑" panose="020B0503020204020204" pitchFamily="34" charset="-122"/>
            </a:endParaRPr>
          </a:p>
        </p:txBody>
      </p:sp>
      <p:sp>
        <p:nvSpPr>
          <p:cNvPr id="52" name="文本框 52"/>
          <p:cNvSpPr>
            <a:spLocks noChangeArrowheads="1"/>
          </p:cNvSpPr>
          <p:nvPr/>
        </p:nvSpPr>
        <p:spPr bwMode="auto">
          <a:xfrm>
            <a:off x="9211214" y="4163290"/>
            <a:ext cx="2339102" cy="39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120000"/>
              </a:lnSpc>
              <a:spcBef>
                <a:spcPct val="0"/>
              </a:spcBef>
              <a:buNone/>
            </a:pPr>
            <a:r>
              <a:rPr lang="zh-CN" altLang="en-US" sz="1800" b="1" dirty="0">
                <a:solidFill>
                  <a:srgbClr val="031F37"/>
                </a:solidFill>
                <a:ea typeface="微软雅黑" panose="020B0503020204020204" pitchFamily="34" charset="-122"/>
              </a:rPr>
              <a:t>此处添加标题</a:t>
            </a:r>
            <a:endParaRPr lang="en-US" altLang="zh-CN" sz="600" b="1" dirty="0">
              <a:solidFill>
                <a:srgbClr val="031F37"/>
              </a:solidFill>
              <a:ea typeface="微软雅黑" panose="020B0503020204020204" pitchFamily="34" charset="-122"/>
            </a:endParaRPr>
          </a:p>
        </p:txBody>
      </p:sp>
      <p:sp>
        <p:nvSpPr>
          <p:cNvPr id="53" name="矩形 52"/>
          <p:cNvSpPr/>
          <p:nvPr/>
        </p:nvSpPr>
        <p:spPr>
          <a:xfrm>
            <a:off x="3679404" y="4568006"/>
            <a:ext cx="2236982" cy="1189428"/>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30000"/>
              </a:lnSpc>
            </a:pPr>
            <a:r>
              <a:rPr lang="zh-CN" altLang="en-US" sz="1400" dirty="0">
                <a:solidFill>
                  <a:srgbClr val="031F37"/>
                </a:solidFill>
                <a:ea typeface="微软雅黑" panose="020B0503020204020204" pitchFamily="34" charset="-122"/>
                <a:cs typeface="+mn-ea"/>
              </a:rPr>
              <a:t>点击输入本栏的具体文字简明扼要的说明分项内容点击输入本栏的具体文字简明扼要的说明</a:t>
            </a:r>
            <a:endParaRPr lang="en-US" altLang="zh-CN" sz="1400" dirty="0">
              <a:solidFill>
                <a:srgbClr val="031F37"/>
              </a:solidFill>
              <a:ea typeface="微软雅黑" panose="020B0503020204020204" pitchFamily="34" charset="-122"/>
            </a:endParaRPr>
          </a:p>
        </p:txBody>
      </p:sp>
      <p:sp>
        <p:nvSpPr>
          <p:cNvPr id="54" name="矩形 53"/>
          <p:cNvSpPr/>
          <p:nvPr/>
        </p:nvSpPr>
        <p:spPr>
          <a:xfrm>
            <a:off x="6483604" y="4568006"/>
            <a:ext cx="2236982" cy="1189428"/>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30000"/>
              </a:lnSpc>
            </a:pPr>
            <a:r>
              <a:rPr lang="zh-CN" altLang="en-US" sz="1400" dirty="0">
                <a:solidFill>
                  <a:srgbClr val="031F37"/>
                </a:solidFill>
                <a:ea typeface="微软雅黑" panose="020B0503020204020204" pitchFamily="34" charset="-122"/>
                <a:cs typeface="+mn-ea"/>
              </a:rPr>
              <a:t>点击输入本栏的具体文字简明扼要的说明分项内容点击输入本栏的具体文字简明扼要的说明</a:t>
            </a:r>
            <a:endParaRPr lang="en-US" altLang="zh-CN" sz="1400" dirty="0">
              <a:solidFill>
                <a:srgbClr val="031F37"/>
              </a:solidFill>
              <a:ea typeface="微软雅黑" panose="020B0503020204020204" pitchFamily="34" charset="-122"/>
            </a:endParaRPr>
          </a:p>
        </p:txBody>
      </p:sp>
      <p:sp>
        <p:nvSpPr>
          <p:cNvPr id="55" name="矩形 54"/>
          <p:cNvSpPr/>
          <p:nvPr/>
        </p:nvSpPr>
        <p:spPr>
          <a:xfrm>
            <a:off x="9262274" y="4568006"/>
            <a:ext cx="2236982" cy="1189428"/>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30000"/>
              </a:lnSpc>
            </a:pPr>
            <a:r>
              <a:rPr lang="zh-CN" altLang="en-US" sz="1400" dirty="0">
                <a:solidFill>
                  <a:srgbClr val="031F37"/>
                </a:solidFill>
                <a:ea typeface="微软雅黑" panose="020B0503020204020204" pitchFamily="34" charset="-122"/>
                <a:cs typeface="+mn-ea"/>
              </a:rPr>
              <a:t>点击输入本栏的具体文字简明扼要的说明分项内容点击输入本栏的具体文字简明扼要的说明</a:t>
            </a:r>
            <a:endParaRPr lang="en-US" altLang="zh-CN" sz="1400" dirty="0">
              <a:solidFill>
                <a:srgbClr val="031F37"/>
              </a:solidFill>
              <a:ea typeface="微软雅黑" panose="020B0503020204020204" pitchFamily="34" charset="-122"/>
            </a:endParaRPr>
          </a:p>
        </p:txBody>
      </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additive="base">
                                        <p:cTn id="26" dur="500" fill="hold"/>
                                        <p:tgtEl>
                                          <p:spTgt spid="48"/>
                                        </p:tgtEl>
                                        <p:attrNameLst>
                                          <p:attrName>ppt_x</p:attrName>
                                        </p:attrNameLst>
                                      </p:cBhvr>
                                      <p:tavLst>
                                        <p:tav tm="0">
                                          <p:val>
                                            <p:strVal val="#ppt_x"/>
                                          </p:val>
                                        </p:tav>
                                        <p:tav tm="100000">
                                          <p:val>
                                            <p:strVal val="#ppt_x"/>
                                          </p:val>
                                        </p:tav>
                                      </p:tavLst>
                                    </p:anim>
                                    <p:anim calcmode="lin" valueType="num">
                                      <p:cBhvr additive="base">
                                        <p:cTn id="27" dur="500" fill="hold"/>
                                        <p:tgtEl>
                                          <p:spTgt spid="48"/>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49"/>
                                        </p:tgtEl>
                                        <p:attrNameLst>
                                          <p:attrName>style.visibility</p:attrName>
                                        </p:attrNameLst>
                                      </p:cBhvr>
                                      <p:to>
                                        <p:strVal val="visible"/>
                                      </p:to>
                                    </p:set>
                                    <p:anim calcmode="lin" valueType="num">
                                      <p:cBhvr additive="base">
                                        <p:cTn id="30" dur="500" fill="hold"/>
                                        <p:tgtEl>
                                          <p:spTgt spid="49"/>
                                        </p:tgtEl>
                                        <p:attrNameLst>
                                          <p:attrName>ppt_x</p:attrName>
                                        </p:attrNameLst>
                                      </p:cBhvr>
                                      <p:tavLst>
                                        <p:tav tm="0">
                                          <p:val>
                                            <p:strVal val="#ppt_x"/>
                                          </p:val>
                                        </p:tav>
                                        <p:tav tm="100000">
                                          <p:val>
                                            <p:strVal val="#ppt_x"/>
                                          </p:val>
                                        </p:tav>
                                      </p:tavLst>
                                    </p:anim>
                                    <p:anim calcmode="lin" valueType="num">
                                      <p:cBhvr additive="base">
                                        <p:cTn id="31"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500"/>
                                        <p:tgtEl>
                                          <p:spTgt spid="41"/>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p:cTn id="41" dur="500" fill="hold"/>
                                        <p:tgtEl>
                                          <p:spTgt spid="4"/>
                                        </p:tgtEl>
                                        <p:attrNameLst>
                                          <p:attrName>ppt_w</p:attrName>
                                        </p:attrNameLst>
                                      </p:cBhvr>
                                      <p:tavLst>
                                        <p:tav tm="0">
                                          <p:val>
                                            <p:fltVal val="0"/>
                                          </p:val>
                                        </p:tav>
                                        <p:tav tm="100000">
                                          <p:val>
                                            <p:strVal val="#ppt_w"/>
                                          </p:val>
                                        </p:tav>
                                      </p:tavLst>
                                    </p:anim>
                                    <p:anim calcmode="lin" valueType="num">
                                      <p:cBhvr>
                                        <p:cTn id="42" dur="500" fill="hold"/>
                                        <p:tgtEl>
                                          <p:spTgt spid="4"/>
                                        </p:tgtEl>
                                        <p:attrNameLst>
                                          <p:attrName>ppt_h</p:attrName>
                                        </p:attrNameLst>
                                      </p:cBhvr>
                                      <p:tavLst>
                                        <p:tav tm="0">
                                          <p:val>
                                            <p:fltVal val="0"/>
                                          </p:val>
                                        </p:tav>
                                        <p:tav tm="100000">
                                          <p:val>
                                            <p:strVal val="#ppt_h"/>
                                          </p:val>
                                        </p:tav>
                                      </p:tavLst>
                                    </p:anim>
                                    <p:animEffect transition="in" filter="fade">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50"/>
                                        </p:tgtEl>
                                        <p:attrNameLst>
                                          <p:attrName>style.visibility</p:attrName>
                                        </p:attrNameLst>
                                      </p:cBhvr>
                                      <p:to>
                                        <p:strVal val="visible"/>
                                      </p:to>
                                    </p:set>
                                    <p:anim calcmode="lin" valueType="num">
                                      <p:cBhvr additive="base">
                                        <p:cTn id="48" dur="500" fill="hold"/>
                                        <p:tgtEl>
                                          <p:spTgt spid="50"/>
                                        </p:tgtEl>
                                        <p:attrNameLst>
                                          <p:attrName>ppt_x</p:attrName>
                                        </p:attrNameLst>
                                      </p:cBhvr>
                                      <p:tavLst>
                                        <p:tav tm="0">
                                          <p:val>
                                            <p:strVal val="#ppt_x"/>
                                          </p:val>
                                        </p:tav>
                                        <p:tav tm="100000">
                                          <p:val>
                                            <p:strVal val="#ppt_x"/>
                                          </p:val>
                                        </p:tav>
                                      </p:tavLst>
                                    </p:anim>
                                    <p:anim calcmode="lin" valueType="num">
                                      <p:cBhvr additive="base">
                                        <p:cTn id="49" dur="500" fill="hold"/>
                                        <p:tgtEl>
                                          <p:spTgt spid="50"/>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53"/>
                                        </p:tgtEl>
                                        <p:attrNameLst>
                                          <p:attrName>style.visibility</p:attrName>
                                        </p:attrNameLst>
                                      </p:cBhvr>
                                      <p:to>
                                        <p:strVal val="visible"/>
                                      </p:to>
                                    </p:set>
                                    <p:anim calcmode="lin" valueType="num">
                                      <p:cBhvr additive="base">
                                        <p:cTn id="52" dur="500" fill="hold"/>
                                        <p:tgtEl>
                                          <p:spTgt spid="53"/>
                                        </p:tgtEl>
                                        <p:attrNameLst>
                                          <p:attrName>ppt_x</p:attrName>
                                        </p:attrNameLst>
                                      </p:cBhvr>
                                      <p:tavLst>
                                        <p:tav tm="0">
                                          <p:val>
                                            <p:strVal val="#ppt_x"/>
                                          </p:val>
                                        </p:tav>
                                        <p:tav tm="100000">
                                          <p:val>
                                            <p:strVal val="#ppt_x"/>
                                          </p:val>
                                        </p:tav>
                                      </p:tavLst>
                                    </p:anim>
                                    <p:anim calcmode="lin" valueType="num">
                                      <p:cBhvr additive="base">
                                        <p:cTn id="53"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42"/>
                                        </p:tgtEl>
                                        <p:attrNameLst>
                                          <p:attrName>style.visibility</p:attrName>
                                        </p:attrNameLst>
                                      </p:cBhvr>
                                      <p:to>
                                        <p:strVal val="visible"/>
                                      </p:to>
                                    </p:set>
                                    <p:anim calcmode="lin" valueType="num">
                                      <p:cBhvr>
                                        <p:cTn id="58" dur="500" fill="hold"/>
                                        <p:tgtEl>
                                          <p:spTgt spid="42"/>
                                        </p:tgtEl>
                                        <p:attrNameLst>
                                          <p:attrName>ppt_w</p:attrName>
                                        </p:attrNameLst>
                                      </p:cBhvr>
                                      <p:tavLst>
                                        <p:tav tm="0">
                                          <p:val>
                                            <p:fltVal val="0"/>
                                          </p:val>
                                        </p:tav>
                                        <p:tav tm="100000">
                                          <p:val>
                                            <p:strVal val="#ppt_w"/>
                                          </p:val>
                                        </p:tav>
                                      </p:tavLst>
                                    </p:anim>
                                    <p:anim calcmode="lin" valueType="num">
                                      <p:cBhvr>
                                        <p:cTn id="59" dur="500" fill="hold"/>
                                        <p:tgtEl>
                                          <p:spTgt spid="42"/>
                                        </p:tgtEl>
                                        <p:attrNameLst>
                                          <p:attrName>ppt_h</p:attrName>
                                        </p:attrNameLst>
                                      </p:cBhvr>
                                      <p:tavLst>
                                        <p:tav tm="0">
                                          <p:val>
                                            <p:fltVal val="0"/>
                                          </p:val>
                                        </p:tav>
                                        <p:tav tm="100000">
                                          <p:val>
                                            <p:strVal val="#ppt_h"/>
                                          </p:val>
                                        </p:tav>
                                      </p:tavLst>
                                    </p:anim>
                                    <p:animEffect transition="in" filter="fade">
                                      <p:cBhvr>
                                        <p:cTn id="60" dur="500"/>
                                        <p:tgtEl>
                                          <p:spTgt spid="42"/>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p:cTn id="65" dur="500" fill="hold"/>
                                        <p:tgtEl>
                                          <p:spTgt spid="5"/>
                                        </p:tgtEl>
                                        <p:attrNameLst>
                                          <p:attrName>ppt_w</p:attrName>
                                        </p:attrNameLst>
                                      </p:cBhvr>
                                      <p:tavLst>
                                        <p:tav tm="0">
                                          <p:val>
                                            <p:fltVal val="0"/>
                                          </p:val>
                                        </p:tav>
                                        <p:tav tm="100000">
                                          <p:val>
                                            <p:strVal val="#ppt_w"/>
                                          </p:val>
                                        </p:tav>
                                      </p:tavLst>
                                    </p:anim>
                                    <p:anim calcmode="lin" valueType="num">
                                      <p:cBhvr>
                                        <p:cTn id="66" dur="500" fill="hold"/>
                                        <p:tgtEl>
                                          <p:spTgt spid="5"/>
                                        </p:tgtEl>
                                        <p:attrNameLst>
                                          <p:attrName>ppt_h</p:attrName>
                                        </p:attrNameLst>
                                      </p:cBhvr>
                                      <p:tavLst>
                                        <p:tav tm="0">
                                          <p:val>
                                            <p:fltVal val="0"/>
                                          </p:val>
                                        </p:tav>
                                        <p:tav tm="100000">
                                          <p:val>
                                            <p:strVal val="#ppt_h"/>
                                          </p:val>
                                        </p:tav>
                                      </p:tavLst>
                                    </p:anim>
                                    <p:animEffect transition="in" filter="fade">
                                      <p:cBhvr>
                                        <p:cTn id="67" dur="500"/>
                                        <p:tgtEl>
                                          <p:spTgt spid="5"/>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51"/>
                                        </p:tgtEl>
                                        <p:attrNameLst>
                                          <p:attrName>style.visibility</p:attrName>
                                        </p:attrNameLst>
                                      </p:cBhvr>
                                      <p:to>
                                        <p:strVal val="visible"/>
                                      </p:to>
                                    </p:set>
                                    <p:anim calcmode="lin" valueType="num">
                                      <p:cBhvr additive="base">
                                        <p:cTn id="72" dur="500" fill="hold"/>
                                        <p:tgtEl>
                                          <p:spTgt spid="51"/>
                                        </p:tgtEl>
                                        <p:attrNameLst>
                                          <p:attrName>ppt_x</p:attrName>
                                        </p:attrNameLst>
                                      </p:cBhvr>
                                      <p:tavLst>
                                        <p:tav tm="0">
                                          <p:val>
                                            <p:strVal val="#ppt_x"/>
                                          </p:val>
                                        </p:tav>
                                        <p:tav tm="100000">
                                          <p:val>
                                            <p:strVal val="#ppt_x"/>
                                          </p:val>
                                        </p:tav>
                                      </p:tavLst>
                                    </p:anim>
                                    <p:anim calcmode="lin" valueType="num">
                                      <p:cBhvr additive="base">
                                        <p:cTn id="73" dur="500" fill="hold"/>
                                        <p:tgtEl>
                                          <p:spTgt spid="51"/>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54"/>
                                        </p:tgtEl>
                                        <p:attrNameLst>
                                          <p:attrName>style.visibility</p:attrName>
                                        </p:attrNameLst>
                                      </p:cBhvr>
                                      <p:to>
                                        <p:strVal val="visible"/>
                                      </p:to>
                                    </p:set>
                                    <p:anim calcmode="lin" valueType="num">
                                      <p:cBhvr additive="base">
                                        <p:cTn id="76" dur="500" fill="hold"/>
                                        <p:tgtEl>
                                          <p:spTgt spid="54"/>
                                        </p:tgtEl>
                                        <p:attrNameLst>
                                          <p:attrName>ppt_x</p:attrName>
                                        </p:attrNameLst>
                                      </p:cBhvr>
                                      <p:tavLst>
                                        <p:tav tm="0">
                                          <p:val>
                                            <p:strVal val="#ppt_x"/>
                                          </p:val>
                                        </p:tav>
                                        <p:tav tm="100000">
                                          <p:val>
                                            <p:strVal val="#ppt_x"/>
                                          </p:val>
                                        </p:tav>
                                      </p:tavLst>
                                    </p:anim>
                                    <p:anim calcmode="lin" valueType="num">
                                      <p:cBhvr additive="base">
                                        <p:cTn id="77"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500"/>
                                        <p:tgtEl>
                                          <p:spTgt spid="43"/>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nodeType="clickEffect">
                                  <p:stCondLst>
                                    <p:cond delay="0"/>
                                  </p:stCondLst>
                                  <p:childTnLst>
                                    <p:set>
                                      <p:cBhvr>
                                        <p:cTn id="86" dur="1" fill="hold">
                                          <p:stCondLst>
                                            <p:cond delay="0"/>
                                          </p:stCondLst>
                                        </p:cTn>
                                        <p:tgtEl>
                                          <p:spTgt spid="11"/>
                                        </p:tgtEl>
                                        <p:attrNameLst>
                                          <p:attrName>style.visibility</p:attrName>
                                        </p:attrNameLst>
                                      </p:cBhvr>
                                      <p:to>
                                        <p:strVal val="visible"/>
                                      </p:to>
                                    </p:set>
                                    <p:anim calcmode="lin" valueType="num">
                                      <p:cBhvr>
                                        <p:cTn id="87" dur="500" fill="hold"/>
                                        <p:tgtEl>
                                          <p:spTgt spid="11"/>
                                        </p:tgtEl>
                                        <p:attrNameLst>
                                          <p:attrName>ppt_w</p:attrName>
                                        </p:attrNameLst>
                                      </p:cBhvr>
                                      <p:tavLst>
                                        <p:tav tm="0">
                                          <p:val>
                                            <p:fltVal val="0"/>
                                          </p:val>
                                        </p:tav>
                                        <p:tav tm="100000">
                                          <p:val>
                                            <p:strVal val="#ppt_w"/>
                                          </p:val>
                                        </p:tav>
                                      </p:tavLst>
                                    </p:anim>
                                    <p:anim calcmode="lin" valueType="num">
                                      <p:cBhvr>
                                        <p:cTn id="88" dur="500" fill="hold"/>
                                        <p:tgtEl>
                                          <p:spTgt spid="11"/>
                                        </p:tgtEl>
                                        <p:attrNameLst>
                                          <p:attrName>ppt_h</p:attrName>
                                        </p:attrNameLst>
                                      </p:cBhvr>
                                      <p:tavLst>
                                        <p:tav tm="0">
                                          <p:val>
                                            <p:fltVal val="0"/>
                                          </p:val>
                                        </p:tav>
                                        <p:tav tm="100000">
                                          <p:val>
                                            <p:strVal val="#ppt_h"/>
                                          </p:val>
                                        </p:tav>
                                      </p:tavLst>
                                    </p:anim>
                                    <p:animEffect transition="in" filter="fade">
                                      <p:cBhvr>
                                        <p:cTn id="89" dur="500"/>
                                        <p:tgtEl>
                                          <p:spTgt spid="11"/>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52"/>
                                        </p:tgtEl>
                                        <p:attrNameLst>
                                          <p:attrName>style.visibility</p:attrName>
                                        </p:attrNameLst>
                                      </p:cBhvr>
                                      <p:to>
                                        <p:strVal val="visible"/>
                                      </p:to>
                                    </p:set>
                                    <p:anim calcmode="lin" valueType="num">
                                      <p:cBhvr additive="base">
                                        <p:cTn id="94" dur="500" fill="hold"/>
                                        <p:tgtEl>
                                          <p:spTgt spid="52"/>
                                        </p:tgtEl>
                                        <p:attrNameLst>
                                          <p:attrName>ppt_x</p:attrName>
                                        </p:attrNameLst>
                                      </p:cBhvr>
                                      <p:tavLst>
                                        <p:tav tm="0">
                                          <p:val>
                                            <p:strVal val="#ppt_x"/>
                                          </p:val>
                                        </p:tav>
                                        <p:tav tm="100000">
                                          <p:val>
                                            <p:strVal val="#ppt_x"/>
                                          </p:val>
                                        </p:tav>
                                      </p:tavLst>
                                    </p:anim>
                                    <p:anim calcmode="lin" valueType="num">
                                      <p:cBhvr additive="base">
                                        <p:cTn id="95" dur="500" fill="hold"/>
                                        <p:tgtEl>
                                          <p:spTgt spid="52"/>
                                        </p:tgtEl>
                                        <p:attrNameLst>
                                          <p:attrName>ppt_y</p:attrName>
                                        </p:attrNameLst>
                                      </p:cBhvr>
                                      <p:tavLst>
                                        <p:tav tm="0">
                                          <p:val>
                                            <p:strVal val="1+#ppt_h/2"/>
                                          </p:val>
                                        </p:tav>
                                        <p:tav tm="100000">
                                          <p:val>
                                            <p:strVal val="#ppt_y"/>
                                          </p:val>
                                        </p:tav>
                                      </p:tavLst>
                                    </p:anim>
                                  </p:childTnLst>
                                </p:cTn>
                              </p:par>
                              <p:par>
                                <p:cTn id="96" presetID="2" presetClass="entr" presetSubtype="4" fill="hold" grpId="0" nodeType="withEffect">
                                  <p:stCondLst>
                                    <p:cond delay="0"/>
                                  </p:stCondLst>
                                  <p:childTnLst>
                                    <p:set>
                                      <p:cBhvr>
                                        <p:cTn id="97" dur="1" fill="hold">
                                          <p:stCondLst>
                                            <p:cond delay="0"/>
                                          </p:stCondLst>
                                        </p:cTn>
                                        <p:tgtEl>
                                          <p:spTgt spid="55"/>
                                        </p:tgtEl>
                                        <p:attrNameLst>
                                          <p:attrName>style.visibility</p:attrName>
                                        </p:attrNameLst>
                                      </p:cBhvr>
                                      <p:to>
                                        <p:strVal val="visible"/>
                                      </p:to>
                                    </p:set>
                                    <p:anim calcmode="lin" valueType="num">
                                      <p:cBhvr additive="base">
                                        <p:cTn id="98" dur="500" fill="hold"/>
                                        <p:tgtEl>
                                          <p:spTgt spid="55"/>
                                        </p:tgtEl>
                                        <p:attrNameLst>
                                          <p:attrName>ppt_x</p:attrName>
                                        </p:attrNameLst>
                                      </p:cBhvr>
                                      <p:tavLst>
                                        <p:tav tm="0">
                                          <p:val>
                                            <p:strVal val="#ppt_x"/>
                                          </p:val>
                                        </p:tav>
                                        <p:tav tm="100000">
                                          <p:val>
                                            <p:strVal val="#ppt_x"/>
                                          </p:val>
                                        </p:tav>
                                      </p:tavLst>
                                    </p:anim>
                                    <p:anim calcmode="lin" valueType="num">
                                      <p:cBhvr additive="base">
                                        <p:cTn id="99"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1" grpId="0"/>
      <p:bldP spid="42" grpId="0"/>
      <p:bldP spid="43" grpId="0"/>
      <p:bldP spid="48" grpId="0"/>
      <p:bldP spid="49" grpId="0"/>
      <p:bldP spid="50" grpId="0"/>
      <p:bldP spid="51" grpId="0"/>
      <p:bldP spid="52" grpId="0"/>
      <p:bldP spid="53" grpId="0"/>
      <p:bldP spid="54" grpId="0"/>
      <p:bldP spid="55" grpId="0"/>
    </p:bldLst>
  </p:timing>
</p:sld>
</file>

<file path=ppt/tags/tag1.xml><?xml version="1.0" encoding="utf-8"?>
<p:tagLst xmlns:p="http://schemas.openxmlformats.org/presentationml/2006/main">
  <p:tag name="KSO_WM_UNIT_PLACING_PICTURE_USER_VIEWPORT" val="{&quot;height&quot;:2248.9905511811025,&quot;width&quot;:4497.979527559055}"/>
</p:tagLst>
</file>

<file path=ppt/tags/tag2.xml><?xml version="1.0" encoding="utf-8"?>
<p:tagLst xmlns:p="http://schemas.openxmlformats.org/presentationml/2006/main">
  <p:tag name="KSO_WM_UNIT_PLACING_PICTURE_USER_VIEWPORT" val="{&quot;height&quot;:3870,&quot;width&quot;:387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4927</Words>
  <Application>WPS 演示</Application>
  <PresentationFormat>宽屏</PresentationFormat>
  <Paragraphs>492</Paragraphs>
  <Slides>31</Slides>
  <Notes>0</Notes>
  <HiddenSlides>0</HiddenSlides>
  <MMClips>2</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31</vt:i4>
      </vt:variant>
    </vt:vector>
  </HeadingPairs>
  <TitlesOfParts>
    <vt:vector size="42" baseType="lpstr">
      <vt:lpstr>Arial</vt:lpstr>
      <vt:lpstr>宋体</vt:lpstr>
      <vt:lpstr>Wingdings</vt:lpstr>
      <vt:lpstr>微软雅黑</vt:lpstr>
      <vt:lpstr>Calibri</vt:lpstr>
      <vt:lpstr>等线</vt:lpstr>
      <vt:lpstr>等线 Light</vt:lpstr>
      <vt:lpstr>Arial Unicode MS</vt:lpstr>
      <vt:lpstr>Meiryo</vt:lpstr>
      <vt:lpstr>Yu Gothic UI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MLOONG</dc:creator>
  <cp:lastModifiedBy>xiaoke</cp:lastModifiedBy>
  <cp:revision>24</cp:revision>
  <dcterms:created xsi:type="dcterms:W3CDTF">2019-11-21T03:41:00Z</dcterms:created>
  <dcterms:modified xsi:type="dcterms:W3CDTF">2021-07-29T10:53:33Z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3CAD923D1BBA43FBB680BBF3105FA6AD</vt:lpwstr>
  </property>
  <property fmtid="{D5CDD505-2E9C-101B-9397-08002B2CF9AE}" pid="3" name="KSOProductBuildVer">
    <vt:lpwstr>2052-11.1.0.10495</vt:lpwstr>
  </property>
</Properties>
</file>