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09" r:id="rId3"/>
    <p:sldId id="410" r:id="rId4"/>
    <p:sldId id="411" r:id="rId5"/>
    <p:sldId id="412" r:id="rId6"/>
    <p:sldId id="417" r:id="rId7"/>
    <p:sldId id="415" r:id="rId9"/>
    <p:sldId id="414" r:id="rId10"/>
    <p:sldId id="413" r:id="rId11"/>
    <p:sldId id="256" r:id="rId12"/>
    <p:sldId id="418" r:id="rId13"/>
    <p:sldId id="426" r:id="rId14"/>
    <p:sldId id="419" r:id="rId15"/>
    <p:sldId id="427" r:id="rId16"/>
    <p:sldId id="43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168"/>
    <a:srgbClr val="1F2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p:scale>
          <a:sx n="80" d="100"/>
          <a:sy n="80" d="100"/>
        </p:scale>
        <p:origin x="966" y="8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42C0A0"/>
            </a:solidFill>
            <a:ln w="12700" cap="flat">
              <a:noFill/>
              <a:miter lim="400000"/>
            </a:ln>
            <a:effectLst/>
          </c:spPr>
          <c:explosion val="0"/>
          <c:dPt>
            <c:idx val="0"/>
            <c:bubble3D val="0"/>
            <c:spPr>
              <a:solidFill>
                <a:schemeClr val="accent2"/>
              </a:solidFill>
              <a:ln w="12700" cap="flat">
                <a:noFill/>
                <a:miter lim="400000"/>
              </a:ln>
              <a:effectLst/>
            </c:spPr>
          </c:dPt>
          <c:dPt>
            <c:idx val="1"/>
            <c:bubble3D val="0"/>
            <c:spPr>
              <a:solidFill>
                <a:schemeClr val="accent1"/>
              </a:solidFill>
              <a:ln w="12700" cap="flat">
                <a:noFill/>
                <a:miter lim="400000"/>
              </a:ln>
              <a:effectLst/>
            </c:spPr>
          </c:dPt>
          <c:dLbls>
            <c:delete val="1"/>
          </c:dLbls>
          <c:cat>
            <c:strRef>
              <c:f>Sheet1!$B$1:$C$1</c:f>
              <c:strCache>
                <c:ptCount val="2"/>
                <c:pt idx="0">
                  <c:v>April</c:v>
                </c:pt>
                <c:pt idx="1">
                  <c:v>June</c:v>
                </c:pt>
              </c:strCache>
            </c:strRef>
          </c:cat>
          <c:val>
            <c:numRef>
              <c:f>Sheet1!$B$2:$C$2</c:f>
              <c:numCache>
                <c:formatCode>General</c:formatCode>
                <c:ptCount val="2"/>
                <c:pt idx="0">
                  <c:v>91</c:v>
                </c:pt>
                <c:pt idx="1">
                  <c:v>28</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42C0A0"/>
            </a:solidFill>
            <a:ln w="12700" cap="flat">
              <a:noFill/>
              <a:miter lim="400000"/>
            </a:ln>
            <a:effectLst/>
          </c:spPr>
          <c:explosion val="0"/>
          <c:dPt>
            <c:idx val="0"/>
            <c:bubble3D val="0"/>
            <c:spPr>
              <a:solidFill>
                <a:schemeClr val="accent2"/>
              </a:solidFill>
              <a:ln w="12700" cap="flat">
                <a:noFill/>
                <a:miter lim="400000"/>
              </a:ln>
              <a:effectLst/>
            </c:spPr>
          </c:dPt>
          <c:dPt>
            <c:idx val="1"/>
            <c:bubble3D val="0"/>
            <c:spPr>
              <a:solidFill>
                <a:schemeClr val="accent1"/>
              </a:solidFill>
              <a:ln w="12700" cap="flat">
                <a:noFill/>
                <a:miter lim="400000"/>
              </a:ln>
              <a:effectLst/>
            </c:spPr>
          </c:dPt>
          <c:dLbls>
            <c:delete val="1"/>
          </c:dLbls>
          <c:cat>
            <c:strRef>
              <c:f>Sheet1!$B$1:$C$1</c:f>
              <c:strCache>
                <c:ptCount val="2"/>
                <c:pt idx="0">
                  <c:v>April</c:v>
                </c:pt>
                <c:pt idx="1">
                  <c:v>June</c:v>
                </c:pt>
              </c:strCache>
            </c:strRef>
          </c:cat>
          <c:val>
            <c:numRef>
              <c:f>Sheet1!$B$2:$C$2</c:f>
              <c:numCache>
                <c:formatCode>General</c:formatCode>
                <c:ptCount val="2"/>
                <c:pt idx="0">
                  <c:v>50</c:v>
                </c:pt>
                <c:pt idx="1">
                  <c:v>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42C0A0"/>
            </a:solidFill>
            <a:ln w="12700" cap="flat">
              <a:noFill/>
              <a:miter lim="400000"/>
            </a:ln>
            <a:effectLst/>
          </c:spPr>
          <c:explosion val="0"/>
          <c:dPt>
            <c:idx val="0"/>
            <c:bubble3D val="0"/>
            <c:spPr>
              <a:solidFill>
                <a:schemeClr val="accent2"/>
              </a:solidFill>
              <a:ln w="12700" cap="flat">
                <a:noFill/>
                <a:miter lim="400000"/>
              </a:ln>
              <a:effectLst/>
            </c:spPr>
          </c:dPt>
          <c:dPt>
            <c:idx val="1"/>
            <c:bubble3D val="0"/>
            <c:explosion val="1"/>
            <c:spPr>
              <a:solidFill>
                <a:schemeClr val="accent1"/>
              </a:solidFill>
              <a:ln w="12700" cap="flat">
                <a:noFill/>
                <a:miter lim="400000"/>
              </a:ln>
              <a:effectLst/>
            </c:spPr>
          </c:dPt>
          <c:dLbls>
            <c:delete val="1"/>
          </c:dLbls>
          <c:cat>
            <c:strRef>
              <c:f>Sheet1!$B$1:$C$1</c:f>
              <c:strCache>
                <c:ptCount val="2"/>
                <c:pt idx="0">
                  <c:v>April</c:v>
                </c:pt>
                <c:pt idx="1">
                  <c:v>June</c:v>
                </c:pt>
              </c:strCache>
            </c:strRef>
          </c:cat>
          <c:val>
            <c:numRef>
              <c:f>Sheet1!$B$2:$C$2</c:f>
              <c:numCache>
                <c:formatCode>General</c:formatCode>
                <c:ptCount val="2"/>
                <c:pt idx="0">
                  <c:v>10</c:v>
                </c:pt>
                <c:pt idx="1">
                  <c:v>90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42C0A0"/>
            </a:solidFill>
            <a:ln w="12700" cap="flat">
              <a:noFill/>
              <a:miter lim="400000"/>
            </a:ln>
            <a:effectLst/>
          </c:spPr>
          <c:explosion val="0"/>
          <c:dPt>
            <c:idx val="0"/>
            <c:bubble3D val="0"/>
            <c:spPr>
              <a:solidFill>
                <a:schemeClr val="accent2"/>
              </a:solidFill>
              <a:ln w="12700" cap="flat">
                <a:noFill/>
                <a:miter lim="400000"/>
              </a:ln>
              <a:effectLst/>
            </c:spPr>
          </c:dPt>
          <c:dPt>
            <c:idx val="1"/>
            <c:bubble3D val="0"/>
            <c:spPr>
              <a:solidFill>
                <a:schemeClr val="accent1"/>
              </a:solidFill>
              <a:ln w="12700" cap="flat">
                <a:noFill/>
                <a:miter lim="400000"/>
              </a:ln>
              <a:effectLst/>
            </c:spPr>
          </c:dPt>
          <c:dLbls>
            <c:delete val="1"/>
          </c:dLbls>
          <c:cat>
            <c:strRef>
              <c:f>Sheet1!$B$1:$C$1</c:f>
              <c:strCache>
                <c:ptCount val="2"/>
                <c:pt idx="0">
                  <c:v>April</c:v>
                </c:pt>
                <c:pt idx="1">
                  <c:v>June</c:v>
                </c:pt>
              </c:strCache>
            </c:strRef>
          </c:cat>
          <c:val>
            <c:numRef>
              <c:f>Sheet1!$B$2:$C$2</c:f>
              <c:numCache>
                <c:formatCode>General</c:formatCode>
                <c:ptCount val="2"/>
                <c:pt idx="0">
                  <c:v>91</c:v>
                </c:pt>
                <c:pt idx="1">
                  <c:v>28</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091A2-BB26-4A86-B41E-FB94038BDDE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96FBA-C7E3-4567-8841-0DF20248C3E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34897E-CF84-40F6-A694-18CF49A1B11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defRPr/>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defRPr/>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defRPr/>
            </a:pP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icture Full Screen">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12192000" cy="6858000"/>
          </a:xfrm>
          <a:prstGeom prst="rect">
            <a:avLst/>
          </a:prstGeom>
        </p:spPr>
        <p:txBody>
          <a:bodyPr>
            <a:normAutofit/>
          </a:bodyPr>
          <a:lstStyle>
            <a:lvl1pPr marL="0" indent="0">
              <a:buNone/>
              <a:defRPr sz="1600">
                <a:solidFill>
                  <a:schemeClr val="bg2"/>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3">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9A3C5B-FBD7-4F82-83A7-F2B37496C6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7B3FB8-3A6E-42AC-BEBF-22B7B49F932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4165600" y="6356351"/>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altLang="zh-CN" sz="1800" b="0" i="0" u="none" strike="noStrike" kern="1200" cap="none" spc="0" normalizeH="0" baseline="0" noProof="0" dirty="0">
                <a:ln>
                  <a:noFill/>
                </a:ln>
                <a:solidFill>
                  <a:srgbClr val="000000"/>
                </a:solidFill>
                <a:effectLst/>
                <a:uLnTx/>
                <a:uFillTx/>
                <a:latin typeface="+mn-lt"/>
                <a:ea typeface="+mn-ea"/>
                <a:cs typeface="+mn-cs"/>
              </a:rPr>
              <a:t>Edit Master text styles</a:t>
            </a:r>
            <a:endParaRPr kumimoji="0" lang="en-US" altLang="zh-CN" sz="1800" b="0" i="0" u="none" strike="noStrike" kern="1200" cap="none" spc="0" normalizeH="0" baseline="0" noProof="0" dirty="0">
              <a:ln>
                <a:noFill/>
              </a:ln>
              <a:solidFill>
                <a:srgbClr val="000000"/>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kumimoji="0" lang="en-US" altLang="zh-CN" sz="1600" b="0" i="0" u="none" strike="noStrike" kern="1200" cap="none" spc="0" normalizeH="0" baseline="0" noProof="0" dirty="0">
                <a:ln>
                  <a:noFill/>
                </a:ln>
                <a:solidFill>
                  <a:srgbClr val="000000"/>
                </a:solidFill>
                <a:effectLst/>
                <a:uLnTx/>
                <a:uFillTx/>
                <a:latin typeface="+mn-lt"/>
                <a:ea typeface="+mn-ea"/>
                <a:cs typeface="+mn-cs"/>
              </a:rPr>
              <a:t>Second level</a:t>
            </a:r>
            <a:endParaRPr kumimoji="0" lang="en-US" altLang="zh-CN" sz="1600" b="0" i="0" u="none" strike="noStrike" kern="1200" cap="none" spc="0" normalizeH="0" baseline="0" noProof="0" dirty="0">
              <a:ln>
                <a:noFill/>
              </a:ln>
              <a:solidFill>
                <a:srgbClr val="000000"/>
              </a:solidFill>
              <a:effectLst/>
              <a:uLnTx/>
              <a:uFillTx/>
              <a:latin typeface="+mn-lt"/>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Third level</a:t>
            </a:r>
            <a:endParaRPr kumimoji="0" lang="en-US" altLang="zh-CN" sz="1400" b="0" i="0" u="none" strike="noStrike" kern="1200" cap="none" spc="0" normalizeH="0" baseline="0" noProof="0" dirty="0">
              <a:ln>
                <a:noFill/>
              </a:ln>
              <a:solidFill>
                <a:srgbClr val="000000"/>
              </a:solidFill>
              <a:effectLst/>
              <a:uLnTx/>
              <a:uFillTx/>
              <a:latin typeface="+mn-lt"/>
              <a:ea typeface="+mn-ea"/>
              <a:cs typeface="+mn-cs"/>
            </a:endParaRP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srgbClr val="000000"/>
                </a:solidFill>
                <a:effectLst/>
                <a:uLnTx/>
                <a:uFillTx/>
                <a:latin typeface="+mn-lt"/>
                <a:ea typeface="+mn-ea"/>
                <a:cs typeface="+mn-cs"/>
              </a:rPr>
              <a:t>Fourth level</a:t>
            </a:r>
            <a:endParaRPr kumimoji="0" lang="en-US" altLang="zh-CN" sz="1200" b="0" i="0" u="none" strike="noStrike" kern="1200" cap="none" spc="0" normalizeH="0" baseline="0" noProof="0" dirty="0">
              <a:ln>
                <a:noFill/>
              </a:ln>
              <a:solidFill>
                <a:srgbClr val="000000"/>
              </a:solidFill>
              <a:effectLst/>
              <a:uLnTx/>
              <a:uFillTx/>
              <a:latin typeface="+mn-lt"/>
              <a:ea typeface="+mn-ea"/>
              <a:cs typeface="+mn-cs"/>
            </a:endParaRPr>
          </a:p>
          <a:p>
            <a:pPr marL="2000250" marR="0" lvl="4"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srgbClr val="000000"/>
                </a:solidFill>
                <a:effectLst/>
                <a:uLnTx/>
                <a:uFillTx/>
                <a:latin typeface="+mj-lt"/>
                <a:ea typeface="+mn-ea"/>
                <a:cs typeface="+mn-cs"/>
              </a:rPr>
              <a:t>Fifth level</a:t>
            </a:r>
            <a:endParaRPr kumimoji="0" lang="zh-CN" altLang="en-US" sz="1200" b="0" i="0" u="none" strike="noStrike" kern="1200" cap="none" spc="0" normalizeH="0" baseline="0" noProof="0" dirty="0">
              <a:ln>
                <a:noFill/>
              </a:ln>
              <a:solidFill>
                <a:srgbClr val="000000"/>
              </a:solidFill>
              <a:effectLst/>
              <a:uLnTx/>
              <a:uFillTx/>
              <a:latin typeface="+mj-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sz="20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sz="18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sz="16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sz="1400" kern="1200">
          <a:solidFill>
            <a:schemeClr val="tx1"/>
          </a:solidFill>
          <a:latin typeface="+mn-lt"/>
          <a:ea typeface="+mn-ea"/>
          <a:cs typeface="+mn-cs"/>
        </a:defRPr>
      </a:lvl4pPr>
      <a:lvl5pPr marL="2000250" marR="0"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defRPr kumimoji="0" lang="zh-CN" altLang="en-US" sz="1200" b="0" i="0" u="none" strike="noStrike" kern="1200" cap="none" spc="0" normalizeH="0" baseline="0" noProof="0">
          <a:ln>
            <a:noFill/>
          </a:ln>
          <a:solidFill>
            <a:srgbClr val="000000"/>
          </a:solidFill>
          <a:effectLst/>
          <a:uLnTx/>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2888"/>
        </a:solidFill>
        <a:effectLst/>
      </p:bgPr>
    </p:bg>
    <p:spTree>
      <p:nvGrpSpPr>
        <p:cNvPr id="1" name=""/>
        <p:cNvGrpSpPr/>
        <p:nvPr/>
      </p:nvGrpSpPr>
      <p:grpSpPr>
        <a:xfrm>
          <a:off x="0" y="0"/>
          <a:ext cx="0" cy="0"/>
          <a:chOff x="0" y="0"/>
          <a:chExt cx="0" cy="0"/>
        </a:xfrm>
      </p:grpSpPr>
      <p:sp>
        <p:nvSpPr>
          <p:cNvPr id="4" name="矩形 259"/>
          <p:cNvSpPr>
            <a:spLocks noChangeArrowheads="1"/>
          </p:cNvSpPr>
          <p:nvPr/>
        </p:nvSpPr>
        <p:spPr bwMode="auto">
          <a:xfrm>
            <a:off x="4737119" y="3554990"/>
            <a:ext cx="6783369"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di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6000" b="1" i="0" u="none" strike="noStrike" kern="1200" cap="all" spc="0" normalizeH="0" baseline="0" noProof="0" dirty="0">
                <a:ln>
                  <a:noFill/>
                </a:ln>
                <a:solidFill>
                  <a:prstClr val="white"/>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统计报表</a:t>
            </a:r>
            <a:r>
              <a:rPr kumimoji="0" lang="en-US" altLang="zh-CN" sz="6000" b="1" i="0" u="none" strike="noStrike" kern="1200" cap="all" spc="0" normalizeH="0" baseline="0" noProof="0" dirty="0">
                <a:ln>
                  <a:noFill/>
                </a:ln>
                <a:solidFill>
                  <a:prstClr val="white"/>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&amp;</a:t>
            </a:r>
            <a:r>
              <a:rPr kumimoji="0" lang="zh-CN" altLang="en-US" sz="6000" b="1" i="0" u="none" strike="noStrike" kern="1200" cap="all" spc="0" normalizeH="0" baseline="0" noProof="0" dirty="0">
                <a:ln>
                  <a:noFill/>
                </a:ln>
                <a:solidFill>
                  <a:prstClr val="white"/>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a:t>
            </a:r>
            <a:endParaRPr kumimoji="0" lang="zh-CN" altLang="en-US" sz="6000" b="1" i="0" u="none" strike="noStrike" kern="1200" cap="all" spc="0" normalizeH="0" baseline="0" noProof="0" dirty="0">
              <a:ln>
                <a:noFill/>
              </a:ln>
              <a:solidFill>
                <a:prstClr val="white"/>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5" name="矩形 4"/>
          <p:cNvSpPr/>
          <p:nvPr/>
        </p:nvSpPr>
        <p:spPr>
          <a:xfrm>
            <a:off x="5527984" y="4634439"/>
            <a:ext cx="5201637" cy="184666"/>
          </a:xfrm>
          <a:prstGeom prst="rect">
            <a:avLst/>
          </a:prstGeom>
        </p:spPr>
        <p:txBody>
          <a:bodyPr wrap="square" lIns="0" tIns="0" rIns="0" bIns="0">
            <a:spAutoFit/>
          </a:bodyPr>
          <a:lstStyle/>
          <a:p>
            <a:pPr marL="0" marR="0" lvl="0" indent="0" algn="dist" defTabSz="866775"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GREAT ACHIEVEMENTS</a:t>
            </a:r>
            <a:endParaRPr kumimoji="0" lang="zh-CN" altLang="en-US" sz="12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16" name="任意多边形 15"/>
          <p:cNvSpPr/>
          <p:nvPr/>
        </p:nvSpPr>
        <p:spPr>
          <a:xfrm>
            <a:off x="7998617" y="1959344"/>
            <a:ext cx="1470409" cy="397997"/>
          </a:xfrm>
          <a:custGeom>
            <a:avLst/>
            <a:gdLst>
              <a:gd name="connsiteX0" fmla="*/ 2391095 w 3753268"/>
              <a:gd name="connsiteY0" fmla="*/ 432741 h 1015901"/>
              <a:gd name="connsiteX1" fmla="*/ 2391095 w 3753268"/>
              <a:gd name="connsiteY1" fmla="*/ 607267 h 1015901"/>
              <a:gd name="connsiteX2" fmla="*/ 2476980 w 3753268"/>
              <a:gd name="connsiteY2" fmla="*/ 607267 h 1015901"/>
              <a:gd name="connsiteX3" fmla="*/ 2581297 w 3753268"/>
              <a:gd name="connsiteY3" fmla="*/ 598822 h 1015901"/>
              <a:gd name="connsiteX4" fmla="*/ 2613847 w 3753268"/>
              <a:gd name="connsiteY4" fmla="*/ 569735 h 1015901"/>
              <a:gd name="connsiteX5" fmla="*/ 2625612 w 3753268"/>
              <a:gd name="connsiteY5" fmla="*/ 518128 h 1015901"/>
              <a:gd name="connsiteX6" fmla="*/ 2610121 w 3753268"/>
              <a:gd name="connsiteY6" fmla="*/ 462063 h 1015901"/>
              <a:gd name="connsiteX7" fmla="*/ 2566394 w 3753268"/>
              <a:gd name="connsiteY7" fmla="*/ 435087 h 1015901"/>
              <a:gd name="connsiteX8" fmla="*/ 2481686 w 3753268"/>
              <a:gd name="connsiteY8" fmla="*/ 432741 h 1015901"/>
              <a:gd name="connsiteX9" fmla="*/ 2391095 w 3753268"/>
              <a:gd name="connsiteY9" fmla="*/ 432741 h 1015901"/>
              <a:gd name="connsiteX10" fmla="*/ 1231393 w 3753268"/>
              <a:gd name="connsiteY10" fmla="*/ 432741 h 1015901"/>
              <a:gd name="connsiteX11" fmla="*/ 1231393 w 3753268"/>
              <a:gd name="connsiteY11" fmla="*/ 627910 h 1015901"/>
              <a:gd name="connsiteX12" fmla="*/ 1294924 w 3753268"/>
              <a:gd name="connsiteY12" fmla="*/ 627910 h 1015901"/>
              <a:gd name="connsiteX13" fmla="*/ 1386691 w 3753268"/>
              <a:gd name="connsiteY13" fmla="*/ 617119 h 1015901"/>
              <a:gd name="connsiteX14" fmla="*/ 1422966 w 3753268"/>
              <a:gd name="connsiteY14" fmla="*/ 583340 h 1015901"/>
              <a:gd name="connsiteX15" fmla="*/ 1436104 w 3753268"/>
              <a:gd name="connsiteY15" fmla="*/ 529857 h 1015901"/>
              <a:gd name="connsiteX16" fmla="*/ 1417672 w 3753268"/>
              <a:gd name="connsiteY16" fmla="*/ 467928 h 1015901"/>
              <a:gd name="connsiteX17" fmla="*/ 1371004 w 3753268"/>
              <a:gd name="connsiteY17" fmla="*/ 437433 h 1015901"/>
              <a:gd name="connsiteX18" fmla="*/ 1287472 w 3753268"/>
              <a:gd name="connsiteY18" fmla="*/ 432741 h 1015901"/>
              <a:gd name="connsiteX19" fmla="*/ 1231393 w 3753268"/>
              <a:gd name="connsiteY19" fmla="*/ 432741 h 1015901"/>
              <a:gd name="connsiteX20" fmla="*/ 116084 w 3753268"/>
              <a:gd name="connsiteY20" fmla="*/ 432741 h 1015901"/>
              <a:gd name="connsiteX21" fmla="*/ 116084 w 3753268"/>
              <a:gd name="connsiteY21" fmla="*/ 607267 h 1015901"/>
              <a:gd name="connsiteX22" fmla="*/ 201968 w 3753268"/>
              <a:gd name="connsiteY22" fmla="*/ 607267 h 1015901"/>
              <a:gd name="connsiteX23" fmla="*/ 306285 w 3753268"/>
              <a:gd name="connsiteY23" fmla="*/ 598822 h 1015901"/>
              <a:gd name="connsiteX24" fmla="*/ 338835 w 3753268"/>
              <a:gd name="connsiteY24" fmla="*/ 569735 h 1015901"/>
              <a:gd name="connsiteX25" fmla="*/ 350600 w 3753268"/>
              <a:gd name="connsiteY25" fmla="*/ 518128 h 1015901"/>
              <a:gd name="connsiteX26" fmla="*/ 335109 w 3753268"/>
              <a:gd name="connsiteY26" fmla="*/ 462063 h 1015901"/>
              <a:gd name="connsiteX27" fmla="*/ 291382 w 3753268"/>
              <a:gd name="connsiteY27" fmla="*/ 435087 h 1015901"/>
              <a:gd name="connsiteX28" fmla="*/ 206674 w 3753268"/>
              <a:gd name="connsiteY28" fmla="*/ 432741 h 1015901"/>
              <a:gd name="connsiteX29" fmla="*/ 116084 w 3753268"/>
              <a:gd name="connsiteY29" fmla="*/ 432741 h 1015901"/>
              <a:gd name="connsiteX30" fmla="*/ 1905232 w 3753268"/>
              <a:gd name="connsiteY30" fmla="*/ 423358 h 1015901"/>
              <a:gd name="connsiteX31" fmla="*/ 1789543 w 3753268"/>
              <a:gd name="connsiteY31" fmla="*/ 482237 h 1015901"/>
              <a:gd name="connsiteX32" fmla="*/ 1745620 w 3753268"/>
              <a:gd name="connsiteY32" fmla="*/ 659812 h 1015901"/>
              <a:gd name="connsiteX33" fmla="*/ 1790719 w 3753268"/>
              <a:gd name="connsiteY33" fmla="*/ 836919 h 1015901"/>
              <a:gd name="connsiteX34" fmla="*/ 1905232 w 3753268"/>
              <a:gd name="connsiteY34" fmla="*/ 897205 h 1015901"/>
              <a:gd name="connsiteX35" fmla="*/ 2019157 w 3753268"/>
              <a:gd name="connsiteY35" fmla="*/ 837388 h 1015901"/>
              <a:gd name="connsiteX36" fmla="*/ 2063668 w 3753268"/>
              <a:gd name="connsiteY36" fmla="*/ 657936 h 1015901"/>
              <a:gd name="connsiteX37" fmla="*/ 2020333 w 3753268"/>
              <a:gd name="connsiteY37" fmla="*/ 481533 h 1015901"/>
              <a:gd name="connsiteX38" fmla="*/ 1905232 w 3753268"/>
              <a:gd name="connsiteY38" fmla="*/ 423358 h 1015901"/>
              <a:gd name="connsiteX39" fmla="*/ 2814917 w 3753268"/>
              <a:gd name="connsiteY39" fmla="*/ 316391 h 1015901"/>
              <a:gd name="connsiteX40" fmla="*/ 3271792 w 3753268"/>
              <a:gd name="connsiteY40" fmla="*/ 316391 h 1015901"/>
              <a:gd name="connsiteX41" fmla="*/ 3271792 w 3753268"/>
              <a:gd name="connsiteY41" fmla="*/ 432741 h 1015901"/>
              <a:gd name="connsiteX42" fmla="*/ 3101591 w 3753268"/>
              <a:gd name="connsiteY42" fmla="*/ 432741 h 1015901"/>
              <a:gd name="connsiteX43" fmla="*/ 3101591 w 3753268"/>
              <a:gd name="connsiteY43" fmla="*/ 1004172 h 1015901"/>
              <a:gd name="connsiteX44" fmla="*/ 2985510 w 3753268"/>
              <a:gd name="connsiteY44" fmla="*/ 1004172 h 1015901"/>
              <a:gd name="connsiteX45" fmla="*/ 2985510 w 3753268"/>
              <a:gd name="connsiteY45" fmla="*/ 432741 h 1015901"/>
              <a:gd name="connsiteX46" fmla="*/ 2814917 w 3753268"/>
              <a:gd name="connsiteY46" fmla="*/ 432741 h 1015901"/>
              <a:gd name="connsiteX47" fmla="*/ 2814917 w 3753268"/>
              <a:gd name="connsiteY47" fmla="*/ 316391 h 1015901"/>
              <a:gd name="connsiteX48" fmla="*/ 2275014 w 3753268"/>
              <a:gd name="connsiteY48" fmla="*/ 316391 h 1015901"/>
              <a:gd name="connsiteX49" fmla="*/ 2519334 w 3753268"/>
              <a:gd name="connsiteY49" fmla="*/ 316391 h 1015901"/>
              <a:gd name="connsiteX50" fmla="*/ 2653260 w 3753268"/>
              <a:gd name="connsiteY50" fmla="*/ 334922 h 1015901"/>
              <a:gd name="connsiteX51" fmla="*/ 2720124 w 3753268"/>
              <a:gd name="connsiteY51" fmla="*/ 400839 h 1015901"/>
              <a:gd name="connsiteX52" fmla="*/ 2745223 w 3753268"/>
              <a:gd name="connsiteY52" fmla="*/ 509213 h 1015901"/>
              <a:gd name="connsiteX53" fmla="*/ 2707183 w 3753268"/>
              <a:gd name="connsiteY53" fmla="*/ 637058 h 1015901"/>
              <a:gd name="connsiteX54" fmla="*/ 2593454 w 3753268"/>
              <a:gd name="connsiteY54" fmla="*/ 700629 h 1015901"/>
              <a:gd name="connsiteX55" fmla="*/ 2655612 w 3753268"/>
              <a:gd name="connsiteY55" fmla="*/ 758335 h 1015901"/>
              <a:gd name="connsiteX56" fmla="*/ 2721693 w 3753268"/>
              <a:gd name="connsiteY56" fmla="*/ 869994 h 1015901"/>
              <a:gd name="connsiteX57" fmla="*/ 2791891 w 3753268"/>
              <a:gd name="connsiteY57" fmla="*/ 1004172 h 1015901"/>
              <a:gd name="connsiteX58" fmla="*/ 2653063 w 3753268"/>
              <a:gd name="connsiteY58" fmla="*/ 1004172 h 1015901"/>
              <a:gd name="connsiteX59" fmla="*/ 2569140 w 3753268"/>
              <a:gd name="connsiteY59" fmla="*/ 854512 h 1015901"/>
              <a:gd name="connsiteX60" fmla="*/ 2507962 w 3753268"/>
              <a:gd name="connsiteY60" fmla="*/ 753409 h 1015901"/>
              <a:gd name="connsiteX61" fmla="*/ 2473059 w 3753268"/>
              <a:gd name="connsiteY61" fmla="*/ 724790 h 1015901"/>
              <a:gd name="connsiteX62" fmla="*/ 2414626 w 3753268"/>
              <a:gd name="connsiteY62" fmla="*/ 717049 h 1015901"/>
              <a:gd name="connsiteX63" fmla="*/ 2391095 w 3753268"/>
              <a:gd name="connsiteY63" fmla="*/ 717049 h 1015901"/>
              <a:gd name="connsiteX64" fmla="*/ 2391095 w 3753268"/>
              <a:gd name="connsiteY64" fmla="*/ 1004172 h 1015901"/>
              <a:gd name="connsiteX65" fmla="*/ 2275014 w 3753268"/>
              <a:gd name="connsiteY65" fmla="*/ 1004172 h 1015901"/>
              <a:gd name="connsiteX66" fmla="*/ 2275014 w 3753268"/>
              <a:gd name="connsiteY66" fmla="*/ 316391 h 1015901"/>
              <a:gd name="connsiteX67" fmla="*/ 1115311 w 3753268"/>
              <a:gd name="connsiteY67" fmla="*/ 316391 h 1015901"/>
              <a:gd name="connsiteX68" fmla="*/ 1301590 w 3753268"/>
              <a:gd name="connsiteY68" fmla="*/ 316391 h 1015901"/>
              <a:gd name="connsiteX69" fmla="*/ 1439633 w 3753268"/>
              <a:gd name="connsiteY69" fmla="*/ 326712 h 1015901"/>
              <a:gd name="connsiteX70" fmla="*/ 1522381 w 3753268"/>
              <a:gd name="connsiteY70" fmla="*/ 394036 h 1015901"/>
              <a:gd name="connsiteX71" fmla="*/ 1555715 w 3753268"/>
              <a:gd name="connsiteY71" fmla="*/ 527980 h 1015901"/>
              <a:gd name="connsiteX72" fmla="*/ 1536499 w 3753268"/>
              <a:gd name="connsiteY72" fmla="*/ 634478 h 1015901"/>
              <a:gd name="connsiteX73" fmla="*/ 1487674 w 3753268"/>
              <a:gd name="connsiteY73" fmla="*/ 702271 h 1015901"/>
              <a:gd name="connsiteX74" fmla="*/ 1427476 w 3753268"/>
              <a:gd name="connsiteY74" fmla="*/ 734877 h 1015901"/>
              <a:gd name="connsiteX75" fmla="*/ 1307081 w 3753268"/>
              <a:gd name="connsiteY75" fmla="*/ 744730 h 1015901"/>
              <a:gd name="connsiteX76" fmla="*/ 1231393 w 3753268"/>
              <a:gd name="connsiteY76" fmla="*/ 744730 h 1015901"/>
              <a:gd name="connsiteX77" fmla="*/ 1231393 w 3753268"/>
              <a:gd name="connsiteY77" fmla="*/ 1004172 h 1015901"/>
              <a:gd name="connsiteX78" fmla="*/ 1115311 w 3753268"/>
              <a:gd name="connsiteY78" fmla="*/ 1004172 h 1015901"/>
              <a:gd name="connsiteX79" fmla="*/ 1115311 w 3753268"/>
              <a:gd name="connsiteY79" fmla="*/ 316391 h 1015901"/>
              <a:gd name="connsiteX80" fmla="*/ 581082 w 3753268"/>
              <a:gd name="connsiteY80" fmla="*/ 316391 h 1015901"/>
              <a:gd name="connsiteX81" fmla="*/ 1007369 w 3753268"/>
              <a:gd name="connsiteY81" fmla="*/ 316391 h 1015901"/>
              <a:gd name="connsiteX82" fmla="*/ 1007369 w 3753268"/>
              <a:gd name="connsiteY82" fmla="*/ 432741 h 1015901"/>
              <a:gd name="connsiteX83" fmla="*/ 697164 w 3753268"/>
              <a:gd name="connsiteY83" fmla="*/ 432741 h 1015901"/>
              <a:gd name="connsiteX84" fmla="*/ 697164 w 3753268"/>
              <a:gd name="connsiteY84" fmla="*/ 585217 h 1015901"/>
              <a:gd name="connsiteX85" fmla="*/ 985800 w 3753268"/>
              <a:gd name="connsiteY85" fmla="*/ 585217 h 1015901"/>
              <a:gd name="connsiteX86" fmla="*/ 985800 w 3753268"/>
              <a:gd name="connsiteY86" fmla="*/ 701098 h 1015901"/>
              <a:gd name="connsiteX87" fmla="*/ 697164 w 3753268"/>
              <a:gd name="connsiteY87" fmla="*/ 701098 h 1015901"/>
              <a:gd name="connsiteX88" fmla="*/ 697164 w 3753268"/>
              <a:gd name="connsiteY88" fmla="*/ 888291 h 1015901"/>
              <a:gd name="connsiteX89" fmla="*/ 1018350 w 3753268"/>
              <a:gd name="connsiteY89" fmla="*/ 888291 h 1015901"/>
              <a:gd name="connsiteX90" fmla="*/ 1018350 w 3753268"/>
              <a:gd name="connsiteY90" fmla="*/ 1004172 h 1015901"/>
              <a:gd name="connsiteX91" fmla="*/ 581082 w 3753268"/>
              <a:gd name="connsiteY91" fmla="*/ 1004172 h 1015901"/>
              <a:gd name="connsiteX92" fmla="*/ 581082 w 3753268"/>
              <a:gd name="connsiteY92" fmla="*/ 316391 h 1015901"/>
              <a:gd name="connsiteX93" fmla="*/ 2 w 3753268"/>
              <a:gd name="connsiteY93" fmla="*/ 316391 h 1015901"/>
              <a:gd name="connsiteX94" fmla="*/ 244322 w 3753268"/>
              <a:gd name="connsiteY94" fmla="*/ 316391 h 1015901"/>
              <a:gd name="connsiteX95" fmla="*/ 378248 w 3753268"/>
              <a:gd name="connsiteY95" fmla="*/ 334922 h 1015901"/>
              <a:gd name="connsiteX96" fmla="*/ 445112 w 3753268"/>
              <a:gd name="connsiteY96" fmla="*/ 400839 h 1015901"/>
              <a:gd name="connsiteX97" fmla="*/ 470211 w 3753268"/>
              <a:gd name="connsiteY97" fmla="*/ 509213 h 1015901"/>
              <a:gd name="connsiteX98" fmla="*/ 432171 w 3753268"/>
              <a:gd name="connsiteY98" fmla="*/ 637058 h 1015901"/>
              <a:gd name="connsiteX99" fmla="*/ 318442 w 3753268"/>
              <a:gd name="connsiteY99" fmla="*/ 700629 h 1015901"/>
              <a:gd name="connsiteX100" fmla="*/ 380601 w 3753268"/>
              <a:gd name="connsiteY100" fmla="*/ 758335 h 1015901"/>
              <a:gd name="connsiteX101" fmla="*/ 446681 w 3753268"/>
              <a:gd name="connsiteY101" fmla="*/ 869994 h 1015901"/>
              <a:gd name="connsiteX102" fmla="*/ 516879 w 3753268"/>
              <a:gd name="connsiteY102" fmla="*/ 1004172 h 1015901"/>
              <a:gd name="connsiteX103" fmla="*/ 378051 w 3753268"/>
              <a:gd name="connsiteY103" fmla="*/ 1004172 h 1015901"/>
              <a:gd name="connsiteX104" fmla="*/ 294128 w 3753268"/>
              <a:gd name="connsiteY104" fmla="*/ 854512 h 1015901"/>
              <a:gd name="connsiteX105" fmla="*/ 232949 w 3753268"/>
              <a:gd name="connsiteY105" fmla="*/ 753409 h 1015901"/>
              <a:gd name="connsiteX106" fmla="*/ 198047 w 3753268"/>
              <a:gd name="connsiteY106" fmla="*/ 724790 h 1015901"/>
              <a:gd name="connsiteX107" fmla="*/ 139614 w 3753268"/>
              <a:gd name="connsiteY107" fmla="*/ 717049 h 1015901"/>
              <a:gd name="connsiteX108" fmla="*/ 116084 w 3753268"/>
              <a:gd name="connsiteY108" fmla="*/ 717049 h 1015901"/>
              <a:gd name="connsiteX109" fmla="*/ 116084 w 3753268"/>
              <a:gd name="connsiteY109" fmla="*/ 1004172 h 1015901"/>
              <a:gd name="connsiteX110" fmla="*/ 2 w 3753268"/>
              <a:gd name="connsiteY110" fmla="*/ 1004172 h 1015901"/>
              <a:gd name="connsiteX111" fmla="*/ 2 w 3753268"/>
              <a:gd name="connsiteY111" fmla="*/ 316391 h 1015901"/>
              <a:gd name="connsiteX112" fmla="*/ 1904055 w 3753268"/>
              <a:gd name="connsiteY112" fmla="*/ 304662 h 1015901"/>
              <a:gd name="connsiteX113" fmla="*/ 2107394 w 3753268"/>
              <a:gd name="connsiteY113" fmla="*/ 398962 h 1015901"/>
              <a:gd name="connsiteX114" fmla="*/ 2183671 w 3753268"/>
              <a:gd name="connsiteY114" fmla="*/ 661220 h 1015901"/>
              <a:gd name="connsiteX115" fmla="*/ 2107982 w 3753268"/>
              <a:gd name="connsiteY115" fmla="*/ 921836 h 1015901"/>
              <a:gd name="connsiteX116" fmla="*/ 1905624 w 3753268"/>
              <a:gd name="connsiteY116" fmla="*/ 1015901 h 1015901"/>
              <a:gd name="connsiteX117" fmla="*/ 1701697 w 3753268"/>
              <a:gd name="connsiteY117" fmla="*/ 922305 h 1015901"/>
              <a:gd name="connsiteX118" fmla="*/ 1626009 w 3753268"/>
              <a:gd name="connsiteY118" fmla="*/ 664504 h 1015901"/>
              <a:gd name="connsiteX119" fmla="*/ 1652284 w 3753268"/>
              <a:gd name="connsiteY119" fmla="*/ 488101 h 1015901"/>
              <a:gd name="connsiteX120" fmla="*/ 1705815 w 3753268"/>
              <a:gd name="connsiteY120" fmla="*/ 393801 h 1015901"/>
              <a:gd name="connsiteX121" fmla="*/ 1780130 w 3753268"/>
              <a:gd name="connsiteY121" fmla="*/ 331873 h 1015901"/>
              <a:gd name="connsiteX122" fmla="*/ 1904055 w 3753268"/>
              <a:gd name="connsiteY122" fmla="*/ 304662 h 1015901"/>
              <a:gd name="connsiteX123" fmla="*/ 38256 w 3753268"/>
              <a:gd name="connsiteY123" fmla="*/ 152396 h 1015901"/>
              <a:gd name="connsiteX124" fmla="*/ 38256 w 3753268"/>
              <a:gd name="connsiteY124" fmla="*/ 246755 h 1015901"/>
              <a:gd name="connsiteX125" fmla="*/ 110233 w 3753268"/>
              <a:gd name="connsiteY125" fmla="*/ 246755 h 1015901"/>
              <a:gd name="connsiteX126" fmla="*/ 136263 w 3753268"/>
              <a:gd name="connsiteY126" fmla="*/ 245444 h 1015901"/>
              <a:gd name="connsiteX127" fmla="*/ 158349 w 3753268"/>
              <a:gd name="connsiteY127" fmla="*/ 237955 h 1015901"/>
              <a:gd name="connsiteX128" fmla="*/ 172942 w 3753268"/>
              <a:gd name="connsiteY128" fmla="*/ 222697 h 1015901"/>
              <a:gd name="connsiteX129" fmla="*/ 178660 w 3753268"/>
              <a:gd name="connsiteY129" fmla="*/ 199575 h 1015901"/>
              <a:gd name="connsiteX130" fmla="*/ 170378 w 3753268"/>
              <a:gd name="connsiteY130" fmla="*/ 172897 h 1015901"/>
              <a:gd name="connsiteX131" fmla="*/ 147405 w 3753268"/>
              <a:gd name="connsiteY131" fmla="*/ 156983 h 1015901"/>
              <a:gd name="connsiteX132" fmla="*/ 105106 w 3753268"/>
              <a:gd name="connsiteY132" fmla="*/ 152396 h 1015901"/>
              <a:gd name="connsiteX133" fmla="*/ 38256 w 3753268"/>
              <a:gd name="connsiteY133" fmla="*/ 152396 h 1015901"/>
              <a:gd name="connsiteX134" fmla="*/ 38256 w 3753268"/>
              <a:gd name="connsiteY134" fmla="*/ 37069 h 1015901"/>
              <a:gd name="connsiteX135" fmla="*/ 38256 w 3753268"/>
              <a:gd name="connsiteY135" fmla="*/ 120007 h 1015901"/>
              <a:gd name="connsiteX136" fmla="*/ 100768 w 3753268"/>
              <a:gd name="connsiteY136" fmla="*/ 120007 h 1015901"/>
              <a:gd name="connsiteX137" fmla="*/ 137249 w 3753268"/>
              <a:gd name="connsiteY137" fmla="*/ 116825 h 1015901"/>
              <a:gd name="connsiteX138" fmla="*/ 159237 w 3753268"/>
              <a:gd name="connsiteY138" fmla="*/ 103158 h 1015901"/>
              <a:gd name="connsiteX139" fmla="*/ 166631 w 3753268"/>
              <a:gd name="connsiteY139" fmla="*/ 79194 h 1015901"/>
              <a:gd name="connsiteX140" fmla="*/ 159730 w 3753268"/>
              <a:gd name="connsiteY140" fmla="*/ 55136 h 1015901"/>
              <a:gd name="connsiteX141" fmla="*/ 140010 w 3753268"/>
              <a:gd name="connsiteY141" fmla="*/ 40907 h 1015901"/>
              <a:gd name="connsiteX142" fmla="*/ 96035 w 3753268"/>
              <a:gd name="connsiteY142" fmla="*/ 37069 h 1015901"/>
              <a:gd name="connsiteX143" fmla="*/ 38256 w 3753268"/>
              <a:gd name="connsiteY143" fmla="*/ 37069 h 1015901"/>
              <a:gd name="connsiteX144" fmla="*/ 1235874 w 3753268"/>
              <a:gd name="connsiteY144" fmla="*/ 4680 h 1015901"/>
              <a:gd name="connsiteX145" fmla="*/ 1444903 w 3753268"/>
              <a:gd name="connsiteY145" fmla="*/ 4680 h 1015901"/>
              <a:gd name="connsiteX146" fmla="*/ 1444903 w 3753268"/>
              <a:gd name="connsiteY146" fmla="*/ 37069 h 1015901"/>
              <a:gd name="connsiteX147" fmla="*/ 1274130 w 3753268"/>
              <a:gd name="connsiteY147" fmla="*/ 37069 h 1015901"/>
              <a:gd name="connsiteX148" fmla="*/ 1274130 w 3753268"/>
              <a:gd name="connsiteY148" fmla="*/ 121131 h 1015901"/>
              <a:gd name="connsiteX149" fmla="*/ 1434057 w 3753268"/>
              <a:gd name="connsiteY149" fmla="*/ 121131 h 1015901"/>
              <a:gd name="connsiteX150" fmla="*/ 1434057 w 3753268"/>
              <a:gd name="connsiteY150" fmla="*/ 153332 h 1015901"/>
              <a:gd name="connsiteX151" fmla="*/ 1274130 w 3753268"/>
              <a:gd name="connsiteY151" fmla="*/ 153332 h 1015901"/>
              <a:gd name="connsiteX152" fmla="*/ 1274130 w 3753268"/>
              <a:gd name="connsiteY152" fmla="*/ 246755 h 1015901"/>
              <a:gd name="connsiteX153" fmla="*/ 1451607 w 3753268"/>
              <a:gd name="connsiteY153" fmla="*/ 246755 h 1015901"/>
              <a:gd name="connsiteX154" fmla="*/ 1451607 w 3753268"/>
              <a:gd name="connsiteY154" fmla="*/ 279143 h 1015901"/>
              <a:gd name="connsiteX155" fmla="*/ 1235874 w 3753268"/>
              <a:gd name="connsiteY155" fmla="*/ 279143 h 1015901"/>
              <a:gd name="connsiteX156" fmla="*/ 1235874 w 3753268"/>
              <a:gd name="connsiteY156" fmla="*/ 4680 h 1015901"/>
              <a:gd name="connsiteX157" fmla="*/ 942304 w 3753268"/>
              <a:gd name="connsiteY157" fmla="*/ 4680 h 1015901"/>
              <a:gd name="connsiteX158" fmla="*/ 981546 w 3753268"/>
              <a:gd name="connsiteY158" fmla="*/ 4680 h 1015901"/>
              <a:gd name="connsiteX159" fmla="*/ 1133388 w 3753268"/>
              <a:gd name="connsiteY159" fmla="*/ 220169 h 1015901"/>
              <a:gd name="connsiteX160" fmla="*/ 1133388 w 3753268"/>
              <a:gd name="connsiteY160" fmla="*/ 4680 h 1015901"/>
              <a:gd name="connsiteX161" fmla="*/ 1170066 w 3753268"/>
              <a:gd name="connsiteY161" fmla="*/ 4680 h 1015901"/>
              <a:gd name="connsiteX162" fmla="*/ 1170066 w 3753268"/>
              <a:gd name="connsiteY162" fmla="*/ 279143 h 1015901"/>
              <a:gd name="connsiteX163" fmla="*/ 1130824 w 3753268"/>
              <a:gd name="connsiteY163" fmla="*/ 279143 h 1015901"/>
              <a:gd name="connsiteX164" fmla="*/ 978982 w 3753268"/>
              <a:gd name="connsiteY164" fmla="*/ 63467 h 1015901"/>
              <a:gd name="connsiteX165" fmla="*/ 978982 w 3753268"/>
              <a:gd name="connsiteY165" fmla="*/ 279143 h 1015901"/>
              <a:gd name="connsiteX166" fmla="*/ 942304 w 3753268"/>
              <a:gd name="connsiteY166" fmla="*/ 279143 h 1015901"/>
              <a:gd name="connsiteX167" fmla="*/ 942304 w 3753268"/>
              <a:gd name="connsiteY167" fmla="*/ 4680 h 1015901"/>
              <a:gd name="connsiteX168" fmla="*/ 837733 w 3753268"/>
              <a:gd name="connsiteY168" fmla="*/ 4680 h 1015901"/>
              <a:gd name="connsiteX169" fmla="*/ 875990 w 3753268"/>
              <a:gd name="connsiteY169" fmla="*/ 4680 h 1015901"/>
              <a:gd name="connsiteX170" fmla="*/ 875990 w 3753268"/>
              <a:gd name="connsiteY170" fmla="*/ 279143 h 1015901"/>
              <a:gd name="connsiteX171" fmla="*/ 837733 w 3753268"/>
              <a:gd name="connsiteY171" fmla="*/ 279143 h 1015901"/>
              <a:gd name="connsiteX172" fmla="*/ 837733 w 3753268"/>
              <a:gd name="connsiteY172" fmla="*/ 4680 h 1015901"/>
              <a:gd name="connsiteX173" fmla="*/ 270800 w 3753268"/>
              <a:gd name="connsiteY173" fmla="*/ 4680 h 1015901"/>
              <a:gd name="connsiteX174" fmla="*/ 309056 w 3753268"/>
              <a:gd name="connsiteY174" fmla="*/ 4680 h 1015901"/>
              <a:gd name="connsiteX175" fmla="*/ 309056 w 3753268"/>
              <a:gd name="connsiteY175" fmla="*/ 163068 h 1015901"/>
              <a:gd name="connsiteX176" fmla="*/ 316056 w 3753268"/>
              <a:gd name="connsiteY176" fmla="*/ 215770 h 1015901"/>
              <a:gd name="connsiteX177" fmla="*/ 340114 w 3753268"/>
              <a:gd name="connsiteY177" fmla="*/ 241887 h 1015901"/>
              <a:gd name="connsiteX178" fmla="*/ 381822 w 3753268"/>
              <a:gd name="connsiteY178" fmla="*/ 251061 h 1015901"/>
              <a:gd name="connsiteX179" fmla="*/ 441967 w 3753268"/>
              <a:gd name="connsiteY179" fmla="*/ 232900 h 1015901"/>
              <a:gd name="connsiteX180" fmla="*/ 459911 w 3753268"/>
              <a:gd name="connsiteY180" fmla="*/ 163068 h 1015901"/>
              <a:gd name="connsiteX181" fmla="*/ 459911 w 3753268"/>
              <a:gd name="connsiteY181" fmla="*/ 4680 h 1015901"/>
              <a:gd name="connsiteX182" fmla="*/ 498168 w 3753268"/>
              <a:gd name="connsiteY182" fmla="*/ 4680 h 1015901"/>
              <a:gd name="connsiteX183" fmla="*/ 498168 w 3753268"/>
              <a:gd name="connsiteY183" fmla="*/ 163255 h 1015901"/>
              <a:gd name="connsiteX184" fmla="*/ 488308 w 3753268"/>
              <a:gd name="connsiteY184" fmla="*/ 228969 h 1015901"/>
              <a:gd name="connsiteX185" fmla="*/ 452714 w 3753268"/>
              <a:gd name="connsiteY185" fmla="*/ 268566 h 1015901"/>
              <a:gd name="connsiteX186" fmla="*/ 385174 w 3753268"/>
              <a:gd name="connsiteY186" fmla="*/ 283824 h 1015901"/>
              <a:gd name="connsiteX187" fmla="*/ 318719 w 3753268"/>
              <a:gd name="connsiteY187" fmla="*/ 270531 h 1015901"/>
              <a:gd name="connsiteX188" fmla="*/ 281843 w 3753268"/>
              <a:gd name="connsiteY188" fmla="*/ 232058 h 1015901"/>
              <a:gd name="connsiteX189" fmla="*/ 270800 w 3753268"/>
              <a:gd name="connsiteY189" fmla="*/ 163255 h 1015901"/>
              <a:gd name="connsiteX190" fmla="*/ 270800 w 3753268"/>
              <a:gd name="connsiteY190" fmla="*/ 4680 h 1015901"/>
              <a:gd name="connsiteX191" fmla="*/ 0 w 3753268"/>
              <a:gd name="connsiteY191" fmla="*/ 4680 h 1015901"/>
              <a:gd name="connsiteX192" fmla="*/ 108458 w 3753268"/>
              <a:gd name="connsiteY192" fmla="*/ 4680 h 1015901"/>
              <a:gd name="connsiteX193" fmla="*/ 161603 w 3753268"/>
              <a:gd name="connsiteY193" fmla="*/ 13012 h 1015901"/>
              <a:gd name="connsiteX194" fmla="*/ 192957 w 3753268"/>
              <a:gd name="connsiteY194" fmla="*/ 38661 h 1015901"/>
              <a:gd name="connsiteX195" fmla="*/ 204296 w 3753268"/>
              <a:gd name="connsiteY195" fmla="*/ 74887 h 1015901"/>
              <a:gd name="connsiteX196" fmla="*/ 194239 w 3753268"/>
              <a:gd name="connsiteY196" fmla="*/ 108025 h 1015901"/>
              <a:gd name="connsiteX197" fmla="*/ 163871 w 3753268"/>
              <a:gd name="connsiteY197" fmla="*/ 133113 h 1015901"/>
              <a:gd name="connsiteX198" fmla="*/ 204197 w 3753268"/>
              <a:gd name="connsiteY198" fmla="*/ 158013 h 1015901"/>
              <a:gd name="connsiteX199" fmla="*/ 218297 w 3753268"/>
              <a:gd name="connsiteY199" fmla="*/ 199575 h 1015901"/>
              <a:gd name="connsiteX200" fmla="*/ 209719 w 3753268"/>
              <a:gd name="connsiteY200" fmla="*/ 235428 h 1015901"/>
              <a:gd name="connsiteX201" fmla="*/ 188520 w 3753268"/>
              <a:gd name="connsiteY201" fmla="*/ 260983 h 1015901"/>
              <a:gd name="connsiteX202" fmla="*/ 156870 w 3753268"/>
              <a:gd name="connsiteY202" fmla="*/ 274557 h 1015901"/>
              <a:gd name="connsiteX203" fmla="*/ 110233 w 3753268"/>
              <a:gd name="connsiteY203" fmla="*/ 279143 h 1015901"/>
              <a:gd name="connsiteX204" fmla="*/ 0 w 3753268"/>
              <a:gd name="connsiteY204" fmla="*/ 279143 h 1015901"/>
              <a:gd name="connsiteX205" fmla="*/ 0 w 3753268"/>
              <a:gd name="connsiteY205" fmla="*/ 4680 h 1015901"/>
              <a:gd name="connsiteX206" fmla="*/ 3559195 w 3753268"/>
              <a:gd name="connsiteY206" fmla="*/ 0 h 1015901"/>
              <a:gd name="connsiteX207" fmla="*/ 3605825 w 3753268"/>
              <a:gd name="connsiteY207" fmla="*/ 0 h 1015901"/>
              <a:gd name="connsiteX208" fmla="*/ 3605825 w 3753268"/>
              <a:gd name="connsiteY208" fmla="*/ 147443 h 1015901"/>
              <a:gd name="connsiteX209" fmla="*/ 3753268 w 3753268"/>
              <a:gd name="connsiteY209" fmla="*/ 147443 h 1015901"/>
              <a:gd name="connsiteX210" fmla="*/ 3753268 w 3753268"/>
              <a:gd name="connsiteY210" fmla="*/ 194073 h 1015901"/>
              <a:gd name="connsiteX211" fmla="*/ 3605825 w 3753268"/>
              <a:gd name="connsiteY211" fmla="*/ 194073 h 1015901"/>
              <a:gd name="connsiteX212" fmla="*/ 3605825 w 3753268"/>
              <a:gd name="connsiteY212" fmla="*/ 341516 h 1015901"/>
              <a:gd name="connsiteX213" fmla="*/ 3559195 w 3753268"/>
              <a:gd name="connsiteY213" fmla="*/ 341516 h 1015901"/>
              <a:gd name="connsiteX214" fmla="*/ 3559195 w 3753268"/>
              <a:gd name="connsiteY214" fmla="*/ 194073 h 1015901"/>
              <a:gd name="connsiteX215" fmla="*/ 3411752 w 3753268"/>
              <a:gd name="connsiteY215" fmla="*/ 194073 h 1015901"/>
              <a:gd name="connsiteX216" fmla="*/ 3411752 w 3753268"/>
              <a:gd name="connsiteY216" fmla="*/ 147443 h 1015901"/>
              <a:gd name="connsiteX217" fmla="*/ 3559195 w 3753268"/>
              <a:gd name="connsiteY217" fmla="*/ 147443 h 1015901"/>
              <a:gd name="connsiteX218" fmla="*/ 1872128 w 3753268"/>
              <a:gd name="connsiteY218" fmla="*/ 0 h 1015901"/>
              <a:gd name="connsiteX219" fmla="*/ 1928822 w 3753268"/>
              <a:gd name="connsiteY219" fmla="*/ 9829 h 1015901"/>
              <a:gd name="connsiteX220" fmla="*/ 1966585 w 3753268"/>
              <a:gd name="connsiteY220" fmla="*/ 38754 h 1015901"/>
              <a:gd name="connsiteX221" fmla="*/ 1980783 w 3753268"/>
              <a:gd name="connsiteY221" fmla="*/ 82002 h 1015901"/>
              <a:gd name="connsiteX222" fmla="*/ 1944105 w 3753268"/>
              <a:gd name="connsiteY222" fmla="*/ 84623 h 1015901"/>
              <a:gd name="connsiteX223" fmla="*/ 1924089 w 3753268"/>
              <a:gd name="connsiteY223" fmla="*/ 45307 h 1015901"/>
              <a:gd name="connsiteX224" fmla="*/ 1873705 w 3753268"/>
              <a:gd name="connsiteY224" fmla="*/ 32014 h 1015901"/>
              <a:gd name="connsiteX225" fmla="*/ 1823124 w 3753268"/>
              <a:gd name="connsiteY225" fmla="*/ 44090 h 1015901"/>
              <a:gd name="connsiteX226" fmla="*/ 1807250 w 3753268"/>
              <a:gd name="connsiteY226" fmla="*/ 73203 h 1015901"/>
              <a:gd name="connsiteX227" fmla="*/ 1818490 w 3753268"/>
              <a:gd name="connsiteY227" fmla="*/ 97541 h 1015901"/>
              <a:gd name="connsiteX228" fmla="*/ 1876170 w 3753268"/>
              <a:gd name="connsiteY228" fmla="*/ 117105 h 1015901"/>
              <a:gd name="connsiteX229" fmla="*/ 1940161 w 3753268"/>
              <a:gd name="connsiteY229" fmla="*/ 134610 h 1015901"/>
              <a:gd name="connsiteX230" fmla="*/ 1977431 w 3753268"/>
              <a:gd name="connsiteY230" fmla="*/ 162600 h 1015901"/>
              <a:gd name="connsiteX231" fmla="*/ 1989460 w 3753268"/>
              <a:gd name="connsiteY231" fmla="*/ 201635 h 1015901"/>
              <a:gd name="connsiteX232" fmla="*/ 1976248 w 3753268"/>
              <a:gd name="connsiteY232" fmla="*/ 242917 h 1015901"/>
              <a:gd name="connsiteX233" fmla="*/ 1938287 w 3753268"/>
              <a:gd name="connsiteY233" fmla="*/ 273059 h 1015901"/>
              <a:gd name="connsiteX234" fmla="*/ 1882579 w 3753268"/>
              <a:gd name="connsiteY234" fmla="*/ 283824 h 1015901"/>
              <a:gd name="connsiteX235" fmla="*/ 1816814 w 3753268"/>
              <a:gd name="connsiteY235" fmla="*/ 272965 h 1015901"/>
              <a:gd name="connsiteX236" fmla="*/ 1775205 w 3753268"/>
              <a:gd name="connsiteY236" fmla="*/ 240295 h 1015901"/>
              <a:gd name="connsiteX237" fmla="*/ 1759331 w 3753268"/>
              <a:gd name="connsiteY237" fmla="*/ 190963 h 1015901"/>
              <a:gd name="connsiteX238" fmla="*/ 1795418 w 3753268"/>
              <a:gd name="connsiteY238" fmla="*/ 187968 h 1015901"/>
              <a:gd name="connsiteX239" fmla="*/ 1807349 w 3753268"/>
              <a:gd name="connsiteY239" fmla="*/ 221761 h 1015901"/>
              <a:gd name="connsiteX240" fmla="*/ 1836435 w 3753268"/>
              <a:gd name="connsiteY240" fmla="*/ 243104 h 1015901"/>
              <a:gd name="connsiteX241" fmla="*/ 1880805 w 3753268"/>
              <a:gd name="connsiteY241" fmla="*/ 251248 h 1015901"/>
              <a:gd name="connsiteX242" fmla="*/ 1919455 w 3753268"/>
              <a:gd name="connsiteY242" fmla="*/ 245070 h 1015901"/>
              <a:gd name="connsiteX243" fmla="*/ 1944401 w 3753268"/>
              <a:gd name="connsiteY243" fmla="*/ 228126 h 1015901"/>
              <a:gd name="connsiteX244" fmla="*/ 1952584 w 3753268"/>
              <a:gd name="connsiteY244" fmla="*/ 204630 h 1015901"/>
              <a:gd name="connsiteX245" fmla="*/ 1944696 w 3753268"/>
              <a:gd name="connsiteY245" fmla="*/ 182070 h 1015901"/>
              <a:gd name="connsiteX246" fmla="*/ 1918666 w 3753268"/>
              <a:gd name="connsiteY246" fmla="*/ 165876 h 1015901"/>
              <a:gd name="connsiteX247" fmla="*/ 1867198 w 3753268"/>
              <a:gd name="connsiteY247" fmla="*/ 152490 h 1015901"/>
              <a:gd name="connsiteX248" fmla="*/ 1811391 w 3753268"/>
              <a:gd name="connsiteY248" fmla="*/ 135359 h 1015901"/>
              <a:gd name="connsiteX249" fmla="*/ 1780530 w 3753268"/>
              <a:gd name="connsiteY249" fmla="*/ 109804 h 1015901"/>
              <a:gd name="connsiteX250" fmla="*/ 1770374 w 3753268"/>
              <a:gd name="connsiteY250" fmla="*/ 75636 h 1015901"/>
              <a:gd name="connsiteX251" fmla="*/ 1782798 w 3753268"/>
              <a:gd name="connsiteY251" fmla="*/ 36788 h 1015901"/>
              <a:gd name="connsiteX252" fmla="*/ 1819082 w 3753268"/>
              <a:gd name="connsiteY252" fmla="*/ 9361 h 1015901"/>
              <a:gd name="connsiteX253" fmla="*/ 1872128 w 3753268"/>
              <a:gd name="connsiteY253" fmla="*/ 0 h 1015901"/>
              <a:gd name="connsiteX254" fmla="*/ 1603497 w 3753268"/>
              <a:gd name="connsiteY254" fmla="*/ 0 h 1015901"/>
              <a:gd name="connsiteX255" fmla="*/ 1660191 w 3753268"/>
              <a:gd name="connsiteY255" fmla="*/ 9829 h 1015901"/>
              <a:gd name="connsiteX256" fmla="*/ 1697955 w 3753268"/>
              <a:gd name="connsiteY256" fmla="*/ 38754 h 1015901"/>
              <a:gd name="connsiteX257" fmla="*/ 1712153 w 3753268"/>
              <a:gd name="connsiteY257" fmla="*/ 82002 h 1015901"/>
              <a:gd name="connsiteX258" fmla="*/ 1675474 w 3753268"/>
              <a:gd name="connsiteY258" fmla="*/ 84623 h 1015901"/>
              <a:gd name="connsiteX259" fmla="*/ 1655459 w 3753268"/>
              <a:gd name="connsiteY259" fmla="*/ 45307 h 1015901"/>
              <a:gd name="connsiteX260" fmla="*/ 1605075 w 3753268"/>
              <a:gd name="connsiteY260" fmla="*/ 32014 h 1015901"/>
              <a:gd name="connsiteX261" fmla="*/ 1554494 w 3753268"/>
              <a:gd name="connsiteY261" fmla="*/ 44090 h 1015901"/>
              <a:gd name="connsiteX262" fmla="*/ 1538620 w 3753268"/>
              <a:gd name="connsiteY262" fmla="*/ 73203 h 1015901"/>
              <a:gd name="connsiteX263" fmla="*/ 1549860 w 3753268"/>
              <a:gd name="connsiteY263" fmla="*/ 97541 h 1015901"/>
              <a:gd name="connsiteX264" fmla="*/ 1607540 w 3753268"/>
              <a:gd name="connsiteY264" fmla="*/ 117105 h 1015901"/>
              <a:gd name="connsiteX265" fmla="*/ 1671530 w 3753268"/>
              <a:gd name="connsiteY265" fmla="*/ 134610 h 1015901"/>
              <a:gd name="connsiteX266" fmla="*/ 1708801 w 3753268"/>
              <a:gd name="connsiteY266" fmla="*/ 162600 h 1015901"/>
              <a:gd name="connsiteX267" fmla="*/ 1720830 w 3753268"/>
              <a:gd name="connsiteY267" fmla="*/ 201635 h 1015901"/>
              <a:gd name="connsiteX268" fmla="*/ 1707617 w 3753268"/>
              <a:gd name="connsiteY268" fmla="*/ 242917 h 1015901"/>
              <a:gd name="connsiteX269" fmla="*/ 1669657 w 3753268"/>
              <a:gd name="connsiteY269" fmla="*/ 273059 h 1015901"/>
              <a:gd name="connsiteX270" fmla="*/ 1613949 w 3753268"/>
              <a:gd name="connsiteY270" fmla="*/ 283824 h 1015901"/>
              <a:gd name="connsiteX271" fmla="*/ 1548184 w 3753268"/>
              <a:gd name="connsiteY271" fmla="*/ 272965 h 1015901"/>
              <a:gd name="connsiteX272" fmla="*/ 1506575 w 3753268"/>
              <a:gd name="connsiteY272" fmla="*/ 240295 h 1015901"/>
              <a:gd name="connsiteX273" fmla="*/ 1490701 w 3753268"/>
              <a:gd name="connsiteY273" fmla="*/ 190963 h 1015901"/>
              <a:gd name="connsiteX274" fmla="*/ 1526788 w 3753268"/>
              <a:gd name="connsiteY274" fmla="*/ 187968 h 1015901"/>
              <a:gd name="connsiteX275" fmla="*/ 1538718 w 3753268"/>
              <a:gd name="connsiteY275" fmla="*/ 221761 h 1015901"/>
              <a:gd name="connsiteX276" fmla="*/ 1567805 w 3753268"/>
              <a:gd name="connsiteY276" fmla="*/ 243104 h 1015901"/>
              <a:gd name="connsiteX277" fmla="*/ 1612174 w 3753268"/>
              <a:gd name="connsiteY277" fmla="*/ 251248 h 1015901"/>
              <a:gd name="connsiteX278" fmla="*/ 1650825 w 3753268"/>
              <a:gd name="connsiteY278" fmla="*/ 245070 h 1015901"/>
              <a:gd name="connsiteX279" fmla="*/ 1675770 w 3753268"/>
              <a:gd name="connsiteY279" fmla="*/ 228126 h 1015901"/>
              <a:gd name="connsiteX280" fmla="*/ 1683954 w 3753268"/>
              <a:gd name="connsiteY280" fmla="*/ 204630 h 1015901"/>
              <a:gd name="connsiteX281" fmla="*/ 1676066 w 3753268"/>
              <a:gd name="connsiteY281" fmla="*/ 182070 h 1015901"/>
              <a:gd name="connsiteX282" fmla="*/ 1650036 w 3753268"/>
              <a:gd name="connsiteY282" fmla="*/ 165876 h 1015901"/>
              <a:gd name="connsiteX283" fmla="*/ 1598567 w 3753268"/>
              <a:gd name="connsiteY283" fmla="*/ 152490 h 1015901"/>
              <a:gd name="connsiteX284" fmla="*/ 1542761 w 3753268"/>
              <a:gd name="connsiteY284" fmla="*/ 135359 h 1015901"/>
              <a:gd name="connsiteX285" fmla="*/ 1511899 w 3753268"/>
              <a:gd name="connsiteY285" fmla="*/ 109804 h 1015901"/>
              <a:gd name="connsiteX286" fmla="*/ 1501744 w 3753268"/>
              <a:gd name="connsiteY286" fmla="*/ 75636 h 1015901"/>
              <a:gd name="connsiteX287" fmla="*/ 1514167 w 3753268"/>
              <a:gd name="connsiteY287" fmla="*/ 36788 h 1015901"/>
              <a:gd name="connsiteX288" fmla="*/ 1550451 w 3753268"/>
              <a:gd name="connsiteY288" fmla="*/ 9361 h 1015901"/>
              <a:gd name="connsiteX289" fmla="*/ 1603497 w 3753268"/>
              <a:gd name="connsiteY289" fmla="*/ 0 h 1015901"/>
              <a:gd name="connsiteX290" fmla="*/ 662377 w 3753268"/>
              <a:gd name="connsiteY290" fmla="*/ 0 h 1015901"/>
              <a:gd name="connsiteX291" fmla="*/ 719071 w 3753268"/>
              <a:gd name="connsiteY291" fmla="*/ 9829 h 1015901"/>
              <a:gd name="connsiteX292" fmla="*/ 756834 w 3753268"/>
              <a:gd name="connsiteY292" fmla="*/ 38754 h 1015901"/>
              <a:gd name="connsiteX293" fmla="*/ 771033 w 3753268"/>
              <a:gd name="connsiteY293" fmla="*/ 82002 h 1015901"/>
              <a:gd name="connsiteX294" fmla="*/ 734354 w 3753268"/>
              <a:gd name="connsiteY294" fmla="*/ 84623 h 1015901"/>
              <a:gd name="connsiteX295" fmla="*/ 714338 w 3753268"/>
              <a:gd name="connsiteY295" fmla="*/ 45307 h 1015901"/>
              <a:gd name="connsiteX296" fmla="*/ 663955 w 3753268"/>
              <a:gd name="connsiteY296" fmla="*/ 32014 h 1015901"/>
              <a:gd name="connsiteX297" fmla="*/ 613374 w 3753268"/>
              <a:gd name="connsiteY297" fmla="*/ 44090 h 1015901"/>
              <a:gd name="connsiteX298" fmla="*/ 597499 w 3753268"/>
              <a:gd name="connsiteY298" fmla="*/ 73203 h 1015901"/>
              <a:gd name="connsiteX299" fmla="*/ 608739 w 3753268"/>
              <a:gd name="connsiteY299" fmla="*/ 97541 h 1015901"/>
              <a:gd name="connsiteX300" fmla="*/ 666419 w 3753268"/>
              <a:gd name="connsiteY300" fmla="*/ 117105 h 1015901"/>
              <a:gd name="connsiteX301" fmla="*/ 730410 w 3753268"/>
              <a:gd name="connsiteY301" fmla="*/ 134610 h 1015901"/>
              <a:gd name="connsiteX302" fmla="*/ 767680 w 3753268"/>
              <a:gd name="connsiteY302" fmla="*/ 162600 h 1015901"/>
              <a:gd name="connsiteX303" fmla="*/ 779709 w 3753268"/>
              <a:gd name="connsiteY303" fmla="*/ 201635 h 1015901"/>
              <a:gd name="connsiteX304" fmla="*/ 766497 w 3753268"/>
              <a:gd name="connsiteY304" fmla="*/ 242917 h 1015901"/>
              <a:gd name="connsiteX305" fmla="*/ 728537 w 3753268"/>
              <a:gd name="connsiteY305" fmla="*/ 273059 h 1015901"/>
              <a:gd name="connsiteX306" fmla="*/ 672828 w 3753268"/>
              <a:gd name="connsiteY306" fmla="*/ 283824 h 1015901"/>
              <a:gd name="connsiteX307" fmla="*/ 607063 w 3753268"/>
              <a:gd name="connsiteY307" fmla="*/ 272965 h 1015901"/>
              <a:gd name="connsiteX308" fmla="*/ 565454 w 3753268"/>
              <a:gd name="connsiteY308" fmla="*/ 240295 h 1015901"/>
              <a:gd name="connsiteX309" fmla="*/ 549580 w 3753268"/>
              <a:gd name="connsiteY309" fmla="*/ 190963 h 1015901"/>
              <a:gd name="connsiteX310" fmla="*/ 585667 w 3753268"/>
              <a:gd name="connsiteY310" fmla="*/ 187968 h 1015901"/>
              <a:gd name="connsiteX311" fmla="*/ 597598 w 3753268"/>
              <a:gd name="connsiteY311" fmla="*/ 221761 h 1015901"/>
              <a:gd name="connsiteX312" fmla="*/ 626684 w 3753268"/>
              <a:gd name="connsiteY312" fmla="*/ 243104 h 1015901"/>
              <a:gd name="connsiteX313" fmla="*/ 671054 w 3753268"/>
              <a:gd name="connsiteY313" fmla="*/ 251248 h 1015901"/>
              <a:gd name="connsiteX314" fmla="*/ 709704 w 3753268"/>
              <a:gd name="connsiteY314" fmla="*/ 245070 h 1015901"/>
              <a:gd name="connsiteX315" fmla="*/ 734650 w 3753268"/>
              <a:gd name="connsiteY315" fmla="*/ 228126 h 1015901"/>
              <a:gd name="connsiteX316" fmla="*/ 742833 w 3753268"/>
              <a:gd name="connsiteY316" fmla="*/ 204630 h 1015901"/>
              <a:gd name="connsiteX317" fmla="*/ 734945 w 3753268"/>
              <a:gd name="connsiteY317" fmla="*/ 182070 h 1015901"/>
              <a:gd name="connsiteX318" fmla="*/ 708915 w 3753268"/>
              <a:gd name="connsiteY318" fmla="*/ 165876 h 1015901"/>
              <a:gd name="connsiteX319" fmla="*/ 657447 w 3753268"/>
              <a:gd name="connsiteY319" fmla="*/ 152490 h 1015901"/>
              <a:gd name="connsiteX320" fmla="*/ 601640 w 3753268"/>
              <a:gd name="connsiteY320" fmla="*/ 135359 h 1015901"/>
              <a:gd name="connsiteX321" fmla="*/ 570779 w 3753268"/>
              <a:gd name="connsiteY321" fmla="*/ 109804 h 1015901"/>
              <a:gd name="connsiteX322" fmla="*/ 560623 w 3753268"/>
              <a:gd name="connsiteY322" fmla="*/ 75636 h 1015901"/>
              <a:gd name="connsiteX323" fmla="*/ 573046 w 3753268"/>
              <a:gd name="connsiteY323" fmla="*/ 36788 h 1015901"/>
              <a:gd name="connsiteX324" fmla="*/ 609331 w 3753268"/>
              <a:gd name="connsiteY324" fmla="*/ 9361 h 1015901"/>
              <a:gd name="connsiteX325" fmla="*/ 662377 w 3753268"/>
              <a:gd name="connsiteY325" fmla="*/ 0 h 101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3753268" h="1015901">
                <a:moveTo>
                  <a:pt x="2391095" y="432741"/>
                </a:moveTo>
                <a:cubicBezTo>
                  <a:pt x="2391095" y="490916"/>
                  <a:pt x="2391095" y="549092"/>
                  <a:pt x="2391095" y="607267"/>
                </a:cubicBezTo>
                <a:cubicBezTo>
                  <a:pt x="2419724" y="607267"/>
                  <a:pt x="2448352" y="607267"/>
                  <a:pt x="2476980" y="607267"/>
                </a:cubicBezTo>
                <a:cubicBezTo>
                  <a:pt x="2532668" y="607267"/>
                  <a:pt x="2567440" y="604452"/>
                  <a:pt x="2581297" y="598822"/>
                </a:cubicBezTo>
                <a:cubicBezTo>
                  <a:pt x="2595153" y="593192"/>
                  <a:pt x="2606003" y="583497"/>
                  <a:pt x="2613847" y="569735"/>
                </a:cubicBezTo>
                <a:cubicBezTo>
                  <a:pt x="2621690" y="555973"/>
                  <a:pt x="2625612" y="538770"/>
                  <a:pt x="2625612" y="518128"/>
                </a:cubicBezTo>
                <a:cubicBezTo>
                  <a:pt x="2625612" y="494982"/>
                  <a:pt x="2620448" y="476294"/>
                  <a:pt x="2610121" y="462063"/>
                </a:cubicBezTo>
                <a:cubicBezTo>
                  <a:pt x="2599794" y="447832"/>
                  <a:pt x="2585218" y="438840"/>
                  <a:pt x="2566394" y="435087"/>
                </a:cubicBezTo>
                <a:cubicBezTo>
                  <a:pt x="2556982" y="433523"/>
                  <a:pt x="2528746" y="432741"/>
                  <a:pt x="2481686" y="432741"/>
                </a:cubicBezTo>
                <a:cubicBezTo>
                  <a:pt x="2451489" y="432741"/>
                  <a:pt x="2421292" y="432741"/>
                  <a:pt x="2391095" y="432741"/>
                </a:cubicBezTo>
                <a:close/>
                <a:moveTo>
                  <a:pt x="1231393" y="432741"/>
                </a:moveTo>
                <a:cubicBezTo>
                  <a:pt x="1231393" y="497797"/>
                  <a:pt x="1231393" y="562854"/>
                  <a:pt x="1231393" y="627910"/>
                </a:cubicBezTo>
                <a:cubicBezTo>
                  <a:pt x="1252570" y="627910"/>
                  <a:pt x="1273747" y="627910"/>
                  <a:pt x="1294924" y="627910"/>
                </a:cubicBezTo>
                <a:cubicBezTo>
                  <a:pt x="1340676" y="627910"/>
                  <a:pt x="1371265" y="624313"/>
                  <a:pt x="1386691" y="617119"/>
                </a:cubicBezTo>
                <a:cubicBezTo>
                  <a:pt x="1402116" y="609926"/>
                  <a:pt x="1414208" y="598666"/>
                  <a:pt x="1422966" y="583340"/>
                </a:cubicBezTo>
                <a:cubicBezTo>
                  <a:pt x="1431725" y="568014"/>
                  <a:pt x="1436104" y="550187"/>
                  <a:pt x="1436104" y="529857"/>
                </a:cubicBezTo>
                <a:cubicBezTo>
                  <a:pt x="1436104" y="504835"/>
                  <a:pt x="1429960" y="484192"/>
                  <a:pt x="1417672" y="467928"/>
                </a:cubicBezTo>
                <a:cubicBezTo>
                  <a:pt x="1405384" y="451664"/>
                  <a:pt x="1389828" y="441499"/>
                  <a:pt x="1371004" y="437433"/>
                </a:cubicBezTo>
                <a:cubicBezTo>
                  <a:pt x="1357147" y="434305"/>
                  <a:pt x="1329303" y="432741"/>
                  <a:pt x="1287472" y="432741"/>
                </a:cubicBezTo>
                <a:cubicBezTo>
                  <a:pt x="1268779" y="432741"/>
                  <a:pt x="1250086" y="432741"/>
                  <a:pt x="1231393" y="432741"/>
                </a:cubicBezTo>
                <a:close/>
                <a:moveTo>
                  <a:pt x="116084" y="432741"/>
                </a:moveTo>
                <a:cubicBezTo>
                  <a:pt x="116084" y="490916"/>
                  <a:pt x="116084" y="549092"/>
                  <a:pt x="116084" y="607267"/>
                </a:cubicBezTo>
                <a:cubicBezTo>
                  <a:pt x="144712" y="607267"/>
                  <a:pt x="173340" y="607267"/>
                  <a:pt x="201968" y="607267"/>
                </a:cubicBezTo>
                <a:cubicBezTo>
                  <a:pt x="257656" y="607267"/>
                  <a:pt x="292428" y="604452"/>
                  <a:pt x="306285" y="598822"/>
                </a:cubicBezTo>
                <a:cubicBezTo>
                  <a:pt x="320141" y="593192"/>
                  <a:pt x="330991" y="583497"/>
                  <a:pt x="338835" y="569735"/>
                </a:cubicBezTo>
                <a:cubicBezTo>
                  <a:pt x="346678" y="555973"/>
                  <a:pt x="350600" y="538770"/>
                  <a:pt x="350600" y="518128"/>
                </a:cubicBezTo>
                <a:cubicBezTo>
                  <a:pt x="350600" y="494982"/>
                  <a:pt x="345436" y="476294"/>
                  <a:pt x="335109" y="462063"/>
                </a:cubicBezTo>
                <a:cubicBezTo>
                  <a:pt x="324782" y="447832"/>
                  <a:pt x="310206" y="438840"/>
                  <a:pt x="291382" y="435087"/>
                </a:cubicBezTo>
                <a:cubicBezTo>
                  <a:pt x="281970" y="433523"/>
                  <a:pt x="253734" y="432741"/>
                  <a:pt x="206674" y="432741"/>
                </a:cubicBezTo>
                <a:cubicBezTo>
                  <a:pt x="176477" y="432741"/>
                  <a:pt x="146280" y="432741"/>
                  <a:pt x="116084" y="432741"/>
                </a:cubicBezTo>
                <a:close/>
                <a:moveTo>
                  <a:pt x="1905232" y="423358"/>
                </a:moveTo>
                <a:cubicBezTo>
                  <a:pt x="1857388" y="423358"/>
                  <a:pt x="1818824" y="442984"/>
                  <a:pt x="1789543" y="482237"/>
                </a:cubicBezTo>
                <a:cubicBezTo>
                  <a:pt x="1760261" y="521490"/>
                  <a:pt x="1745620" y="580682"/>
                  <a:pt x="1745620" y="659812"/>
                </a:cubicBezTo>
                <a:cubicBezTo>
                  <a:pt x="1745620" y="737692"/>
                  <a:pt x="1760653" y="796728"/>
                  <a:pt x="1790719" y="836919"/>
                </a:cubicBezTo>
                <a:cubicBezTo>
                  <a:pt x="1820785" y="877109"/>
                  <a:pt x="1858956" y="897205"/>
                  <a:pt x="1905232" y="897205"/>
                </a:cubicBezTo>
                <a:cubicBezTo>
                  <a:pt x="1951508" y="897205"/>
                  <a:pt x="1989483" y="877266"/>
                  <a:pt x="2019157" y="837388"/>
                </a:cubicBezTo>
                <a:cubicBezTo>
                  <a:pt x="2048831" y="797509"/>
                  <a:pt x="2063668" y="737692"/>
                  <a:pt x="2063668" y="657936"/>
                </a:cubicBezTo>
                <a:cubicBezTo>
                  <a:pt x="2063668" y="579118"/>
                  <a:pt x="2049223" y="520317"/>
                  <a:pt x="2020333" y="481533"/>
                </a:cubicBezTo>
                <a:cubicBezTo>
                  <a:pt x="1991444" y="442750"/>
                  <a:pt x="1953076" y="423358"/>
                  <a:pt x="1905232" y="423358"/>
                </a:cubicBezTo>
                <a:close/>
                <a:moveTo>
                  <a:pt x="2814917" y="316391"/>
                </a:moveTo>
                <a:cubicBezTo>
                  <a:pt x="2967209" y="316391"/>
                  <a:pt x="3119500" y="316391"/>
                  <a:pt x="3271792" y="316391"/>
                </a:cubicBezTo>
                <a:cubicBezTo>
                  <a:pt x="3271792" y="355174"/>
                  <a:pt x="3271792" y="393958"/>
                  <a:pt x="3271792" y="432741"/>
                </a:cubicBezTo>
                <a:cubicBezTo>
                  <a:pt x="3215058" y="432741"/>
                  <a:pt x="3158325" y="432741"/>
                  <a:pt x="3101591" y="432741"/>
                </a:cubicBezTo>
                <a:cubicBezTo>
                  <a:pt x="3101591" y="623218"/>
                  <a:pt x="3101591" y="813695"/>
                  <a:pt x="3101591" y="1004172"/>
                </a:cubicBezTo>
                <a:cubicBezTo>
                  <a:pt x="3062897" y="1004172"/>
                  <a:pt x="3024204" y="1004172"/>
                  <a:pt x="2985510" y="1004172"/>
                </a:cubicBezTo>
                <a:cubicBezTo>
                  <a:pt x="2985510" y="813695"/>
                  <a:pt x="2985510" y="623218"/>
                  <a:pt x="2985510" y="432741"/>
                </a:cubicBezTo>
                <a:cubicBezTo>
                  <a:pt x="2928646" y="432741"/>
                  <a:pt x="2871781" y="432741"/>
                  <a:pt x="2814917" y="432741"/>
                </a:cubicBezTo>
                <a:cubicBezTo>
                  <a:pt x="2814917" y="393958"/>
                  <a:pt x="2814917" y="355174"/>
                  <a:pt x="2814917" y="316391"/>
                </a:cubicBezTo>
                <a:close/>
                <a:moveTo>
                  <a:pt x="2275014" y="316391"/>
                </a:moveTo>
                <a:cubicBezTo>
                  <a:pt x="2356454" y="316391"/>
                  <a:pt x="2437894" y="316391"/>
                  <a:pt x="2519334" y="316391"/>
                </a:cubicBezTo>
                <a:cubicBezTo>
                  <a:pt x="2580774" y="316391"/>
                  <a:pt x="2625416" y="322568"/>
                  <a:pt x="2653260" y="334922"/>
                </a:cubicBezTo>
                <a:cubicBezTo>
                  <a:pt x="2681104" y="347277"/>
                  <a:pt x="2703392" y="369249"/>
                  <a:pt x="2720124" y="400839"/>
                </a:cubicBezTo>
                <a:cubicBezTo>
                  <a:pt x="2736857" y="432428"/>
                  <a:pt x="2745223" y="468553"/>
                  <a:pt x="2745223" y="509213"/>
                </a:cubicBezTo>
                <a:cubicBezTo>
                  <a:pt x="2745223" y="560821"/>
                  <a:pt x="2732543" y="603436"/>
                  <a:pt x="2707183" y="637058"/>
                </a:cubicBezTo>
                <a:cubicBezTo>
                  <a:pt x="2681822" y="670681"/>
                  <a:pt x="2643913" y="691871"/>
                  <a:pt x="2593454" y="700629"/>
                </a:cubicBezTo>
                <a:cubicBezTo>
                  <a:pt x="2618553" y="718144"/>
                  <a:pt x="2639272" y="737379"/>
                  <a:pt x="2655612" y="758335"/>
                </a:cubicBezTo>
                <a:cubicBezTo>
                  <a:pt x="2671953" y="779291"/>
                  <a:pt x="2693980" y="816510"/>
                  <a:pt x="2721693" y="869994"/>
                </a:cubicBezTo>
                <a:cubicBezTo>
                  <a:pt x="2745092" y="914720"/>
                  <a:pt x="2768492" y="959446"/>
                  <a:pt x="2791891" y="1004172"/>
                </a:cubicBezTo>
                <a:cubicBezTo>
                  <a:pt x="2745615" y="1004172"/>
                  <a:pt x="2699339" y="1004172"/>
                  <a:pt x="2653063" y="1004172"/>
                </a:cubicBezTo>
                <a:cubicBezTo>
                  <a:pt x="2625089" y="954285"/>
                  <a:pt x="2597114" y="904399"/>
                  <a:pt x="2569140" y="854512"/>
                </a:cubicBezTo>
                <a:cubicBezTo>
                  <a:pt x="2539335" y="801028"/>
                  <a:pt x="2518942" y="767327"/>
                  <a:pt x="2507962" y="753409"/>
                </a:cubicBezTo>
                <a:cubicBezTo>
                  <a:pt x="2496981" y="739491"/>
                  <a:pt x="2485346" y="729951"/>
                  <a:pt x="2473059" y="724790"/>
                </a:cubicBezTo>
                <a:cubicBezTo>
                  <a:pt x="2460771" y="719630"/>
                  <a:pt x="2441293" y="717049"/>
                  <a:pt x="2414626" y="717049"/>
                </a:cubicBezTo>
                <a:cubicBezTo>
                  <a:pt x="2406782" y="717049"/>
                  <a:pt x="2398939" y="717049"/>
                  <a:pt x="2391095" y="717049"/>
                </a:cubicBezTo>
                <a:cubicBezTo>
                  <a:pt x="2391095" y="812757"/>
                  <a:pt x="2391095" y="908465"/>
                  <a:pt x="2391095" y="1004172"/>
                </a:cubicBezTo>
                <a:cubicBezTo>
                  <a:pt x="2352402" y="1004172"/>
                  <a:pt x="2313708" y="1004172"/>
                  <a:pt x="2275014" y="1004172"/>
                </a:cubicBezTo>
                <a:cubicBezTo>
                  <a:pt x="2275014" y="774912"/>
                  <a:pt x="2275014" y="545651"/>
                  <a:pt x="2275014" y="316391"/>
                </a:cubicBezTo>
                <a:close/>
                <a:moveTo>
                  <a:pt x="1115311" y="316391"/>
                </a:moveTo>
                <a:cubicBezTo>
                  <a:pt x="1177404" y="316391"/>
                  <a:pt x="1239497" y="316391"/>
                  <a:pt x="1301590" y="316391"/>
                </a:cubicBezTo>
                <a:cubicBezTo>
                  <a:pt x="1372180" y="316391"/>
                  <a:pt x="1418195" y="319831"/>
                  <a:pt x="1439633" y="326712"/>
                </a:cubicBezTo>
                <a:cubicBezTo>
                  <a:pt x="1472576" y="337034"/>
                  <a:pt x="1500158" y="359475"/>
                  <a:pt x="1522381" y="394036"/>
                </a:cubicBezTo>
                <a:cubicBezTo>
                  <a:pt x="1544604" y="428597"/>
                  <a:pt x="1555715" y="473245"/>
                  <a:pt x="1555715" y="527980"/>
                </a:cubicBezTo>
                <a:cubicBezTo>
                  <a:pt x="1555715" y="570204"/>
                  <a:pt x="1549310" y="605703"/>
                  <a:pt x="1536499" y="634478"/>
                </a:cubicBezTo>
                <a:cubicBezTo>
                  <a:pt x="1523688" y="663253"/>
                  <a:pt x="1507413" y="685851"/>
                  <a:pt x="1487674" y="702271"/>
                </a:cubicBezTo>
                <a:cubicBezTo>
                  <a:pt x="1467935" y="718691"/>
                  <a:pt x="1447869" y="729560"/>
                  <a:pt x="1427476" y="734877"/>
                </a:cubicBezTo>
                <a:cubicBezTo>
                  <a:pt x="1399763" y="741445"/>
                  <a:pt x="1359631" y="744730"/>
                  <a:pt x="1307081" y="744730"/>
                </a:cubicBezTo>
                <a:cubicBezTo>
                  <a:pt x="1281851" y="744730"/>
                  <a:pt x="1256622" y="744730"/>
                  <a:pt x="1231393" y="744730"/>
                </a:cubicBezTo>
                <a:cubicBezTo>
                  <a:pt x="1231393" y="831210"/>
                  <a:pt x="1231393" y="917691"/>
                  <a:pt x="1231393" y="1004172"/>
                </a:cubicBezTo>
                <a:cubicBezTo>
                  <a:pt x="1192699" y="1004172"/>
                  <a:pt x="1154005" y="1004172"/>
                  <a:pt x="1115311" y="1004172"/>
                </a:cubicBezTo>
                <a:cubicBezTo>
                  <a:pt x="1115311" y="774912"/>
                  <a:pt x="1115311" y="545651"/>
                  <a:pt x="1115311" y="316391"/>
                </a:cubicBezTo>
                <a:close/>
                <a:moveTo>
                  <a:pt x="581082" y="316391"/>
                </a:moveTo>
                <a:cubicBezTo>
                  <a:pt x="723178" y="316391"/>
                  <a:pt x="865274" y="316391"/>
                  <a:pt x="1007369" y="316391"/>
                </a:cubicBezTo>
                <a:cubicBezTo>
                  <a:pt x="1007369" y="355174"/>
                  <a:pt x="1007369" y="393958"/>
                  <a:pt x="1007369" y="432741"/>
                </a:cubicBezTo>
                <a:cubicBezTo>
                  <a:pt x="903967" y="432741"/>
                  <a:pt x="800566" y="432741"/>
                  <a:pt x="697164" y="432741"/>
                </a:cubicBezTo>
                <a:cubicBezTo>
                  <a:pt x="697164" y="483566"/>
                  <a:pt x="697164" y="534392"/>
                  <a:pt x="697164" y="585217"/>
                </a:cubicBezTo>
                <a:cubicBezTo>
                  <a:pt x="793376" y="585217"/>
                  <a:pt x="889588" y="585217"/>
                  <a:pt x="985800" y="585217"/>
                </a:cubicBezTo>
                <a:cubicBezTo>
                  <a:pt x="985800" y="623844"/>
                  <a:pt x="985800" y="662471"/>
                  <a:pt x="985800" y="701098"/>
                </a:cubicBezTo>
                <a:cubicBezTo>
                  <a:pt x="889588" y="701098"/>
                  <a:pt x="793376" y="701098"/>
                  <a:pt x="697164" y="701098"/>
                </a:cubicBezTo>
                <a:cubicBezTo>
                  <a:pt x="697164" y="763496"/>
                  <a:pt x="697164" y="825893"/>
                  <a:pt x="697164" y="888291"/>
                </a:cubicBezTo>
                <a:cubicBezTo>
                  <a:pt x="804226" y="888291"/>
                  <a:pt x="911288" y="888291"/>
                  <a:pt x="1018350" y="888291"/>
                </a:cubicBezTo>
                <a:cubicBezTo>
                  <a:pt x="1018350" y="926918"/>
                  <a:pt x="1018350" y="965545"/>
                  <a:pt x="1018350" y="1004172"/>
                </a:cubicBezTo>
                <a:cubicBezTo>
                  <a:pt x="872594" y="1004172"/>
                  <a:pt x="726838" y="1004172"/>
                  <a:pt x="581082" y="1004172"/>
                </a:cubicBezTo>
                <a:cubicBezTo>
                  <a:pt x="581082" y="774912"/>
                  <a:pt x="581082" y="545651"/>
                  <a:pt x="581082" y="316391"/>
                </a:cubicBezTo>
                <a:close/>
                <a:moveTo>
                  <a:pt x="2" y="316391"/>
                </a:moveTo>
                <a:cubicBezTo>
                  <a:pt x="81442" y="316391"/>
                  <a:pt x="162882" y="316391"/>
                  <a:pt x="244322" y="316391"/>
                </a:cubicBezTo>
                <a:cubicBezTo>
                  <a:pt x="305762" y="316391"/>
                  <a:pt x="350404" y="322568"/>
                  <a:pt x="378248" y="334922"/>
                </a:cubicBezTo>
                <a:cubicBezTo>
                  <a:pt x="406091" y="347277"/>
                  <a:pt x="428380" y="369249"/>
                  <a:pt x="445112" y="400839"/>
                </a:cubicBezTo>
                <a:cubicBezTo>
                  <a:pt x="461845" y="432428"/>
                  <a:pt x="470211" y="468553"/>
                  <a:pt x="470211" y="509213"/>
                </a:cubicBezTo>
                <a:cubicBezTo>
                  <a:pt x="470211" y="560821"/>
                  <a:pt x="457531" y="603436"/>
                  <a:pt x="432171" y="637058"/>
                </a:cubicBezTo>
                <a:cubicBezTo>
                  <a:pt x="406810" y="670681"/>
                  <a:pt x="368901" y="691871"/>
                  <a:pt x="318442" y="700629"/>
                </a:cubicBezTo>
                <a:cubicBezTo>
                  <a:pt x="343541" y="718144"/>
                  <a:pt x="364260" y="737379"/>
                  <a:pt x="380601" y="758335"/>
                </a:cubicBezTo>
                <a:cubicBezTo>
                  <a:pt x="396941" y="779291"/>
                  <a:pt x="418968" y="816510"/>
                  <a:pt x="446681" y="869994"/>
                </a:cubicBezTo>
                <a:cubicBezTo>
                  <a:pt x="470080" y="914720"/>
                  <a:pt x="493480" y="959446"/>
                  <a:pt x="516879" y="1004172"/>
                </a:cubicBezTo>
                <a:cubicBezTo>
                  <a:pt x="470603" y="1004172"/>
                  <a:pt x="424327" y="1004172"/>
                  <a:pt x="378051" y="1004172"/>
                </a:cubicBezTo>
                <a:cubicBezTo>
                  <a:pt x="350077" y="954285"/>
                  <a:pt x="322102" y="904399"/>
                  <a:pt x="294128" y="854512"/>
                </a:cubicBezTo>
                <a:cubicBezTo>
                  <a:pt x="264323" y="801028"/>
                  <a:pt x="243930" y="767327"/>
                  <a:pt x="232949" y="753409"/>
                </a:cubicBezTo>
                <a:cubicBezTo>
                  <a:pt x="221969" y="739491"/>
                  <a:pt x="210334" y="729951"/>
                  <a:pt x="198047" y="724790"/>
                </a:cubicBezTo>
                <a:cubicBezTo>
                  <a:pt x="185759" y="719630"/>
                  <a:pt x="166281" y="717049"/>
                  <a:pt x="139614" y="717049"/>
                </a:cubicBezTo>
                <a:cubicBezTo>
                  <a:pt x="131770" y="717049"/>
                  <a:pt x="123927" y="717049"/>
                  <a:pt x="116084" y="717049"/>
                </a:cubicBezTo>
                <a:cubicBezTo>
                  <a:pt x="116084" y="812757"/>
                  <a:pt x="116084" y="908465"/>
                  <a:pt x="116084" y="1004172"/>
                </a:cubicBezTo>
                <a:cubicBezTo>
                  <a:pt x="77390" y="1004172"/>
                  <a:pt x="38696" y="1004172"/>
                  <a:pt x="2" y="1004172"/>
                </a:cubicBezTo>
                <a:cubicBezTo>
                  <a:pt x="2" y="774912"/>
                  <a:pt x="2" y="545651"/>
                  <a:pt x="2" y="316391"/>
                </a:cubicBezTo>
                <a:close/>
                <a:moveTo>
                  <a:pt x="1904055" y="304662"/>
                </a:moveTo>
                <a:cubicBezTo>
                  <a:pt x="1988763" y="304662"/>
                  <a:pt x="2056543" y="336095"/>
                  <a:pt x="2107394" y="398962"/>
                </a:cubicBezTo>
                <a:cubicBezTo>
                  <a:pt x="2158245" y="461829"/>
                  <a:pt x="2183671" y="549248"/>
                  <a:pt x="2183671" y="661220"/>
                </a:cubicBezTo>
                <a:cubicBezTo>
                  <a:pt x="2183671" y="772253"/>
                  <a:pt x="2158441" y="859125"/>
                  <a:pt x="2107982" y="921836"/>
                </a:cubicBezTo>
                <a:cubicBezTo>
                  <a:pt x="2057524" y="984546"/>
                  <a:pt x="1990071" y="1015901"/>
                  <a:pt x="1905624" y="1015901"/>
                </a:cubicBezTo>
                <a:cubicBezTo>
                  <a:pt x="1820131" y="1015901"/>
                  <a:pt x="1752156" y="984702"/>
                  <a:pt x="1701697" y="922305"/>
                </a:cubicBezTo>
                <a:cubicBezTo>
                  <a:pt x="1651238" y="859907"/>
                  <a:pt x="1626009" y="773974"/>
                  <a:pt x="1626009" y="664504"/>
                </a:cubicBezTo>
                <a:cubicBezTo>
                  <a:pt x="1626009" y="594444"/>
                  <a:pt x="1634767" y="535643"/>
                  <a:pt x="1652284" y="488101"/>
                </a:cubicBezTo>
                <a:cubicBezTo>
                  <a:pt x="1665356" y="453071"/>
                  <a:pt x="1683200" y="421638"/>
                  <a:pt x="1705815" y="393801"/>
                </a:cubicBezTo>
                <a:cubicBezTo>
                  <a:pt x="1728430" y="365965"/>
                  <a:pt x="1753202" y="345322"/>
                  <a:pt x="1780130" y="331873"/>
                </a:cubicBezTo>
                <a:cubicBezTo>
                  <a:pt x="1815949" y="313732"/>
                  <a:pt x="1857257" y="304662"/>
                  <a:pt x="1904055" y="304662"/>
                </a:cubicBezTo>
                <a:close/>
                <a:moveTo>
                  <a:pt x="38256" y="152396"/>
                </a:moveTo>
                <a:cubicBezTo>
                  <a:pt x="38256" y="183849"/>
                  <a:pt x="38256" y="215302"/>
                  <a:pt x="38256" y="246755"/>
                </a:cubicBezTo>
                <a:cubicBezTo>
                  <a:pt x="62248" y="246755"/>
                  <a:pt x="86241" y="246755"/>
                  <a:pt x="110233" y="246755"/>
                </a:cubicBezTo>
                <a:cubicBezTo>
                  <a:pt x="122591" y="246755"/>
                  <a:pt x="131267" y="246318"/>
                  <a:pt x="136263" y="245444"/>
                </a:cubicBezTo>
                <a:cubicBezTo>
                  <a:pt x="145071" y="243946"/>
                  <a:pt x="152433" y="241450"/>
                  <a:pt x="158349" y="237955"/>
                </a:cubicBezTo>
                <a:cubicBezTo>
                  <a:pt x="164265" y="234460"/>
                  <a:pt x="169129" y="229374"/>
                  <a:pt x="172942" y="222697"/>
                </a:cubicBezTo>
                <a:cubicBezTo>
                  <a:pt x="176754" y="216019"/>
                  <a:pt x="178660" y="208312"/>
                  <a:pt x="178660" y="199575"/>
                </a:cubicBezTo>
                <a:cubicBezTo>
                  <a:pt x="178660" y="189341"/>
                  <a:pt x="175900" y="180448"/>
                  <a:pt x="170378" y="172897"/>
                </a:cubicBezTo>
                <a:cubicBezTo>
                  <a:pt x="164857" y="165345"/>
                  <a:pt x="157199" y="160041"/>
                  <a:pt x="147405" y="156983"/>
                </a:cubicBezTo>
                <a:cubicBezTo>
                  <a:pt x="137611" y="153925"/>
                  <a:pt x="123511" y="152396"/>
                  <a:pt x="105106" y="152396"/>
                </a:cubicBezTo>
                <a:cubicBezTo>
                  <a:pt x="82823" y="152396"/>
                  <a:pt x="60539" y="152396"/>
                  <a:pt x="38256" y="152396"/>
                </a:cubicBezTo>
                <a:close/>
                <a:moveTo>
                  <a:pt x="38256" y="37069"/>
                </a:moveTo>
                <a:cubicBezTo>
                  <a:pt x="38256" y="64715"/>
                  <a:pt x="38256" y="92361"/>
                  <a:pt x="38256" y="120007"/>
                </a:cubicBezTo>
                <a:cubicBezTo>
                  <a:pt x="59093" y="120007"/>
                  <a:pt x="79930" y="120007"/>
                  <a:pt x="100768" y="120007"/>
                </a:cubicBezTo>
                <a:cubicBezTo>
                  <a:pt x="117727" y="120007"/>
                  <a:pt x="129887" y="118946"/>
                  <a:pt x="137249" y="116825"/>
                </a:cubicBezTo>
                <a:cubicBezTo>
                  <a:pt x="146977" y="114079"/>
                  <a:pt x="154307" y="109523"/>
                  <a:pt x="159237" y="103158"/>
                </a:cubicBezTo>
                <a:cubicBezTo>
                  <a:pt x="164166" y="96792"/>
                  <a:pt x="166631" y="88804"/>
                  <a:pt x="166631" y="79194"/>
                </a:cubicBezTo>
                <a:cubicBezTo>
                  <a:pt x="166631" y="70082"/>
                  <a:pt x="164331" y="62063"/>
                  <a:pt x="159730" y="55136"/>
                </a:cubicBezTo>
                <a:cubicBezTo>
                  <a:pt x="155128" y="48209"/>
                  <a:pt x="148555" y="43466"/>
                  <a:pt x="140010" y="40907"/>
                </a:cubicBezTo>
                <a:cubicBezTo>
                  <a:pt x="131465" y="38349"/>
                  <a:pt x="116806" y="37069"/>
                  <a:pt x="96035" y="37069"/>
                </a:cubicBezTo>
                <a:cubicBezTo>
                  <a:pt x="76775" y="37069"/>
                  <a:pt x="57516" y="37069"/>
                  <a:pt x="38256" y="37069"/>
                </a:cubicBezTo>
                <a:close/>
                <a:moveTo>
                  <a:pt x="1235874" y="4680"/>
                </a:moveTo>
                <a:cubicBezTo>
                  <a:pt x="1305550" y="4680"/>
                  <a:pt x="1375227" y="4680"/>
                  <a:pt x="1444903" y="4680"/>
                </a:cubicBezTo>
                <a:cubicBezTo>
                  <a:pt x="1444903" y="15477"/>
                  <a:pt x="1444903" y="26273"/>
                  <a:pt x="1444903" y="37069"/>
                </a:cubicBezTo>
                <a:cubicBezTo>
                  <a:pt x="1387979" y="37069"/>
                  <a:pt x="1331054" y="37069"/>
                  <a:pt x="1274130" y="37069"/>
                </a:cubicBezTo>
                <a:cubicBezTo>
                  <a:pt x="1274130" y="65090"/>
                  <a:pt x="1274130" y="93110"/>
                  <a:pt x="1274130" y="121131"/>
                </a:cubicBezTo>
                <a:cubicBezTo>
                  <a:pt x="1327439" y="121131"/>
                  <a:pt x="1380748" y="121131"/>
                  <a:pt x="1434057" y="121131"/>
                </a:cubicBezTo>
                <a:cubicBezTo>
                  <a:pt x="1434057" y="131864"/>
                  <a:pt x="1434057" y="142598"/>
                  <a:pt x="1434057" y="153332"/>
                </a:cubicBezTo>
                <a:cubicBezTo>
                  <a:pt x="1380748" y="153332"/>
                  <a:pt x="1327439" y="153332"/>
                  <a:pt x="1274130" y="153332"/>
                </a:cubicBezTo>
                <a:cubicBezTo>
                  <a:pt x="1274130" y="184473"/>
                  <a:pt x="1274130" y="215614"/>
                  <a:pt x="1274130" y="246755"/>
                </a:cubicBezTo>
                <a:cubicBezTo>
                  <a:pt x="1333289" y="246755"/>
                  <a:pt x="1392448" y="246755"/>
                  <a:pt x="1451607" y="246755"/>
                </a:cubicBezTo>
                <a:cubicBezTo>
                  <a:pt x="1451607" y="257551"/>
                  <a:pt x="1451607" y="268347"/>
                  <a:pt x="1451607" y="279143"/>
                </a:cubicBezTo>
                <a:cubicBezTo>
                  <a:pt x="1379696" y="279143"/>
                  <a:pt x="1307785" y="279143"/>
                  <a:pt x="1235874" y="279143"/>
                </a:cubicBezTo>
                <a:cubicBezTo>
                  <a:pt x="1235874" y="187656"/>
                  <a:pt x="1235874" y="96168"/>
                  <a:pt x="1235874" y="4680"/>
                </a:cubicBezTo>
                <a:close/>
                <a:moveTo>
                  <a:pt x="942304" y="4680"/>
                </a:moveTo>
                <a:cubicBezTo>
                  <a:pt x="955385" y="4680"/>
                  <a:pt x="968465" y="4680"/>
                  <a:pt x="981546" y="4680"/>
                </a:cubicBezTo>
                <a:cubicBezTo>
                  <a:pt x="1032160" y="76510"/>
                  <a:pt x="1082774" y="148340"/>
                  <a:pt x="1133388" y="220169"/>
                </a:cubicBezTo>
                <a:cubicBezTo>
                  <a:pt x="1133388" y="148340"/>
                  <a:pt x="1133388" y="76510"/>
                  <a:pt x="1133388" y="4680"/>
                </a:cubicBezTo>
                <a:cubicBezTo>
                  <a:pt x="1145614" y="4680"/>
                  <a:pt x="1157840" y="4680"/>
                  <a:pt x="1170066" y="4680"/>
                </a:cubicBezTo>
                <a:cubicBezTo>
                  <a:pt x="1170066" y="96168"/>
                  <a:pt x="1170066" y="187656"/>
                  <a:pt x="1170066" y="279143"/>
                </a:cubicBezTo>
                <a:cubicBezTo>
                  <a:pt x="1156986" y="279143"/>
                  <a:pt x="1143905" y="279143"/>
                  <a:pt x="1130824" y="279143"/>
                </a:cubicBezTo>
                <a:cubicBezTo>
                  <a:pt x="1080210" y="207251"/>
                  <a:pt x="1029596" y="135359"/>
                  <a:pt x="978982" y="63467"/>
                </a:cubicBezTo>
                <a:cubicBezTo>
                  <a:pt x="978982" y="135359"/>
                  <a:pt x="978982" y="207251"/>
                  <a:pt x="978982" y="279143"/>
                </a:cubicBezTo>
                <a:cubicBezTo>
                  <a:pt x="966756" y="279143"/>
                  <a:pt x="954530" y="279143"/>
                  <a:pt x="942304" y="279143"/>
                </a:cubicBezTo>
                <a:cubicBezTo>
                  <a:pt x="942304" y="187656"/>
                  <a:pt x="942304" y="96168"/>
                  <a:pt x="942304" y="4680"/>
                </a:cubicBezTo>
                <a:close/>
                <a:moveTo>
                  <a:pt x="837733" y="4680"/>
                </a:moveTo>
                <a:cubicBezTo>
                  <a:pt x="850485" y="4680"/>
                  <a:pt x="863237" y="4680"/>
                  <a:pt x="875990" y="4680"/>
                </a:cubicBezTo>
                <a:cubicBezTo>
                  <a:pt x="875990" y="96168"/>
                  <a:pt x="875990" y="187656"/>
                  <a:pt x="875990" y="279143"/>
                </a:cubicBezTo>
                <a:cubicBezTo>
                  <a:pt x="863237" y="279143"/>
                  <a:pt x="850485" y="279143"/>
                  <a:pt x="837733" y="279143"/>
                </a:cubicBezTo>
                <a:cubicBezTo>
                  <a:pt x="837733" y="187656"/>
                  <a:pt x="837733" y="96168"/>
                  <a:pt x="837733" y="4680"/>
                </a:cubicBezTo>
                <a:close/>
                <a:moveTo>
                  <a:pt x="270800" y="4680"/>
                </a:moveTo>
                <a:cubicBezTo>
                  <a:pt x="283552" y="4680"/>
                  <a:pt x="296304" y="4680"/>
                  <a:pt x="309056" y="4680"/>
                </a:cubicBezTo>
                <a:cubicBezTo>
                  <a:pt x="309056" y="57476"/>
                  <a:pt x="309056" y="110272"/>
                  <a:pt x="309056" y="163068"/>
                </a:cubicBezTo>
                <a:cubicBezTo>
                  <a:pt x="309056" y="186907"/>
                  <a:pt x="311389" y="204474"/>
                  <a:pt x="316056" y="215770"/>
                </a:cubicBezTo>
                <a:cubicBezTo>
                  <a:pt x="320723" y="227065"/>
                  <a:pt x="328743" y="235771"/>
                  <a:pt x="340114" y="241887"/>
                </a:cubicBezTo>
                <a:cubicBezTo>
                  <a:pt x="351486" y="248003"/>
                  <a:pt x="365388" y="251061"/>
                  <a:pt x="381822" y="251061"/>
                </a:cubicBezTo>
                <a:cubicBezTo>
                  <a:pt x="409955" y="251061"/>
                  <a:pt x="430003" y="245007"/>
                  <a:pt x="441967" y="232900"/>
                </a:cubicBezTo>
                <a:cubicBezTo>
                  <a:pt x="453930" y="220793"/>
                  <a:pt x="459911" y="197516"/>
                  <a:pt x="459911" y="163068"/>
                </a:cubicBezTo>
                <a:cubicBezTo>
                  <a:pt x="459911" y="110272"/>
                  <a:pt x="459911" y="57476"/>
                  <a:pt x="459911" y="4680"/>
                </a:cubicBezTo>
                <a:cubicBezTo>
                  <a:pt x="472664" y="4680"/>
                  <a:pt x="485416" y="4680"/>
                  <a:pt x="498168" y="4680"/>
                </a:cubicBezTo>
                <a:cubicBezTo>
                  <a:pt x="498168" y="57539"/>
                  <a:pt x="498168" y="110397"/>
                  <a:pt x="498168" y="163255"/>
                </a:cubicBezTo>
                <a:cubicBezTo>
                  <a:pt x="498168" y="190838"/>
                  <a:pt x="494881" y="212743"/>
                  <a:pt x="488308" y="228969"/>
                </a:cubicBezTo>
                <a:cubicBezTo>
                  <a:pt x="481735" y="245194"/>
                  <a:pt x="469870" y="258393"/>
                  <a:pt x="452714" y="268566"/>
                </a:cubicBezTo>
                <a:cubicBezTo>
                  <a:pt x="435558" y="278738"/>
                  <a:pt x="413044" y="283824"/>
                  <a:pt x="385174" y="283824"/>
                </a:cubicBezTo>
                <a:cubicBezTo>
                  <a:pt x="358092" y="283824"/>
                  <a:pt x="335940" y="279393"/>
                  <a:pt x="318719" y="270531"/>
                </a:cubicBezTo>
                <a:cubicBezTo>
                  <a:pt x="301497" y="261670"/>
                  <a:pt x="289205" y="248845"/>
                  <a:pt x="281843" y="232058"/>
                </a:cubicBezTo>
                <a:cubicBezTo>
                  <a:pt x="274481" y="215271"/>
                  <a:pt x="270800" y="192336"/>
                  <a:pt x="270800" y="163255"/>
                </a:cubicBezTo>
                <a:cubicBezTo>
                  <a:pt x="270800" y="110397"/>
                  <a:pt x="270800" y="57539"/>
                  <a:pt x="270800" y="4680"/>
                </a:cubicBezTo>
                <a:close/>
                <a:moveTo>
                  <a:pt x="0" y="4680"/>
                </a:moveTo>
                <a:cubicBezTo>
                  <a:pt x="36153" y="4680"/>
                  <a:pt x="72305" y="4680"/>
                  <a:pt x="108458" y="4680"/>
                </a:cubicBezTo>
                <a:cubicBezTo>
                  <a:pt x="130544" y="4680"/>
                  <a:pt x="148259" y="7457"/>
                  <a:pt x="161603" y="13012"/>
                </a:cubicBezTo>
                <a:cubicBezTo>
                  <a:pt x="174947" y="18566"/>
                  <a:pt x="185398" y="27115"/>
                  <a:pt x="192957" y="38661"/>
                </a:cubicBezTo>
                <a:cubicBezTo>
                  <a:pt x="200516" y="50206"/>
                  <a:pt x="204296" y="62281"/>
                  <a:pt x="204296" y="74887"/>
                </a:cubicBezTo>
                <a:cubicBezTo>
                  <a:pt x="204296" y="86620"/>
                  <a:pt x="200944" y="97666"/>
                  <a:pt x="194239" y="108025"/>
                </a:cubicBezTo>
                <a:cubicBezTo>
                  <a:pt x="187534" y="118385"/>
                  <a:pt x="177412" y="126747"/>
                  <a:pt x="163871" y="133113"/>
                </a:cubicBezTo>
                <a:cubicBezTo>
                  <a:pt x="181355" y="137980"/>
                  <a:pt x="194798" y="146280"/>
                  <a:pt x="204197" y="158013"/>
                </a:cubicBezTo>
                <a:cubicBezTo>
                  <a:pt x="213597" y="169745"/>
                  <a:pt x="218297" y="183599"/>
                  <a:pt x="218297" y="199575"/>
                </a:cubicBezTo>
                <a:cubicBezTo>
                  <a:pt x="218297" y="212431"/>
                  <a:pt x="215438" y="224382"/>
                  <a:pt x="209719" y="235428"/>
                </a:cubicBezTo>
                <a:cubicBezTo>
                  <a:pt x="204000" y="246474"/>
                  <a:pt x="196934" y="254992"/>
                  <a:pt x="188520" y="260983"/>
                </a:cubicBezTo>
                <a:cubicBezTo>
                  <a:pt x="180107" y="266974"/>
                  <a:pt x="169556" y="271499"/>
                  <a:pt x="156870" y="274557"/>
                </a:cubicBezTo>
                <a:cubicBezTo>
                  <a:pt x="144184" y="277614"/>
                  <a:pt x="128638" y="279143"/>
                  <a:pt x="110233" y="279143"/>
                </a:cubicBezTo>
                <a:cubicBezTo>
                  <a:pt x="73489" y="279143"/>
                  <a:pt x="36744" y="279143"/>
                  <a:pt x="0" y="279143"/>
                </a:cubicBezTo>
                <a:cubicBezTo>
                  <a:pt x="0" y="187656"/>
                  <a:pt x="0" y="96168"/>
                  <a:pt x="0" y="4680"/>
                </a:cubicBezTo>
                <a:close/>
                <a:moveTo>
                  <a:pt x="3559195" y="0"/>
                </a:moveTo>
                <a:lnTo>
                  <a:pt x="3605825" y="0"/>
                </a:lnTo>
                <a:lnTo>
                  <a:pt x="3605825" y="147443"/>
                </a:lnTo>
                <a:lnTo>
                  <a:pt x="3753268" y="147443"/>
                </a:lnTo>
                <a:lnTo>
                  <a:pt x="3753268" y="194073"/>
                </a:lnTo>
                <a:lnTo>
                  <a:pt x="3605825" y="194073"/>
                </a:lnTo>
                <a:lnTo>
                  <a:pt x="3605825" y="341516"/>
                </a:lnTo>
                <a:lnTo>
                  <a:pt x="3559195" y="341516"/>
                </a:lnTo>
                <a:lnTo>
                  <a:pt x="3559195" y="194073"/>
                </a:lnTo>
                <a:lnTo>
                  <a:pt x="3411752" y="194073"/>
                </a:lnTo>
                <a:lnTo>
                  <a:pt x="3411752" y="147443"/>
                </a:lnTo>
                <a:lnTo>
                  <a:pt x="3559195" y="147443"/>
                </a:lnTo>
                <a:close/>
                <a:moveTo>
                  <a:pt x="1872128" y="0"/>
                </a:moveTo>
                <a:cubicBezTo>
                  <a:pt x="1893557" y="0"/>
                  <a:pt x="1912455" y="3276"/>
                  <a:pt x="1928822" y="9829"/>
                </a:cubicBezTo>
                <a:cubicBezTo>
                  <a:pt x="1945189" y="16382"/>
                  <a:pt x="1957777" y="26023"/>
                  <a:pt x="1966585" y="38754"/>
                </a:cubicBezTo>
                <a:cubicBezTo>
                  <a:pt x="1975394" y="51485"/>
                  <a:pt x="1980126" y="65901"/>
                  <a:pt x="1980783" y="82002"/>
                </a:cubicBezTo>
                <a:cubicBezTo>
                  <a:pt x="1968557" y="82875"/>
                  <a:pt x="1956331" y="83749"/>
                  <a:pt x="1944105" y="84623"/>
                </a:cubicBezTo>
                <a:cubicBezTo>
                  <a:pt x="1942133" y="67274"/>
                  <a:pt x="1935461" y="54169"/>
                  <a:pt x="1924089" y="45307"/>
                </a:cubicBezTo>
                <a:cubicBezTo>
                  <a:pt x="1912717" y="36445"/>
                  <a:pt x="1895923" y="32014"/>
                  <a:pt x="1873705" y="32014"/>
                </a:cubicBezTo>
                <a:cubicBezTo>
                  <a:pt x="1850568" y="32014"/>
                  <a:pt x="1833707" y="36040"/>
                  <a:pt x="1823124" y="44090"/>
                </a:cubicBezTo>
                <a:cubicBezTo>
                  <a:pt x="1812541" y="52140"/>
                  <a:pt x="1807250" y="61845"/>
                  <a:pt x="1807250" y="73203"/>
                </a:cubicBezTo>
                <a:cubicBezTo>
                  <a:pt x="1807250" y="83063"/>
                  <a:pt x="1810997" y="91176"/>
                  <a:pt x="1818490" y="97541"/>
                </a:cubicBezTo>
                <a:cubicBezTo>
                  <a:pt x="1825852" y="103906"/>
                  <a:pt x="1845079" y="110428"/>
                  <a:pt x="1876170" y="117105"/>
                </a:cubicBezTo>
                <a:cubicBezTo>
                  <a:pt x="1907262" y="123783"/>
                  <a:pt x="1928592" y="129618"/>
                  <a:pt x="1940161" y="134610"/>
                </a:cubicBezTo>
                <a:cubicBezTo>
                  <a:pt x="1956988" y="141974"/>
                  <a:pt x="1969412" y="151304"/>
                  <a:pt x="1977431" y="162600"/>
                </a:cubicBezTo>
                <a:cubicBezTo>
                  <a:pt x="1985451" y="173895"/>
                  <a:pt x="1989460" y="186907"/>
                  <a:pt x="1989460" y="201635"/>
                </a:cubicBezTo>
                <a:cubicBezTo>
                  <a:pt x="1989460" y="216238"/>
                  <a:pt x="1985056" y="229998"/>
                  <a:pt x="1976248" y="242917"/>
                </a:cubicBezTo>
                <a:cubicBezTo>
                  <a:pt x="1967440" y="255835"/>
                  <a:pt x="1954786" y="265882"/>
                  <a:pt x="1938287" y="273059"/>
                </a:cubicBezTo>
                <a:cubicBezTo>
                  <a:pt x="1921789" y="280235"/>
                  <a:pt x="1903219" y="283824"/>
                  <a:pt x="1882579" y="283824"/>
                </a:cubicBezTo>
                <a:cubicBezTo>
                  <a:pt x="1856418" y="283824"/>
                  <a:pt x="1834496" y="280204"/>
                  <a:pt x="1816814" y="272965"/>
                </a:cubicBezTo>
                <a:cubicBezTo>
                  <a:pt x="1799132" y="265726"/>
                  <a:pt x="1785263" y="254836"/>
                  <a:pt x="1775205" y="240295"/>
                </a:cubicBezTo>
                <a:cubicBezTo>
                  <a:pt x="1765149" y="225755"/>
                  <a:pt x="1759857" y="209311"/>
                  <a:pt x="1759331" y="190963"/>
                </a:cubicBezTo>
                <a:cubicBezTo>
                  <a:pt x="1771360" y="189965"/>
                  <a:pt x="1783389" y="188966"/>
                  <a:pt x="1795418" y="187968"/>
                </a:cubicBezTo>
                <a:cubicBezTo>
                  <a:pt x="1797127" y="201697"/>
                  <a:pt x="1801104" y="212961"/>
                  <a:pt x="1807349" y="221761"/>
                </a:cubicBezTo>
                <a:cubicBezTo>
                  <a:pt x="1813593" y="230560"/>
                  <a:pt x="1823289" y="237674"/>
                  <a:pt x="1836435" y="243104"/>
                </a:cubicBezTo>
                <a:cubicBezTo>
                  <a:pt x="1849582" y="248533"/>
                  <a:pt x="1864372" y="251248"/>
                  <a:pt x="1880805" y="251248"/>
                </a:cubicBezTo>
                <a:cubicBezTo>
                  <a:pt x="1895397" y="251248"/>
                  <a:pt x="1908281" y="249188"/>
                  <a:pt x="1919455" y="245070"/>
                </a:cubicBezTo>
                <a:cubicBezTo>
                  <a:pt x="1930630" y="240951"/>
                  <a:pt x="1938945" y="235303"/>
                  <a:pt x="1944401" y="228126"/>
                </a:cubicBezTo>
                <a:cubicBezTo>
                  <a:pt x="1949857" y="220949"/>
                  <a:pt x="1952584" y="213117"/>
                  <a:pt x="1952584" y="204630"/>
                </a:cubicBezTo>
                <a:cubicBezTo>
                  <a:pt x="1952584" y="196018"/>
                  <a:pt x="1949955" y="188498"/>
                  <a:pt x="1944696" y="182070"/>
                </a:cubicBezTo>
                <a:cubicBezTo>
                  <a:pt x="1939438" y="175642"/>
                  <a:pt x="1930761" y="170244"/>
                  <a:pt x="1918666" y="165876"/>
                </a:cubicBezTo>
                <a:cubicBezTo>
                  <a:pt x="1910910" y="163005"/>
                  <a:pt x="1893754" y="158543"/>
                  <a:pt x="1867198" y="152490"/>
                </a:cubicBezTo>
                <a:cubicBezTo>
                  <a:pt x="1840642" y="146436"/>
                  <a:pt x="1822040" y="140726"/>
                  <a:pt x="1811391" y="135359"/>
                </a:cubicBezTo>
                <a:cubicBezTo>
                  <a:pt x="1797587" y="128494"/>
                  <a:pt x="1787300" y="119976"/>
                  <a:pt x="1780530" y="109804"/>
                </a:cubicBezTo>
                <a:cubicBezTo>
                  <a:pt x="1773759" y="99632"/>
                  <a:pt x="1770374" y="88242"/>
                  <a:pt x="1770374" y="75636"/>
                </a:cubicBezTo>
                <a:cubicBezTo>
                  <a:pt x="1770374" y="61782"/>
                  <a:pt x="1774515" y="48833"/>
                  <a:pt x="1782798" y="36788"/>
                </a:cubicBezTo>
                <a:cubicBezTo>
                  <a:pt x="1791080" y="24744"/>
                  <a:pt x="1803175" y="15601"/>
                  <a:pt x="1819082" y="9361"/>
                </a:cubicBezTo>
                <a:cubicBezTo>
                  <a:pt x="1834989" y="3120"/>
                  <a:pt x="1852671" y="0"/>
                  <a:pt x="1872128" y="0"/>
                </a:cubicBezTo>
                <a:close/>
                <a:moveTo>
                  <a:pt x="1603497" y="0"/>
                </a:moveTo>
                <a:cubicBezTo>
                  <a:pt x="1624926" y="0"/>
                  <a:pt x="1643824" y="3276"/>
                  <a:pt x="1660191" y="9829"/>
                </a:cubicBezTo>
                <a:cubicBezTo>
                  <a:pt x="1676559" y="16382"/>
                  <a:pt x="1689147" y="26023"/>
                  <a:pt x="1697955" y="38754"/>
                </a:cubicBezTo>
                <a:cubicBezTo>
                  <a:pt x="1706763" y="51485"/>
                  <a:pt x="1711495" y="65901"/>
                  <a:pt x="1712153" y="82002"/>
                </a:cubicBezTo>
                <a:cubicBezTo>
                  <a:pt x="1699927" y="82875"/>
                  <a:pt x="1687701" y="83749"/>
                  <a:pt x="1675474" y="84623"/>
                </a:cubicBezTo>
                <a:cubicBezTo>
                  <a:pt x="1673502" y="67274"/>
                  <a:pt x="1666830" y="54169"/>
                  <a:pt x="1655459" y="45307"/>
                </a:cubicBezTo>
                <a:cubicBezTo>
                  <a:pt x="1644087" y="36445"/>
                  <a:pt x="1627292" y="32014"/>
                  <a:pt x="1605075" y="32014"/>
                </a:cubicBezTo>
                <a:cubicBezTo>
                  <a:pt x="1581937" y="32014"/>
                  <a:pt x="1565077" y="36040"/>
                  <a:pt x="1554494" y="44090"/>
                </a:cubicBezTo>
                <a:cubicBezTo>
                  <a:pt x="1543911" y="52140"/>
                  <a:pt x="1538620" y="61845"/>
                  <a:pt x="1538620" y="73203"/>
                </a:cubicBezTo>
                <a:cubicBezTo>
                  <a:pt x="1538620" y="83063"/>
                  <a:pt x="1542366" y="91176"/>
                  <a:pt x="1549860" y="97541"/>
                </a:cubicBezTo>
                <a:cubicBezTo>
                  <a:pt x="1557222" y="103906"/>
                  <a:pt x="1576448" y="110428"/>
                  <a:pt x="1607540" y="117105"/>
                </a:cubicBezTo>
                <a:cubicBezTo>
                  <a:pt x="1638631" y="123783"/>
                  <a:pt x="1659962" y="129618"/>
                  <a:pt x="1671530" y="134610"/>
                </a:cubicBezTo>
                <a:cubicBezTo>
                  <a:pt x="1688358" y="141974"/>
                  <a:pt x="1700781" y="151304"/>
                  <a:pt x="1708801" y="162600"/>
                </a:cubicBezTo>
                <a:cubicBezTo>
                  <a:pt x="1716820" y="173895"/>
                  <a:pt x="1720830" y="186907"/>
                  <a:pt x="1720830" y="201635"/>
                </a:cubicBezTo>
                <a:cubicBezTo>
                  <a:pt x="1720830" y="216238"/>
                  <a:pt x="1716426" y="229998"/>
                  <a:pt x="1707617" y="242917"/>
                </a:cubicBezTo>
                <a:cubicBezTo>
                  <a:pt x="1698809" y="255835"/>
                  <a:pt x="1686156" y="265882"/>
                  <a:pt x="1669657" y="273059"/>
                </a:cubicBezTo>
                <a:cubicBezTo>
                  <a:pt x="1653158" y="280235"/>
                  <a:pt x="1634589" y="283824"/>
                  <a:pt x="1613949" y="283824"/>
                </a:cubicBezTo>
                <a:cubicBezTo>
                  <a:pt x="1587787" y="283824"/>
                  <a:pt x="1565866" y="280204"/>
                  <a:pt x="1548184" y="272965"/>
                </a:cubicBezTo>
                <a:cubicBezTo>
                  <a:pt x="1530502" y="265726"/>
                  <a:pt x="1516632" y="254836"/>
                  <a:pt x="1506575" y="240295"/>
                </a:cubicBezTo>
                <a:cubicBezTo>
                  <a:pt x="1496518" y="225755"/>
                  <a:pt x="1491227" y="209311"/>
                  <a:pt x="1490701" y="190963"/>
                </a:cubicBezTo>
                <a:cubicBezTo>
                  <a:pt x="1502730" y="189965"/>
                  <a:pt x="1514759" y="188966"/>
                  <a:pt x="1526788" y="187968"/>
                </a:cubicBezTo>
                <a:cubicBezTo>
                  <a:pt x="1528497" y="201697"/>
                  <a:pt x="1532474" y="212961"/>
                  <a:pt x="1538718" y="221761"/>
                </a:cubicBezTo>
                <a:cubicBezTo>
                  <a:pt x="1544963" y="230560"/>
                  <a:pt x="1554658" y="237674"/>
                  <a:pt x="1567805" y="243104"/>
                </a:cubicBezTo>
                <a:cubicBezTo>
                  <a:pt x="1580951" y="248533"/>
                  <a:pt x="1595741" y="251248"/>
                  <a:pt x="1612174" y="251248"/>
                </a:cubicBezTo>
                <a:cubicBezTo>
                  <a:pt x="1626767" y="251248"/>
                  <a:pt x="1639650" y="249188"/>
                  <a:pt x="1650825" y="245070"/>
                </a:cubicBezTo>
                <a:cubicBezTo>
                  <a:pt x="1661999" y="240951"/>
                  <a:pt x="1670314" y="235303"/>
                  <a:pt x="1675770" y="228126"/>
                </a:cubicBezTo>
                <a:cubicBezTo>
                  <a:pt x="1681226" y="220949"/>
                  <a:pt x="1683954" y="213117"/>
                  <a:pt x="1683954" y="204630"/>
                </a:cubicBezTo>
                <a:cubicBezTo>
                  <a:pt x="1683954" y="196018"/>
                  <a:pt x="1681324" y="188498"/>
                  <a:pt x="1676066" y="182070"/>
                </a:cubicBezTo>
                <a:cubicBezTo>
                  <a:pt x="1670807" y="175642"/>
                  <a:pt x="1662131" y="170244"/>
                  <a:pt x="1650036" y="165876"/>
                </a:cubicBezTo>
                <a:cubicBezTo>
                  <a:pt x="1642279" y="163005"/>
                  <a:pt x="1625123" y="158543"/>
                  <a:pt x="1598567" y="152490"/>
                </a:cubicBezTo>
                <a:cubicBezTo>
                  <a:pt x="1572012" y="146436"/>
                  <a:pt x="1553409" y="140726"/>
                  <a:pt x="1542761" y="135359"/>
                </a:cubicBezTo>
                <a:cubicBezTo>
                  <a:pt x="1528957" y="128494"/>
                  <a:pt x="1518670" y="119976"/>
                  <a:pt x="1511899" y="109804"/>
                </a:cubicBezTo>
                <a:cubicBezTo>
                  <a:pt x="1505129" y="99632"/>
                  <a:pt x="1501744" y="88242"/>
                  <a:pt x="1501744" y="75636"/>
                </a:cubicBezTo>
                <a:cubicBezTo>
                  <a:pt x="1501744" y="61782"/>
                  <a:pt x="1505885" y="48833"/>
                  <a:pt x="1514167" y="36788"/>
                </a:cubicBezTo>
                <a:cubicBezTo>
                  <a:pt x="1522449" y="24744"/>
                  <a:pt x="1534544" y="15601"/>
                  <a:pt x="1550451" y="9361"/>
                </a:cubicBezTo>
                <a:cubicBezTo>
                  <a:pt x="1566359" y="3120"/>
                  <a:pt x="1584041" y="0"/>
                  <a:pt x="1603497" y="0"/>
                </a:cubicBezTo>
                <a:close/>
                <a:moveTo>
                  <a:pt x="662377" y="0"/>
                </a:moveTo>
                <a:cubicBezTo>
                  <a:pt x="683806" y="0"/>
                  <a:pt x="702704" y="3276"/>
                  <a:pt x="719071" y="9829"/>
                </a:cubicBezTo>
                <a:cubicBezTo>
                  <a:pt x="735438" y="16382"/>
                  <a:pt x="748026" y="26023"/>
                  <a:pt x="756834" y="38754"/>
                </a:cubicBezTo>
                <a:cubicBezTo>
                  <a:pt x="765642" y="51485"/>
                  <a:pt x="770375" y="65901"/>
                  <a:pt x="771033" y="82002"/>
                </a:cubicBezTo>
                <a:cubicBezTo>
                  <a:pt x="758806" y="82875"/>
                  <a:pt x="746580" y="83749"/>
                  <a:pt x="734354" y="84623"/>
                </a:cubicBezTo>
                <a:cubicBezTo>
                  <a:pt x="732382" y="67274"/>
                  <a:pt x="725710" y="54169"/>
                  <a:pt x="714338" y="45307"/>
                </a:cubicBezTo>
                <a:cubicBezTo>
                  <a:pt x="702967" y="36445"/>
                  <a:pt x="686172" y="32014"/>
                  <a:pt x="663955" y="32014"/>
                </a:cubicBezTo>
                <a:cubicBezTo>
                  <a:pt x="640817" y="32014"/>
                  <a:pt x="623956" y="36040"/>
                  <a:pt x="613374" y="44090"/>
                </a:cubicBezTo>
                <a:cubicBezTo>
                  <a:pt x="602790" y="52140"/>
                  <a:pt x="597499" y="61845"/>
                  <a:pt x="597499" y="73203"/>
                </a:cubicBezTo>
                <a:cubicBezTo>
                  <a:pt x="597499" y="83063"/>
                  <a:pt x="601246" y="91176"/>
                  <a:pt x="608739" y="97541"/>
                </a:cubicBezTo>
                <a:cubicBezTo>
                  <a:pt x="616101" y="103906"/>
                  <a:pt x="635328" y="110428"/>
                  <a:pt x="666419" y="117105"/>
                </a:cubicBezTo>
                <a:cubicBezTo>
                  <a:pt x="697511" y="123783"/>
                  <a:pt x="718841" y="129618"/>
                  <a:pt x="730410" y="134610"/>
                </a:cubicBezTo>
                <a:cubicBezTo>
                  <a:pt x="747238" y="141974"/>
                  <a:pt x="759661" y="151304"/>
                  <a:pt x="767680" y="162600"/>
                </a:cubicBezTo>
                <a:cubicBezTo>
                  <a:pt x="775700" y="173895"/>
                  <a:pt x="779709" y="186907"/>
                  <a:pt x="779709" y="201635"/>
                </a:cubicBezTo>
                <a:cubicBezTo>
                  <a:pt x="779709" y="216238"/>
                  <a:pt x="775305" y="229998"/>
                  <a:pt x="766497" y="242917"/>
                </a:cubicBezTo>
                <a:cubicBezTo>
                  <a:pt x="757689" y="255835"/>
                  <a:pt x="745035" y="265882"/>
                  <a:pt x="728537" y="273059"/>
                </a:cubicBezTo>
                <a:cubicBezTo>
                  <a:pt x="712038" y="280235"/>
                  <a:pt x="693468" y="283824"/>
                  <a:pt x="672828" y="283824"/>
                </a:cubicBezTo>
                <a:cubicBezTo>
                  <a:pt x="646667" y="283824"/>
                  <a:pt x="624745" y="280204"/>
                  <a:pt x="607063" y="272965"/>
                </a:cubicBezTo>
                <a:cubicBezTo>
                  <a:pt x="589381" y="265726"/>
                  <a:pt x="575511" y="254836"/>
                  <a:pt x="565454" y="240295"/>
                </a:cubicBezTo>
                <a:cubicBezTo>
                  <a:pt x="555397" y="225755"/>
                  <a:pt x="550106" y="209311"/>
                  <a:pt x="549580" y="190963"/>
                </a:cubicBezTo>
                <a:cubicBezTo>
                  <a:pt x="561609" y="189965"/>
                  <a:pt x="573638" y="188966"/>
                  <a:pt x="585667" y="187968"/>
                </a:cubicBezTo>
                <a:cubicBezTo>
                  <a:pt x="587376" y="201697"/>
                  <a:pt x="591353" y="212961"/>
                  <a:pt x="597598" y="221761"/>
                </a:cubicBezTo>
                <a:cubicBezTo>
                  <a:pt x="603842" y="230560"/>
                  <a:pt x="613538" y="237674"/>
                  <a:pt x="626684" y="243104"/>
                </a:cubicBezTo>
                <a:cubicBezTo>
                  <a:pt x="639831" y="248533"/>
                  <a:pt x="654621" y="251248"/>
                  <a:pt x="671054" y="251248"/>
                </a:cubicBezTo>
                <a:cubicBezTo>
                  <a:pt x="685646" y="251248"/>
                  <a:pt x="698530" y="249188"/>
                  <a:pt x="709704" y="245070"/>
                </a:cubicBezTo>
                <a:cubicBezTo>
                  <a:pt x="720879" y="240951"/>
                  <a:pt x="729194" y="235303"/>
                  <a:pt x="734650" y="228126"/>
                </a:cubicBezTo>
                <a:cubicBezTo>
                  <a:pt x="740106" y="220949"/>
                  <a:pt x="742833" y="213117"/>
                  <a:pt x="742833" y="204630"/>
                </a:cubicBezTo>
                <a:cubicBezTo>
                  <a:pt x="742833" y="196018"/>
                  <a:pt x="740204" y="188498"/>
                  <a:pt x="734945" y="182070"/>
                </a:cubicBezTo>
                <a:cubicBezTo>
                  <a:pt x="729687" y="175642"/>
                  <a:pt x="721010" y="170244"/>
                  <a:pt x="708915" y="165876"/>
                </a:cubicBezTo>
                <a:cubicBezTo>
                  <a:pt x="701159" y="163005"/>
                  <a:pt x="684003" y="158543"/>
                  <a:pt x="657447" y="152490"/>
                </a:cubicBezTo>
                <a:cubicBezTo>
                  <a:pt x="630891" y="146436"/>
                  <a:pt x="612289" y="140726"/>
                  <a:pt x="601640" y="135359"/>
                </a:cubicBezTo>
                <a:cubicBezTo>
                  <a:pt x="587836" y="128494"/>
                  <a:pt x="577549" y="119976"/>
                  <a:pt x="570779" y="109804"/>
                </a:cubicBezTo>
                <a:cubicBezTo>
                  <a:pt x="564008" y="99632"/>
                  <a:pt x="560623" y="88242"/>
                  <a:pt x="560623" y="75636"/>
                </a:cubicBezTo>
                <a:cubicBezTo>
                  <a:pt x="560623" y="61782"/>
                  <a:pt x="564764" y="48833"/>
                  <a:pt x="573046" y="36788"/>
                </a:cubicBezTo>
                <a:cubicBezTo>
                  <a:pt x="581329" y="24744"/>
                  <a:pt x="593423" y="15601"/>
                  <a:pt x="609331" y="9361"/>
                </a:cubicBezTo>
                <a:cubicBezTo>
                  <a:pt x="625238" y="3120"/>
                  <a:pt x="642920" y="0"/>
                  <a:pt x="6623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80" b="0" i="0" u="none" strike="noStrike" kern="1200" cap="none" spc="0" normalizeH="0" baseline="0" noProof="0" dirty="0">
              <a:ln>
                <a:noFill/>
              </a:ln>
              <a:solidFill>
                <a:prstClr val="white"/>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17" name="文本框 16"/>
          <p:cNvSpPr txBox="1"/>
          <p:nvPr/>
        </p:nvSpPr>
        <p:spPr>
          <a:xfrm>
            <a:off x="7912992" y="1734122"/>
            <a:ext cx="938288" cy="168829"/>
          </a:xfrm>
          <a:prstGeom prst="rect">
            <a:avLst/>
          </a:prstGeom>
          <a:noFill/>
        </p:spPr>
        <p:txBody>
          <a:bodyPr wrap="square" anchor="ctr">
            <a:spAutoFit/>
          </a:bodyPr>
          <a:lstStyle/>
          <a:p>
            <a:pPr marL="0" marR="0" lvl="0" indent="0" algn="dist" defTabSz="487680" rtl="0" eaLnBrk="1" fontAlgn="base" latinLnBrk="0" hangingPunct="1">
              <a:lnSpc>
                <a:spcPct val="100000"/>
              </a:lnSpc>
              <a:spcBef>
                <a:spcPct val="0"/>
              </a:spcBef>
              <a:spcAft>
                <a:spcPct val="0"/>
              </a:spcAft>
              <a:buClrTx/>
              <a:buSzTx/>
              <a:buFontTx/>
              <a:buNone/>
              <a:defRPr/>
            </a:pPr>
            <a:r>
              <a:rPr kumimoji="0" lang="en-US" altLang="zh-CN" sz="495" b="0" i="0" u="none" strike="noStrike" kern="1200" cap="none" spc="0" normalizeH="0" baseline="0" noProof="0" dirty="0">
                <a:ln>
                  <a:noFill/>
                </a:ln>
                <a:solidFill>
                  <a:prstClr val="white"/>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20XX</a:t>
            </a:r>
            <a:r>
              <a:rPr kumimoji="0" lang="en-US" altLang="zh-CN" sz="495" b="1" i="0" u="none" strike="noStrike" kern="1200" cap="none" spc="0" normalizeH="0" baseline="0" noProof="0" dirty="0">
                <a:ln>
                  <a:noFill/>
                </a:ln>
                <a:solidFill>
                  <a:prstClr val="white"/>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a:t>
            </a:r>
            <a:endParaRPr kumimoji="0" lang="zh-CN" altLang="en-US" sz="495" b="1" i="0" u="none" strike="noStrike" kern="1200" cap="none" spc="0" normalizeH="0" baseline="0" noProof="0" dirty="0">
              <a:ln>
                <a:noFill/>
              </a:ln>
              <a:solidFill>
                <a:prstClr val="white"/>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18" name="圆角矩形 17"/>
          <p:cNvSpPr/>
          <p:nvPr/>
        </p:nvSpPr>
        <p:spPr>
          <a:xfrm>
            <a:off x="7177680" y="5617700"/>
            <a:ext cx="1920213" cy="519575"/>
          </a:xfrm>
          <a:prstGeom prst="roundRect">
            <a:avLst>
              <a:gd name="adj" fmla="val 5000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60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PPT</a:t>
            </a:r>
            <a:r>
              <a:rPr kumimoji="0" lang="zh-CN" altLang="en-US" sz="1100" b="0" i="0" u="none" strike="noStrike" kern="1200" cap="none" spc="60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汇</a:t>
            </a:r>
            <a:endParaRPr kumimoji="0" lang="zh-CN" altLang="en-US" sz="1100" b="0" i="0" u="none" strike="noStrike" kern="1200" cap="none" spc="60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cxnSp>
        <p:nvCxnSpPr>
          <p:cNvPr id="19" name="直接连接符 18"/>
          <p:cNvCxnSpPr/>
          <p:nvPr/>
        </p:nvCxnSpPr>
        <p:spPr>
          <a:xfrm>
            <a:off x="7934012" y="6137274"/>
            <a:ext cx="4075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0" y="878554"/>
            <a:ext cx="6783368" cy="4848912"/>
          </a:xfrm>
          <a:prstGeom prst="rect">
            <a:avLst/>
          </a:prstGeom>
        </p:spPr>
      </p:pic>
      <p:pic>
        <p:nvPicPr>
          <p:cNvPr id="24" name="图形 23" descr="男性形象"/>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3158" y="1816366"/>
            <a:ext cx="660854" cy="6608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 calcmode="lin" valueType="num">
                                      <p:cBhvr>
                                        <p:cTn id="1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7"/>
                                        </p:tgtEl>
                                      </p:cBhvr>
                                    </p:animEffect>
                                  </p:childTnLst>
                                </p:cTn>
                              </p:par>
                            </p:childTnLst>
                          </p:cTn>
                        </p:par>
                        <p:par>
                          <p:cTn id="16" fill="hold">
                            <p:stCondLst>
                              <p:cond delay="12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7"/>
                                        </p:tgtEl>
                                      </p:cBhvr>
                                    </p:animEffect>
                                    <p:animScale>
                                      <p:cBhvr>
                                        <p:cTn id="19" dur="250" autoRev="1" fill="hold"/>
                                        <p:tgtEl>
                                          <p:spTgt spid="17"/>
                                        </p:tgtEl>
                                      </p:cBhvr>
                                      <p:by x="105000" y="105000"/>
                                    </p:animScale>
                                  </p:childTnLst>
                                </p:cTn>
                              </p:par>
                            </p:childTnLst>
                          </p:cTn>
                        </p:par>
                        <p:par>
                          <p:cTn id="20" fill="hold">
                            <p:stCondLst>
                              <p:cond delay="17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childTnLst>
                          </p:cTn>
                        </p:par>
                        <p:par>
                          <p:cTn id="28" fill="hold">
                            <p:stCondLst>
                              <p:cond delay="25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4"/>
                                        </p:tgtEl>
                                      </p:cBhvr>
                                    </p:animEffect>
                                    <p:animScale>
                                      <p:cBhvr>
                                        <p:cTn id="31" dur="250" autoRev="1" fill="hold"/>
                                        <p:tgtEl>
                                          <p:spTgt spid="4"/>
                                        </p:tgtEl>
                                      </p:cBhvr>
                                      <p:by x="105000" y="105000"/>
                                    </p:animScale>
                                  </p:childTnLst>
                                </p:cTn>
                              </p:par>
                            </p:childTnLst>
                          </p:cTn>
                        </p:par>
                        <p:par>
                          <p:cTn id="32" fill="hold">
                            <p:stCondLst>
                              <p:cond delay="309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anim calcmode="lin" valueType="num">
                                      <p:cBhvr>
                                        <p:cTn id="3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
                                        </p:tgtEl>
                                      </p:cBhvr>
                                    </p:animEffect>
                                  </p:childTnLst>
                                </p:cTn>
                              </p:par>
                            </p:childTnLst>
                          </p:cTn>
                        </p:par>
                        <p:par>
                          <p:cTn id="40" fill="hold">
                            <p:stCondLst>
                              <p:cond delay="4449"/>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5"/>
                                        </p:tgtEl>
                                      </p:cBhvr>
                                    </p:animEffect>
                                    <p:animScale>
                                      <p:cBhvr>
                                        <p:cTn id="43" dur="250" autoRev="1" fill="hold"/>
                                        <p:tgtEl>
                                          <p:spTgt spid="5"/>
                                        </p:tgtEl>
                                      </p:cBhvr>
                                      <p:by x="105000" y="105000"/>
                                    </p:animScale>
                                  </p:childTnLst>
                                </p:cTn>
                              </p:par>
                            </p:childTnLst>
                          </p:cTn>
                        </p:par>
                        <p:par>
                          <p:cTn id="44" fill="hold">
                            <p:stCondLst>
                              <p:cond delay="4949"/>
                            </p:stCondLst>
                            <p:childTnLst>
                              <p:par>
                                <p:cTn id="45" presetID="6"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par>
                          <p:cTn id="48" fill="hold">
                            <p:stCondLst>
                              <p:cond delay="6949"/>
                            </p:stCondLst>
                            <p:childTnLst>
                              <p:par>
                                <p:cTn id="49" presetID="16" presetClass="entr" presetSubtype="2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16" grpId="0" animBg="1"/>
      <p:bldP spid="17" grpId="0"/>
      <p:bldP spid="17" grpId="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361193" y="892722"/>
            <a:ext cx="145368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sp>
        <p:nvSpPr>
          <p:cNvPr id="21" name="文本框 20"/>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阶段工作计划</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22" name="组合 21"/>
          <p:cNvGrpSpPr/>
          <p:nvPr/>
        </p:nvGrpSpPr>
        <p:grpSpPr>
          <a:xfrm>
            <a:off x="3077391" y="640517"/>
            <a:ext cx="6065788" cy="0"/>
            <a:chOff x="4615664" y="960506"/>
            <a:chExt cx="9102718" cy="0"/>
          </a:xfrm>
        </p:grpSpPr>
        <p:cxnSp>
          <p:nvCxnSpPr>
            <p:cNvPr id="23"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 name="Freeform 14"/>
          <p:cNvSpPr/>
          <p:nvPr/>
        </p:nvSpPr>
        <p:spPr bwMode="auto">
          <a:xfrm rot="13500000">
            <a:off x="3656798" y="2676703"/>
            <a:ext cx="1227119" cy="2042165"/>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2"/>
          </a:solidFill>
          <a:ln w="0">
            <a:noFill/>
            <a:prstDash val="solid"/>
            <a:round/>
          </a:ln>
          <a:effectLst>
            <a:outerShdw blurRad="50800" dist="50800" dir="5400000" algn="ctr" rotWithShape="0">
              <a:srgbClr val="000000">
                <a:alpha val="0"/>
              </a:srgbClr>
            </a:outerShdw>
          </a:effectLst>
        </p:spPr>
        <p:txBody>
          <a:bodyPr vert="horz" wrap="square" lIns="130943" tIns="65472" rIns="130943" bIns="65472" numCol="1" anchor="t" anchorCtr="0" compatLnSpc="1"/>
          <a:lstStyle/>
          <a:p>
            <a:pPr algn="ctr" defTabSz="1219200" fontAlgn="base">
              <a:spcBef>
                <a:spcPct val="0"/>
              </a:spcBef>
              <a:spcAft>
                <a:spcPct val="0"/>
              </a:spcAft>
              <a:defRPr/>
            </a:pPr>
            <a:endParaRPr lang="en-US" sz="2935"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sp>
        <p:nvSpPr>
          <p:cNvPr id="25" name="Freeform 6"/>
          <p:cNvSpPr/>
          <p:nvPr/>
        </p:nvSpPr>
        <p:spPr bwMode="auto">
          <a:xfrm>
            <a:off x="-30499" y="2446469"/>
            <a:ext cx="12529027" cy="3284944"/>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2"/>
          </a:solidFill>
          <a:ln w="0">
            <a:noFill/>
            <a:prstDash val="solid"/>
            <a:round/>
          </a:ln>
          <a:effectLst>
            <a:outerShdw algn="tl" rotWithShape="0">
              <a:srgbClr val="FFFFFF"/>
            </a:outerShdw>
          </a:effectLst>
        </p:spPr>
        <p:txBody>
          <a:bodyPr vert="horz" wrap="square" lIns="130943" tIns="65472" rIns="130943" bIns="65472" numCol="1" anchor="t" anchorCtr="0" compatLnSpc="1"/>
          <a:lstStyle/>
          <a:p>
            <a:pPr algn="ctr" defTabSz="1219200" fontAlgn="base">
              <a:spcBef>
                <a:spcPct val="0"/>
              </a:spcBef>
              <a:spcAft>
                <a:spcPct val="0"/>
              </a:spcAft>
              <a:defRPr/>
            </a:pPr>
            <a:endParaRPr lang="en-US" sz="2935"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sp>
        <p:nvSpPr>
          <p:cNvPr id="29" name="Freeform 13"/>
          <p:cNvSpPr/>
          <p:nvPr/>
        </p:nvSpPr>
        <p:spPr bwMode="auto">
          <a:xfrm>
            <a:off x="7397931" y="3892415"/>
            <a:ext cx="1815123" cy="46206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blurRad="50800" dist="50800" dir="5400000" algn="ctr" rotWithShape="0">
              <a:srgbClr val="000000">
                <a:alpha val="0"/>
              </a:srgbClr>
            </a:outerShdw>
          </a:effectLst>
        </p:spPr>
        <p:txBody>
          <a:bodyPr vert="horz" wrap="square" lIns="130943" tIns="65472" rIns="130943" bIns="65472" numCol="1" anchor="t" anchorCtr="0" compatLnSpc="1"/>
          <a:lstStyle/>
          <a:p>
            <a:pPr algn="ctr" defTabSz="1219200" fontAlgn="base">
              <a:spcBef>
                <a:spcPct val="0"/>
              </a:spcBef>
              <a:spcAft>
                <a:spcPct val="0"/>
              </a:spcAft>
              <a:defRPr/>
            </a:pPr>
            <a:endParaRPr lang="en-US" sz="2935"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30" name="Group 19"/>
          <p:cNvGrpSpPr/>
          <p:nvPr/>
        </p:nvGrpSpPr>
        <p:grpSpPr>
          <a:xfrm>
            <a:off x="832733" y="3659783"/>
            <a:ext cx="1897436" cy="1377787"/>
            <a:chOff x="616792" y="2667382"/>
            <a:chExt cx="1405403" cy="1033020"/>
          </a:xfrm>
          <a:effectLst>
            <a:outerShdw blurRad="50800" dist="50800" dir="5400000" algn="ctr" rotWithShape="0">
              <a:srgbClr val="000000">
                <a:alpha val="0"/>
              </a:srgbClr>
            </a:outerShdw>
          </a:effectLst>
        </p:grpSpPr>
        <p:sp>
          <p:nvSpPr>
            <p:cNvPr id="31" name="Rectangle 26"/>
            <p:cNvSpPr/>
            <p:nvPr/>
          </p:nvSpPr>
          <p:spPr bwMode="auto">
            <a:xfrm>
              <a:off x="616792" y="2954983"/>
              <a:ext cx="1405403"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3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0000"/>
                </a:lnSpc>
                <a:spcBef>
                  <a:spcPct val="0"/>
                </a:spcBef>
                <a:spcAft>
                  <a:spcPct val="0"/>
                </a:spcAft>
                <a:defRPr/>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sp>
        <p:nvSpPr>
          <p:cNvPr id="33" name="Freeform 13"/>
          <p:cNvSpPr/>
          <p:nvPr/>
        </p:nvSpPr>
        <p:spPr bwMode="auto">
          <a:xfrm rot="5910658">
            <a:off x="8191283" y="2452975"/>
            <a:ext cx="1374965" cy="46773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blurRad="50800" dist="50800" dir="5400000" algn="ctr" rotWithShape="0">
              <a:srgbClr val="000000">
                <a:alpha val="0"/>
              </a:srgbClr>
            </a:outerShdw>
          </a:effectLst>
        </p:spPr>
        <p:txBody>
          <a:bodyPr vert="horz" wrap="square" lIns="130943" tIns="65472" rIns="130943" bIns="65472" numCol="1" anchor="t" anchorCtr="0" compatLnSpc="1"/>
          <a:lstStyle/>
          <a:p>
            <a:pPr algn="ctr" defTabSz="1219200" fontAlgn="base">
              <a:spcBef>
                <a:spcPct val="0"/>
              </a:spcBef>
              <a:spcAft>
                <a:spcPct val="0"/>
              </a:spcAft>
              <a:defRPr/>
            </a:pPr>
            <a:endParaRPr lang="en-US" sz="2935"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34" name="Group 129"/>
          <p:cNvGrpSpPr/>
          <p:nvPr/>
        </p:nvGrpSpPr>
        <p:grpSpPr>
          <a:xfrm>
            <a:off x="2818056" y="2300158"/>
            <a:ext cx="1846556" cy="1168718"/>
            <a:chOff x="695197" y="2546952"/>
            <a:chExt cx="1367717" cy="876268"/>
          </a:xfrm>
          <a:effectLst>
            <a:outerShdw blurRad="50800" dist="50800" dir="5400000" algn="ctr" rotWithShape="0">
              <a:srgbClr val="000000">
                <a:alpha val="0"/>
              </a:srgbClr>
            </a:outerShdw>
          </a:effectLst>
        </p:grpSpPr>
        <p:sp>
          <p:nvSpPr>
            <p:cNvPr id="35" name="Rectangle 26"/>
            <p:cNvSpPr/>
            <p:nvPr/>
          </p:nvSpPr>
          <p:spPr bwMode="auto">
            <a:xfrm>
              <a:off x="695197" y="2824382"/>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kern="0" dirty="0">
                <a:solidFill>
                  <a:schemeClr val="tx1">
                    <a:lumMod val="75000"/>
                    <a:lumOff val="25000"/>
                  </a:schemeClr>
                </a:solidFill>
                <a:latin typeface="思源黑体 Light" panose="020B0300000000000000" pitchFamily="34" charset="-122"/>
                <a:ea typeface="思源黑体 Light" panose="020B0300000000000000" pitchFamily="34" charset="-122"/>
                <a:cs typeface="Lato Light" charset="0"/>
                <a:sym typeface="Lato Light" charset="0"/>
              </a:endParaRPr>
            </a:p>
          </p:txBody>
        </p:sp>
        <p:sp>
          <p:nvSpPr>
            <p:cNvPr id="36" name="Rectangle 27"/>
            <p:cNvSpPr/>
            <p:nvPr/>
          </p:nvSpPr>
          <p:spPr bwMode="auto">
            <a:xfrm>
              <a:off x="699969" y="254695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grpSp>
        <p:nvGrpSpPr>
          <p:cNvPr id="37" name="Group 132"/>
          <p:cNvGrpSpPr/>
          <p:nvPr/>
        </p:nvGrpSpPr>
        <p:grpSpPr>
          <a:xfrm>
            <a:off x="6559436" y="1796280"/>
            <a:ext cx="1840113" cy="1156827"/>
            <a:chOff x="696724" y="2667382"/>
            <a:chExt cx="1362945" cy="867353"/>
          </a:xfrm>
          <a:effectLst>
            <a:outerShdw blurRad="50800" dist="50800" dir="5400000" algn="ctr" rotWithShape="0">
              <a:srgbClr val="000000">
                <a:alpha val="0"/>
              </a:srgbClr>
            </a:outerShdw>
          </a:effectLst>
        </p:grpSpPr>
        <p:sp>
          <p:nvSpPr>
            <p:cNvPr id="38"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39"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grpSp>
        <p:nvGrpSpPr>
          <p:cNvPr id="40" name="Group 135"/>
          <p:cNvGrpSpPr/>
          <p:nvPr/>
        </p:nvGrpSpPr>
        <p:grpSpPr>
          <a:xfrm>
            <a:off x="5976406" y="5504354"/>
            <a:ext cx="2024125" cy="1166367"/>
            <a:chOff x="620524" y="2667382"/>
            <a:chExt cx="1499240" cy="874506"/>
          </a:xfrm>
          <a:effectLst>
            <a:outerShdw blurRad="50800" dist="50800" dir="5400000" algn="ctr" rotWithShape="0">
              <a:srgbClr val="000000">
                <a:alpha val="0"/>
              </a:srgbClr>
            </a:outerShdw>
          </a:effectLst>
        </p:grpSpPr>
        <p:sp>
          <p:nvSpPr>
            <p:cNvPr id="41" name="Rectangle 26"/>
            <p:cNvSpPr/>
            <p:nvPr/>
          </p:nvSpPr>
          <p:spPr bwMode="auto">
            <a:xfrm>
              <a:off x="620524" y="295137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4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grpSp>
        <p:nvGrpSpPr>
          <p:cNvPr id="43" name="Group 138"/>
          <p:cNvGrpSpPr/>
          <p:nvPr/>
        </p:nvGrpSpPr>
        <p:grpSpPr>
          <a:xfrm>
            <a:off x="8381542" y="4892593"/>
            <a:ext cx="2024125" cy="1159766"/>
            <a:chOff x="620524" y="2667382"/>
            <a:chExt cx="1499240" cy="869557"/>
          </a:xfrm>
          <a:effectLst>
            <a:outerShdw blurRad="50800" dist="50800" dir="5400000" algn="ctr" rotWithShape="0">
              <a:srgbClr val="000000">
                <a:alpha val="0"/>
              </a:srgbClr>
            </a:outerShdw>
          </a:effectLst>
        </p:grpSpPr>
        <p:sp>
          <p:nvSpPr>
            <p:cNvPr id="44" name="Rectangle 26"/>
            <p:cNvSpPr/>
            <p:nvPr/>
          </p:nvSpPr>
          <p:spPr bwMode="auto">
            <a:xfrm>
              <a:off x="620524" y="2946426"/>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45"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grpSp>
        <p:nvGrpSpPr>
          <p:cNvPr id="46" name="Group 141"/>
          <p:cNvGrpSpPr/>
          <p:nvPr/>
        </p:nvGrpSpPr>
        <p:grpSpPr>
          <a:xfrm>
            <a:off x="9864198" y="3054664"/>
            <a:ext cx="2024125" cy="1169006"/>
            <a:chOff x="599144" y="2667382"/>
            <a:chExt cx="1499240" cy="876485"/>
          </a:xfrm>
          <a:effectLst>
            <a:outerShdw blurRad="50800" dist="50800" dir="5400000" algn="ctr" rotWithShape="0">
              <a:srgbClr val="000000">
                <a:alpha val="0"/>
              </a:srgbClr>
            </a:outerShdw>
          </a:effectLst>
        </p:grpSpPr>
        <p:sp>
          <p:nvSpPr>
            <p:cNvPr id="47" name="Rectangle 26"/>
            <p:cNvSpPr/>
            <p:nvPr/>
          </p:nvSpPr>
          <p:spPr bwMode="auto">
            <a:xfrm>
              <a:off x="599144" y="2953354"/>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48"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grpSp>
        <p:nvGrpSpPr>
          <p:cNvPr id="49" name="组合 48"/>
          <p:cNvGrpSpPr/>
          <p:nvPr/>
        </p:nvGrpSpPr>
        <p:grpSpPr>
          <a:xfrm>
            <a:off x="1417626" y="2599170"/>
            <a:ext cx="817991" cy="817989"/>
            <a:chOff x="304800" y="673100"/>
            <a:chExt cx="4000500" cy="4000500"/>
          </a:xfrm>
          <a:effectLst>
            <a:outerShdw blurRad="50800" dist="50800" dir="5400000" algn="ctr" rotWithShape="0">
              <a:srgbClr val="000000">
                <a:alpha val="0"/>
              </a:srgbClr>
            </a:outerShdw>
          </a:effectLst>
        </p:grpSpPr>
        <p:sp>
          <p:nvSpPr>
            <p:cNvPr id="50"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51" name="椭圆 50"/>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sp>
        <p:nvSpPr>
          <p:cNvPr id="52" name="Freeform 7"/>
          <p:cNvSpPr>
            <a:spLocks noEditPoints="1"/>
          </p:cNvSpPr>
          <p:nvPr/>
        </p:nvSpPr>
        <p:spPr bwMode="auto">
          <a:xfrm>
            <a:off x="1624393" y="2823344"/>
            <a:ext cx="404455" cy="370219"/>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lstStyle/>
          <a:p>
            <a:pPr algn="ctr" defTabSz="1219200" fontAlgn="base">
              <a:spcBef>
                <a:spcPct val="0"/>
              </a:spcBef>
              <a:spcAft>
                <a:spcPct val="0"/>
              </a:spcAft>
              <a:defRPr/>
            </a:pPr>
            <a:endParaRPr lang="en-US" sz="2935"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53" name="组合 52"/>
          <p:cNvGrpSpPr/>
          <p:nvPr/>
        </p:nvGrpSpPr>
        <p:grpSpPr>
          <a:xfrm>
            <a:off x="4862350" y="2599170"/>
            <a:ext cx="817991" cy="817989"/>
            <a:chOff x="304800" y="673100"/>
            <a:chExt cx="4000500" cy="4000500"/>
          </a:xfrm>
          <a:effectLst>
            <a:outerShdw blurRad="50800" dist="50800" dir="5400000" algn="ctr" rotWithShape="0">
              <a:srgbClr val="000000">
                <a:alpha val="0"/>
              </a:srgbClr>
            </a:outerShdw>
          </a:effectLst>
        </p:grpSpPr>
        <p:sp>
          <p:nvSpPr>
            <p:cNvPr id="54"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55" name="椭圆 54"/>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sp>
        <p:nvSpPr>
          <p:cNvPr id="56" name="Freeform 8"/>
          <p:cNvSpPr>
            <a:spLocks noEditPoints="1"/>
          </p:cNvSpPr>
          <p:nvPr/>
        </p:nvSpPr>
        <p:spPr bwMode="auto">
          <a:xfrm>
            <a:off x="5182627" y="2807525"/>
            <a:ext cx="272604" cy="40127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lstStyle/>
          <a:p>
            <a:pPr algn="ctr" defTabSz="1219200" fontAlgn="base">
              <a:spcBef>
                <a:spcPct val="0"/>
              </a:spcBef>
              <a:spcAft>
                <a:spcPct val="0"/>
              </a:spcAft>
              <a:defRPr/>
            </a:pPr>
            <a:endParaRPr lang="en-US" sz="2935"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57" name="组合 56"/>
          <p:cNvGrpSpPr/>
          <p:nvPr/>
        </p:nvGrpSpPr>
        <p:grpSpPr>
          <a:xfrm>
            <a:off x="6409257" y="4354479"/>
            <a:ext cx="817991" cy="817989"/>
            <a:chOff x="304800" y="673100"/>
            <a:chExt cx="4000500" cy="4000500"/>
          </a:xfrm>
          <a:effectLst>
            <a:outerShdw blurRad="50800" dist="50800" dir="5400000" algn="ctr" rotWithShape="0">
              <a:srgbClr val="000000">
                <a:alpha val="0"/>
              </a:srgbClr>
            </a:outerShdw>
          </a:effectLst>
        </p:grpSpPr>
        <p:sp>
          <p:nvSpPr>
            <p:cNvPr id="58"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59" name="椭圆 58"/>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sp>
        <p:nvSpPr>
          <p:cNvPr id="60" name="Freeform 10"/>
          <p:cNvSpPr>
            <a:spLocks noEditPoints="1"/>
          </p:cNvSpPr>
          <p:nvPr/>
        </p:nvSpPr>
        <p:spPr bwMode="auto">
          <a:xfrm>
            <a:off x="6642131" y="4620563"/>
            <a:ext cx="352240" cy="271813"/>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lstStyle/>
          <a:p>
            <a:pPr algn="ctr" defTabSz="1219200" fontAlgn="base">
              <a:spcBef>
                <a:spcPct val="0"/>
              </a:spcBef>
              <a:spcAft>
                <a:spcPct val="0"/>
              </a:spcAft>
              <a:defRPr/>
            </a:pPr>
            <a:endParaRPr lang="en-US" sz="2935"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61" name="组合 60"/>
          <p:cNvGrpSpPr/>
          <p:nvPr/>
        </p:nvGrpSpPr>
        <p:grpSpPr>
          <a:xfrm>
            <a:off x="8469770" y="1501214"/>
            <a:ext cx="817991" cy="817989"/>
            <a:chOff x="304800" y="673100"/>
            <a:chExt cx="4000500" cy="4000500"/>
          </a:xfrm>
          <a:effectLst>
            <a:outerShdw blurRad="50800" dist="50800" dir="5400000" algn="ctr" rotWithShape="0">
              <a:srgbClr val="000000">
                <a:alpha val="0"/>
              </a:srgbClr>
            </a:outerShdw>
          </a:effectLst>
        </p:grpSpPr>
        <p:sp>
          <p:nvSpPr>
            <p:cNvPr id="62"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63" name="椭圆 62"/>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sp>
        <p:nvSpPr>
          <p:cNvPr id="64" name="Freeform 9"/>
          <p:cNvSpPr>
            <a:spLocks noEditPoints="1"/>
          </p:cNvSpPr>
          <p:nvPr/>
        </p:nvSpPr>
        <p:spPr bwMode="auto">
          <a:xfrm>
            <a:off x="8719605" y="1760955"/>
            <a:ext cx="355999" cy="263183"/>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lstStyle/>
          <a:p>
            <a:pPr algn="ctr" defTabSz="1219200" fontAlgn="base">
              <a:spcBef>
                <a:spcPct val="0"/>
              </a:spcBef>
              <a:spcAft>
                <a:spcPct val="0"/>
              </a:spcAft>
              <a:defRPr/>
            </a:pPr>
            <a:endParaRPr lang="en-US" sz="2935"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65" name="组合 64"/>
          <p:cNvGrpSpPr/>
          <p:nvPr/>
        </p:nvGrpSpPr>
        <p:grpSpPr>
          <a:xfrm>
            <a:off x="8835069" y="3921047"/>
            <a:ext cx="817991" cy="817989"/>
            <a:chOff x="304800" y="673100"/>
            <a:chExt cx="4000500" cy="4000500"/>
          </a:xfrm>
          <a:effectLst>
            <a:outerShdw blurRad="50800" dist="50800" dir="5400000" algn="ctr" rotWithShape="0">
              <a:srgbClr val="000000">
                <a:alpha val="0"/>
              </a:srgbClr>
            </a:outerShdw>
          </a:effectLst>
        </p:grpSpPr>
        <p:sp>
          <p:nvSpPr>
            <p:cNvPr id="66"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67" name="椭圆 66"/>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sp>
        <p:nvSpPr>
          <p:cNvPr id="68" name="Freeform 6"/>
          <p:cNvSpPr>
            <a:spLocks noEditPoints="1"/>
          </p:cNvSpPr>
          <p:nvPr/>
        </p:nvSpPr>
        <p:spPr bwMode="auto">
          <a:xfrm>
            <a:off x="9031802" y="4188685"/>
            <a:ext cx="430031" cy="28271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lstStyle/>
          <a:p>
            <a:pPr algn="ctr" defTabSz="1219200" fontAlgn="base">
              <a:spcBef>
                <a:spcPct val="0"/>
              </a:spcBef>
              <a:spcAft>
                <a:spcPct val="0"/>
              </a:spcAft>
              <a:defRPr/>
            </a:pPr>
            <a:endParaRPr lang="en-US" sz="2935"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69" name="组合 68"/>
          <p:cNvGrpSpPr/>
          <p:nvPr/>
        </p:nvGrpSpPr>
        <p:grpSpPr>
          <a:xfrm>
            <a:off x="10502586" y="2027906"/>
            <a:ext cx="817991" cy="817989"/>
            <a:chOff x="304800" y="673100"/>
            <a:chExt cx="4000500" cy="4000500"/>
          </a:xfrm>
          <a:effectLst>
            <a:outerShdw blurRad="50800" dist="50800" dir="5400000" algn="ctr" rotWithShape="0">
              <a:srgbClr val="000000">
                <a:alpha val="0"/>
              </a:srgbClr>
            </a:outerShdw>
          </a:effectLst>
        </p:grpSpPr>
        <p:sp>
          <p:nvSpPr>
            <p:cNvPr id="70"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71" name="椭圆 70"/>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grpSp>
        <p:nvGrpSpPr>
          <p:cNvPr id="72" name="组合 71"/>
          <p:cNvGrpSpPr/>
          <p:nvPr/>
        </p:nvGrpSpPr>
        <p:grpSpPr>
          <a:xfrm>
            <a:off x="10647537" y="2248069"/>
            <a:ext cx="489663" cy="416699"/>
            <a:chOff x="5933005" y="2830391"/>
            <a:chExt cx="500408" cy="425843"/>
          </a:xfrm>
          <a:solidFill>
            <a:schemeClr val="bg1"/>
          </a:solidFill>
          <a:effectLst>
            <a:outerShdw blurRad="50800" dist="50800" dir="5400000" algn="ctr" rotWithShape="0">
              <a:srgbClr val="000000">
                <a:alpha val="0"/>
              </a:srgbClr>
            </a:outerShdw>
          </a:effectLst>
        </p:grpSpPr>
        <p:sp>
          <p:nvSpPr>
            <p:cNvPr id="73"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7" rIns="91452" bIns="45727" numCol="1" anchor="t" anchorCtr="0" compatLnSpc="1"/>
            <a:lstStyle/>
            <a:p>
              <a:pPr defTabSz="1219200">
                <a:defRPr/>
              </a:pPr>
              <a:endParaRPr lang="zh-CN" altLang="en-US" sz="2400" kern="0" dirty="0">
                <a:solidFill>
                  <a:sysClr val="windowText" lastClr="000000"/>
                </a:solidFill>
                <a:latin typeface="Arial" panose="020B0604020202020204"/>
                <a:ea typeface="思源黑体 Normal" panose="020B0400000000000000" pitchFamily="34" charset="-122"/>
              </a:endParaRPr>
            </a:p>
          </p:txBody>
        </p:sp>
        <p:sp>
          <p:nvSpPr>
            <p:cNvPr id="74"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7" rIns="91452" bIns="45727" numCol="1" anchor="t" anchorCtr="0" compatLnSpc="1"/>
            <a:lstStyle/>
            <a:p>
              <a:pPr defTabSz="1219200">
                <a:defRPr/>
              </a:pPr>
              <a:endParaRPr lang="zh-CN" altLang="en-US" sz="2400" kern="0" dirty="0">
                <a:solidFill>
                  <a:sysClr val="windowText" lastClr="000000"/>
                </a:solidFill>
                <a:latin typeface="Arial" panose="020B0604020202020204"/>
                <a:ea typeface="思源黑体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6559">
        <p14:gallery dir="l"/>
      </p:transition>
    </mc:Choice>
    <mc:Fallback>
      <p:transition spd="slow" advTm="65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up)">
                                      <p:cBhvr>
                                        <p:cTn id="37" dur="500"/>
                                        <p:tgtEl>
                                          <p:spTgt spid="3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500"/>
                                        <p:tgtEl>
                                          <p:spTgt spid="40"/>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5500"/>
                            </p:stCondLst>
                            <p:childTnLst>
                              <p:par>
                                <p:cTn id="69" presetID="22" presetClass="entr" presetSubtype="4"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down)">
                                      <p:cBhvr>
                                        <p:cTn id="71" dur="500"/>
                                        <p:tgtEl>
                                          <p:spTgt spid="33"/>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500"/>
                                        <p:tgtEl>
                                          <p:spTgt spid="64"/>
                                        </p:tgtEl>
                                      </p:cBhvr>
                                    </p:animEffect>
                                  </p:childTnLst>
                                </p:cTn>
                              </p:par>
                            </p:childTnLst>
                          </p:cTn>
                        </p:par>
                        <p:par>
                          <p:cTn id="81" fill="hold">
                            <p:stCondLst>
                              <p:cond delay="6500"/>
                            </p:stCondLst>
                            <p:childTnLst>
                              <p:par>
                                <p:cTn id="82" presetID="22" presetClass="entr" presetSubtype="1" fill="hold"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up)">
                                      <p:cBhvr>
                                        <p:cTn id="84" dur="500"/>
                                        <p:tgtEl>
                                          <p:spTgt spid="37"/>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fltVal val="0"/>
                                          </p:val>
                                        </p:tav>
                                        <p:tav tm="100000">
                                          <p:val>
                                            <p:strVal val="#ppt_w"/>
                                          </p:val>
                                        </p:tav>
                                      </p:tavLst>
                                    </p:anim>
                                    <p:anim calcmode="lin" valueType="num">
                                      <p:cBhvr>
                                        <p:cTn id="89" dur="500" fill="hold"/>
                                        <p:tgtEl>
                                          <p:spTgt spid="69"/>
                                        </p:tgtEl>
                                        <p:attrNameLst>
                                          <p:attrName>ppt_h</p:attrName>
                                        </p:attrNameLst>
                                      </p:cBhvr>
                                      <p:tavLst>
                                        <p:tav tm="0">
                                          <p:val>
                                            <p:fltVal val="0"/>
                                          </p:val>
                                        </p:tav>
                                        <p:tav tm="100000">
                                          <p:val>
                                            <p:strVal val="#ppt_h"/>
                                          </p:val>
                                        </p:tav>
                                      </p:tavLst>
                                    </p:anim>
                                    <p:animEffect transition="in" filter="fade">
                                      <p:cBhvr>
                                        <p:cTn id="90" dur="500"/>
                                        <p:tgtEl>
                                          <p:spTgt spid="69"/>
                                        </p:tgtEl>
                                      </p:cBhvr>
                                    </p:animEffect>
                                  </p:childTnLst>
                                </p:cTn>
                              </p:par>
                              <p:par>
                                <p:cTn id="91" presetID="10" presetClass="entr" presetSubtype="0" fill="hold"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childTnLst>
                          </p:cTn>
                        </p:par>
                        <p:par>
                          <p:cTn id="94" fill="hold">
                            <p:stCondLst>
                              <p:cond delay="7500"/>
                            </p:stCondLst>
                            <p:childTnLst>
                              <p:par>
                                <p:cTn id="95" presetID="22" presetClass="entr" presetSubtype="1" fill="hold"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up)">
                                      <p:cBhvr>
                                        <p:cTn id="9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9" grpId="0" animBg="1"/>
      <p:bldP spid="33" grpId="0" animBg="1"/>
      <p:bldP spid="52" grpId="0" animBg="1"/>
      <p:bldP spid="56" grpId="0" animBg="1"/>
      <p:bldP spid="60" grpId="0" animBg="1"/>
      <p:bldP spid="64"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361193" y="892722"/>
            <a:ext cx="145368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21" name="文本框 20"/>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阶段工作计划</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22" name="组合 21"/>
          <p:cNvGrpSpPr/>
          <p:nvPr/>
        </p:nvGrpSpPr>
        <p:grpSpPr>
          <a:xfrm>
            <a:off x="3077391" y="640517"/>
            <a:ext cx="6065788" cy="0"/>
            <a:chOff x="4615664" y="960506"/>
            <a:chExt cx="9102718" cy="0"/>
          </a:xfrm>
        </p:grpSpPr>
        <p:cxnSp>
          <p:nvCxnSpPr>
            <p:cNvPr id="23"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54"/>
          <p:cNvCxnSpPr/>
          <p:nvPr/>
        </p:nvCxnSpPr>
        <p:spPr>
          <a:xfrm>
            <a:off x="2553999"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6"/>
          <p:cNvCxnSpPr/>
          <p:nvPr/>
        </p:nvCxnSpPr>
        <p:spPr>
          <a:xfrm>
            <a:off x="5611620"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58"/>
          <p:cNvCxnSpPr/>
          <p:nvPr/>
        </p:nvCxnSpPr>
        <p:spPr>
          <a:xfrm>
            <a:off x="8672541"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59"/>
          <p:cNvSpPr txBox="1"/>
          <p:nvPr/>
        </p:nvSpPr>
        <p:spPr>
          <a:xfrm>
            <a:off x="1024808" y="1700809"/>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cxnSp>
        <p:nvCxnSpPr>
          <p:cNvPr id="31" name="Straight Connector 62"/>
          <p:cNvCxnSpPr/>
          <p:nvPr/>
        </p:nvCxnSpPr>
        <p:spPr>
          <a:xfrm>
            <a:off x="1035351"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4092539"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7147759"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912124" y="3254699"/>
            <a:ext cx="10390551" cy="1354860"/>
            <a:chOff x="912124" y="3254699"/>
            <a:chExt cx="10390551" cy="1354860"/>
          </a:xfrm>
        </p:grpSpPr>
        <p:sp>
          <p:nvSpPr>
            <p:cNvPr id="35" name="Freeform 8"/>
            <p:cNvSpPr/>
            <p:nvPr/>
          </p:nvSpPr>
          <p:spPr bwMode="auto">
            <a:xfrm>
              <a:off x="817113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6" name="Freeform 10"/>
            <p:cNvSpPr/>
            <p:nvPr/>
          </p:nvSpPr>
          <p:spPr bwMode="auto">
            <a:xfrm>
              <a:off x="664194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7" name="Freeform 12"/>
            <p:cNvSpPr/>
            <p:nvPr/>
          </p:nvSpPr>
          <p:spPr bwMode="auto">
            <a:xfrm>
              <a:off x="511276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8" name="Freeform 14"/>
            <p:cNvSpPr/>
            <p:nvPr/>
          </p:nvSpPr>
          <p:spPr bwMode="auto">
            <a:xfrm>
              <a:off x="358357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9" name="Freeform 16"/>
            <p:cNvSpPr/>
            <p:nvPr/>
          </p:nvSpPr>
          <p:spPr bwMode="auto">
            <a:xfrm>
              <a:off x="2054381"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grpSp>
          <p:nvGrpSpPr>
            <p:cNvPr id="40" name="组合 39"/>
            <p:cNvGrpSpPr/>
            <p:nvPr/>
          </p:nvGrpSpPr>
          <p:grpSpPr>
            <a:xfrm>
              <a:off x="1024809" y="3254700"/>
              <a:ext cx="10277866" cy="1354859"/>
              <a:chOff x="1024809" y="3254700"/>
              <a:chExt cx="10277866" cy="1354859"/>
            </a:xfrm>
            <a:solidFill>
              <a:schemeClr val="accent1">
                <a:lumMod val="60000"/>
                <a:lumOff val="40000"/>
              </a:schemeClr>
            </a:solidFill>
          </p:grpSpPr>
          <p:sp>
            <p:nvSpPr>
              <p:cNvPr id="48" name="Freeform 17"/>
              <p:cNvSpPr/>
              <p:nvPr/>
            </p:nvSpPr>
            <p:spPr bwMode="auto">
              <a:xfrm>
                <a:off x="10201731" y="3429636"/>
                <a:ext cx="1100944"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9" name="Freeform 15"/>
              <p:cNvSpPr/>
              <p:nvPr/>
            </p:nvSpPr>
            <p:spPr bwMode="auto">
              <a:xfrm>
                <a:off x="1024809" y="3254701"/>
                <a:ext cx="1029571" cy="1350033"/>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50" name="Rectangle 13"/>
              <p:cNvSpPr>
                <a:spLocks noChangeArrowheads="1"/>
              </p:cNvSpPr>
              <p:nvPr/>
            </p:nvSpPr>
            <p:spPr bwMode="auto">
              <a:xfrm>
                <a:off x="255399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51" name="Rectangle 11"/>
              <p:cNvSpPr>
                <a:spLocks noChangeArrowheads="1"/>
              </p:cNvSpPr>
              <p:nvPr/>
            </p:nvSpPr>
            <p:spPr bwMode="auto">
              <a:xfrm>
                <a:off x="4083188" y="3254700"/>
                <a:ext cx="1029571"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52" name="Rectangle 9"/>
              <p:cNvSpPr>
                <a:spLocks noChangeArrowheads="1"/>
              </p:cNvSpPr>
              <p:nvPr/>
            </p:nvSpPr>
            <p:spPr bwMode="auto">
              <a:xfrm>
                <a:off x="561237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53" name="Rectangle 7"/>
              <p:cNvSpPr>
                <a:spLocks noChangeArrowheads="1"/>
              </p:cNvSpPr>
              <p:nvPr/>
            </p:nvSpPr>
            <p:spPr bwMode="auto">
              <a:xfrm>
                <a:off x="7143351" y="3254700"/>
                <a:ext cx="1027787"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54" name="Rectangle 6"/>
              <p:cNvSpPr>
                <a:spLocks noChangeArrowheads="1"/>
              </p:cNvSpPr>
              <p:nvPr/>
            </p:nvSpPr>
            <p:spPr bwMode="auto">
              <a:xfrm>
                <a:off x="8672541"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grpSp>
        <p:sp>
          <p:nvSpPr>
            <p:cNvPr id="41" name="Freeform 5"/>
            <p:cNvSpPr/>
            <p:nvPr/>
          </p:nvSpPr>
          <p:spPr bwMode="auto">
            <a:xfrm>
              <a:off x="9702113" y="3254699"/>
              <a:ext cx="499617"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2" name="Text Placeholder 59"/>
            <p:cNvSpPr txBox="1"/>
            <p:nvPr/>
          </p:nvSpPr>
          <p:spPr>
            <a:xfrm>
              <a:off x="912124" y="3416702"/>
              <a:ext cx="1279381" cy="903085"/>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5" dirty="0">
                  <a:latin typeface="Noto Serif CJK SC" panose="02020400000000000000" pitchFamily="18" charset="-122"/>
                  <a:ea typeface="FZHei-B01S" panose="02010601030101010101" pitchFamily="2" charset="-122"/>
                  <a:sym typeface="Noto Serif CJK SC" panose="02020400000000000000" pitchFamily="18" charset="-122"/>
                </a:rPr>
                <a:t>01</a:t>
              </a:r>
              <a:endParaRPr lang="en-US" sz="2665"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3" name="Text Placeholder 59"/>
            <p:cNvSpPr txBox="1"/>
            <p:nvPr/>
          </p:nvSpPr>
          <p:spPr>
            <a:xfrm>
              <a:off x="244131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5" dirty="0">
                  <a:latin typeface="Noto Serif CJK SC" panose="02020400000000000000" pitchFamily="18" charset="-122"/>
                  <a:ea typeface="FZHei-B01S" panose="02010601030101010101" pitchFamily="2" charset="-122"/>
                  <a:sym typeface="Noto Serif CJK SC" panose="02020400000000000000" pitchFamily="18" charset="-122"/>
                </a:rPr>
                <a:t>02</a:t>
              </a:r>
              <a:endParaRPr lang="en-US" sz="2665"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4" name="Text Placeholder 59"/>
            <p:cNvSpPr txBox="1"/>
            <p:nvPr/>
          </p:nvSpPr>
          <p:spPr>
            <a:xfrm>
              <a:off x="3970503"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5" dirty="0">
                  <a:latin typeface="Noto Serif CJK SC" panose="02020400000000000000" pitchFamily="18" charset="-122"/>
                  <a:ea typeface="FZHei-B01S" panose="02010601030101010101" pitchFamily="2" charset="-122"/>
                  <a:sym typeface="Noto Serif CJK SC" panose="02020400000000000000" pitchFamily="18" charset="-122"/>
                </a:rPr>
                <a:t>03</a:t>
              </a:r>
              <a:endParaRPr lang="en-US" sz="2665"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5" name="Text Placeholder 59"/>
            <p:cNvSpPr txBox="1"/>
            <p:nvPr/>
          </p:nvSpPr>
          <p:spPr>
            <a:xfrm>
              <a:off x="549969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5" dirty="0">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rPr>
                <a:t>04</a:t>
              </a:r>
              <a:endParaRPr lang="en-US" sz="2665" dirty="0">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6" name="Text Placeholder 59"/>
            <p:cNvSpPr txBox="1"/>
            <p:nvPr/>
          </p:nvSpPr>
          <p:spPr>
            <a:xfrm>
              <a:off x="7025520"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5" dirty="0">
                  <a:latin typeface="Noto Serif CJK SC" panose="02020400000000000000" pitchFamily="18" charset="-122"/>
                  <a:ea typeface="FZHei-B01S" panose="02010601030101010101" pitchFamily="2" charset="-122"/>
                  <a:sym typeface="Noto Serif CJK SC" panose="02020400000000000000" pitchFamily="18" charset="-122"/>
                </a:rPr>
                <a:t>05</a:t>
              </a:r>
              <a:endParaRPr lang="en-US" sz="2665"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7" name="Text Placeholder 59"/>
            <p:cNvSpPr txBox="1"/>
            <p:nvPr/>
          </p:nvSpPr>
          <p:spPr>
            <a:xfrm>
              <a:off x="8559856"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5" dirty="0">
                  <a:latin typeface="Noto Serif CJK SC" panose="02020400000000000000" pitchFamily="18" charset="-122"/>
                  <a:ea typeface="FZHei-B01S" panose="02010601030101010101" pitchFamily="2" charset="-122"/>
                  <a:sym typeface="Noto Serif CJK SC" panose="02020400000000000000" pitchFamily="18" charset="-122"/>
                </a:rPr>
                <a:t>06</a:t>
              </a:r>
              <a:endParaRPr lang="en-US" sz="2665" dirty="0">
                <a:latin typeface="Noto Serif CJK SC" panose="02020400000000000000" pitchFamily="18" charset="-122"/>
                <a:ea typeface="FZHei-B01S" panose="02010601030101010101" pitchFamily="2" charset="-122"/>
                <a:sym typeface="Noto Serif CJK SC" panose="02020400000000000000" pitchFamily="18" charset="-122"/>
              </a:endParaRPr>
            </a:p>
          </p:txBody>
        </p:sp>
      </p:grpSp>
      <p:sp>
        <p:nvSpPr>
          <p:cNvPr id="55" name="Text Placeholder 59"/>
          <p:cNvSpPr txBox="1"/>
          <p:nvPr/>
        </p:nvSpPr>
        <p:spPr>
          <a:xfrm>
            <a:off x="2503600"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56" name="Text Placeholder 59"/>
          <p:cNvSpPr txBox="1"/>
          <p:nvPr/>
        </p:nvSpPr>
        <p:spPr>
          <a:xfrm>
            <a:off x="4136040" y="1708799"/>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57" name="Text Placeholder 59"/>
          <p:cNvSpPr txBox="1"/>
          <p:nvPr/>
        </p:nvSpPr>
        <p:spPr>
          <a:xfrm>
            <a:off x="7191259" y="1700420"/>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58" name="Text Placeholder 59"/>
          <p:cNvSpPr txBox="1"/>
          <p:nvPr/>
        </p:nvSpPr>
        <p:spPr>
          <a:xfrm>
            <a:off x="5630097"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59" name="Text Placeholder 59"/>
          <p:cNvSpPr txBox="1"/>
          <p:nvPr/>
        </p:nvSpPr>
        <p:spPr>
          <a:xfrm>
            <a:off x="8780208"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b="1"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559">
        <p14:gallery dir="l"/>
      </p:transition>
    </mc:Choice>
    <mc:Fallback>
      <p:transition spd="slow" advTm="65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500"/>
                                        <p:tgtEl>
                                          <p:spTgt spid="5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5" grpId="0"/>
      <p:bldP spid="56" grpId="0"/>
      <p:bldP spid="57"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8"/>
          <p:cNvSpPr/>
          <p:nvPr/>
        </p:nvSpPr>
        <p:spPr bwMode="auto">
          <a:xfrm>
            <a:off x="988213" y="4964775"/>
            <a:ext cx="1862136" cy="244491"/>
          </a:xfrm>
          <a:prstGeom prst="rect">
            <a:avLst/>
          </a:prstGeom>
        </p:spPr>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可根据需求选择不同体验课</a:t>
            </a:r>
            <a:endParaRPr kumimoji="0" lang="en-GB" altLang="zh-CN"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sp>
        <p:nvSpPr>
          <p:cNvPr id="27" name="TextBox 29"/>
          <p:cNvSpPr txBox="1"/>
          <p:nvPr/>
        </p:nvSpPr>
        <p:spPr bwMode="auto">
          <a:xfrm>
            <a:off x="988212" y="4545675"/>
            <a:ext cx="1862137" cy="270587"/>
          </a:xfrm>
          <a:prstGeom prst="rect">
            <a:avLst/>
          </a:prstGeom>
          <a:noFill/>
        </p:spPr>
        <p:txBody>
          <a:bodyPr lIns="0" tIns="0" rIns="0" bIns="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先体验在上课</a:t>
            </a:r>
            <a:endParaRPr kumimoji="0" lang="en-GB"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28" name="Rectangle 28"/>
          <p:cNvSpPr/>
          <p:nvPr/>
        </p:nvSpPr>
        <p:spPr bwMode="auto">
          <a:xfrm>
            <a:off x="3659723" y="4964775"/>
            <a:ext cx="1862136" cy="521489"/>
          </a:xfrm>
          <a:prstGeom prst="rect">
            <a:avLst/>
          </a:prstGeom>
        </p:spPr>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专业顾问老师</a:t>
            </a:r>
            <a:r>
              <a:rPr kumimoji="0" lang="en-US" altLang="zh-CN"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1</a:t>
            </a:r>
            <a:r>
              <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对</a:t>
            </a:r>
            <a:r>
              <a:rPr kumimoji="0" lang="en-US" altLang="zh-CN"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1</a:t>
            </a:r>
            <a:r>
              <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服务</a:t>
            </a:r>
            <a:endPar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针对个性问题，现场解答</a:t>
            </a:r>
            <a:endParaRPr kumimoji="0" lang="en-GB" altLang="zh-CN"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sp>
        <p:nvSpPr>
          <p:cNvPr id="29" name="TextBox 29"/>
          <p:cNvSpPr txBox="1"/>
          <p:nvPr/>
        </p:nvSpPr>
        <p:spPr bwMode="auto">
          <a:xfrm>
            <a:off x="3659723" y="4545675"/>
            <a:ext cx="1862137" cy="270587"/>
          </a:xfrm>
          <a:prstGeom prst="rect">
            <a:avLst/>
          </a:prstGeom>
          <a:noFill/>
        </p:spPr>
        <p:txBody>
          <a:bodyPr lIns="0" tIns="0" rIns="0" bIns="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课程现场</a:t>
            </a:r>
            <a:endParaRPr kumimoji="0" lang="en-GB"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30" name="Rectangle 28"/>
          <p:cNvSpPr/>
          <p:nvPr/>
        </p:nvSpPr>
        <p:spPr bwMode="auto">
          <a:xfrm>
            <a:off x="6427943" y="4964775"/>
            <a:ext cx="1862136" cy="521489"/>
          </a:xfrm>
          <a:prstGeom prst="rect">
            <a:avLst/>
          </a:prstGeom>
        </p:spPr>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与成功转型企业家一起交流</a:t>
            </a:r>
            <a:endPar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学习成功经验，收获人脉</a:t>
            </a:r>
            <a:endParaRPr kumimoji="0" lang="en-GB" altLang="zh-CN"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sp>
        <p:nvSpPr>
          <p:cNvPr id="31" name="TextBox 29"/>
          <p:cNvSpPr txBox="1"/>
          <p:nvPr/>
        </p:nvSpPr>
        <p:spPr bwMode="auto">
          <a:xfrm>
            <a:off x="6427943" y="4545675"/>
            <a:ext cx="1862137" cy="270587"/>
          </a:xfrm>
          <a:prstGeom prst="rect">
            <a:avLst/>
          </a:prstGeom>
          <a:noFill/>
        </p:spPr>
        <p:txBody>
          <a:bodyPr lIns="0" tIns="0" rIns="0" bIns="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课后</a:t>
            </a:r>
            <a:endParaRPr kumimoji="0" lang="en-GB"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32" name="Rectangle 28"/>
          <p:cNvSpPr/>
          <p:nvPr/>
        </p:nvSpPr>
        <p:spPr bwMode="auto">
          <a:xfrm>
            <a:off x="9273005" y="4964775"/>
            <a:ext cx="1862136" cy="521489"/>
          </a:xfrm>
          <a:prstGeom prst="rect">
            <a:avLst/>
          </a:prstGeom>
        </p:spPr>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终身免学费复训</a:t>
            </a:r>
            <a:endPar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课程内容每月保持更新</a:t>
            </a:r>
            <a:endParaRPr kumimoji="0" lang="en-GB" altLang="zh-CN" sz="1200" b="0" i="0" u="none" strike="noStrike" kern="1200" cap="none" spc="0" normalizeH="0" baseline="0" noProof="0" dirty="0">
              <a:ln>
                <a:noFill/>
              </a:ln>
              <a:solidFill>
                <a:srgbClr val="FFFFFF">
                  <a:lumMod val="65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sp>
        <p:nvSpPr>
          <p:cNvPr id="33" name="TextBox 29"/>
          <p:cNvSpPr txBox="1"/>
          <p:nvPr/>
        </p:nvSpPr>
        <p:spPr bwMode="auto">
          <a:xfrm>
            <a:off x="9273005" y="4545675"/>
            <a:ext cx="1862137" cy="270587"/>
          </a:xfrm>
          <a:prstGeom prst="rect">
            <a:avLst/>
          </a:prstGeom>
          <a:noFill/>
        </p:spPr>
        <p:txBody>
          <a:bodyPr lIns="0" tIns="0" rIns="0" bIns="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终身免费复训</a:t>
            </a:r>
            <a:endParaRPr kumimoji="0" lang="en-GB"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2" name="矩形: 圆角 1"/>
          <p:cNvSpPr/>
          <p:nvPr/>
        </p:nvSpPr>
        <p:spPr>
          <a:xfrm>
            <a:off x="1075143" y="2300310"/>
            <a:ext cx="1719498" cy="1719498"/>
          </a:xfrm>
          <a:prstGeom prst="roundRect">
            <a:avLst/>
          </a:prstGeom>
          <a:solidFill>
            <a:srgbClr val="DF6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0" name="矩形: 圆角 59"/>
          <p:cNvSpPr/>
          <p:nvPr/>
        </p:nvSpPr>
        <p:spPr>
          <a:xfrm>
            <a:off x="3731043" y="2300310"/>
            <a:ext cx="1719498" cy="1719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1" name="矩形: 圆角 60"/>
          <p:cNvSpPr/>
          <p:nvPr/>
        </p:nvSpPr>
        <p:spPr>
          <a:xfrm>
            <a:off x="6499263" y="2300310"/>
            <a:ext cx="1719498" cy="1719498"/>
          </a:xfrm>
          <a:prstGeom prst="roundRect">
            <a:avLst/>
          </a:prstGeom>
          <a:solidFill>
            <a:srgbClr val="DF6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2" name="矩形: 圆角 61"/>
          <p:cNvSpPr/>
          <p:nvPr/>
        </p:nvSpPr>
        <p:spPr>
          <a:xfrm>
            <a:off x="9344325" y="2300310"/>
            <a:ext cx="1719498" cy="1719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63" name="组合 62"/>
          <p:cNvGrpSpPr/>
          <p:nvPr/>
        </p:nvGrpSpPr>
        <p:grpSpPr>
          <a:xfrm>
            <a:off x="9908599" y="2897826"/>
            <a:ext cx="659777" cy="605290"/>
            <a:chOff x="3506788" y="920750"/>
            <a:chExt cx="1768475" cy="1622426"/>
          </a:xfrm>
          <a:solidFill>
            <a:schemeClr val="bg1"/>
          </a:solidFill>
        </p:grpSpPr>
        <p:sp>
          <p:nvSpPr>
            <p:cNvPr id="64" name="Freeform 34"/>
            <p:cNvSpPr/>
            <p:nvPr/>
          </p:nvSpPr>
          <p:spPr bwMode="auto">
            <a:xfrm>
              <a:off x="4633913" y="1436688"/>
              <a:ext cx="641350" cy="706438"/>
            </a:xfrm>
            <a:custGeom>
              <a:avLst/>
              <a:gdLst>
                <a:gd name="T0" fmla="*/ 56 w 404"/>
                <a:gd name="T1" fmla="*/ 250 h 445"/>
                <a:gd name="T2" fmla="*/ 56 w 404"/>
                <a:gd name="T3" fmla="*/ 250 h 445"/>
                <a:gd name="T4" fmla="*/ 44 w 404"/>
                <a:gd name="T5" fmla="*/ 250 h 445"/>
                <a:gd name="T6" fmla="*/ 34 w 404"/>
                <a:gd name="T7" fmla="*/ 252 h 445"/>
                <a:gd name="T8" fmla="*/ 14 w 404"/>
                <a:gd name="T9" fmla="*/ 260 h 445"/>
                <a:gd name="T10" fmla="*/ 14 w 404"/>
                <a:gd name="T11" fmla="*/ 260 h 445"/>
                <a:gd name="T12" fmla="*/ 16 w 404"/>
                <a:gd name="T13" fmla="*/ 284 h 445"/>
                <a:gd name="T14" fmla="*/ 14 w 404"/>
                <a:gd name="T15" fmla="*/ 310 h 445"/>
                <a:gd name="T16" fmla="*/ 14 w 404"/>
                <a:gd name="T17" fmla="*/ 310 h 445"/>
                <a:gd name="T18" fmla="*/ 14 w 404"/>
                <a:gd name="T19" fmla="*/ 310 h 445"/>
                <a:gd name="T20" fmla="*/ 0 w 404"/>
                <a:gd name="T21" fmla="*/ 427 h 445"/>
                <a:gd name="T22" fmla="*/ 0 w 404"/>
                <a:gd name="T23" fmla="*/ 427 h 445"/>
                <a:gd name="T24" fmla="*/ 12 w 404"/>
                <a:gd name="T25" fmla="*/ 435 h 445"/>
                <a:gd name="T26" fmla="*/ 26 w 404"/>
                <a:gd name="T27" fmla="*/ 441 h 445"/>
                <a:gd name="T28" fmla="*/ 40 w 404"/>
                <a:gd name="T29" fmla="*/ 445 h 445"/>
                <a:gd name="T30" fmla="*/ 56 w 404"/>
                <a:gd name="T31" fmla="*/ 445 h 445"/>
                <a:gd name="T32" fmla="*/ 56 w 404"/>
                <a:gd name="T33" fmla="*/ 445 h 445"/>
                <a:gd name="T34" fmla="*/ 76 w 404"/>
                <a:gd name="T35" fmla="*/ 443 h 445"/>
                <a:gd name="T36" fmla="*/ 94 w 404"/>
                <a:gd name="T37" fmla="*/ 437 h 445"/>
                <a:gd name="T38" fmla="*/ 110 w 404"/>
                <a:gd name="T39" fmla="*/ 429 h 445"/>
                <a:gd name="T40" fmla="*/ 126 w 404"/>
                <a:gd name="T41" fmla="*/ 417 h 445"/>
                <a:gd name="T42" fmla="*/ 138 w 404"/>
                <a:gd name="T43" fmla="*/ 403 h 445"/>
                <a:gd name="T44" fmla="*/ 146 w 404"/>
                <a:gd name="T45" fmla="*/ 385 h 445"/>
                <a:gd name="T46" fmla="*/ 152 w 404"/>
                <a:gd name="T47" fmla="*/ 367 h 445"/>
                <a:gd name="T48" fmla="*/ 154 w 404"/>
                <a:gd name="T49" fmla="*/ 347 h 445"/>
                <a:gd name="T50" fmla="*/ 154 w 404"/>
                <a:gd name="T51" fmla="*/ 347 h 445"/>
                <a:gd name="T52" fmla="*/ 152 w 404"/>
                <a:gd name="T53" fmla="*/ 333 h 445"/>
                <a:gd name="T54" fmla="*/ 150 w 404"/>
                <a:gd name="T55" fmla="*/ 320 h 445"/>
                <a:gd name="T56" fmla="*/ 146 w 404"/>
                <a:gd name="T57" fmla="*/ 308 h 445"/>
                <a:gd name="T58" fmla="*/ 138 w 404"/>
                <a:gd name="T59" fmla="*/ 296 h 445"/>
                <a:gd name="T60" fmla="*/ 250 w 404"/>
                <a:gd name="T61" fmla="*/ 184 h 445"/>
                <a:gd name="T62" fmla="*/ 312 w 404"/>
                <a:gd name="T63" fmla="*/ 184 h 445"/>
                <a:gd name="T64" fmla="*/ 404 w 404"/>
                <a:gd name="T65" fmla="*/ 92 h 445"/>
                <a:gd name="T66" fmla="*/ 316 w 404"/>
                <a:gd name="T67" fmla="*/ 88 h 445"/>
                <a:gd name="T68" fmla="*/ 312 w 404"/>
                <a:gd name="T69" fmla="*/ 0 h 445"/>
                <a:gd name="T70" fmla="*/ 220 w 404"/>
                <a:gd name="T71" fmla="*/ 92 h 445"/>
                <a:gd name="T72" fmla="*/ 220 w 404"/>
                <a:gd name="T73" fmla="*/ 154 h 445"/>
                <a:gd name="T74" fmla="*/ 108 w 404"/>
                <a:gd name="T75" fmla="*/ 266 h 445"/>
                <a:gd name="T76" fmla="*/ 108 w 404"/>
                <a:gd name="T77" fmla="*/ 266 h 445"/>
                <a:gd name="T78" fmla="*/ 96 w 404"/>
                <a:gd name="T79" fmla="*/ 260 h 445"/>
                <a:gd name="T80" fmla="*/ 84 w 404"/>
                <a:gd name="T81" fmla="*/ 254 h 445"/>
                <a:gd name="T82" fmla="*/ 70 w 404"/>
                <a:gd name="T83" fmla="*/ 252 h 445"/>
                <a:gd name="T84" fmla="*/ 56 w 404"/>
                <a:gd name="T85" fmla="*/ 250 h 445"/>
                <a:gd name="T86" fmla="*/ 56 w 404"/>
                <a:gd name="T87" fmla="*/ 25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4" h="445">
                  <a:moveTo>
                    <a:pt x="56" y="250"/>
                  </a:moveTo>
                  <a:lnTo>
                    <a:pt x="56" y="250"/>
                  </a:lnTo>
                  <a:lnTo>
                    <a:pt x="44" y="250"/>
                  </a:lnTo>
                  <a:lnTo>
                    <a:pt x="34" y="252"/>
                  </a:lnTo>
                  <a:lnTo>
                    <a:pt x="14" y="260"/>
                  </a:lnTo>
                  <a:lnTo>
                    <a:pt x="14" y="260"/>
                  </a:lnTo>
                  <a:lnTo>
                    <a:pt x="16" y="284"/>
                  </a:lnTo>
                  <a:lnTo>
                    <a:pt x="14" y="310"/>
                  </a:lnTo>
                  <a:lnTo>
                    <a:pt x="14" y="310"/>
                  </a:lnTo>
                  <a:lnTo>
                    <a:pt x="14" y="310"/>
                  </a:lnTo>
                  <a:lnTo>
                    <a:pt x="0" y="427"/>
                  </a:lnTo>
                  <a:lnTo>
                    <a:pt x="0" y="427"/>
                  </a:lnTo>
                  <a:lnTo>
                    <a:pt x="12" y="435"/>
                  </a:lnTo>
                  <a:lnTo>
                    <a:pt x="26" y="441"/>
                  </a:lnTo>
                  <a:lnTo>
                    <a:pt x="40" y="445"/>
                  </a:lnTo>
                  <a:lnTo>
                    <a:pt x="56" y="445"/>
                  </a:lnTo>
                  <a:lnTo>
                    <a:pt x="56" y="445"/>
                  </a:lnTo>
                  <a:lnTo>
                    <a:pt x="76" y="443"/>
                  </a:lnTo>
                  <a:lnTo>
                    <a:pt x="94" y="437"/>
                  </a:lnTo>
                  <a:lnTo>
                    <a:pt x="110" y="429"/>
                  </a:lnTo>
                  <a:lnTo>
                    <a:pt x="126" y="417"/>
                  </a:lnTo>
                  <a:lnTo>
                    <a:pt x="138" y="403"/>
                  </a:lnTo>
                  <a:lnTo>
                    <a:pt x="146" y="385"/>
                  </a:lnTo>
                  <a:lnTo>
                    <a:pt x="152" y="367"/>
                  </a:lnTo>
                  <a:lnTo>
                    <a:pt x="154" y="347"/>
                  </a:lnTo>
                  <a:lnTo>
                    <a:pt x="154" y="347"/>
                  </a:lnTo>
                  <a:lnTo>
                    <a:pt x="152" y="333"/>
                  </a:lnTo>
                  <a:lnTo>
                    <a:pt x="150" y="320"/>
                  </a:lnTo>
                  <a:lnTo>
                    <a:pt x="146" y="308"/>
                  </a:lnTo>
                  <a:lnTo>
                    <a:pt x="138" y="296"/>
                  </a:lnTo>
                  <a:lnTo>
                    <a:pt x="250" y="184"/>
                  </a:lnTo>
                  <a:lnTo>
                    <a:pt x="312" y="184"/>
                  </a:lnTo>
                  <a:lnTo>
                    <a:pt x="404" y="92"/>
                  </a:lnTo>
                  <a:lnTo>
                    <a:pt x="316" y="88"/>
                  </a:lnTo>
                  <a:lnTo>
                    <a:pt x="312" y="0"/>
                  </a:lnTo>
                  <a:lnTo>
                    <a:pt x="220" y="92"/>
                  </a:lnTo>
                  <a:lnTo>
                    <a:pt x="220" y="154"/>
                  </a:lnTo>
                  <a:lnTo>
                    <a:pt x="108" y="266"/>
                  </a:lnTo>
                  <a:lnTo>
                    <a:pt x="108" y="266"/>
                  </a:lnTo>
                  <a:lnTo>
                    <a:pt x="96" y="260"/>
                  </a:lnTo>
                  <a:lnTo>
                    <a:pt x="84" y="254"/>
                  </a:lnTo>
                  <a:lnTo>
                    <a:pt x="70" y="252"/>
                  </a:lnTo>
                  <a:lnTo>
                    <a:pt x="56" y="250"/>
                  </a:lnTo>
                  <a:lnTo>
                    <a:pt x="56"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5" name="Freeform 35"/>
            <p:cNvSpPr/>
            <p:nvPr/>
          </p:nvSpPr>
          <p:spPr bwMode="auto">
            <a:xfrm>
              <a:off x="4410075" y="1436688"/>
              <a:ext cx="563562" cy="155575"/>
            </a:xfrm>
            <a:custGeom>
              <a:avLst/>
              <a:gdLst>
                <a:gd name="T0" fmla="*/ 317 w 355"/>
                <a:gd name="T1" fmla="*/ 92 h 98"/>
                <a:gd name="T2" fmla="*/ 317 w 355"/>
                <a:gd name="T3" fmla="*/ 92 h 98"/>
                <a:gd name="T4" fmla="*/ 317 w 355"/>
                <a:gd name="T5" fmla="*/ 84 h 98"/>
                <a:gd name="T6" fmla="*/ 321 w 355"/>
                <a:gd name="T7" fmla="*/ 76 h 98"/>
                <a:gd name="T8" fmla="*/ 325 w 355"/>
                <a:gd name="T9" fmla="*/ 68 h 98"/>
                <a:gd name="T10" fmla="*/ 329 w 355"/>
                <a:gd name="T11" fmla="*/ 62 h 98"/>
                <a:gd name="T12" fmla="*/ 355 w 355"/>
                <a:gd name="T13" fmla="*/ 36 h 98"/>
                <a:gd name="T14" fmla="*/ 355 w 355"/>
                <a:gd name="T15" fmla="*/ 36 h 98"/>
                <a:gd name="T16" fmla="*/ 317 w 355"/>
                <a:gd name="T17" fmla="*/ 22 h 98"/>
                <a:gd name="T18" fmla="*/ 279 w 355"/>
                <a:gd name="T19" fmla="*/ 10 h 98"/>
                <a:gd name="T20" fmla="*/ 259 w 355"/>
                <a:gd name="T21" fmla="*/ 6 h 98"/>
                <a:gd name="T22" fmla="*/ 239 w 355"/>
                <a:gd name="T23" fmla="*/ 2 h 98"/>
                <a:gd name="T24" fmla="*/ 217 w 355"/>
                <a:gd name="T25" fmla="*/ 0 h 98"/>
                <a:gd name="T26" fmla="*/ 197 w 355"/>
                <a:gd name="T27" fmla="*/ 0 h 98"/>
                <a:gd name="T28" fmla="*/ 197 w 355"/>
                <a:gd name="T29" fmla="*/ 0 h 98"/>
                <a:gd name="T30" fmla="*/ 169 w 355"/>
                <a:gd name="T31" fmla="*/ 0 h 98"/>
                <a:gd name="T32" fmla="*/ 143 w 355"/>
                <a:gd name="T33" fmla="*/ 4 h 98"/>
                <a:gd name="T34" fmla="*/ 117 w 355"/>
                <a:gd name="T35" fmla="*/ 8 h 98"/>
                <a:gd name="T36" fmla="*/ 91 w 355"/>
                <a:gd name="T37" fmla="*/ 16 h 98"/>
                <a:gd name="T38" fmla="*/ 67 w 355"/>
                <a:gd name="T39" fmla="*/ 24 h 98"/>
                <a:gd name="T40" fmla="*/ 44 w 355"/>
                <a:gd name="T41" fmla="*/ 34 h 98"/>
                <a:gd name="T42" fmla="*/ 22 w 355"/>
                <a:gd name="T43" fmla="*/ 46 h 98"/>
                <a:gd name="T44" fmla="*/ 0 w 355"/>
                <a:gd name="T45" fmla="*/ 60 h 98"/>
                <a:gd name="T46" fmla="*/ 0 w 355"/>
                <a:gd name="T47" fmla="*/ 60 h 98"/>
                <a:gd name="T48" fmla="*/ 18 w 355"/>
                <a:gd name="T49" fmla="*/ 68 h 98"/>
                <a:gd name="T50" fmla="*/ 34 w 355"/>
                <a:gd name="T51" fmla="*/ 76 h 98"/>
                <a:gd name="T52" fmla="*/ 50 w 355"/>
                <a:gd name="T53" fmla="*/ 86 h 98"/>
                <a:gd name="T54" fmla="*/ 65 w 355"/>
                <a:gd name="T55" fmla="*/ 98 h 98"/>
                <a:gd name="T56" fmla="*/ 65 w 355"/>
                <a:gd name="T57" fmla="*/ 98 h 98"/>
                <a:gd name="T58" fmla="*/ 95 w 355"/>
                <a:gd name="T59" fmla="*/ 84 h 98"/>
                <a:gd name="T60" fmla="*/ 127 w 355"/>
                <a:gd name="T61" fmla="*/ 74 h 98"/>
                <a:gd name="T62" fmla="*/ 161 w 355"/>
                <a:gd name="T63" fmla="*/ 68 h 98"/>
                <a:gd name="T64" fmla="*/ 197 w 355"/>
                <a:gd name="T65" fmla="*/ 64 h 98"/>
                <a:gd name="T66" fmla="*/ 197 w 355"/>
                <a:gd name="T67" fmla="*/ 64 h 98"/>
                <a:gd name="T68" fmla="*/ 229 w 355"/>
                <a:gd name="T69" fmla="*/ 66 h 98"/>
                <a:gd name="T70" fmla="*/ 259 w 355"/>
                <a:gd name="T71" fmla="*/ 72 h 98"/>
                <a:gd name="T72" fmla="*/ 289 w 355"/>
                <a:gd name="T73" fmla="*/ 80 h 98"/>
                <a:gd name="T74" fmla="*/ 317 w 355"/>
                <a:gd name="T75" fmla="*/ 92 h 98"/>
                <a:gd name="T76" fmla="*/ 317 w 355"/>
                <a:gd name="T77"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5" h="98">
                  <a:moveTo>
                    <a:pt x="317" y="92"/>
                  </a:moveTo>
                  <a:lnTo>
                    <a:pt x="317" y="92"/>
                  </a:lnTo>
                  <a:lnTo>
                    <a:pt x="317" y="84"/>
                  </a:lnTo>
                  <a:lnTo>
                    <a:pt x="321" y="76"/>
                  </a:lnTo>
                  <a:lnTo>
                    <a:pt x="325" y="68"/>
                  </a:lnTo>
                  <a:lnTo>
                    <a:pt x="329" y="62"/>
                  </a:lnTo>
                  <a:lnTo>
                    <a:pt x="355" y="36"/>
                  </a:lnTo>
                  <a:lnTo>
                    <a:pt x="355" y="36"/>
                  </a:lnTo>
                  <a:lnTo>
                    <a:pt x="317" y="22"/>
                  </a:lnTo>
                  <a:lnTo>
                    <a:pt x="279" y="10"/>
                  </a:lnTo>
                  <a:lnTo>
                    <a:pt x="259" y="6"/>
                  </a:lnTo>
                  <a:lnTo>
                    <a:pt x="239" y="2"/>
                  </a:lnTo>
                  <a:lnTo>
                    <a:pt x="217" y="0"/>
                  </a:lnTo>
                  <a:lnTo>
                    <a:pt x="197" y="0"/>
                  </a:lnTo>
                  <a:lnTo>
                    <a:pt x="197" y="0"/>
                  </a:lnTo>
                  <a:lnTo>
                    <a:pt x="169" y="0"/>
                  </a:lnTo>
                  <a:lnTo>
                    <a:pt x="143" y="4"/>
                  </a:lnTo>
                  <a:lnTo>
                    <a:pt x="117" y="8"/>
                  </a:lnTo>
                  <a:lnTo>
                    <a:pt x="91" y="16"/>
                  </a:lnTo>
                  <a:lnTo>
                    <a:pt x="67" y="24"/>
                  </a:lnTo>
                  <a:lnTo>
                    <a:pt x="44" y="34"/>
                  </a:lnTo>
                  <a:lnTo>
                    <a:pt x="22" y="46"/>
                  </a:lnTo>
                  <a:lnTo>
                    <a:pt x="0" y="60"/>
                  </a:lnTo>
                  <a:lnTo>
                    <a:pt x="0" y="60"/>
                  </a:lnTo>
                  <a:lnTo>
                    <a:pt x="18" y="68"/>
                  </a:lnTo>
                  <a:lnTo>
                    <a:pt x="34" y="76"/>
                  </a:lnTo>
                  <a:lnTo>
                    <a:pt x="50" y="86"/>
                  </a:lnTo>
                  <a:lnTo>
                    <a:pt x="65" y="98"/>
                  </a:lnTo>
                  <a:lnTo>
                    <a:pt x="65" y="98"/>
                  </a:lnTo>
                  <a:lnTo>
                    <a:pt x="95" y="84"/>
                  </a:lnTo>
                  <a:lnTo>
                    <a:pt x="127" y="74"/>
                  </a:lnTo>
                  <a:lnTo>
                    <a:pt x="161" y="68"/>
                  </a:lnTo>
                  <a:lnTo>
                    <a:pt x="197" y="64"/>
                  </a:lnTo>
                  <a:lnTo>
                    <a:pt x="197" y="64"/>
                  </a:lnTo>
                  <a:lnTo>
                    <a:pt x="229" y="66"/>
                  </a:lnTo>
                  <a:lnTo>
                    <a:pt x="259" y="72"/>
                  </a:lnTo>
                  <a:lnTo>
                    <a:pt x="289" y="80"/>
                  </a:lnTo>
                  <a:lnTo>
                    <a:pt x="317" y="92"/>
                  </a:lnTo>
                  <a:lnTo>
                    <a:pt x="317"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6" name="Freeform 36"/>
            <p:cNvSpPr/>
            <p:nvPr/>
          </p:nvSpPr>
          <p:spPr bwMode="auto">
            <a:xfrm>
              <a:off x="4513263" y="1741488"/>
              <a:ext cx="762000" cy="801688"/>
            </a:xfrm>
            <a:custGeom>
              <a:avLst/>
              <a:gdLst>
                <a:gd name="T0" fmla="*/ 418 w 480"/>
                <a:gd name="T1" fmla="*/ 24 h 505"/>
                <a:gd name="T2" fmla="*/ 412 w 480"/>
                <a:gd name="T3" fmla="*/ 28 h 505"/>
                <a:gd name="T4" fmla="*/ 396 w 480"/>
                <a:gd name="T5" fmla="*/ 36 h 505"/>
                <a:gd name="T6" fmla="*/ 388 w 480"/>
                <a:gd name="T7" fmla="*/ 36 h 505"/>
                <a:gd name="T8" fmla="*/ 408 w 480"/>
                <a:gd name="T9" fmla="*/ 94 h 505"/>
                <a:gd name="T10" fmla="*/ 416 w 480"/>
                <a:gd name="T11" fmla="*/ 155 h 505"/>
                <a:gd name="T12" fmla="*/ 414 w 480"/>
                <a:gd name="T13" fmla="*/ 185 h 505"/>
                <a:gd name="T14" fmla="*/ 402 w 480"/>
                <a:gd name="T15" fmla="*/ 239 h 505"/>
                <a:gd name="T16" fmla="*/ 382 w 480"/>
                <a:gd name="T17" fmla="*/ 291 h 505"/>
                <a:gd name="T18" fmla="*/ 350 w 480"/>
                <a:gd name="T19" fmla="*/ 335 h 505"/>
                <a:gd name="T20" fmla="*/ 312 w 480"/>
                <a:gd name="T21" fmla="*/ 375 h 505"/>
                <a:gd name="T22" fmla="*/ 266 w 480"/>
                <a:gd name="T23" fmla="*/ 405 h 505"/>
                <a:gd name="T24" fmla="*/ 216 w 480"/>
                <a:gd name="T25" fmla="*/ 427 h 505"/>
                <a:gd name="T26" fmla="*/ 160 w 480"/>
                <a:gd name="T27" fmla="*/ 437 h 505"/>
                <a:gd name="T28" fmla="*/ 132 w 480"/>
                <a:gd name="T29" fmla="*/ 439 h 505"/>
                <a:gd name="T30" fmla="*/ 82 w 480"/>
                <a:gd name="T31" fmla="*/ 435 h 505"/>
                <a:gd name="T32" fmla="*/ 34 w 480"/>
                <a:gd name="T33" fmla="*/ 421 h 505"/>
                <a:gd name="T34" fmla="*/ 18 w 480"/>
                <a:gd name="T35" fmla="*/ 451 h 505"/>
                <a:gd name="T36" fmla="*/ 0 w 480"/>
                <a:gd name="T37" fmla="*/ 479 h 505"/>
                <a:gd name="T38" fmla="*/ 64 w 480"/>
                <a:gd name="T39" fmla="*/ 497 h 505"/>
                <a:gd name="T40" fmla="*/ 132 w 480"/>
                <a:gd name="T41" fmla="*/ 505 h 505"/>
                <a:gd name="T42" fmla="*/ 168 w 480"/>
                <a:gd name="T43" fmla="*/ 503 h 505"/>
                <a:gd name="T44" fmla="*/ 236 w 480"/>
                <a:gd name="T45" fmla="*/ 489 h 505"/>
                <a:gd name="T46" fmla="*/ 298 w 480"/>
                <a:gd name="T47" fmla="*/ 463 h 505"/>
                <a:gd name="T48" fmla="*/ 354 w 480"/>
                <a:gd name="T49" fmla="*/ 425 h 505"/>
                <a:gd name="T50" fmla="*/ 402 w 480"/>
                <a:gd name="T51" fmla="*/ 377 h 505"/>
                <a:gd name="T52" fmla="*/ 438 w 480"/>
                <a:gd name="T53" fmla="*/ 321 h 505"/>
                <a:gd name="T54" fmla="*/ 466 w 480"/>
                <a:gd name="T55" fmla="*/ 259 h 505"/>
                <a:gd name="T56" fmla="*/ 478 w 480"/>
                <a:gd name="T57" fmla="*/ 191 h 505"/>
                <a:gd name="T58" fmla="*/ 480 w 480"/>
                <a:gd name="T59" fmla="*/ 155 h 505"/>
                <a:gd name="T60" fmla="*/ 478 w 480"/>
                <a:gd name="T61" fmla="*/ 114 h 505"/>
                <a:gd name="T62" fmla="*/ 470 w 480"/>
                <a:gd name="T63" fmla="*/ 74 h 505"/>
                <a:gd name="T64" fmla="*/ 444 w 480"/>
                <a:gd name="T65"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05">
                  <a:moveTo>
                    <a:pt x="444" y="0"/>
                  </a:moveTo>
                  <a:lnTo>
                    <a:pt x="418" y="24"/>
                  </a:lnTo>
                  <a:lnTo>
                    <a:pt x="418" y="24"/>
                  </a:lnTo>
                  <a:lnTo>
                    <a:pt x="412" y="28"/>
                  </a:lnTo>
                  <a:lnTo>
                    <a:pt x="404" y="32"/>
                  </a:lnTo>
                  <a:lnTo>
                    <a:pt x="396" y="36"/>
                  </a:lnTo>
                  <a:lnTo>
                    <a:pt x="388" y="36"/>
                  </a:lnTo>
                  <a:lnTo>
                    <a:pt x="388" y="36"/>
                  </a:lnTo>
                  <a:lnTo>
                    <a:pt x="400" y="64"/>
                  </a:lnTo>
                  <a:lnTo>
                    <a:pt x="408" y="94"/>
                  </a:lnTo>
                  <a:lnTo>
                    <a:pt x="414" y="124"/>
                  </a:lnTo>
                  <a:lnTo>
                    <a:pt x="416" y="155"/>
                  </a:lnTo>
                  <a:lnTo>
                    <a:pt x="416" y="155"/>
                  </a:lnTo>
                  <a:lnTo>
                    <a:pt x="414" y="185"/>
                  </a:lnTo>
                  <a:lnTo>
                    <a:pt x="410" y="213"/>
                  </a:lnTo>
                  <a:lnTo>
                    <a:pt x="402" y="239"/>
                  </a:lnTo>
                  <a:lnTo>
                    <a:pt x="392" y="265"/>
                  </a:lnTo>
                  <a:lnTo>
                    <a:pt x="382" y="291"/>
                  </a:lnTo>
                  <a:lnTo>
                    <a:pt x="366" y="313"/>
                  </a:lnTo>
                  <a:lnTo>
                    <a:pt x="350" y="335"/>
                  </a:lnTo>
                  <a:lnTo>
                    <a:pt x="332" y="355"/>
                  </a:lnTo>
                  <a:lnTo>
                    <a:pt x="312" y="375"/>
                  </a:lnTo>
                  <a:lnTo>
                    <a:pt x="290" y="391"/>
                  </a:lnTo>
                  <a:lnTo>
                    <a:pt x="266" y="405"/>
                  </a:lnTo>
                  <a:lnTo>
                    <a:pt x="242" y="417"/>
                  </a:lnTo>
                  <a:lnTo>
                    <a:pt x="216" y="427"/>
                  </a:lnTo>
                  <a:lnTo>
                    <a:pt x="188" y="433"/>
                  </a:lnTo>
                  <a:lnTo>
                    <a:pt x="160" y="437"/>
                  </a:lnTo>
                  <a:lnTo>
                    <a:pt x="132" y="439"/>
                  </a:lnTo>
                  <a:lnTo>
                    <a:pt x="132" y="439"/>
                  </a:lnTo>
                  <a:lnTo>
                    <a:pt x="106" y="437"/>
                  </a:lnTo>
                  <a:lnTo>
                    <a:pt x="82" y="435"/>
                  </a:lnTo>
                  <a:lnTo>
                    <a:pt x="58" y="429"/>
                  </a:lnTo>
                  <a:lnTo>
                    <a:pt x="34" y="421"/>
                  </a:lnTo>
                  <a:lnTo>
                    <a:pt x="34" y="421"/>
                  </a:lnTo>
                  <a:lnTo>
                    <a:pt x="18" y="451"/>
                  </a:lnTo>
                  <a:lnTo>
                    <a:pt x="0" y="479"/>
                  </a:lnTo>
                  <a:lnTo>
                    <a:pt x="0" y="479"/>
                  </a:lnTo>
                  <a:lnTo>
                    <a:pt x="32" y="489"/>
                  </a:lnTo>
                  <a:lnTo>
                    <a:pt x="64" y="497"/>
                  </a:lnTo>
                  <a:lnTo>
                    <a:pt x="98" y="503"/>
                  </a:lnTo>
                  <a:lnTo>
                    <a:pt x="132" y="505"/>
                  </a:lnTo>
                  <a:lnTo>
                    <a:pt x="132" y="505"/>
                  </a:lnTo>
                  <a:lnTo>
                    <a:pt x="168" y="503"/>
                  </a:lnTo>
                  <a:lnTo>
                    <a:pt x="202" y="497"/>
                  </a:lnTo>
                  <a:lnTo>
                    <a:pt x="236" y="489"/>
                  </a:lnTo>
                  <a:lnTo>
                    <a:pt x="268" y="477"/>
                  </a:lnTo>
                  <a:lnTo>
                    <a:pt x="298" y="463"/>
                  </a:lnTo>
                  <a:lnTo>
                    <a:pt x="326" y="445"/>
                  </a:lnTo>
                  <a:lnTo>
                    <a:pt x="354" y="425"/>
                  </a:lnTo>
                  <a:lnTo>
                    <a:pt x="378" y="403"/>
                  </a:lnTo>
                  <a:lnTo>
                    <a:pt x="402" y="377"/>
                  </a:lnTo>
                  <a:lnTo>
                    <a:pt x="422" y="351"/>
                  </a:lnTo>
                  <a:lnTo>
                    <a:pt x="438" y="321"/>
                  </a:lnTo>
                  <a:lnTo>
                    <a:pt x="454" y="291"/>
                  </a:lnTo>
                  <a:lnTo>
                    <a:pt x="466" y="259"/>
                  </a:lnTo>
                  <a:lnTo>
                    <a:pt x="474" y="225"/>
                  </a:lnTo>
                  <a:lnTo>
                    <a:pt x="478" y="191"/>
                  </a:lnTo>
                  <a:lnTo>
                    <a:pt x="480" y="155"/>
                  </a:lnTo>
                  <a:lnTo>
                    <a:pt x="480" y="155"/>
                  </a:lnTo>
                  <a:lnTo>
                    <a:pt x="480" y="135"/>
                  </a:lnTo>
                  <a:lnTo>
                    <a:pt x="478" y="114"/>
                  </a:lnTo>
                  <a:lnTo>
                    <a:pt x="476" y="94"/>
                  </a:lnTo>
                  <a:lnTo>
                    <a:pt x="470" y="74"/>
                  </a:lnTo>
                  <a:lnTo>
                    <a:pt x="460" y="36"/>
                  </a:lnTo>
                  <a:lnTo>
                    <a:pt x="444" y="0"/>
                  </a:lnTo>
                  <a:lnTo>
                    <a:pt x="4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7" name="Freeform 37"/>
            <p:cNvSpPr/>
            <p:nvPr/>
          </p:nvSpPr>
          <p:spPr bwMode="auto">
            <a:xfrm>
              <a:off x="4602163" y="1830388"/>
              <a:ext cx="466725" cy="503238"/>
            </a:xfrm>
            <a:custGeom>
              <a:avLst/>
              <a:gdLst>
                <a:gd name="T0" fmla="*/ 294 w 294"/>
                <a:gd name="T1" fmla="*/ 99 h 317"/>
                <a:gd name="T2" fmla="*/ 294 w 294"/>
                <a:gd name="T3" fmla="*/ 99 h 317"/>
                <a:gd name="T4" fmla="*/ 292 w 294"/>
                <a:gd name="T5" fmla="*/ 74 h 317"/>
                <a:gd name="T6" fmla="*/ 288 w 294"/>
                <a:gd name="T7" fmla="*/ 48 h 317"/>
                <a:gd name="T8" fmla="*/ 280 w 294"/>
                <a:gd name="T9" fmla="*/ 22 h 317"/>
                <a:gd name="T10" fmla="*/ 270 w 294"/>
                <a:gd name="T11" fmla="*/ 0 h 317"/>
                <a:gd name="T12" fmla="*/ 224 w 294"/>
                <a:gd name="T13" fmla="*/ 44 h 317"/>
                <a:gd name="T14" fmla="*/ 224 w 294"/>
                <a:gd name="T15" fmla="*/ 44 h 317"/>
                <a:gd name="T16" fmla="*/ 228 w 294"/>
                <a:gd name="T17" fmla="*/ 58 h 317"/>
                <a:gd name="T18" fmla="*/ 232 w 294"/>
                <a:gd name="T19" fmla="*/ 72 h 317"/>
                <a:gd name="T20" fmla="*/ 234 w 294"/>
                <a:gd name="T21" fmla="*/ 85 h 317"/>
                <a:gd name="T22" fmla="*/ 234 w 294"/>
                <a:gd name="T23" fmla="*/ 99 h 317"/>
                <a:gd name="T24" fmla="*/ 234 w 294"/>
                <a:gd name="T25" fmla="*/ 99 h 317"/>
                <a:gd name="T26" fmla="*/ 234 w 294"/>
                <a:gd name="T27" fmla="*/ 115 h 317"/>
                <a:gd name="T28" fmla="*/ 230 w 294"/>
                <a:gd name="T29" fmla="*/ 131 h 317"/>
                <a:gd name="T30" fmla="*/ 226 w 294"/>
                <a:gd name="T31" fmla="*/ 147 h 317"/>
                <a:gd name="T32" fmla="*/ 222 w 294"/>
                <a:gd name="T33" fmla="*/ 161 h 317"/>
                <a:gd name="T34" fmla="*/ 214 w 294"/>
                <a:gd name="T35" fmla="*/ 175 h 317"/>
                <a:gd name="T36" fmla="*/ 206 w 294"/>
                <a:gd name="T37" fmla="*/ 187 h 317"/>
                <a:gd name="T38" fmla="*/ 198 w 294"/>
                <a:gd name="T39" fmla="*/ 199 h 317"/>
                <a:gd name="T40" fmla="*/ 188 w 294"/>
                <a:gd name="T41" fmla="*/ 211 h 317"/>
                <a:gd name="T42" fmla="*/ 176 w 294"/>
                <a:gd name="T43" fmla="*/ 221 h 317"/>
                <a:gd name="T44" fmla="*/ 164 w 294"/>
                <a:gd name="T45" fmla="*/ 231 h 317"/>
                <a:gd name="T46" fmla="*/ 152 w 294"/>
                <a:gd name="T47" fmla="*/ 239 h 317"/>
                <a:gd name="T48" fmla="*/ 138 w 294"/>
                <a:gd name="T49" fmla="*/ 245 h 317"/>
                <a:gd name="T50" fmla="*/ 122 w 294"/>
                <a:gd name="T51" fmla="*/ 251 h 317"/>
                <a:gd name="T52" fmla="*/ 108 w 294"/>
                <a:gd name="T53" fmla="*/ 255 h 317"/>
                <a:gd name="T54" fmla="*/ 92 w 294"/>
                <a:gd name="T55" fmla="*/ 257 h 317"/>
                <a:gd name="T56" fmla="*/ 76 w 294"/>
                <a:gd name="T57" fmla="*/ 257 h 317"/>
                <a:gd name="T58" fmla="*/ 76 w 294"/>
                <a:gd name="T59" fmla="*/ 257 h 317"/>
                <a:gd name="T60" fmla="*/ 58 w 294"/>
                <a:gd name="T61" fmla="*/ 257 h 317"/>
                <a:gd name="T62" fmla="*/ 42 w 294"/>
                <a:gd name="T63" fmla="*/ 253 h 317"/>
                <a:gd name="T64" fmla="*/ 26 w 294"/>
                <a:gd name="T65" fmla="*/ 249 h 317"/>
                <a:gd name="T66" fmla="*/ 12 w 294"/>
                <a:gd name="T67" fmla="*/ 243 h 317"/>
                <a:gd name="T68" fmla="*/ 10 w 294"/>
                <a:gd name="T69" fmla="*/ 263 h 317"/>
                <a:gd name="T70" fmla="*/ 10 w 294"/>
                <a:gd name="T71" fmla="*/ 265 h 317"/>
                <a:gd name="T72" fmla="*/ 8 w 294"/>
                <a:gd name="T73" fmla="*/ 267 h 317"/>
                <a:gd name="T74" fmla="*/ 8 w 294"/>
                <a:gd name="T75" fmla="*/ 267 h 317"/>
                <a:gd name="T76" fmla="*/ 0 w 294"/>
                <a:gd name="T77" fmla="*/ 305 h 317"/>
                <a:gd name="T78" fmla="*/ 0 w 294"/>
                <a:gd name="T79" fmla="*/ 305 h 317"/>
                <a:gd name="T80" fmla="*/ 18 w 294"/>
                <a:gd name="T81" fmla="*/ 309 h 317"/>
                <a:gd name="T82" fmla="*/ 36 w 294"/>
                <a:gd name="T83" fmla="*/ 315 h 317"/>
                <a:gd name="T84" fmla="*/ 56 w 294"/>
                <a:gd name="T85" fmla="*/ 317 h 317"/>
                <a:gd name="T86" fmla="*/ 76 w 294"/>
                <a:gd name="T87" fmla="*/ 317 h 317"/>
                <a:gd name="T88" fmla="*/ 76 w 294"/>
                <a:gd name="T89" fmla="*/ 317 h 317"/>
                <a:gd name="T90" fmla="*/ 98 w 294"/>
                <a:gd name="T91" fmla="*/ 317 h 317"/>
                <a:gd name="T92" fmla="*/ 120 w 294"/>
                <a:gd name="T93" fmla="*/ 313 h 317"/>
                <a:gd name="T94" fmla="*/ 140 w 294"/>
                <a:gd name="T95" fmla="*/ 307 h 317"/>
                <a:gd name="T96" fmla="*/ 160 w 294"/>
                <a:gd name="T97" fmla="*/ 301 h 317"/>
                <a:gd name="T98" fmla="*/ 180 w 294"/>
                <a:gd name="T99" fmla="*/ 291 h 317"/>
                <a:gd name="T100" fmla="*/ 198 w 294"/>
                <a:gd name="T101" fmla="*/ 281 h 317"/>
                <a:gd name="T102" fmla="*/ 214 w 294"/>
                <a:gd name="T103" fmla="*/ 267 h 317"/>
                <a:gd name="T104" fmla="*/ 230 w 294"/>
                <a:gd name="T105" fmla="*/ 253 h 317"/>
                <a:gd name="T106" fmla="*/ 244 w 294"/>
                <a:gd name="T107" fmla="*/ 239 h 317"/>
                <a:gd name="T108" fmla="*/ 256 w 294"/>
                <a:gd name="T109" fmla="*/ 221 h 317"/>
                <a:gd name="T110" fmla="*/ 268 w 294"/>
                <a:gd name="T111" fmla="*/ 203 h 317"/>
                <a:gd name="T112" fmla="*/ 276 w 294"/>
                <a:gd name="T113" fmla="*/ 185 h 317"/>
                <a:gd name="T114" fmla="*/ 284 w 294"/>
                <a:gd name="T115" fmla="*/ 165 h 317"/>
                <a:gd name="T116" fmla="*/ 290 w 294"/>
                <a:gd name="T117" fmla="*/ 143 h 317"/>
                <a:gd name="T118" fmla="*/ 292 w 294"/>
                <a:gd name="T119" fmla="*/ 121 h 317"/>
                <a:gd name="T120" fmla="*/ 294 w 294"/>
                <a:gd name="T121" fmla="*/ 99 h 317"/>
                <a:gd name="T122" fmla="*/ 294 w 294"/>
                <a:gd name="T123" fmla="*/ 9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 h="317">
                  <a:moveTo>
                    <a:pt x="294" y="99"/>
                  </a:moveTo>
                  <a:lnTo>
                    <a:pt x="294" y="99"/>
                  </a:lnTo>
                  <a:lnTo>
                    <a:pt x="292" y="74"/>
                  </a:lnTo>
                  <a:lnTo>
                    <a:pt x="288" y="48"/>
                  </a:lnTo>
                  <a:lnTo>
                    <a:pt x="280" y="22"/>
                  </a:lnTo>
                  <a:lnTo>
                    <a:pt x="270" y="0"/>
                  </a:lnTo>
                  <a:lnTo>
                    <a:pt x="224" y="44"/>
                  </a:lnTo>
                  <a:lnTo>
                    <a:pt x="224" y="44"/>
                  </a:lnTo>
                  <a:lnTo>
                    <a:pt x="228" y="58"/>
                  </a:lnTo>
                  <a:lnTo>
                    <a:pt x="232" y="72"/>
                  </a:lnTo>
                  <a:lnTo>
                    <a:pt x="234" y="85"/>
                  </a:lnTo>
                  <a:lnTo>
                    <a:pt x="234" y="99"/>
                  </a:lnTo>
                  <a:lnTo>
                    <a:pt x="234" y="99"/>
                  </a:lnTo>
                  <a:lnTo>
                    <a:pt x="234" y="115"/>
                  </a:lnTo>
                  <a:lnTo>
                    <a:pt x="230" y="131"/>
                  </a:lnTo>
                  <a:lnTo>
                    <a:pt x="226" y="147"/>
                  </a:lnTo>
                  <a:lnTo>
                    <a:pt x="222" y="161"/>
                  </a:lnTo>
                  <a:lnTo>
                    <a:pt x="214" y="175"/>
                  </a:lnTo>
                  <a:lnTo>
                    <a:pt x="206" y="187"/>
                  </a:lnTo>
                  <a:lnTo>
                    <a:pt x="198" y="199"/>
                  </a:lnTo>
                  <a:lnTo>
                    <a:pt x="188" y="211"/>
                  </a:lnTo>
                  <a:lnTo>
                    <a:pt x="176" y="221"/>
                  </a:lnTo>
                  <a:lnTo>
                    <a:pt x="164" y="231"/>
                  </a:lnTo>
                  <a:lnTo>
                    <a:pt x="152" y="239"/>
                  </a:lnTo>
                  <a:lnTo>
                    <a:pt x="138" y="245"/>
                  </a:lnTo>
                  <a:lnTo>
                    <a:pt x="122" y="251"/>
                  </a:lnTo>
                  <a:lnTo>
                    <a:pt x="108" y="255"/>
                  </a:lnTo>
                  <a:lnTo>
                    <a:pt x="92" y="257"/>
                  </a:lnTo>
                  <a:lnTo>
                    <a:pt x="76" y="257"/>
                  </a:lnTo>
                  <a:lnTo>
                    <a:pt x="76" y="257"/>
                  </a:lnTo>
                  <a:lnTo>
                    <a:pt x="58" y="257"/>
                  </a:lnTo>
                  <a:lnTo>
                    <a:pt x="42" y="253"/>
                  </a:lnTo>
                  <a:lnTo>
                    <a:pt x="26" y="249"/>
                  </a:lnTo>
                  <a:lnTo>
                    <a:pt x="12" y="243"/>
                  </a:lnTo>
                  <a:lnTo>
                    <a:pt x="10" y="263"/>
                  </a:lnTo>
                  <a:lnTo>
                    <a:pt x="10" y="265"/>
                  </a:lnTo>
                  <a:lnTo>
                    <a:pt x="8" y="267"/>
                  </a:lnTo>
                  <a:lnTo>
                    <a:pt x="8" y="267"/>
                  </a:lnTo>
                  <a:lnTo>
                    <a:pt x="0" y="305"/>
                  </a:lnTo>
                  <a:lnTo>
                    <a:pt x="0" y="305"/>
                  </a:lnTo>
                  <a:lnTo>
                    <a:pt x="18" y="309"/>
                  </a:lnTo>
                  <a:lnTo>
                    <a:pt x="36" y="315"/>
                  </a:lnTo>
                  <a:lnTo>
                    <a:pt x="56" y="317"/>
                  </a:lnTo>
                  <a:lnTo>
                    <a:pt x="76" y="317"/>
                  </a:lnTo>
                  <a:lnTo>
                    <a:pt x="76" y="317"/>
                  </a:lnTo>
                  <a:lnTo>
                    <a:pt x="98" y="317"/>
                  </a:lnTo>
                  <a:lnTo>
                    <a:pt x="120" y="313"/>
                  </a:lnTo>
                  <a:lnTo>
                    <a:pt x="140" y="307"/>
                  </a:lnTo>
                  <a:lnTo>
                    <a:pt x="160" y="301"/>
                  </a:lnTo>
                  <a:lnTo>
                    <a:pt x="180" y="291"/>
                  </a:lnTo>
                  <a:lnTo>
                    <a:pt x="198" y="281"/>
                  </a:lnTo>
                  <a:lnTo>
                    <a:pt x="214" y="267"/>
                  </a:lnTo>
                  <a:lnTo>
                    <a:pt x="230" y="253"/>
                  </a:lnTo>
                  <a:lnTo>
                    <a:pt x="244" y="239"/>
                  </a:lnTo>
                  <a:lnTo>
                    <a:pt x="256" y="221"/>
                  </a:lnTo>
                  <a:lnTo>
                    <a:pt x="268" y="203"/>
                  </a:lnTo>
                  <a:lnTo>
                    <a:pt x="276" y="185"/>
                  </a:lnTo>
                  <a:lnTo>
                    <a:pt x="284" y="165"/>
                  </a:lnTo>
                  <a:lnTo>
                    <a:pt x="290" y="143"/>
                  </a:lnTo>
                  <a:lnTo>
                    <a:pt x="292" y="121"/>
                  </a:lnTo>
                  <a:lnTo>
                    <a:pt x="294" y="99"/>
                  </a:lnTo>
                  <a:lnTo>
                    <a:pt x="294"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Freeform 38"/>
            <p:cNvSpPr/>
            <p:nvPr/>
          </p:nvSpPr>
          <p:spPr bwMode="auto">
            <a:xfrm>
              <a:off x="4589463" y="1643063"/>
              <a:ext cx="292100" cy="111125"/>
            </a:xfrm>
            <a:custGeom>
              <a:avLst/>
              <a:gdLst>
                <a:gd name="T0" fmla="*/ 84 w 184"/>
                <a:gd name="T1" fmla="*/ 60 h 70"/>
                <a:gd name="T2" fmla="*/ 84 w 184"/>
                <a:gd name="T3" fmla="*/ 60 h 70"/>
                <a:gd name="T4" fmla="*/ 98 w 184"/>
                <a:gd name="T5" fmla="*/ 60 h 70"/>
                <a:gd name="T6" fmla="*/ 112 w 184"/>
                <a:gd name="T7" fmla="*/ 62 h 70"/>
                <a:gd name="T8" fmla="*/ 126 w 184"/>
                <a:gd name="T9" fmla="*/ 66 h 70"/>
                <a:gd name="T10" fmla="*/ 140 w 184"/>
                <a:gd name="T11" fmla="*/ 70 h 70"/>
                <a:gd name="T12" fmla="*/ 184 w 184"/>
                <a:gd name="T13" fmla="*/ 26 h 70"/>
                <a:gd name="T14" fmla="*/ 184 w 184"/>
                <a:gd name="T15" fmla="*/ 26 h 70"/>
                <a:gd name="T16" fmla="*/ 162 w 184"/>
                <a:gd name="T17" fmla="*/ 14 h 70"/>
                <a:gd name="T18" fmla="*/ 136 w 184"/>
                <a:gd name="T19" fmla="*/ 6 h 70"/>
                <a:gd name="T20" fmla="*/ 110 w 184"/>
                <a:gd name="T21" fmla="*/ 2 h 70"/>
                <a:gd name="T22" fmla="*/ 84 w 184"/>
                <a:gd name="T23" fmla="*/ 0 h 70"/>
                <a:gd name="T24" fmla="*/ 84 w 184"/>
                <a:gd name="T25" fmla="*/ 0 h 70"/>
                <a:gd name="T26" fmla="*/ 62 w 184"/>
                <a:gd name="T27" fmla="*/ 2 h 70"/>
                <a:gd name="T28" fmla="*/ 40 w 184"/>
                <a:gd name="T29" fmla="*/ 4 h 70"/>
                <a:gd name="T30" fmla="*/ 20 w 184"/>
                <a:gd name="T31" fmla="*/ 10 h 70"/>
                <a:gd name="T32" fmla="*/ 0 w 184"/>
                <a:gd name="T33" fmla="*/ 18 h 70"/>
                <a:gd name="T34" fmla="*/ 0 w 184"/>
                <a:gd name="T35" fmla="*/ 18 h 70"/>
                <a:gd name="T36" fmla="*/ 16 w 184"/>
                <a:gd name="T37" fmla="*/ 44 h 70"/>
                <a:gd name="T38" fmla="*/ 28 w 184"/>
                <a:gd name="T39" fmla="*/ 70 h 70"/>
                <a:gd name="T40" fmla="*/ 28 w 184"/>
                <a:gd name="T41" fmla="*/ 70 h 70"/>
                <a:gd name="T42" fmla="*/ 42 w 184"/>
                <a:gd name="T43" fmla="*/ 66 h 70"/>
                <a:gd name="T44" fmla="*/ 56 w 184"/>
                <a:gd name="T45" fmla="*/ 62 h 70"/>
                <a:gd name="T46" fmla="*/ 70 w 184"/>
                <a:gd name="T47" fmla="*/ 60 h 70"/>
                <a:gd name="T48" fmla="*/ 84 w 184"/>
                <a:gd name="T49" fmla="*/ 60 h 70"/>
                <a:gd name="T50" fmla="*/ 84 w 184"/>
                <a:gd name="T51"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70">
                  <a:moveTo>
                    <a:pt x="84" y="60"/>
                  </a:moveTo>
                  <a:lnTo>
                    <a:pt x="84" y="60"/>
                  </a:lnTo>
                  <a:lnTo>
                    <a:pt x="98" y="60"/>
                  </a:lnTo>
                  <a:lnTo>
                    <a:pt x="112" y="62"/>
                  </a:lnTo>
                  <a:lnTo>
                    <a:pt x="126" y="66"/>
                  </a:lnTo>
                  <a:lnTo>
                    <a:pt x="140" y="70"/>
                  </a:lnTo>
                  <a:lnTo>
                    <a:pt x="184" y="26"/>
                  </a:lnTo>
                  <a:lnTo>
                    <a:pt x="184" y="26"/>
                  </a:lnTo>
                  <a:lnTo>
                    <a:pt x="162" y="14"/>
                  </a:lnTo>
                  <a:lnTo>
                    <a:pt x="136" y="6"/>
                  </a:lnTo>
                  <a:lnTo>
                    <a:pt x="110" y="2"/>
                  </a:lnTo>
                  <a:lnTo>
                    <a:pt x="84" y="0"/>
                  </a:lnTo>
                  <a:lnTo>
                    <a:pt x="84" y="0"/>
                  </a:lnTo>
                  <a:lnTo>
                    <a:pt x="62" y="2"/>
                  </a:lnTo>
                  <a:lnTo>
                    <a:pt x="40" y="4"/>
                  </a:lnTo>
                  <a:lnTo>
                    <a:pt x="20" y="10"/>
                  </a:lnTo>
                  <a:lnTo>
                    <a:pt x="0" y="18"/>
                  </a:lnTo>
                  <a:lnTo>
                    <a:pt x="0" y="18"/>
                  </a:lnTo>
                  <a:lnTo>
                    <a:pt x="16" y="44"/>
                  </a:lnTo>
                  <a:lnTo>
                    <a:pt x="28" y="70"/>
                  </a:lnTo>
                  <a:lnTo>
                    <a:pt x="28" y="70"/>
                  </a:lnTo>
                  <a:lnTo>
                    <a:pt x="42" y="66"/>
                  </a:lnTo>
                  <a:lnTo>
                    <a:pt x="56" y="62"/>
                  </a:lnTo>
                  <a:lnTo>
                    <a:pt x="70" y="60"/>
                  </a:lnTo>
                  <a:lnTo>
                    <a:pt x="84" y="60"/>
                  </a:lnTo>
                  <a:lnTo>
                    <a:pt x="84"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Freeform 39"/>
            <p:cNvSpPr/>
            <p:nvPr/>
          </p:nvSpPr>
          <p:spPr bwMode="auto">
            <a:xfrm>
              <a:off x="3506788" y="1604963"/>
              <a:ext cx="1054100" cy="938213"/>
            </a:xfrm>
            <a:custGeom>
              <a:avLst/>
              <a:gdLst>
                <a:gd name="T0" fmla="*/ 271 w 664"/>
                <a:gd name="T1" fmla="*/ 2 h 591"/>
                <a:gd name="T2" fmla="*/ 269 w 664"/>
                <a:gd name="T3" fmla="*/ 16 h 591"/>
                <a:gd name="T4" fmla="*/ 275 w 664"/>
                <a:gd name="T5" fmla="*/ 50 h 591"/>
                <a:gd name="T6" fmla="*/ 285 w 664"/>
                <a:gd name="T7" fmla="*/ 72 h 591"/>
                <a:gd name="T8" fmla="*/ 293 w 664"/>
                <a:gd name="T9" fmla="*/ 80 h 591"/>
                <a:gd name="T10" fmla="*/ 275 w 664"/>
                <a:gd name="T11" fmla="*/ 214 h 591"/>
                <a:gd name="T12" fmla="*/ 267 w 664"/>
                <a:gd name="T13" fmla="*/ 323 h 591"/>
                <a:gd name="T14" fmla="*/ 267 w 664"/>
                <a:gd name="T15" fmla="*/ 391 h 591"/>
                <a:gd name="T16" fmla="*/ 269 w 664"/>
                <a:gd name="T17" fmla="*/ 407 h 591"/>
                <a:gd name="T18" fmla="*/ 285 w 664"/>
                <a:gd name="T19" fmla="*/ 459 h 591"/>
                <a:gd name="T20" fmla="*/ 303 w 664"/>
                <a:gd name="T21" fmla="*/ 497 h 591"/>
                <a:gd name="T22" fmla="*/ 323 w 664"/>
                <a:gd name="T23" fmla="*/ 521 h 591"/>
                <a:gd name="T24" fmla="*/ 335 w 664"/>
                <a:gd name="T25" fmla="*/ 525 h 591"/>
                <a:gd name="T26" fmla="*/ 341 w 664"/>
                <a:gd name="T27" fmla="*/ 523 h 591"/>
                <a:gd name="T28" fmla="*/ 357 w 664"/>
                <a:gd name="T29" fmla="*/ 511 h 591"/>
                <a:gd name="T30" fmla="*/ 375 w 664"/>
                <a:gd name="T31" fmla="*/ 477 h 591"/>
                <a:gd name="T32" fmla="*/ 387 w 664"/>
                <a:gd name="T33" fmla="*/ 439 h 591"/>
                <a:gd name="T34" fmla="*/ 395 w 664"/>
                <a:gd name="T35" fmla="*/ 407 h 591"/>
                <a:gd name="T36" fmla="*/ 397 w 664"/>
                <a:gd name="T37" fmla="*/ 369 h 591"/>
                <a:gd name="T38" fmla="*/ 391 w 664"/>
                <a:gd name="T39" fmla="*/ 269 h 591"/>
                <a:gd name="T40" fmla="*/ 367 w 664"/>
                <a:gd name="T41" fmla="*/ 120 h 591"/>
                <a:gd name="T42" fmla="*/ 361 w 664"/>
                <a:gd name="T43" fmla="*/ 82 h 591"/>
                <a:gd name="T44" fmla="*/ 371 w 664"/>
                <a:gd name="T45" fmla="*/ 70 h 591"/>
                <a:gd name="T46" fmla="*/ 377 w 664"/>
                <a:gd name="T47" fmla="*/ 52 h 591"/>
                <a:gd name="T48" fmla="*/ 383 w 664"/>
                <a:gd name="T49" fmla="*/ 22 h 591"/>
                <a:gd name="T50" fmla="*/ 491 w 664"/>
                <a:gd name="T51" fmla="*/ 2 h 591"/>
                <a:gd name="T52" fmla="*/ 491 w 664"/>
                <a:gd name="T53" fmla="*/ 0 h 591"/>
                <a:gd name="T54" fmla="*/ 525 w 664"/>
                <a:gd name="T55" fmla="*/ 4 h 591"/>
                <a:gd name="T56" fmla="*/ 559 w 664"/>
                <a:gd name="T57" fmla="*/ 16 h 591"/>
                <a:gd name="T58" fmla="*/ 591 w 664"/>
                <a:gd name="T59" fmla="*/ 34 h 591"/>
                <a:gd name="T60" fmla="*/ 619 w 664"/>
                <a:gd name="T61" fmla="*/ 58 h 591"/>
                <a:gd name="T62" fmla="*/ 640 w 664"/>
                <a:gd name="T63" fmla="*/ 88 h 591"/>
                <a:gd name="T64" fmla="*/ 654 w 664"/>
                <a:gd name="T65" fmla="*/ 120 h 591"/>
                <a:gd name="T66" fmla="*/ 664 w 664"/>
                <a:gd name="T67" fmla="*/ 158 h 591"/>
                <a:gd name="T68" fmla="*/ 664 w 664"/>
                <a:gd name="T69" fmla="*/ 196 h 591"/>
                <a:gd name="T70" fmla="*/ 638 w 664"/>
                <a:gd name="T71" fmla="*/ 397 h 591"/>
                <a:gd name="T72" fmla="*/ 617 w 664"/>
                <a:gd name="T73" fmla="*/ 473 h 591"/>
                <a:gd name="T74" fmla="*/ 601 w 664"/>
                <a:gd name="T75" fmla="*/ 505 h 591"/>
                <a:gd name="T76" fmla="*/ 581 w 664"/>
                <a:gd name="T77" fmla="*/ 535 h 591"/>
                <a:gd name="T78" fmla="*/ 557 w 664"/>
                <a:gd name="T79" fmla="*/ 557 h 591"/>
                <a:gd name="T80" fmla="*/ 531 w 664"/>
                <a:gd name="T81" fmla="*/ 575 h 591"/>
                <a:gd name="T82" fmla="*/ 499 w 664"/>
                <a:gd name="T83" fmla="*/ 587 h 591"/>
                <a:gd name="T84" fmla="*/ 465 w 664"/>
                <a:gd name="T85" fmla="*/ 591 h 591"/>
                <a:gd name="T86" fmla="*/ 199 w 664"/>
                <a:gd name="T87" fmla="*/ 591 h 591"/>
                <a:gd name="T88" fmla="*/ 165 w 664"/>
                <a:gd name="T89" fmla="*/ 587 h 591"/>
                <a:gd name="T90" fmla="*/ 135 w 664"/>
                <a:gd name="T91" fmla="*/ 575 h 591"/>
                <a:gd name="T92" fmla="*/ 108 w 664"/>
                <a:gd name="T93" fmla="*/ 557 h 591"/>
                <a:gd name="T94" fmla="*/ 84 w 664"/>
                <a:gd name="T95" fmla="*/ 533 h 591"/>
                <a:gd name="T96" fmla="*/ 64 w 664"/>
                <a:gd name="T97" fmla="*/ 503 h 591"/>
                <a:gd name="T98" fmla="*/ 48 w 664"/>
                <a:gd name="T99" fmla="*/ 471 h 591"/>
                <a:gd name="T100" fmla="*/ 26 w 664"/>
                <a:gd name="T101" fmla="*/ 395 h 591"/>
                <a:gd name="T102" fmla="*/ 2 w 664"/>
                <a:gd name="T103" fmla="*/ 194 h 591"/>
                <a:gd name="T104" fmla="*/ 2 w 664"/>
                <a:gd name="T105" fmla="*/ 156 h 591"/>
                <a:gd name="T106" fmla="*/ 10 w 664"/>
                <a:gd name="T107" fmla="*/ 120 h 591"/>
                <a:gd name="T108" fmla="*/ 26 w 664"/>
                <a:gd name="T109" fmla="*/ 86 h 591"/>
                <a:gd name="T110" fmla="*/ 48 w 664"/>
                <a:gd name="T111" fmla="*/ 58 h 591"/>
                <a:gd name="T112" fmla="*/ 74 w 664"/>
                <a:gd name="T113" fmla="*/ 34 h 591"/>
                <a:gd name="T114" fmla="*/ 106 w 664"/>
                <a:gd name="T115" fmla="*/ 16 h 591"/>
                <a:gd name="T116" fmla="*/ 139 w 664"/>
                <a:gd name="T117" fmla="*/ 6 h 591"/>
                <a:gd name="T118" fmla="*/ 175 w 664"/>
                <a:gd name="T119" fmla="*/ 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4" h="591">
                  <a:moveTo>
                    <a:pt x="175" y="2"/>
                  </a:moveTo>
                  <a:lnTo>
                    <a:pt x="271" y="2"/>
                  </a:lnTo>
                  <a:lnTo>
                    <a:pt x="271" y="2"/>
                  </a:lnTo>
                  <a:lnTo>
                    <a:pt x="269" y="16"/>
                  </a:lnTo>
                  <a:lnTo>
                    <a:pt x="273" y="38"/>
                  </a:lnTo>
                  <a:lnTo>
                    <a:pt x="275" y="50"/>
                  </a:lnTo>
                  <a:lnTo>
                    <a:pt x="279" y="62"/>
                  </a:lnTo>
                  <a:lnTo>
                    <a:pt x="285" y="72"/>
                  </a:lnTo>
                  <a:lnTo>
                    <a:pt x="293" y="80"/>
                  </a:lnTo>
                  <a:lnTo>
                    <a:pt x="293" y="80"/>
                  </a:lnTo>
                  <a:lnTo>
                    <a:pt x="287" y="120"/>
                  </a:lnTo>
                  <a:lnTo>
                    <a:pt x="275" y="214"/>
                  </a:lnTo>
                  <a:lnTo>
                    <a:pt x="269" y="269"/>
                  </a:lnTo>
                  <a:lnTo>
                    <a:pt x="267" y="323"/>
                  </a:lnTo>
                  <a:lnTo>
                    <a:pt x="265" y="371"/>
                  </a:lnTo>
                  <a:lnTo>
                    <a:pt x="267" y="391"/>
                  </a:lnTo>
                  <a:lnTo>
                    <a:pt x="269" y="407"/>
                  </a:lnTo>
                  <a:lnTo>
                    <a:pt x="269" y="407"/>
                  </a:lnTo>
                  <a:lnTo>
                    <a:pt x="279" y="439"/>
                  </a:lnTo>
                  <a:lnTo>
                    <a:pt x="285" y="459"/>
                  </a:lnTo>
                  <a:lnTo>
                    <a:pt x="293" y="479"/>
                  </a:lnTo>
                  <a:lnTo>
                    <a:pt x="303" y="497"/>
                  </a:lnTo>
                  <a:lnTo>
                    <a:pt x="313" y="511"/>
                  </a:lnTo>
                  <a:lnTo>
                    <a:pt x="323" y="521"/>
                  </a:lnTo>
                  <a:lnTo>
                    <a:pt x="329" y="523"/>
                  </a:lnTo>
                  <a:lnTo>
                    <a:pt x="335" y="525"/>
                  </a:lnTo>
                  <a:lnTo>
                    <a:pt x="335" y="525"/>
                  </a:lnTo>
                  <a:lnTo>
                    <a:pt x="341" y="523"/>
                  </a:lnTo>
                  <a:lnTo>
                    <a:pt x="347" y="521"/>
                  </a:lnTo>
                  <a:lnTo>
                    <a:pt x="357" y="511"/>
                  </a:lnTo>
                  <a:lnTo>
                    <a:pt x="365" y="495"/>
                  </a:lnTo>
                  <a:lnTo>
                    <a:pt x="375" y="477"/>
                  </a:lnTo>
                  <a:lnTo>
                    <a:pt x="381" y="459"/>
                  </a:lnTo>
                  <a:lnTo>
                    <a:pt x="387" y="439"/>
                  </a:lnTo>
                  <a:lnTo>
                    <a:pt x="395" y="407"/>
                  </a:lnTo>
                  <a:lnTo>
                    <a:pt x="395" y="407"/>
                  </a:lnTo>
                  <a:lnTo>
                    <a:pt x="397" y="391"/>
                  </a:lnTo>
                  <a:lnTo>
                    <a:pt x="397" y="369"/>
                  </a:lnTo>
                  <a:lnTo>
                    <a:pt x="395" y="321"/>
                  </a:lnTo>
                  <a:lnTo>
                    <a:pt x="391" y="269"/>
                  </a:lnTo>
                  <a:lnTo>
                    <a:pt x="383" y="214"/>
                  </a:lnTo>
                  <a:lnTo>
                    <a:pt x="367" y="120"/>
                  </a:lnTo>
                  <a:lnTo>
                    <a:pt x="361" y="82"/>
                  </a:lnTo>
                  <a:lnTo>
                    <a:pt x="361" y="82"/>
                  </a:lnTo>
                  <a:lnTo>
                    <a:pt x="367" y="76"/>
                  </a:lnTo>
                  <a:lnTo>
                    <a:pt x="371" y="70"/>
                  </a:lnTo>
                  <a:lnTo>
                    <a:pt x="375" y="64"/>
                  </a:lnTo>
                  <a:lnTo>
                    <a:pt x="377" y="52"/>
                  </a:lnTo>
                  <a:lnTo>
                    <a:pt x="381" y="40"/>
                  </a:lnTo>
                  <a:lnTo>
                    <a:pt x="383" y="22"/>
                  </a:lnTo>
                  <a:lnTo>
                    <a:pt x="385" y="2"/>
                  </a:lnTo>
                  <a:lnTo>
                    <a:pt x="491" y="2"/>
                  </a:lnTo>
                  <a:lnTo>
                    <a:pt x="491" y="0"/>
                  </a:lnTo>
                  <a:lnTo>
                    <a:pt x="491" y="0"/>
                  </a:lnTo>
                  <a:lnTo>
                    <a:pt x="509" y="2"/>
                  </a:lnTo>
                  <a:lnTo>
                    <a:pt x="525" y="4"/>
                  </a:lnTo>
                  <a:lnTo>
                    <a:pt x="543" y="10"/>
                  </a:lnTo>
                  <a:lnTo>
                    <a:pt x="559" y="16"/>
                  </a:lnTo>
                  <a:lnTo>
                    <a:pt x="575" y="24"/>
                  </a:lnTo>
                  <a:lnTo>
                    <a:pt x="591" y="34"/>
                  </a:lnTo>
                  <a:lnTo>
                    <a:pt x="605" y="46"/>
                  </a:lnTo>
                  <a:lnTo>
                    <a:pt x="619" y="58"/>
                  </a:lnTo>
                  <a:lnTo>
                    <a:pt x="628" y="72"/>
                  </a:lnTo>
                  <a:lnTo>
                    <a:pt x="640" y="88"/>
                  </a:lnTo>
                  <a:lnTo>
                    <a:pt x="648" y="104"/>
                  </a:lnTo>
                  <a:lnTo>
                    <a:pt x="654" y="120"/>
                  </a:lnTo>
                  <a:lnTo>
                    <a:pt x="660" y="138"/>
                  </a:lnTo>
                  <a:lnTo>
                    <a:pt x="664" y="158"/>
                  </a:lnTo>
                  <a:lnTo>
                    <a:pt x="664" y="176"/>
                  </a:lnTo>
                  <a:lnTo>
                    <a:pt x="664" y="196"/>
                  </a:lnTo>
                  <a:lnTo>
                    <a:pt x="638" y="397"/>
                  </a:lnTo>
                  <a:lnTo>
                    <a:pt x="638" y="397"/>
                  </a:lnTo>
                  <a:lnTo>
                    <a:pt x="630" y="437"/>
                  </a:lnTo>
                  <a:lnTo>
                    <a:pt x="617" y="473"/>
                  </a:lnTo>
                  <a:lnTo>
                    <a:pt x="611" y="489"/>
                  </a:lnTo>
                  <a:lnTo>
                    <a:pt x="601" y="505"/>
                  </a:lnTo>
                  <a:lnTo>
                    <a:pt x="591" y="521"/>
                  </a:lnTo>
                  <a:lnTo>
                    <a:pt x="581" y="535"/>
                  </a:lnTo>
                  <a:lnTo>
                    <a:pt x="569" y="547"/>
                  </a:lnTo>
                  <a:lnTo>
                    <a:pt x="557" y="557"/>
                  </a:lnTo>
                  <a:lnTo>
                    <a:pt x="545" y="567"/>
                  </a:lnTo>
                  <a:lnTo>
                    <a:pt x="531" y="575"/>
                  </a:lnTo>
                  <a:lnTo>
                    <a:pt x="515" y="581"/>
                  </a:lnTo>
                  <a:lnTo>
                    <a:pt x="499" y="587"/>
                  </a:lnTo>
                  <a:lnTo>
                    <a:pt x="483" y="589"/>
                  </a:lnTo>
                  <a:lnTo>
                    <a:pt x="465" y="591"/>
                  </a:lnTo>
                  <a:lnTo>
                    <a:pt x="199" y="591"/>
                  </a:lnTo>
                  <a:lnTo>
                    <a:pt x="199" y="591"/>
                  </a:lnTo>
                  <a:lnTo>
                    <a:pt x="181" y="589"/>
                  </a:lnTo>
                  <a:lnTo>
                    <a:pt x="165" y="587"/>
                  </a:lnTo>
                  <a:lnTo>
                    <a:pt x="149" y="581"/>
                  </a:lnTo>
                  <a:lnTo>
                    <a:pt x="135" y="575"/>
                  </a:lnTo>
                  <a:lnTo>
                    <a:pt x="121" y="567"/>
                  </a:lnTo>
                  <a:lnTo>
                    <a:pt x="108" y="557"/>
                  </a:lnTo>
                  <a:lnTo>
                    <a:pt x="96" y="545"/>
                  </a:lnTo>
                  <a:lnTo>
                    <a:pt x="84" y="533"/>
                  </a:lnTo>
                  <a:lnTo>
                    <a:pt x="74" y="519"/>
                  </a:lnTo>
                  <a:lnTo>
                    <a:pt x="64" y="503"/>
                  </a:lnTo>
                  <a:lnTo>
                    <a:pt x="56" y="487"/>
                  </a:lnTo>
                  <a:lnTo>
                    <a:pt x="48" y="471"/>
                  </a:lnTo>
                  <a:lnTo>
                    <a:pt x="36" y="433"/>
                  </a:lnTo>
                  <a:lnTo>
                    <a:pt x="26" y="395"/>
                  </a:lnTo>
                  <a:lnTo>
                    <a:pt x="2" y="194"/>
                  </a:lnTo>
                  <a:lnTo>
                    <a:pt x="2" y="194"/>
                  </a:lnTo>
                  <a:lnTo>
                    <a:pt x="0" y="174"/>
                  </a:lnTo>
                  <a:lnTo>
                    <a:pt x="2" y="156"/>
                  </a:lnTo>
                  <a:lnTo>
                    <a:pt x="4" y="136"/>
                  </a:lnTo>
                  <a:lnTo>
                    <a:pt x="10" y="120"/>
                  </a:lnTo>
                  <a:lnTo>
                    <a:pt x="16" y="102"/>
                  </a:lnTo>
                  <a:lnTo>
                    <a:pt x="26" y="86"/>
                  </a:lnTo>
                  <a:lnTo>
                    <a:pt x="36" y="72"/>
                  </a:lnTo>
                  <a:lnTo>
                    <a:pt x="48" y="58"/>
                  </a:lnTo>
                  <a:lnTo>
                    <a:pt x="60" y="46"/>
                  </a:lnTo>
                  <a:lnTo>
                    <a:pt x="74" y="34"/>
                  </a:lnTo>
                  <a:lnTo>
                    <a:pt x="90" y="24"/>
                  </a:lnTo>
                  <a:lnTo>
                    <a:pt x="106" y="16"/>
                  </a:lnTo>
                  <a:lnTo>
                    <a:pt x="121" y="10"/>
                  </a:lnTo>
                  <a:lnTo>
                    <a:pt x="139" y="6"/>
                  </a:lnTo>
                  <a:lnTo>
                    <a:pt x="157" y="2"/>
                  </a:lnTo>
                  <a:lnTo>
                    <a:pt x="175" y="2"/>
                  </a:lnTo>
                  <a:lnTo>
                    <a:pt x="17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Freeform 40"/>
            <p:cNvSpPr/>
            <p:nvPr/>
          </p:nvSpPr>
          <p:spPr bwMode="auto">
            <a:xfrm>
              <a:off x="3756025" y="920750"/>
              <a:ext cx="555625" cy="554038"/>
            </a:xfrm>
            <a:custGeom>
              <a:avLst/>
              <a:gdLst>
                <a:gd name="T0" fmla="*/ 0 w 350"/>
                <a:gd name="T1" fmla="*/ 174 h 349"/>
                <a:gd name="T2" fmla="*/ 4 w 350"/>
                <a:gd name="T3" fmla="*/ 209 h 349"/>
                <a:gd name="T4" fmla="*/ 14 w 350"/>
                <a:gd name="T5" fmla="*/ 241 h 349"/>
                <a:gd name="T6" fmla="*/ 30 w 350"/>
                <a:gd name="T7" fmla="*/ 271 h 349"/>
                <a:gd name="T8" fmla="*/ 52 w 350"/>
                <a:gd name="T9" fmla="*/ 297 h 349"/>
                <a:gd name="T10" fmla="*/ 78 w 350"/>
                <a:gd name="T11" fmla="*/ 319 h 349"/>
                <a:gd name="T12" fmla="*/ 108 w 350"/>
                <a:gd name="T13" fmla="*/ 335 h 349"/>
                <a:gd name="T14" fmla="*/ 140 w 350"/>
                <a:gd name="T15" fmla="*/ 345 h 349"/>
                <a:gd name="T16" fmla="*/ 176 w 350"/>
                <a:gd name="T17" fmla="*/ 349 h 349"/>
                <a:gd name="T18" fmla="*/ 194 w 350"/>
                <a:gd name="T19" fmla="*/ 347 h 349"/>
                <a:gd name="T20" fmla="*/ 228 w 350"/>
                <a:gd name="T21" fmla="*/ 341 h 349"/>
                <a:gd name="T22" fmla="*/ 258 w 350"/>
                <a:gd name="T23" fmla="*/ 327 h 349"/>
                <a:gd name="T24" fmla="*/ 286 w 350"/>
                <a:gd name="T25" fmla="*/ 309 h 349"/>
                <a:gd name="T26" fmla="*/ 310 w 350"/>
                <a:gd name="T27" fmla="*/ 285 h 349"/>
                <a:gd name="T28" fmla="*/ 328 w 350"/>
                <a:gd name="T29" fmla="*/ 257 h 349"/>
                <a:gd name="T30" fmla="*/ 342 w 350"/>
                <a:gd name="T31" fmla="*/ 225 h 349"/>
                <a:gd name="T32" fmla="*/ 348 w 350"/>
                <a:gd name="T33" fmla="*/ 191 h 349"/>
                <a:gd name="T34" fmla="*/ 350 w 350"/>
                <a:gd name="T35" fmla="*/ 174 h 349"/>
                <a:gd name="T36" fmla="*/ 346 w 350"/>
                <a:gd name="T37" fmla="*/ 140 h 349"/>
                <a:gd name="T38" fmla="*/ 336 w 350"/>
                <a:gd name="T39" fmla="*/ 106 h 349"/>
                <a:gd name="T40" fmla="*/ 320 w 350"/>
                <a:gd name="T41" fmla="*/ 78 h 349"/>
                <a:gd name="T42" fmla="*/ 298 w 350"/>
                <a:gd name="T43" fmla="*/ 52 h 349"/>
                <a:gd name="T44" fmla="*/ 272 w 350"/>
                <a:gd name="T45" fmla="*/ 30 h 349"/>
                <a:gd name="T46" fmla="*/ 244 w 350"/>
                <a:gd name="T47" fmla="*/ 14 h 349"/>
                <a:gd name="T48" fmla="*/ 210 w 350"/>
                <a:gd name="T49" fmla="*/ 4 h 349"/>
                <a:gd name="T50" fmla="*/ 176 w 350"/>
                <a:gd name="T51" fmla="*/ 0 h 349"/>
                <a:gd name="T52" fmla="*/ 158 w 350"/>
                <a:gd name="T53" fmla="*/ 2 h 349"/>
                <a:gd name="T54" fmla="*/ 124 w 350"/>
                <a:gd name="T55" fmla="*/ 8 h 349"/>
                <a:gd name="T56" fmla="*/ 92 w 350"/>
                <a:gd name="T57" fmla="*/ 22 h 349"/>
                <a:gd name="T58" fmla="*/ 64 w 350"/>
                <a:gd name="T59" fmla="*/ 40 h 349"/>
                <a:gd name="T60" fmla="*/ 40 w 350"/>
                <a:gd name="T61" fmla="*/ 64 h 349"/>
                <a:gd name="T62" fmla="*/ 22 w 350"/>
                <a:gd name="T63" fmla="*/ 92 h 349"/>
                <a:gd name="T64" fmla="*/ 8 w 350"/>
                <a:gd name="T65" fmla="*/ 122 h 349"/>
                <a:gd name="T66" fmla="*/ 2 w 350"/>
                <a:gd name="T67" fmla="*/ 156 h 349"/>
                <a:gd name="T68" fmla="*/ 0 w 350"/>
                <a:gd name="T69" fmla="*/ 17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349">
                  <a:moveTo>
                    <a:pt x="0" y="174"/>
                  </a:moveTo>
                  <a:lnTo>
                    <a:pt x="0" y="174"/>
                  </a:lnTo>
                  <a:lnTo>
                    <a:pt x="2" y="191"/>
                  </a:lnTo>
                  <a:lnTo>
                    <a:pt x="4" y="209"/>
                  </a:lnTo>
                  <a:lnTo>
                    <a:pt x="8" y="225"/>
                  </a:lnTo>
                  <a:lnTo>
                    <a:pt x="14" y="241"/>
                  </a:lnTo>
                  <a:lnTo>
                    <a:pt x="22" y="257"/>
                  </a:lnTo>
                  <a:lnTo>
                    <a:pt x="30" y="271"/>
                  </a:lnTo>
                  <a:lnTo>
                    <a:pt x="40" y="285"/>
                  </a:lnTo>
                  <a:lnTo>
                    <a:pt x="52" y="297"/>
                  </a:lnTo>
                  <a:lnTo>
                    <a:pt x="64" y="309"/>
                  </a:lnTo>
                  <a:lnTo>
                    <a:pt x="78" y="319"/>
                  </a:lnTo>
                  <a:lnTo>
                    <a:pt x="92" y="327"/>
                  </a:lnTo>
                  <a:lnTo>
                    <a:pt x="108" y="335"/>
                  </a:lnTo>
                  <a:lnTo>
                    <a:pt x="124" y="341"/>
                  </a:lnTo>
                  <a:lnTo>
                    <a:pt x="140" y="345"/>
                  </a:lnTo>
                  <a:lnTo>
                    <a:pt x="158" y="347"/>
                  </a:lnTo>
                  <a:lnTo>
                    <a:pt x="176" y="349"/>
                  </a:lnTo>
                  <a:lnTo>
                    <a:pt x="176" y="349"/>
                  </a:lnTo>
                  <a:lnTo>
                    <a:pt x="194" y="347"/>
                  </a:lnTo>
                  <a:lnTo>
                    <a:pt x="210" y="345"/>
                  </a:lnTo>
                  <a:lnTo>
                    <a:pt x="228" y="341"/>
                  </a:lnTo>
                  <a:lnTo>
                    <a:pt x="244" y="335"/>
                  </a:lnTo>
                  <a:lnTo>
                    <a:pt x="258" y="327"/>
                  </a:lnTo>
                  <a:lnTo>
                    <a:pt x="272" y="319"/>
                  </a:lnTo>
                  <a:lnTo>
                    <a:pt x="286" y="309"/>
                  </a:lnTo>
                  <a:lnTo>
                    <a:pt x="298" y="297"/>
                  </a:lnTo>
                  <a:lnTo>
                    <a:pt x="310" y="285"/>
                  </a:lnTo>
                  <a:lnTo>
                    <a:pt x="320" y="271"/>
                  </a:lnTo>
                  <a:lnTo>
                    <a:pt x="328" y="257"/>
                  </a:lnTo>
                  <a:lnTo>
                    <a:pt x="336" y="241"/>
                  </a:lnTo>
                  <a:lnTo>
                    <a:pt x="342" y="225"/>
                  </a:lnTo>
                  <a:lnTo>
                    <a:pt x="346" y="209"/>
                  </a:lnTo>
                  <a:lnTo>
                    <a:pt x="348" y="191"/>
                  </a:lnTo>
                  <a:lnTo>
                    <a:pt x="350" y="174"/>
                  </a:lnTo>
                  <a:lnTo>
                    <a:pt x="350" y="174"/>
                  </a:lnTo>
                  <a:lnTo>
                    <a:pt x="348" y="156"/>
                  </a:lnTo>
                  <a:lnTo>
                    <a:pt x="346" y="140"/>
                  </a:lnTo>
                  <a:lnTo>
                    <a:pt x="342" y="122"/>
                  </a:lnTo>
                  <a:lnTo>
                    <a:pt x="336" y="106"/>
                  </a:lnTo>
                  <a:lnTo>
                    <a:pt x="328" y="92"/>
                  </a:lnTo>
                  <a:lnTo>
                    <a:pt x="320" y="78"/>
                  </a:lnTo>
                  <a:lnTo>
                    <a:pt x="310" y="64"/>
                  </a:lnTo>
                  <a:lnTo>
                    <a:pt x="298" y="52"/>
                  </a:lnTo>
                  <a:lnTo>
                    <a:pt x="286" y="40"/>
                  </a:lnTo>
                  <a:lnTo>
                    <a:pt x="272" y="30"/>
                  </a:lnTo>
                  <a:lnTo>
                    <a:pt x="258" y="22"/>
                  </a:lnTo>
                  <a:lnTo>
                    <a:pt x="244" y="14"/>
                  </a:lnTo>
                  <a:lnTo>
                    <a:pt x="228" y="8"/>
                  </a:lnTo>
                  <a:lnTo>
                    <a:pt x="210" y="4"/>
                  </a:lnTo>
                  <a:lnTo>
                    <a:pt x="194" y="2"/>
                  </a:lnTo>
                  <a:lnTo>
                    <a:pt x="176" y="0"/>
                  </a:lnTo>
                  <a:lnTo>
                    <a:pt x="176" y="0"/>
                  </a:lnTo>
                  <a:lnTo>
                    <a:pt x="158" y="2"/>
                  </a:lnTo>
                  <a:lnTo>
                    <a:pt x="140" y="4"/>
                  </a:lnTo>
                  <a:lnTo>
                    <a:pt x="124" y="8"/>
                  </a:lnTo>
                  <a:lnTo>
                    <a:pt x="108" y="14"/>
                  </a:lnTo>
                  <a:lnTo>
                    <a:pt x="92" y="22"/>
                  </a:lnTo>
                  <a:lnTo>
                    <a:pt x="78" y="30"/>
                  </a:lnTo>
                  <a:lnTo>
                    <a:pt x="64" y="40"/>
                  </a:lnTo>
                  <a:lnTo>
                    <a:pt x="52" y="52"/>
                  </a:lnTo>
                  <a:lnTo>
                    <a:pt x="40" y="64"/>
                  </a:lnTo>
                  <a:lnTo>
                    <a:pt x="30" y="78"/>
                  </a:lnTo>
                  <a:lnTo>
                    <a:pt x="22" y="92"/>
                  </a:lnTo>
                  <a:lnTo>
                    <a:pt x="14" y="106"/>
                  </a:lnTo>
                  <a:lnTo>
                    <a:pt x="8" y="122"/>
                  </a:lnTo>
                  <a:lnTo>
                    <a:pt x="4" y="140"/>
                  </a:lnTo>
                  <a:lnTo>
                    <a:pt x="2" y="156"/>
                  </a:lnTo>
                  <a:lnTo>
                    <a:pt x="0" y="174"/>
                  </a:lnTo>
                  <a:lnTo>
                    <a:pt x="0"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71" name="组合 70"/>
          <p:cNvGrpSpPr/>
          <p:nvPr/>
        </p:nvGrpSpPr>
        <p:grpSpPr>
          <a:xfrm>
            <a:off x="4285690" y="2875535"/>
            <a:ext cx="610202" cy="649873"/>
            <a:chOff x="4222411" y="4893577"/>
            <a:chExt cx="610202" cy="649873"/>
          </a:xfrm>
          <a:solidFill>
            <a:schemeClr val="bg1"/>
          </a:solidFill>
        </p:grpSpPr>
        <p:sp>
          <p:nvSpPr>
            <p:cNvPr id="72" name="Freeform 397"/>
            <p:cNvSpPr/>
            <p:nvPr/>
          </p:nvSpPr>
          <p:spPr bwMode="auto">
            <a:xfrm>
              <a:off x="4663834" y="5236185"/>
              <a:ext cx="168779" cy="136322"/>
            </a:xfrm>
            <a:custGeom>
              <a:avLst/>
              <a:gdLst>
                <a:gd name="T0" fmla="*/ 89 w 99"/>
                <a:gd name="T1" fmla="*/ 48 h 80"/>
                <a:gd name="T2" fmla="*/ 60 w 99"/>
                <a:gd name="T3" fmla="*/ 0 h 80"/>
                <a:gd name="T4" fmla="*/ 0 w 99"/>
                <a:gd name="T5" fmla="*/ 0 h 80"/>
                <a:gd name="T6" fmla="*/ 38 w 99"/>
                <a:gd name="T7" fmla="*/ 65 h 80"/>
                <a:gd name="T8" fmla="*/ 38 w 99"/>
                <a:gd name="T9" fmla="*/ 80 h 80"/>
                <a:gd name="T10" fmla="*/ 73 w 99"/>
                <a:gd name="T11" fmla="*/ 80 h 80"/>
                <a:gd name="T12" fmla="*/ 89 w 99"/>
                <a:gd name="T13" fmla="*/ 48 h 80"/>
              </a:gdLst>
              <a:ahLst/>
              <a:cxnLst>
                <a:cxn ang="0">
                  <a:pos x="T0" y="T1"/>
                </a:cxn>
                <a:cxn ang="0">
                  <a:pos x="T2" y="T3"/>
                </a:cxn>
                <a:cxn ang="0">
                  <a:pos x="T4" y="T5"/>
                </a:cxn>
                <a:cxn ang="0">
                  <a:pos x="T6" y="T7"/>
                </a:cxn>
                <a:cxn ang="0">
                  <a:pos x="T8" y="T9"/>
                </a:cxn>
                <a:cxn ang="0">
                  <a:pos x="T10" y="T11"/>
                </a:cxn>
                <a:cxn ang="0">
                  <a:pos x="T12" y="T13"/>
                </a:cxn>
              </a:cxnLst>
              <a:rect l="0" t="0" r="r" b="b"/>
              <a:pathLst>
                <a:path w="99" h="80">
                  <a:moveTo>
                    <a:pt x="89" y="48"/>
                  </a:moveTo>
                  <a:cubicBezTo>
                    <a:pt x="60" y="0"/>
                    <a:pt x="60" y="0"/>
                    <a:pt x="60" y="0"/>
                  </a:cubicBezTo>
                  <a:cubicBezTo>
                    <a:pt x="0" y="0"/>
                    <a:pt x="0" y="0"/>
                    <a:pt x="0" y="0"/>
                  </a:cubicBezTo>
                  <a:cubicBezTo>
                    <a:pt x="21" y="14"/>
                    <a:pt x="38" y="34"/>
                    <a:pt x="38" y="65"/>
                  </a:cubicBezTo>
                  <a:cubicBezTo>
                    <a:pt x="38" y="70"/>
                    <a:pt x="38" y="76"/>
                    <a:pt x="38" y="80"/>
                  </a:cubicBezTo>
                  <a:cubicBezTo>
                    <a:pt x="53" y="80"/>
                    <a:pt x="66" y="80"/>
                    <a:pt x="73" y="80"/>
                  </a:cubicBezTo>
                  <a:cubicBezTo>
                    <a:pt x="99" y="80"/>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3" name="Freeform 398"/>
            <p:cNvSpPr/>
            <p:nvPr/>
          </p:nvSpPr>
          <p:spPr bwMode="auto">
            <a:xfrm>
              <a:off x="4433746" y="5003212"/>
              <a:ext cx="177435" cy="205565"/>
            </a:xfrm>
            <a:custGeom>
              <a:avLst/>
              <a:gdLst>
                <a:gd name="T0" fmla="*/ 52 w 104"/>
                <a:gd name="T1" fmla="*/ 0 h 121"/>
                <a:gd name="T2" fmla="*/ 0 w 104"/>
                <a:gd name="T3" fmla="*/ 60 h 121"/>
                <a:gd name="T4" fmla="*/ 31 w 104"/>
                <a:gd name="T5" fmla="*/ 116 h 121"/>
                <a:gd name="T6" fmla="*/ 31 w 104"/>
                <a:gd name="T7" fmla="*/ 116 h 121"/>
                <a:gd name="T8" fmla="*/ 52 w 104"/>
                <a:gd name="T9" fmla="*/ 121 h 121"/>
                <a:gd name="T10" fmla="*/ 73 w 104"/>
                <a:gd name="T11" fmla="*/ 116 h 121"/>
                <a:gd name="T12" fmla="*/ 74 w 104"/>
                <a:gd name="T13" fmla="*/ 115 h 121"/>
                <a:gd name="T14" fmla="*/ 104 w 104"/>
                <a:gd name="T15" fmla="*/ 60 h 121"/>
                <a:gd name="T16" fmla="*/ 52 w 104"/>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21">
                  <a:moveTo>
                    <a:pt x="52" y="0"/>
                  </a:moveTo>
                  <a:cubicBezTo>
                    <a:pt x="23" y="0"/>
                    <a:pt x="0" y="27"/>
                    <a:pt x="0" y="60"/>
                  </a:cubicBezTo>
                  <a:cubicBezTo>
                    <a:pt x="0" y="85"/>
                    <a:pt x="13" y="106"/>
                    <a:pt x="31" y="116"/>
                  </a:cubicBezTo>
                  <a:cubicBezTo>
                    <a:pt x="31" y="116"/>
                    <a:pt x="31" y="116"/>
                    <a:pt x="31" y="116"/>
                  </a:cubicBezTo>
                  <a:cubicBezTo>
                    <a:pt x="38" y="119"/>
                    <a:pt x="45" y="121"/>
                    <a:pt x="52" y="121"/>
                  </a:cubicBezTo>
                  <a:cubicBezTo>
                    <a:pt x="59" y="121"/>
                    <a:pt x="66" y="119"/>
                    <a:pt x="73" y="116"/>
                  </a:cubicBezTo>
                  <a:cubicBezTo>
                    <a:pt x="73" y="116"/>
                    <a:pt x="74" y="115"/>
                    <a:pt x="74" y="115"/>
                  </a:cubicBezTo>
                  <a:cubicBezTo>
                    <a:pt x="92" y="105"/>
                    <a:pt x="104" y="84"/>
                    <a:pt x="104" y="60"/>
                  </a:cubicBezTo>
                  <a:cubicBezTo>
                    <a:pt x="104" y="27"/>
                    <a:pt x="81"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4" name="Freeform 399"/>
            <p:cNvSpPr/>
            <p:nvPr/>
          </p:nvSpPr>
          <p:spPr bwMode="auto">
            <a:xfrm>
              <a:off x="4350078" y="5227530"/>
              <a:ext cx="351263" cy="315920"/>
            </a:xfrm>
            <a:custGeom>
              <a:avLst/>
              <a:gdLst>
                <a:gd name="T0" fmla="*/ 150 w 206"/>
                <a:gd name="T1" fmla="*/ 5 h 185"/>
                <a:gd name="T2" fmla="*/ 134 w 206"/>
                <a:gd name="T3" fmla="*/ 0 h 185"/>
                <a:gd name="T4" fmla="*/ 134 w 206"/>
                <a:gd name="T5" fmla="*/ 0 h 185"/>
                <a:gd name="T6" fmla="*/ 120 w 206"/>
                <a:gd name="T7" fmla="*/ 5 h 185"/>
                <a:gd name="T8" fmla="*/ 103 w 206"/>
                <a:gd name="T9" fmla="*/ 12 h 185"/>
                <a:gd name="T10" fmla="*/ 87 w 206"/>
                <a:gd name="T11" fmla="*/ 5 h 185"/>
                <a:gd name="T12" fmla="*/ 73 w 206"/>
                <a:gd name="T13" fmla="*/ 0 h 185"/>
                <a:gd name="T14" fmla="*/ 57 w 206"/>
                <a:gd name="T15" fmla="*/ 5 h 185"/>
                <a:gd name="T16" fmla="*/ 0 w 206"/>
                <a:gd name="T17" fmla="*/ 73 h 185"/>
                <a:gd name="T18" fmla="*/ 0 w 206"/>
                <a:gd name="T19" fmla="*/ 85 h 185"/>
                <a:gd name="T20" fmla="*/ 0 w 206"/>
                <a:gd name="T21" fmla="*/ 151 h 185"/>
                <a:gd name="T22" fmla="*/ 94 w 206"/>
                <a:gd name="T23" fmla="*/ 185 h 185"/>
                <a:gd name="T24" fmla="*/ 113 w 206"/>
                <a:gd name="T25" fmla="*/ 185 h 185"/>
                <a:gd name="T26" fmla="*/ 206 w 206"/>
                <a:gd name="T27" fmla="*/ 151 h 185"/>
                <a:gd name="T28" fmla="*/ 206 w 206"/>
                <a:gd name="T29" fmla="*/ 85 h 185"/>
                <a:gd name="T30" fmla="*/ 206 w 206"/>
                <a:gd name="T31" fmla="*/ 73 h 185"/>
                <a:gd name="T32" fmla="*/ 150 w 206"/>
                <a:gd name="T33" fmla="*/ 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85">
                  <a:moveTo>
                    <a:pt x="150" y="5"/>
                  </a:moveTo>
                  <a:cubicBezTo>
                    <a:pt x="144" y="3"/>
                    <a:pt x="139" y="2"/>
                    <a:pt x="134" y="0"/>
                  </a:cubicBezTo>
                  <a:cubicBezTo>
                    <a:pt x="134" y="0"/>
                    <a:pt x="134" y="0"/>
                    <a:pt x="134" y="0"/>
                  </a:cubicBezTo>
                  <a:cubicBezTo>
                    <a:pt x="120" y="5"/>
                    <a:pt x="120" y="5"/>
                    <a:pt x="120" y="5"/>
                  </a:cubicBezTo>
                  <a:cubicBezTo>
                    <a:pt x="103" y="12"/>
                    <a:pt x="103" y="12"/>
                    <a:pt x="103" y="12"/>
                  </a:cubicBezTo>
                  <a:cubicBezTo>
                    <a:pt x="87" y="5"/>
                    <a:pt x="87" y="5"/>
                    <a:pt x="87" y="5"/>
                  </a:cubicBezTo>
                  <a:cubicBezTo>
                    <a:pt x="73" y="0"/>
                    <a:pt x="73" y="0"/>
                    <a:pt x="73" y="0"/>
                  </a:cubicBezTo>
                  <a:cubicBezTo>
                    <a:pt x="68" y="2"/>
                    <a:pt x="62" y="3"/>
                    <a:pt x="57" y="5"/>
                  </a:cubicBezTo>
                  <a:cubicBezTo>
                    <a:pt x="30" y="15"/>
                    <a:pt x="0" y="35"/>
                    <a:pt x="0" y="73"/>
                  </a:cubicBezTo>
                  <a:cubicBezTo>
                    <a:pt x="0" y="77"/>
                    <a:pt x="0" y="81"/>
                    <a:pt x="0" y="85"/>
                  </a:cubicBezTo>
                  <a:cubicBezTo>
                    <a:pt x="0" y="141"/>
                    <a:pt x="0" y="151"/>
                    <a:pt x="0" y="151"/>
                  </a:cubicBezTo>
                  <a:cubicBezTo>
                    <a:pt x="0" y="151"/>
                    <a:pt x="3" y="185"/>
                    <a:pt x="94" y="185"/>
                  </a:cubicBezTo>
                  <a:cubicBezTo>
                    <a:pt x="113" y="185"/>
                    <a:pt x="113" y="185"/>
                    <a:pt x="113" y="185"/>
                  </a:cubicBezTo>
                  <a:cubicBezTo>
                    <a:pt x="204" y="185"/>
                    <a:pt x="206" y="151"/>
                    <a:pt x="206" y="151"/>
                  </a:cubicBezTo>
                  <a:cubicBezTo>
                    <a:pt x="206" y="151"/>
                    <a:pt x="206" y="141"/>
                    <a:pt x="206" y="85"/>
                  </a:cubicBezTo>
                  <a:cubicBezTo>
                    <a:pt x="206" y="81"/>
                    <a:pt x="206" y="77"/>
                    <a:pt x="206" y="73"/>
                  </a:cubicBezTo>
                  <a:cubicBezTo>
                    <a:pt x="206" y="35"/>
                    <a:pt x="176" y="15"/>
                    <a:pt x="1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5" name="Freeform 400"/>
            <p:cNvSpPr/>
            <p:nvPr/>
          </p:nvSpPr>
          <p:spPr bwMode="auto">
            <a:xfrm>
              <a:off x="4222411" y="5236185"/>
              <a:ext cx="166616" cy="136322"/>
            </a:xfrm>
            <a:custGeom>
              <a:avLst/>
              <a:gdLst>
                <a:gd name="T0" fmla="*/ 98 w 98"/>
                <a:gd name="T1" fmla="*/ 0 h 80"/>
                <a:gd name="T2" fmla="*/ 39 w 98"/>
                <a:gd name="T3" fmla="*/ 0 h 80"/>
                <a:gd name="T4" fmla="*/ 10 w 98"/>
                <a:gd name="T5" fmla="*/ 48 h 80"/>
                <a:gd name="T6" fmla="*/ 26 w 98"/>
                <a:gd name="T7" fmla="*/ 80 h 80"/>
                <a:gd name="T8" fmla="*/ 60 w 98"/>
                <a:gd name="T9" fmla="*/ 80 h 80"/>
                <a:gd name="T10" fmla="*/ 60 w 98"/>
                <a:gd name="T11" fmla="*/ 65 h 80"/>
                <a:gd name="T12" fmla="*/ 98 w 9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98" h="80">
                  <a:moveTo>
                    <a:pt x="98" y="0"/>
                  </a:moveTo>
                  <a:cubicBezTo>
                    <a:pt x="39" y="0"/>
                    <a:pt x="39" y="0"/>
                    <a:pt x="39" y="0"/>
                  </a:cubicBezTo>
                  <a:cubicBezTo>
                    <a:pt x="10" y="48"/>
                    <a:pt x="10" y="48"/>
                    <a:pt x="10" y="48"/>
                  </a:cubicBezTo>
                  <a:cubicBezTo>
                    <a:pt x="10" y="48"/>
                    <a:pt x="0" y="80"/>
                    <a:pt x="26" y="80"/>
                  </a:cubicBezTo>
                  <a:cubicBezTo>
                    <a:pt x="33" y="80"/>
                    <a:pt x="45" y="80"/>
                    <a:pt x="60" y="80"/>
                  </a:cubicBezTo>
                  <a:cubicBezTo>
                    <a:pt x="60" y="76"/>
                    <a:pt x="60" y="70"/>
                    <a:pt x="60" y="65"/>
                  </a:cubicBezTo>
                  <a:cubicBezTo>
                    <a:pt x="60" y="34"/>
                    <a:pt x="77" y="14"/>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6" name="Freeform 401"/>
            <p:cNvSpPr/>
            <p:nvPr/>
          </p:nvSpPr>
          <p:spPr bwMode="auto">
            <a:xfrm>
              <a:off x="4295260" y="4893577"/>
              <a:ext cx="462340" cy="331067"/>
            </a:xfrm>
            <a:custGeom>
              <a:avLst/>
              <a:gdLst>
                <a:gd name="T0" fmla="*/ 28 w 271"/>
                <a:gd name="T1" fmla="*/ 194 h 194"/>
                <a:gd name="T2" fmla="*/ 68 w 271"/>
                <a:gd name="T3" fmla="*/ 194 h 194"/>
                <a:gd name="T4" fmla="*/ 84 w 271"/>
                <a:gd name="T5" fmla="*/ 188 h 194"/>
                <a:gd name="T6" fmla="*/ 96 w 271"/>
                <a:gd name="T7" fmla="*/ 183 h 194"/>
                <a:gd name="T8" fmla="*/ 93 w 271"/>
                <a:gd name="T9" fmla="*/ 180 h 194"/>
                <a:gd name="T10" fmla="*/ 42 w 271"/>
                <a:gd name="T11" fmla="*/ 180 h 194"/>
                <a:gd name="T12" fmla="*/ 18 w 271"/>
                <a:gd name="T13" fmla="*/ 156 h 194"/>
                <a:gd name="T14" fmla="*/ 18 w 271"/>
                <a:gd name="T15" fmla="*/ 39 h 194"/>
                <a:gd name="T16" fmla="*/ 42 w 271"/>
                <a:gd name="T17" fmla="*/ 15 h 194"/>
                <a:gd name="T18" fmla="*/ 228 w 271"/>
                <a:gd name="T19" fmla="*/ 15 h 194"/>
                <a:gd name="T20" fmla="*/ 253 w 271"/>
                <a:gd name="T21" fmla="*/ 39 h 194"/>
                <a:gd name="T22" fmla="*/ 253 w 271"/>
                <a:gd name="T23" fmla="*/ 156 h 194"/>
                <a:gd name="T24" fmla="*/ 228 w 271"/>
                <a:gd name="T25" fmla="*/ 180 h 194"/>
                <a:gd name="T26" fmla="*/ 176 w 271"/>
                <a:gd name="T27" fmla="*/ 180 h 194"/>
                <a:gd name="T28" fmla="*/ 173 w 271"/>
                <a:gd name="T29" fmla="*/ 183 h 194"/>
                <a:gd name="T30" fmla="*/ 203 w 271"/>
                <a:gd name="T31" fmla="*/ 194 h 194"/>
                <a:gd name="T32" fmla="*/ 243 w 271"/>
                <a:gd name="T33" fmla="*/ 194 h 194"/>
                <a:gd name="T34" fmla="*/ 271 w 271"/>
                <a:gd name="T35" fmla="*/ 166 h 194"/>
                <a:gd name="T36" fmla="*/ 271 w 271"/>
                <a:gd name="T37" fmla="*/ 29 h 194"/>
                <a:gd name="T38" fmla="*/ 243 w 271"/>
                <a:gd name="T39" fmla="*/ 0 h 194"/>
                <a:gd name="T40" fmla="*/ 28 w 271"/>
                <a:gd name="T41" fmla="*/ 0 h 194"/>
                <a:gd name="T42" fmla="*/ 0 w 271"/>
                <a:gd name="T43" fmla="*/ 29 h 194"/>
                <a:gd name="T44" fmla="*/ 0 w 271"/>
                <a:gd name="T45" fmla="*/ 166 h 194"/>
                <a:gd name="T46" fmla="*/ 28 w 271"/>
                <a:gd name="T4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194">
                  <a:moveTo>
                    <a:pt x="28" y="194"/>
                  </a:moveTo>
                  <a:cubicBezTo>
                    <a:pt x="68" y="194"/>
                    <a:pt x="68" y="194"/>
                    <a:pt x="68" y="194"/>
                  </a:cubicBezTo>
                  <a:cubicBezTo>
                    <a:pt x="74" y="192"/>
                    <a:pt x="79" y="189"/>
                    <a:pt x="84" y="188"/>
                  </a:cubicBezTo>
                  <a:cubicBezTo>
                    <a:pt x="88" y="186"/>
                    <a:pt x="92" y="185"/>
                    <a:pt x="96" y="183"/>
                  </a:cubicBezTo>
                  <a:cubicBezTo>
                    <a:pt x="95" y="182"/>
                    <a:pt x="94" y="181"/>
                    <a:pt x="93" y="180"/>
                  </a:cubicBezTo>
                  <a:cubicBezTo>
                    <a:pt x="42" y="180"/>
                    <a:pt x="42" y="180"/>
                    <a:pt x="42" y="180"/>
                  </a:cubicBezTo>
                  <a:cubicBezTo>
                    <a:pt x="29" y="180"/>
                    <a:pt x="18" y="169"/>
                    <a:pt x="18" y="156"/>
                  </a:cubicBezTo>
                  <a:cubicBezTo>
                    <a:pt x="18" y="39"/>
                    <a:pt x="18" y="39"/>
                    <a:pt x="18" y="39"/>
                  </a:cubicBezTo>
                  <a:cubicBezTo>
                    <a:pt x="18" y="25"/>
                    <a:pt x="29" y="15"/>
                    <a:pt x="42" y="15"/>
                  </a:cubicBezTo>
                  <a:cubicBezTo>
                    <a:pt x="228" y="15"/>
                    <a:pt x="228" y="15"/>
                    <a:pt x="228" y="15"/>
                  </a:cubicBezTo>
                  <a:cubicBezTo>
                    <a:pt x="242" y="15"/>
                    <a:pt x="253" y="25"/>
                    <a:pt x="253" y="39"/>
                  </a:cubicBezTo>
                  <a:cubicBezTo>
                    <a:pt x="253" y="156"/>
                    <a:pt x="253" y="156"/>
                    <a:pt x="253" y="156"/>
                  </a:cubicBezTo>
                  <a:cubicBezTo>
                    <a:pt x="253" y="169"/>
                    <a:pt x="242" y="180"/>
                    <a:pt x="228" y="180"/>
                  </a:cubicBezTo>
                  <a:cubicBezTo>
                    <a:pt x="176" y="180"/>
                    <a:pt x="176" y="180"/>
                    <a:pt x="176" y="180"/>
                  </a:cubicBezTo>
                  <a:cubicBezTo>
                    <a:pt x="175" y="181"/>
                    <a:pt x="174" y="182"/>
                    <a:pt x="173" y="183"/>
                  </a:cubicBezTo>
                  <a:cubicBezTo>
                    <a:pt x="182" y="186"/>
                    <a:pt x="192" y="189"/>
                    <a:pt x="203" y="194"/>
                  </a:cubicBezTo>
                  <a:cubicBezTo>
                    <a:pt x="243" y="194"/>
                    <a:pt x="243" y="194"/>
                    <a:pt x="243" y="194"/>
                  </a:cubicBezTo>
                  <a:cubicBezTo>
                    <a:pt x="258" y="194"/>
                    <a:pt x="271" y="181"/>
                    <a:pt x="271" y="166"/>
                  </a:cubicBezTo>
                  <a:cubicBezTo>
                    <a:pt x="271" y="29"/>
                    <a:pt x="271" y="29"/>
                    <a:pt x="271" y="29"/>
                  </a:cubicBezTo>
                  <a:cubicBezTo>
                    <a:pt x="271" y="13"/>
                    <a:pt x="258" y="0"/>
                    <a:pt x="243" y="0"/>
                  </a:cubicBezTo>
                  <a:cubicBezTo>
                    <a:pt x="28" y="0"/>
                    <a:pt x="28" y="0"/>
                    <a:pt x="28" y="0"/>
                  </a:cubicBezTo>
                  <a:cubicBezTo>
                    <a:pt x="13" y="0"/>
                    <a:pt x="0" y="13"/>
                    <a:pt x="0" y="29"/>
                  </a:cubicBezTo>
                  <a:cubicBezTo>
                    <a:pt x="0" y="166"/>
                    <a:pt x="0" y="166"/>
                    <a:pt x="0" y="166"/>
                  </a:cubicBezTo>
                  <a:cubicBezTo>
                    <a:pt x="0" y="181"/>
                    <a:pt x="13" y="194"/>
                    <a:pt x="28"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77" name="组合 76"/>
          <p:cNvGrpSpPr/>
          <p:nvPr/>
        </p:nvGrpSpPr>
        <p:grpSpPr>
          <a:xfrm>
            <a:off x="6968359" y="2976153"/>
            <a:ext cx="852552" cy="448636"/>
            <a:chOff x="3047447" y="3180539"/>
            <a:chExt cx="852552" cy="448636"/>
          </a:xfrm>
          <a:solidFill>
            <a:schemeClr val="bg1"/>
          </a:solidFill>
        </p:grpSpPr>
        <p:sp>
          <p:nvSpPr>
            <p:cNvPr id="78" name="Freeform 470"/>
            <p:cNvSpPr/>
            <p:nvPr/>
          </p:nvSpPr>
          <p:spPr bwMode="auto">
            <a:xfrm>
              <a:off x="3778824" y="3272863"/>
              <a:ext cx="121175" cy="253890"/>
            </a:xfrm>
            <a:custGeom>
              <a:avLst/>
              <a:gdLst>
                <a:gd name="T0" fmla="*/ 58 w 71"/>
                <a:gd name="T1" fmla="*/ 37 h 149"/>
                <a:gd name="T2" fmla="*/ 21 w 71"/>
                <a:gd name="T3" fmla="*/ 0 h 149"/>
                <a:gd name="T4" fmla="*/ 0 w 71"/>
                <a:gd name="T5" fmla="*/ 19 h 149"/>
                <a:gd name="T6" fmla="*/ 30 w 71"/>
                <a:gd name="T7" fmla="*/ 75 h 149"/>
                <a:gd name="T8" fmla="*/ 9 w 71"/>
                <a:gd name="T9" fmla="*/ 123 h 149"/>
                <a:gd name="T10" fmla="*/ 31 w 71"/>
                <a:gd name="T11" fmla="*/ 149 h 149"/>
                <a:gd name="T12" fmla="*/ 71 w 71"/>
                <a:gd name="T13" fmla="*/ 79 h 149"/>
                <a:gd name="T14" fmla="*/ 58 w 71"/>
                <a:gd name="T15" fmla="*/ 37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49">
                  <a:moveTo>
                    <a:pt x="58" y="37"/>
                  </a:moveTo>
                  <a:cubicBezTo>
                    <a:pt x="49" y="23"/>
                    <a:pt x="37" y="11"/>
                    <a:pt x="21" y="0"/>
                  </a:cubicBezTo>
                  <a:cubicBezTo>
                    <a:pt x="0" y="19"/>
                    <a:pt x="0" y="19"/>
                    <a:pt x="0" y="19"/>
                  </a:cubicBezTo>
                  <a:cubicBezTo>
                    <a:pt x="19" y="36"/>
                    <a:pt x="30" y="55"/>
                    <a:pt x="30" y="75"/>
                  </a:cubicBezTo>
                  <a:cubicBezTo>
                    <a:pt x="30" y="92"/>
                    <a:pt x="23" y="108"/>
                    <a:pt x="9" y="123"/>
                  </a:cubicBezTo>
                  <a:cubicBezTo>
                    <a:pt x="31" y="149"/>
                    <a:pt x="31" y="149"/>
                    <a:pt x="31" y="149"/>
                  </a:cubicBezTo>
                  <a:cubicBezTo>
                    <a:pt x="57" y="129"/>
                    <a:pt x="71" y="105"/>
                    <a:pt x="71" y="79"/>
                  </a:cubicBezTo>
                  <a:cubicBezTo>
                    <a:pt x="71" y="64"/>
                    <a:pt x="67" y="50"/>
                    <a:pt x="5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9" name="Freeform 471"/>
            <p:cNvSpPr/>
            <p:nvPr/>
          </p:nvSpPr>
          <p:spPr bwMode="auto">
            <a:xfrm>
              <a:off x="3630962" y="3180539"/>
              <a:ext cx="139207" cy="162288"/>
            </a:xfrm>
            <a:custGeom>
              <a:avLst/>
              <a:gdLst>
                <a:gd name="T0" fmla="*/ 41 w 82"/>
                <a:gd name="T1" fmla="*/ 95 h 95"/>
                <a:gd name="T2" fmla="*/ 78 w 82"/>
                <a:gd name="T3" fmla="*/ 66 h 95"/>
                <a:gd name="T4" fmla="*/ 82 w 82"/>
                <a:gd name="T5" fmla="*/ 47 h 95"/>
                <a:gd name="T6" fmla="*/ 81 w 82"/>
                <a:gd name="T7" fmla="*/ 38 h 95"/>
                <a:gd name="T8" fmla="*/ 41 w 82"/>
                <a:gd name="T9" fmla="*/ 0 h 95"/>
                <a:gd name="T10" fmla="*/ 12 w 82"/>
                <a:gd name="T11" fmla="*/ 14 h 95"/>
                <a:gd name="T12" fmla="*/ 2 w 82"/>
                <a:gd name="T13" fmla="*/ 32 h 95"/>
                <a:gd name="T14" fmla="*/ 0 w 82"/>
                <a:gd name="T15" fmla="*/ 47 h 95"/>
                <a:gd name="T16" fmla="*/ 41 w 82"/>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95">
                  <a:moveTo>
                    <a:pt x="41" y="95"/>
                  </a:moveTo>
                  <a:cubicBezTo>
                    <a:pt x="58" y="95"/>
                    <a:pt x="72" y="83"/>
                    <a:pt x="78" y="66"/>
                  </a:cubicBezTo>
                  <a:cubicBezTo>
                    <a:pt x="80" y="60"/>
                    <a:pt x="82" y="54"/>
                    <a:pt x="82" y="47"/>
                  </a:cubicBezTo>
                  <a:cubicBezTo>
                    <a:pt x="82" y="44"/>
                    <a:pt x="81" y="41"/>
                    <a:pt x="81" y="38"/>
                  </a:cubicBezTo>
                  <a:cubicBezTo>
                    <a:pt x="77" y="16"/>
                    <a:pt x="61" y="0"/>
                    <a:pt x="41" y="0"/>
                  </a:cubicBezTo>
                  <a:cubicBezTo>
                    <a:pt x="29" y="0"/>
                    <a:pt x="19" y="5"/>
                    <a:pt x="12" y="14"/>
                  </a:cubicBezTo>
                  <a:cubicBezTo>
                    <a:pt x="7" y="19"/>
                    <a:pt x="4" y="25"/>
                    <a:pt x="2" y="32"/>
                  </a:cubicBezTo>
                  <a:cubicBezTo>
                    <a:pt x="1" y="37"/>
                    <a:pt x="0" y="42"/>
                    <a:pt x="0" y="47"/>
                  </a:cubicBezTo>
                  <a:cubicBezTo>
                    <a:pt x="0" y="74"/>
                    <a:pt x="18" y="95"/>
                    <a:pt x="41"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0" name="Freeform 472"/>
            <p:cNvSpPr/>
            <p:nvPr/>
          </p:nvSpPr>
          <p:spPr bwMode="auto">
            <a:xfrm>
              <a:off x="3603554" y="3347876"/>
              <a:ext cx="175271" cy="238744"/>
            </a:xfrm>
            <a:custGeom>
              <a:avLst/>
              <a:gdLst>
                <a:gd name="T0" fmla="*/ 51 w 103"/>
                <a:gd name="T1" fmla="*/ 2 h 140"/>
                <a:gd name="T2" fmla="*/ 41 w 103"/>
                <a:gd name="T3" fmla="*/ 71 h 140"/>
                <a:gd name="T4" fmla="*/ 10 w 103"/>
                <a:gd name="T5" fmla="*/ 90 h 140"/>
                <a:gd name="T6" fmla="*/ 10 w 103"/>
                <a:gd name="T7" fmla="*/ 62 h 140"/>
                <a:gd name="T8" fmla="*/ 51 w 103"/>
                <a:gd name="T9" fmla="*/ 2 h 140"/>
                <a:gd name="T10" fmla="*/ 0 w 103"/>
                <a:gd name="T11" fmla="*/ 71 h 140"/>
                <a:gd name="T12" fmla="*/ 0 w 103"/>
                <a:gd name="T13" fmla="*/ 110 h 140"/>
                <a:gd name="T14" fmla="*/ 8 w 103"/>
                <a:gd name="T15" fmla="*/ 131 h 140"/>
                <a:gd name="T16" fmla="*/ 51 w 103"/>
                <a:gd name="T17" fmla="*/ 140 h 140"/>
                <a:gd name="T18" fmla="*/ 80 w 103"/>
                <a:gd name="T19" fmla="*/ 136 h 140"/>
                <a:gd name="T20" fmla="*/ 80 w 103"/>
                <a:gd name="T21" fmla="*/ 136 h 140"/>
                <a:gd name="T22" fmla="*/ 94 w 103"/>
                <a:gd name="T23" fmla="*/ 130 h 140"/>
                <a:gd name="T24" fmla="*/ 103 w 103"/>
                <a:gd name="T25" fmla="*/ 120 h 140"/>
                <a:gd name="T26" fmla="*/ 103 w 103"/>
                <a:gd name="T27" fmla="*/ 87 h 140"/>
                <a:gd name="T28" fmla="*/ 103 w 103"/>
                <a:gd name="T29" fmla="*/ 36 h 140"/>
                <a:gd name="T30" fmla="*/ 51 w 103"/>
                <a:gd name="T31" fmla="*/ 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140">
                  <a:moveTo>
                    <a:pt x="51" y="2"/>
                  </a:moveTo>
                  <a:cubicBezTo>
                    <a:pt x="41" y="71"/>
                    <a:pt x="41" y="71"/>
                    <a:pt x="41" y="71"/>
                  </a:cubicBezTo>
                  <a:cubicBezTo>
                    <a:pt x="10" y="90"/>
                    <a:pt x="10" y="90"/>
                    <a:pt x="10" y="90"/>
                  </a:cubicBezTo>
                  <a:cubicBezTo>
                    <a:pt x="10" y="62"/>
                    <a:pt x="10" y="62"/>
                    <a:pt x="10" y="62"/>
                  </a:cubicBezTo>
                  <a:cubicBezTo>
                    <a:pt x="51" y="2"/>
                    <a:pt x="51" y="2"/>
                    <a:pt x="51" y="2"/>
                  </a:cubicBezTo>
                  <a:cubicBezTo>
                    <a:pt x="11" y="2"/>
                    <a:pt x="0" y="71"/>
                    <a:pt x="0" y="71"/>
                  </a:cubicBezTo>
                  <a:cubicBezTo>
                    <a:pt x="0" y="71"/>
                    <a:pt x="0" y="93"/>
                    <a:pt x="0" y="110"/>
                  </a:cubicBezTo>
                  <a:cubicBezTo>
                    <a:pt x="0" y="118"/>
                    <a:pt x="1" y="126"/>
                    <a:pt x="8" y="131"/>
                  </a:cubicBezTo>
                  <a:cubicBezTo>
                    <a:pt x="15" y="137"/>
                    <a:pt x="28" y="140"/>
                    <a:pt x="51" y="140"/>
                  </a:cubicBezTo>
                  <a:cubicBezTo>
                    <a:pt x="63" y="140"/>
                    <a:pt x="73" y="139"/>
                    <a:pt x="80" y="136"/>
                  </a:cubicBezTo>
                  <a:cubicBezTo>
                    <a:pt x="80" y="136"/>
                    <a:pt x="80" y="136"/>
                    <a:pt x="80" y="136"/>
                  </a:cubicBezTo>
                  <a:cubicBezTo>
                    <a:pt x="85" y="135"/>
                    <a:pt x="89" y="132"/>
                    <a:pt x="94" y="130"/>
                  </a:cubicBezTo>
                  <a:cubicBezTo>
                    <a:pt x="102" y="125"/>
                    <a:pt x="103" y="120"/>
                    <a:pt x="103" y="120"/>
                  </a:cubicBezTo>
                  <a:cubicBezTo>
                    <a:pt x="103" y="120"/>
                    <a:pt x="103" y="106"/>
                    <a:pt x="103" y="87"/>
                  </a:cubicBezTo>
                  <a:cubicBezTo>
                    <a:pt x="103" y="71"/>
                    <a:pt x="103" y="52"/>
                    <a:pt x="103" y="36"/>
                  </a:cubicBezTo>
                  <a:cubicBezTo>
                    <a:pt x="103" y="0"/>
                    <a:pt x="51" y="2"/>
                    <a:pt x="5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1" name="Freeform 473"/>
            <p:cNvSpPr/>
            <p:nvPr/>
          </p:nvSpPr>
          <p:spPr bwMode="auto">
            <a:xfrm>
              <a:off x="3342450" y="3575800"/>
              <a:ext cx="263988" cy="53375"/>
            </a:xfrm>
            <a:custGeom>
              <a:avLst/>
              <a:gdLst>
                <a:gd name="T0" fmla="*/ 144 w 155"/>
                <a:gd name="T1" fmla="*/ 0 h 31"/>
                <a:gd name="T2" fmla="*/ 77 w 155"/>
                <a:gd name="T3" fmla="*/ 6 h 31"/>
                <a:gd name="T4" fmla="*/ 22 w 155"/>
                <a:gd name="T5" fmla="*/ 2 h 31"/>
                <a:gd name="T6" fmla="*/ 0 w 155"/>
                <a:gd name="T7" fmla="*/ 12 h 31"/>
                <a:gd name="T8" fmla="*/ 25 w 155"/>
                <a:gd name="T9" fmla="*/ 28 h 31"/>
                <a:gd name="T10" fmla="*/ 77 w 155"/>
                <a:gd name="T11" fmla="*/ 31 h 31"/>
                <a:gd name="T12" fmla="*/ 155 w 155"/>
                <a:gd name="T13" fmla="*/ 24 h 31"/>
                <a:gd name="T14" fmla="*/ 155 w 155"/>
                <a:gd name="T15" fmla="*/ 24 h 31"/>
                <a:gd name="T16" fmla="*/ 132 w 155"/>
                <a:gd name="T17" fmla="*/ 12 h 31"/>
                <a:gd name="T18" fmla="*/ 144 w 155"/>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31">
                  <a:moveTo>
                    <a:pt x="144" y="0"/>
                  </a:moveTo>
                  <a:cubicBezTo>
                    <a:pt x="123" y="4"/>
                    <a:pt x="100" y="6"/>
                    <a:pt x="77" y="6"/>
                  </a:cubicBezTo>
                  <a:cubicBezTo>
                    <a:pt x="58" y="6"/>
                    <a:pt x="40" y="5"/>
                    <a:pt x="22" y="2"/>
                  </a:cubicBezTo>
                  <a:cubicBezTo>
                    <a:pt x="0" y="12"/>
                    <a:pt x="0" y="12"/>
                    <a:pt x="0" y="12"/>
                  </a:cubicBezTo>
                  <a:cubicBezTo>
                    <a:pt x="25" y="28"/>
                    <a:pt x="25" y="28"/>
                    <a:pt x="25" y="28"/>
                  </a:cubicBezTo>
                  <a:cubicBezTo>
                    <a:pt x="42" y="30"/>
                    <a:pt x="59" y="31"/>
                    <a:pt x="77" y="31"/>
                  </a:cubicBezTo>
                  <a:cubicBezTo>
                    <a:pt x="104" y="31"/>
                    <a:pt x="131" y="29"/>
                    <a:pt x="155" y="24"/>
                  </a:cubicBezTo>
                  <a:cubicBezTo>
                    <a:pt x="155" y="24"/>
                    <a:pt x="155" y="24"/>
                    <a:pt x="155" y="24"/>
                  </a:cubicBezTo>
                  <a:cubicBezTo>
                    <a:pt x="132" y="12"/>
                    <a:pt x="132" y="12"/>
                    <a:pt x="132" y="12"/>
                  </a:cubicBezTo>
                  <a:lnTo>
                    <a:pt x="1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2" name="Freeform 474"/>
            <p:cNvSpPr/>
            <p:nvPr/>
          </p:nvSpPr>
          <p:spPr bwMode="auto">
            <a:xfrm>
              <a:off x="3354712" y="3184145"/>
              <a:ext cx="251727" cy="41113"/>
            </a:xfrm>
            <a:custGeom>
              <a:avLst/>
              <a:gdLst>
                <a:gd name="T0" fmla="*/ 5 w 148"/>
                <a:gd name="T1" fmla="*/ 24 h 24"/>
                <a:gd name="T2" fmla="*/ 70 w 148"/>
                <a:gd name="T3" fmla="*/ 18 h 24"/>
                <a:gd name="T4" fmla="*/ 125 w 148"/>
                <a:gd name="T5" fmla="*/ 22 h 24"/>
                <a:gd name="T6" fmla="*/ 148 w 148"/>
                <a:gd name="T7" fmla="*/ 15 h 24"/>
                <a:gd name="T8" fmla="*/ 133 w 148"/>
                <a:gd name="T9" fmla="*/ 5 h 24"/>
                <a:gd name="T10" fmla="*/ 70 w 148"/>
                <a:gd name="T11" fmla="*/ 0 h 24"/>
                <a:gd name="T12" fmla="*/ 0 w 148"/>
                <a:gd name="T13" fmla="*/ 5 h 24"/>
                <a:gd name="T14" fmla="*/ 18 w 148"/>
                <a:gd name="T15" fmla="*/ 13 h 24"/>
                <a:gd name="T16" fmla="*/ 5 w 148"/>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24">
                  <a:moveTo>
                    <a:pt x="5" y="24"/>
                  </a:moveTo>
                  <a:cubicBezTo>
                    <a:pt x="25" y="20"/>
                    <a:pt x="47" y="18"/>
                    <a:pt x="70" y="18"/>
                  </a:cubicBezTo>
                  <a:cubicBezTo>
                    <a:pt x="89" y="18"/>
                    <a:pt x="107" y="20"/>
                    <a:pt x="125" y="22"/>
                  </a:cubicBezTo>
                  <a:cubicBezTo>
                    <a:pt x="148" y="15"/>
                    <a:pt x="148" y="15"/>
                    <a:pt x="148" y="15"/>
                  </a:cubicBezTo>
                  <a:cubicBezTo>
                    <a:pt x="133" y="5"/>
                    <a:pt x="133" y="5"/>
                    <a:pt x="133" y="5"/>
                  </a:cubicBezTo>
                  <a:cubicBezTo>
                    <a:pt x="113" y="2"/>
                    <a:pt x="92" y="0"/>
                    <a:pt x="70" y="0"/>
                  </a:cubicBezTo>
                  <a:cubicBezTo>
                    <a:pt x="46" y="0"/>
                    <a:pt x="23" y="2"/>
                    <a:pt x="0" y="5"/>
                  </a:cubicBezTo>
                  <a:cubicBezTo>
                    <a:pt x="18" y="13"/>
                    <a:pt x="18" y="13"/>
                    <a:pt x="18" y="13"/>
                  </a:cubicBezTo>
                  <a:lnTo>
                    <a:pt x="5"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3" name="Freeform 475"/>
            <p:cNvSpPr/>
            <p:nvPr/>
          </p:nvSpPr>
          <p:spPr bwMode="auto">
            <a:xfrm>
              <a:off x="3192424" y="3350761"/>
              <a:ext cx="175992" cy="235859"/>
            </a:xfrm>
            <a:custGeom>
              <a:avLst/>
              <a:gdLst>
                <a:gd name="T0" fmla="*/ 103 w 103"/>
                <a:gd name="T1" fmla="*/ 108 h 138"/>
                <a:gd name="T2" fmla="*/ 103 w 103"/>
                <a:gd name="T3" fmla="*/ 69 h 138"/>
                <a:gd name="T4" fmla="*/ 52 w 103"/>
                <a:gd name="T5" fmla="*/ 0 h 138"/>
                <a:gd name="T6" fmla="*/ 93 w 103"/>
                <a:gd name="T7" fmla="*/ 60 h 138"/>
                <a:gd name="T8" fmla="*/ 93 w 103"/>
                <a:gd name="T9" fmla="*/ 88 h 138"/>
                <a:gd name="T10" fmla="*/ 62 w 103"/>
                <a:gd name="T11" fmla="*/ 69 h 138"/>
                <a:gd name="T12" fmla="*/ 52 w 103"/>
                <a:gd name="T13" fmla="*/ 0 h 138"/>
                <a:gd name="T14" fmla="*/ 46 w 103"/>
                <a:gd name="T15" fmla="*/ 0 h 138"/>
                <a:gd name="T16" fmla="*/ 0 w 103"/>
                <a:gd name="T17" fmla="*/ 34 h 138"/>
                <a:gd name="T18" fmla="*/ 0 w 103"/>
                <a:gd name="T19" fmla="*/ 91 h 138"/>
                <a:gd name="T20" fmla="*/ 0 w 103"/>
                <a:gd name="T21" fmla="*/ 96 h 138"/>
                <a:gd name="T22" fmla="*/ 0 w 103"/>
                <a:gd name="T23" fmla="*/ 118 h 138"/>
                <a:gd name="T24" fmla="*/ 52 w 103"/>
                <a:gd name="T25" fmla="*/ 138 h 138"/>
                <a:gd name="T26" fmla="*/ 92 w 103"/>
                <a:gd name="T27" fmla="*/ 131 h 138"/>
                <a:gd name="T28" fmla="*/ 103 w 103"/>
                <a:gd name="T29"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38">
                  <a:moveTo>
                    <a:pt x="103" y="108"/>
                  </a:moveTo>
                  <a:cubicBezTo>
                    <a:pt x="103" y="91"/>
                    <a:pt x="103" y="69"/>
                    <a:pt x="103" y="69"/>
                  </a:cubicBezTo>
                  <a:cubicBezTo>
                    <a:pt x="103" y="69"/>
                    <a:pt x="92" y="0"/>
                    <a:pt x="52" y="0"/>
                  </a:cubicBezTo>
                  <a:cubicBezTo>
                    <a:pt x="93" y="60"/>
                    <a:pt x="93" y="60"/>
                    <a:pt x="93" y="60"/>
                  </a:cubicBezTo>
                  <a:cubicBezTo>
                    <a:pt x="93" y="88"/>
                    <a:pt x="93" y="88"/>
                    <a:pt x="93" y="88"/>
                  </a:cubicBezTo>
                  <a:cubicBezTo>
                    <a:pt x="62" y="69"/>
                    <a:pt x="62" y="69"/>
                    <a:pt x="62" y="69"/>
                  </a:cubicBezTo>
                  <a:cubicBezTo>
                    <a:pt x="52" y="0"/>
                    <a:pt x="52" y="0"/>
                    <a:pt x="52" y="0"/>
                  </a:cubicBezTo>
                  <a:cubicBezTo>
                    <a:pt x="52" y="0"/>
                    <a:pt x="50" y="0"/>
                    <a:pt x="46" y="0"/>
                  </a:cubicBezTo>
                  <a:cubicBezTo>
                    <a:pt x="33" y="1"/>
                    <a:pt x="0" y="5"/>
                    <a:pt x="0" y="34"/>
                  </a:cubicBezTo>
                  <a:cubicBezTo>
                    <a:pt x="0" y="52"/>
                    <a:pt x="0" y="74"/>
                    <a:pt x="0" y="91"/>
                  </a:cubicBezTo>
                  <a:cubicBezTo>
                    <a:pt x="0" y="92"/>
                    <a:pt x="0" y="94"/>
                    <a:pt x="0" y="96"/>
                  </a:cubicBezTo>
                  <a:cubicBezTo>
                    <a:pt x="0" y="109"/>
                    <a:pt x="0" y="118"/>
                    <a:pt x="0" y="118"/>
                  </a:cubicBezTo>
                  <a:cubicBezTo>
                    <a:pt x="0" y="118"/>
                    <a:pt x="6" y="138"/>
                    <a:pt x="52" y="138"/>
                  </a:cubicBezTo>
                  <a:cubicBezTo>
                    <a:pt x="72" y="138"/>
                    <a:pt x="84" y="136"/>
                    <a:pt x="92" y="131"/>
                  </a:cubicBezTo>
                  <a:cubicBezTo>
                    <a:pt x="102" y="126"/>
                    <a:pt x="103" y="117"/>
                    <a:pt x="10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 name="Freeform 476"/>
            <p:cNvSpPr/>
            <p:nvPr/>
          </p:nvSpPr>
          <p:spPr bwMode="auto">
            <a:xfrm>
              <a:off x="3201080" y="3180539"/>
              <a:ext cx="139928" cy="162288"/>
            </a:xfrm>
            <a:custGeom>
              <a:avLst/>
              <a:gdLst>
                <a:gd name="T0" fmla="*/ 2 w 82"/>
                <a:gd name="T1" fmla="*/ 62 h 95"/>
                <a:gd name="T2" fmla="*/ 41 w 82"/>
                <a:gd name="T3" fmla="*/ 95 h 95"/>
                <a:gd name="T4" fmla="*/ 82 w 82"/>
                <a:gd name="T5" fmla="*/ 47 h 95"/>
                <a:gd name="T6" fmla="*/ 79 w 82"/>
                <a:gd name="T7" fmla="*/ 29 h 95"/>
                <a:gd name="T8" fmla="*/ 68 w 82"/>
                <a:gd name="T9" fmla="*/ 11 h 95"/>
                <a:gd name="T10" fmla="*/ 41 w 82"/>
                <a:gd name="T11" fmla="*/ 0 h 95"/>
                <a:gd name="T12" fmla="*/ 3 w 82"/>
                <a:gd name="T13" fmla="*/ 31 h 95"/>
                <a:gd name="T14" fmla="*/ 0 w 82"/>
                <a:gd name="T15" fmla="*/ 47 h 95"/>
                <a:gd name="T16" fmla="*/ 1 w 82"/>
                <a:gd name="T17" fmla="*/ 58 h 95"/>
                <a:gd name="T18" fmla="*/ 2 w 82"/>
                <a:gd name="T19"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95">
                  <a:moveTo>
                    <a:pt x="2" y="62"/>
                  </a:moveTo>
                  <a:cubicBezTo>
                    <a:pt x="8" y="81"/>
                    <a:pt x="23" y="95"/>
                    <a:pt x="41" y="95"/>
                  </a:cubicBezTo>
                  <a:cubicBezTo>
                    <a:pt x="64" y="95"/>
                    <a:pt x="82" y="74"/>
                    <a:pt x="82" y="47"/>
                  </a:cubicBezTo>
                  <a:cubicBezTo>
                    <a:pt x="82" y="41"/>
                    <a:pt x="81" y="34"/>
                    <a:pt x="79" y="29"/>
                  </a:cubicBezTo>
                  <a:cubicBezTo>
                    <a:pt x="76" y="22"/>
                    <a:pt x="73" y="16"/>
                    <a:pt x="68" y="11"/>
                  </a:cubicBezTo>
                  <a:cubicBezTo>
                    <a:pt x="61" y="4"/>
                    <a:pt x="51" y="0"/>
                    <a:pt x="41" y="0"/>
                  </a:cubicBezTo>
                  <a:cubicBezTo>
                    <a:pt x="23" y="0"/>
                    <a:pt x="8" y="13"/>
                    <a:pt x="3" y="31"/>
                  </a:cubicBezTo>
                  <a:cubicBezTo>
                    <a:pt x="1" y="36"/>
                    <a:pt x="0" y="42"/>
                    <a:pt x="0" y="47"/>
                  </a:cubicBezTo>
                  <a:cubicBezTo>
                    <a:pt x="0" y="51"/>
                    <a:pt x="1" y="55"/>
                    <a:pt x="1" y="58"/>
                  </a:cubicBezTo>
                  <a:cubicBezTo>
                    <a:pt x="2" y="59"/>
                    <a:pt x="2" y="61"/>
                    <a:pt x="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5" name="Freeform 477"/>
            <p:cNvSpPr/>
            <p:nvPr/>
          </p:nvSpPr>
          <p:spPr bwMode="auto">
            <a:xfrm>
              <a:off x="3047447" y="3255552"/>
              <a:ext cx="131273" cy="289954"/>
            </a:xfrm>
            <a:custGeom>
              <a:avLst/>
              <a:gdLst>
                <a:gd name="T0" fmla="*/ 77 w 77"/>
                <a:gd name="T1" fmla="*/ 24 h 170"/>
                <a:gd name="T2" fmla="*/ 66 w 77"/>
                <a:gd name="T3" fmla="*/ 0 h 170"/>
                <a:gd name="T4" fmla="*/ 0 w 77"/>
                <a:gd name="T5" fmla="*/ 89 h 170"/>
                <a:gd name="T6" fmla="*/ 54 w 77"/>
                <a:gd name="T7" fmla="*/ 170 h 170"/>
                <a:gd name="T8" fmla="*/ 54 w 77"/>
                <a:gd name="T9" fmla="*/ 170 h 170"/>
                <a:gd name="T10" fmla="*/ 77 w 77"/>
                <a:gd name="T11" fmla="*/ 147 h 170"/>
                <a:gd name="T12" fmla="*/ 41 w 77"/>
                <a:gd name="T13" fmla="*/ 85 h 170"/>
                <a:gd name="T14" fmla="*/ 77 w 77"/>
                <a:gd name="T15" fmla="*/ 24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70">
                  <a:moveTo>
                    <a:pt x="77" y="24"/>
                  </a:moveTo>
                  <a:cubicBezTo>
                    <a:pt x="66" y="0"/>
                    <a:pt x="66" y="0"/>
                    <a:pt x="66" y="0"/>
                  </a:cubicBezTo>
                  <a:cubicBezTo>
                    <a:pt x="25" y="23"/>
                    <a:pt x="0" y="54"/>
                    <a:pt x="0" y="89"/>
                  </a:cubicBezTo>
                  <a:cubicBezTo>
                    <a:pt x="0" y="119"/>
                    <a:pt x="20" y="148"/>
                    <a:pt x="54" y="170"/>
                  </a:cubicBezTo>
                  <a:cubicBezTo>
                    <a:pt x="54" y="170"/>
                    <a:pt x="54" y="170"/>
                    <a:pt x="54" y="170"/>
                  </a:cubicBezTo>
                  <a:cubicBezTo>
                    <a:pt x="77" y="147"/>
                    <a:pt x="77" y="147"/>
                    <a:pt x="77" y="147"/>
                  </a:cubicBezTo>
                  <a:cubicBezTo>
                    <a:pt x="54" y="129"/>
                    <a:pt x="41" y="108"/>
                    <a:pt x="41" y="85"/>
                  </a:cubicBezTo>
                  <a:cubicBezTo>
                    <a:pt x="41" y="62"/>
                    <a:pt x="54" y="41"/>
                    <a:pt x="7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6" name="组合 85"/>
          <p:cNvGrpSpPr/>
          <p:nvPr/>
        </p:nvGrpSpPr>
        <p:grpSpPr>
          <a:xfrm>
            <a:off x="1649710" y="2821079"/>
            <a:ext cx="582794" cy="758785"/>
            <a:chOff x="3196030" y="1160235"/>
            <a:chExt cx="582794" cy="758785"/>
          </a:xfrm>
          <a:solidFill>
            <a:schemeClr val="bg1"/>
          </a:solidFill>
        </p:grpSpPr>
        <p:sp>
          <p:nvSpPr>
            <p:cNvPr id="87" name="Freeform 634"/>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8"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9" name="Freeform 636"/>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0"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1" name="Freeform 638"/>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5" name="矩形 44"/>
          <p:cNvSpPr/>
          <p:nvPr/>
        </p:nvSpPr>
        <p:spPr>
          <a:xfrm>
            <a:off x="5361193" y="892722"/>
            <a:ext cx="145368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46" name="文本框 45"/>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阶段工作计划</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47" name="组合 46"/>
          <p:cNvGrpSpPr/>
          <p:nvPr/>
        </p:nvGrpSpPr>
        <p:grpSpPr>
          <a:xfrm>
            <a:off x="3077391" y="640517"/>
            <a:ext cx="6065788" cy="0"/>
            <a:chOff x="4615664" y="960506"/>
            <a:chExt cx="9102718" cy="0"/>
          </a:xfrm>
        </p:grpSpPr>
        <p:cxnSp>
          <p:nvCxnSpPr>
            <p:cNvPr id="48"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2888"/>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0" y="878554"/>
            <a:ext cx="6783368" cy="4848912"/>
          </a:xfrm>
          <a:prstGeom prst="rect">
            <a:avLst/>
          </a:prstGeom>
        </p:spPr>
      </p:pic>
      <p:sp>
        <p:nvSpPr>
          <p:cNvPr id="10" name="TextBox 2"/>
          <p:cNvSpPr txBox="1"/>
          <p:nvPr/>
        </p:nvSpPr>
        <p:spPr>
          <a:xfrm>
            <a:off x="6349938" y="3247392"/>
            <a:ext cx="438947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FFFFFF"/>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THANK YOU FOR WATCHING</a:t>
            </a:r>
            <a:endParaRPr kumimoji="0" lang="en-US" sz="4800" b="1" i="0" u="none" strike="noStrike" kern="1200" cap="none" spc="0" normalizeH="0" baseline="0" noProof="0" dirty="0">
              <a:ln>
                <a:noFill/>
              </a:ln>
              <a:solidFill>
                <a:srgbClr val="FFFFFF"/>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11" name="矩形 10"/>
          <p:cNvSpPr>
            <a:spLocks noChangeArrowheads="1"/>
          </p:cNvSpPr>
          <p:nvPr/>
        </p:nvSpPr>
        <p:spPr bwMode="auto">
          <a:xfrm>
            <a:off x="7193691" y="2620468"/>
            <a:ext cx="27019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srgbClr val="FFFFFF"/>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全面超乎以往的视觉感受</a:t>
            </a:r>
            <a:endParaRPr kumimoji="0" lang="zh-CN" altLang="en-US" sz="800" b="0" i="0" u="none" strike="noStrike" kern="1200" cap="none" spc="0" normalizeH="0" baseline="0" noProof="0" dirty="0">
              <a:ln>
                <a:noFill/>
              </a:ln>
              <a:solidFill>
                <a:srgbClr val="FFFFFF"/>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0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par>
                          <p:cTn id="24" fill="hold">
                            <p:stCondLst>
                              <p:cond delay="30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4" tIns="45712" rIns="91424" bIns="45712" anchor="ctr"/>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模板下载：</a:t>
            </a:r>
            <a:r>
              <a:rPr lang="en-US" altLang="zh-CN" sz="105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5" b="1" dirty="0">
                <a:solidFill>
                  <a:srgbClr val="FFC000"/>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行业</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dirty="0">
                <a:solidFill>
                  <a:srgbClr val="4A452A"/>
                </a:solidFill>
                <a:latin typeface="微软雅黑" panose="020B0503020204020204" pitchFamily="34" charset="-122"/>
                <a:ea typeface="微软雅黑" panose="020B0503020204020204" pitchFamily="34" charset="-122"/>
              </a:rPr>
              <a:t>工作</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5" b="1" dirty="0">
                <a:solidFill>
                  <a:srgbClr val="4A452A"/>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节日</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 PPT</a:t>
            </a:r>
            <a:r>
              <a:rPr lang="zh-CN" altLang="en-US" sz="1055" b="1" dirty="0">
                <a:solidFill>
                  <a:srgbClr val="4A452A"/>
                </a:solidFill>
                <a:latin typeface="微软雅黑" panose="020B0503020204020204" pitchFamily="34" charset="-122"/>
                <a:ea typeface="微软雅黑" panose="020B0503020204020204" pitchFamily="34" charset="-122"/>
              </a:rPr>
              <a:t>背景图片</a:t>
            </a:r>
            <a:r>
              <a:rPr lang="en-US" altLang="zh-CN" sz="1055" b="1" dirty="0">
                <a:solidFill>
                  <a:srgbClr val="4A452A"/>
                </a:solidFill>
                <a:latin typeface="微软雅黑" panose="020B0503020204020204" pitchFamily="34" charset="-122"/>
                <a:ea typeface="微软雅黑" panose="020B0503020204020204" pitchFamily="34" charset="-122"/>
              </a:rPr>
              <a:t>:   </a:t>
            </a:r>
            <a:endParaRPr lang="en-US" altLang="zh-CN" sz="105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5"/>
          <a:stretch>
            <a:fillRect/>
          </a:stretch>
        </p:blipFill>
        <p:spPr>
          <a:xfrm>
            <a:off x="4269743" y="478896"/>
            <a:ext cx="2857192" cy="1428596"/>
          </a:xfrm>
          <a:prstGeom prst="rect">
            <a:avLst/>
          </a:prstGeom>
          <a:noFill/>
          <a:ln w="9525">
            <a:noFill/>
          </a:ln>
        </p:spPr>
      </p:pic>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弧形 12"/>
          <p:cNvSpPr/>
          <p:nvPr/>
        </p:nvSpPr>
        <p:spPr>
          <a:xfrm>
            <a:off x="4357463" y="2183238"/>
            <a:ext cx="3312368" cy="3312368"/>
          </a:xfrm>
          <a:prstGeom prst="arc">
            <a:avLst>
              <a:gd name="adj1" fmla="val 10997940"/>
              <a:gd name="adj2" fmla="val 16054672"/>
            </a:avLst>
          </a:prstGeom>
          <a:noFill/>
          <a:ln w="165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rgbClr val="BF342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4" name="直接连接符 13"/>
          <p:cNvCxnSpPr/>
          <p:nvPr/>
        </p:nvCxnSpPr>
        <p:spPr>
          <a:xfrm>
            <a:off x="5341747" y="3524114"/>
            <a:ext cx="134414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41747" y="4148183"/>
            <a:ext cx="134414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69900" y="2489675"/>
            <a:ext cx="4655823" cy="2692947"/>
            <a:chOff x="1079612" y="1507889"/>
            <a:chExt cx="2880320" cy="2019710"/>
          </a:xfrm>
        </p:grpSpPr>
        <p:grpSp>
          <p:nvGrpSpPr>
            <p:cNvPr id="19" name="组合 18"/>
            <p:cNvGrpSpPr/>
            <p:nvPr/>
          </p:nvGrpSpPr>
          <p:grpSpPr>
            <a:xfrm>
              <a:off x="1079612" y="1507889"/>
              <a:ext cx="2880320" cy="775829"/>
              <a:chOff x="755576" y="1779662"/>
              <a:chExt cx="2880320" cy="360040"/>
            </a:xfrm>
          </p:grpSpPr>
          <p:cxnSp>
            <p:nvCxnSpPr>
              <p:cNvPr id="26" name="直接连接符 25"/>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flipV="1">
              <a:off x="1079612" y="2751770"/>
              <a:ext cx="2880320" cy="775829"/>
              <a:chOff x="755576" y="1779662"/>
              <a:chExt cx="2880320" cy="360040"/>
            </a:xfrm>
          </p:grpSpPr>
          <p:cxnSp>
            <p:nvCxnSpPr>
              <p:cNvPr id="24" name="直接连接符 23"/>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0" name="组合 29"/>
          <p:cNvGrpSpPr/>
          <p:nvPr/>
        </p:nvGrpSpPr>
        <p:grpSpPr>
          <a:xfrm flipH="1">
            <a:off x="6853914" y="2489675"/>
            <a:ext cx="4779285" cy="2692947"/>
            <a:chOff x="1079612" y="1507889"/>
            <a:chExt cx="2880320" cy="2019710"/>
          </a:xfrm>
        </p:grpSpPr>
        <p:grpSp>
          <p:nvGrpSpPr>
            <p:cNvPr id="31" name="组合 30"/>
            <p:cNvGrpSpPr/>
            <p:nvPr/>
          </p:nvGrpSpPr>
          <p:grpSpPr>
            <a:xfrm>
              <a:off x="1079612" y="1507889"/>
              <a:ext cx="2880320" cy="775829"/>
              <a:chOff x="755576" y="1779662"/>
              <a:chExt cx="2880320" cy="360040"/>
            </a:xfrm>
          </p:grpSpPr>
          <p:cxnSp>
            <p:nvCxnSpPr>
              <p:cNvPr id="35" name="直接连接符 34"/>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flipV="1">
              <a:off x="1079612" y="2751770"/>
              <a:ext cx="2880320" cy="775829"/>
              <a:chOff x="755576" y="1779662"/>
              <a:chExt cx="2880320" cy="360040"/>
            </a:xfrm>
          </p:grpSpPr>
          <p:cxnSp>
            <p:nvCxnSpPr>
              <p:cNvPr id="33" name="直接连接符 32"/>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41" name="矩形 40"/>
          <p:cNvSpPr/>
          <p:nvPr/>
        </p:nvSpPr>
        <p:spPr>
          <a:xfrm>
            <a:off x="5100582" y="3534921"/>
            <a:ext cx="1826141"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lumMod val="85000"/>
                    <a:lumOff val="1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统计报表</a:t>
            </a:r>
            <a:endParaRPr kumimoji="0" lang="zh-CN" altLang="en-US" sz="3200" b="1" i="0" u="none" strike="noStrike" kern="1200" cap="none" spc="0" normalizeH="0" baseline="0" noProof="0" dirty="0">
              <a:ln>
                <a:noFill/>
              </a:ln>
              <a:solidFill>
                <a:srgbClr val="000000">
                  <a:lumMod val="85000"/>
                  <a:lumOff val="1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42" name="弧形 41"/>
          <p:cNvSpPr/>
          <p:nvPr/>
        </p:nvSpPr>
        <p:spPr>
          <a:xfrm rot="16200000">
            <a:off x="4357463" y="2183239"/>
            <a:ext cx="3312368" cy="3312368"/>
          </a:xfrm>
          <a:prstGeom prst="arc">
            <a:avLst>
              <a:gd name="adj1" fmla="val 10802728"/>
              <a:gd name="adj2" fmla="val 16203320"/>
            </a:avLst>
          </a:prstGeom>
          <a:noFill/>
          <a:ln w="1651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BF342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弧形 42"/>
          <p:cNvSpPr/>
          <p:nvPr/>
        </p:nvSpPr>
        <p:spPr>
          <a:xfrm rot="10800000">
            <a:off x="4357464" y="2183238"/>
            <a:ext cx="3312368" cy="3312368"/>
          </a:xfrm>
          <a:prstGeom prst="arc">
            <a:avLst>
              <a:gd name="adj1" fmla="val 10802728"/>
              <a:gd name="adj2" fmla="val 16203320"/>
            </a:avLst>
          </a:prstGeom>
          <a:noFill/>
          <a:ln w="165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rgbClr val="BF342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弧形 43"/>
          <p:cNvSpPr/>
          <p:nvPr/>
        </p:nvSpPr>
        <p:spPr>
          <a:xfrm rot="5400000">
            <a:off x="4357463" y="2183238"/>
            <a:ext cx="3312368" cy="3312368"/>
          </a:xfrm>
          <a:prstGeom prst="arc">
            <a:avLst>
              <a:gd name="adj1" fmla="val 10802728"/>
              <a:gd name="adj2" fmla="val 16203320"/>
            </a:avLst>
          </a:prstGeom>
          <a:noFill/>
          <a:ln w="1651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BF342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46"/>
          <p:cNvSpPr txBox="1"/>
          <p:nvPr/>
        </p:nvSpPr>
        <p:spPr>
          <a:xfrm>
            <a:off x="337138" y="2101066"/>
            <a:ext cx="2399071" cy="29463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00" b="1" i="0" u="none" strike="noStrike" kern="1200" cap="none" spc="0" normalizeH="0" baseline="0" noProof="0" dirty="0">
                <a:ln>
                  <a:noFill/>
                </a:ln>
                <a:solidFill>
                  <a:srgbClr val="768394"/>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Strengths</a:t>
            </a:r>
            <a:endParaRPr kumimoji="0" lang="ru-RU" sz="800" b="0" i="0" u="none" strike="noStrike" kern="1200" cap="none" spc="0" normalizeH="0" baseline="0" noProof="0" dirty="0">
              <a:ln>
                <a:noFill/>
              </a:ln>
              <a:solidFill>
                <a:srgbClr val="F0F0F0">
                  <a:lumMod val="6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38" name="TextBox 147"/>
          <p:cNvSpPr txBox="1"/>
          <p:nvPr/>
        </p:nvSpPr>
        <p:spPr>
          <a:xfrm>
            <a:off x="9366539" y="2101066"/>
            <a:ext cx="2399071" cy="294632"/>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sz="1000" b="1" i="0" u="none" strike="noStrike" kern="1200" cap="none" spc="0" normalizeH="0" baseline="0" noProof="0" dirty="0">
                <a:ln>
                  <a:noFill/>
                </a:ln>
                <a:solidFill>
                  <a:srgbClr val="768394"/>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Weaknesses</a:t>
            </a:r>
            <a:endParaRPr kumimoji="0" lang="ru-RU" sz="800" b="0" i="0" u="none" strike="noStrike" kern="1200" cap="none" spc="0" normalizeH="0" baseline="0" noProof="0" dirty="0">
              <a:ln>
                <a:noFill/>
              </a:ln>
              <a:solidFill>
                <a:srgbClr val="F0F0F0">
                  <a:lumMod val="6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39" name="TextBox 148"/>
          <p:cNvSpPr txBox="1"/>
          <p:nvPr/>
        </p:nvSpPr>
        <p:spPr>
          <a:xfrm>
            <a:off x="337138" y="4766852"/>
            <a:ext cx="2399071" cy="29463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00" b="1" i="0" u="none" strike="noStrike" kern="1200" cap="none" spc="0" normalizeH="0" baseline="0" noProof="0" dirty="0">
                <a:ln>
                  <a:noFill/>
                </a:ln>
                <a:solidFill>
                  <a:srgbClr val="768394"/>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Opportunities</a:t>
            </a:r>
            <a:endParaRPr kumimoji="0" lang="ru-RU" sz="800" b="0" i="0" u="none" strike="noStrike" kern="1200" cap="none" spc="0" normalizeH="0" baseline="0" noProof="0" dirty="0">
              <a:ln>
                <a:noFill/>
              </a:ln>
              <a:solidFill>
                <a:srgbClr val="F0F0F0">
                  <a:lumMod val="6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40" name="TextBox 149"/>
          <p:cNvSpPr txBox="1"/>
          <p:nvPr/>
        </p:nvSpPr>
        <p:spPr>
          <a:xfrm>
            <a:off x="9366539" y="4766852"/>
            <a:ext cx="2399071" cy="294632"/>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sz="1000" b="1" i="0" u="none" strike="noStrike" kern="1200" cap="none" spc="0" normalizeH="0" baseline="0" noProof="0" dirty="0">
                <a:ln>
                  <a:noFill/>
                </a:ln>
                <a:solidFill>
                  <a:srgbClr val="768394"/>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Threats</a:t>
            </a:r>
            <a:endParaRPr kumimoji="0" lang="ru-RU" sz="800" b="0" i="0" u="none" strike="noStrike" kern="1200" cap="none" spc="0" normalizeH="0" baseline="0" noProof="0" dirty="0">
              <a:ln>
                <a:noFill/>
              </a:ln>
              <a:solidFill>
                <a:srgbClr val="F0F0F0">
                  <a:lumMod val="6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45" name="TextBox 5"/>
          <p:cNvSpPr txBox="1"/>
          <p:nvPr/>
        </p:nvSpPr>
        <p:spPr>
          <a:xfrm>
            <a:off x="337138" y="1575155"/>
            <a:ext cx="30137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768394">
                    <a:lumMod val="7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数据分析统计</a:t>
            </a:r>
            <a:endParaRPr kumimoji="0" lang="ru-RU" sz="2000" b="1" i="0" u="none" strike="noStrike" kern="1200" cap="none" spc="0" normalizeH="0" baseline="0" noProof="0" dirty="0">
              <a:ln>
                <a:noFill/>
              </a:ln>
              <a:solidFill>
                <a:srgbClr val="768394">
                  <a:lumMod val="7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46" name="TextBox 5"/>
          <p:cNvSpPr txBox="1"/>
          <p:nvPr/>
        </p:nvSpPr>
        <p:spPr>
          <a:xfrm>
            <a:off x="7911005" y="1575155"/>
            <a:ext cx="385460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768394">
                    <a:lumMod val="7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数据分析统计</a:t>
            </a:r>
            <a:endParaRPr kumimoji="0" lang="ru-RU" sz="2000" b="1" i="0" u="none" strike="noStrike" kern="1200" cap="none" spc="0" normalizeH="0" baseline="0" noProof="0" dirty="0">
              <a:ln>
                <a:noFill/>
              </a:ln>
              <a:solidFill>
                <a:srgbClr val="768394">
                  <a:lumMod val="7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47" name="TextBox 5"/>
          <p:cNvSpPr txBox="1"/>
          <p:nvPr/>
        </p:nvSpPr>
        <p:spPr>
          <a:xfrm>
            <a:off x="337138" y="4240941"/>
            <a:ext cx="30137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768394">
                    <a:lumMod val="7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数据分析统计</a:t>
            </a:r>
            <a:endParaRPr kumimoji="0" lang="ru-RU" sz="2000" b="1" i="0" u="none" strike="noStrike" kern="1200" cap="none" spc="0" normalizeH="0" baseline="0" noProof="0" dirty="0">
              <a:ln>
                <a:noFill/>
              </a:ln>
              <a:solidFill>
                <a:srgbClr val="768394">
                  <a:lumMod val="7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48" name="TextBox 5"/>
          <p:cNvSpPr txBox="1"/>
          <p:nvPr/>
        </p:nvSpPr>
        <p:spPr>
          <a:xfrm>
            <a:off x="8728931" y="4240941"/>
            <a:ext cx="303668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768394">
                    <a:lumMod val="7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数据分析统计</a:t>
            </a:r>
            <a:endParaRPr kumimoji="0" lang="ru-RU" sz="2000" b="1" i="0" u="none" strike="noStrike" kern="1200" cap="none" spc="0" normalizeH="0" baseline="0" noProof="0" dirty="0">
              <a:ln>
                <a:noFill/>
              </a:ln>
              <a:solidFill>
                <a:srgbClr val="768394">
                  <a:lumMod val="75000"/>
                </a:srgbClr>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sp>
        <p:nvSpPr>
          <p:cNvPr id="49" name="TextBox 20"/>
          <p:cNvSpPr txBox="1"/>
          <p:nvPr/>
        </p:nvSpPr>
        <p:spPr>
          <a:xfrm>
            <a:off x="337137" y="2626977"/>
            <a:ext cx="2815639" cy="646331"/>
          </a:xfrm>
          <a:prstGeom prst="rect">
            <a:avLst/>
          </a:prstGeom>
          <a:noFill/>
        </p:spPr>
        <p:txBody>
          <a:bodyPr wrap="square" rtlCol="0">
            <a:spAutoFit/>
          </a:bodyPr>
          <a:lstStyle/>
          <a:p>
            <a:pPr marL="0" marR="0" lvl="0" indent="0" algn="l" defTabSz="1219200" rtl="0" eaLnBrk="1" fontAlgn="auto" latinLnBrk="0" hangingPunct="1">
              <a:lnSpc>
                <a:spcPct val="150000"/>
              </a:lnSpc>
              <a:spcBef>
                <a:spcPct val="20000"/>
              </a:spcBef>
              <a:spcAft>
                <a:spcPts val="0"/>
              </a:spcAft>
              <a:buClrTx/>
              <a:buSzTx/>
              <a:buFontTx/>
              <a:buNone/>
              <a:defRPr/>
            </a:pPr>
            <a:r>
              <a:rPr kumimoji="0" lang="zh-CN" altLang="en-US"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简单的说，积分制管理就是对人的能力和综合表现用奖分和扣分进行全方位量化考核，然后再把各种福利待遇与积分排名挂钩从而全方位调动员工的主观能动性。</a:t>
            </a:r>
            <a:endParaRPr kumimoji="0" lang="en-US" altLang="zh-CN"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50" name="TextBox 20"/>
          <p:cNvSpPr txBox="1"/>
          <p:nvPr/>
        </p:nvSpPr>
        <p:spPr>
          <a:xfrm>
            <a:off x="8873030" y="2626976"/>
            <a:ext cx="2892580" cy="830997"/>
          </a:xfrm>
          <a:prstGeom prst="rect">
            <a:avLst/>
          </a:prstGeom>
          <a:noFill/>
        </p:spPr>
        <p:txBody>
          <a:bodyPr wrap="square" rtlCol="0">
            <a:spAutoFit/>
          </a:bodyPr>
          <a:lstStyle/>
          <a:p>
            <a:pPr marL="0" marR="0" lvl="0" indent="0" algn="r" defTabSz="1219200" rtl="0" eaLnBrk="1" fontAlgn="auto" latinLnBrk="0" hangingPunct="1">
              <a:lnSpc>
                <a:spcPct val="150000"/>
              </a:lnSpc>
              <a:spcBef>
                <a:spcPct val="20000"/>
              </a:spcBef>
              <a:spcAft>
                <a:spcPts val="0"/>
              </a:spcAft>
              <a:buClrTx/>
              <a:buSzTx/>
              <a:buFontTx/>
              <a:buNone/>
              <a:defRPr/>
            </a:pPr>
            <a:r>
              <a:rPr kumimoji="0" lang="zh-CN" altLang="en-US"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积分制管理的核心是量化员工在企业的综合表现，数据化表现出员工对公司的贡献，不受行业与规模的限制。目前，积分制已涉及</a:t>
            </a:r>
            <a:r>
              <a:rPr kumimoji="0" lang="en-US" altLang="zh-CN"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3000</a:t>
            </a:r>
            <a:r>
              <a:rPr kumimoji="0" lang="zh-CN" altLang="en-US"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多个细分行业，十万多家各种规模企业均在使用。</a:t>
            </a:r>
            <a:endParaRPr kumimoji="0" lang="en-US" altLang="zh-CN"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51" name="TextBox 20"/>
          <p:cNvSpPr txBox="1"/>
          <p:nvPr/>
        </p:nvSpPr>
        <p:spPr>
          <a:xfrm>
            <a:off x="337138" y="5292761"/>
            <a:ext cx="2767982" cy="646331"/>
          </a:xfrm>
          <a:prstGeom prst="rect">
            <a:avLst/>
          </a:prstGeom>
          <a:noFill/>
        </p:spPr>
        <p:txBody>
          <a:bodyPr wrap="square" rtlCol="0">
            <a:spAutoFit/>
          </a:bodyPr>
          <a:lstStyle/>
          <a:p>
            <a:pPr marL="0" marR="0" lvl="0" indent="0" algn="l" defTabSz="1219200" rtl="0" eaLnBrk="1" fontAlgn="auto" latinLnBrk="0" hangingPunct="1">
              <a:lnSpc>
                <a:spcPct val="150000"/>
              </a:lnSpc>
              <a:spcBef>
                <a:spcPct val="20000"/>
              </a:spcBef>
              <a:spcAft>
                <a:spcPts val="0"/>
              </a:spcAft>
              <a:buClrTx/>
              <a:buSzTx/>
              <a:buFontTx/>
              <a:buNone/>
              <a:defRPr/>
            </a:pPr>
            <a:r>
              <a:rPr kumimoji="0" lang="zh-CN" altLang="en-US"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增加了制度的执行力，有利于留住人才，加速了健康企业文化的快速形成，有利于节省管理成本，不需要修改原有规章制度，解决了管理中的所有难题。</a:t>
            </a:r>
            <a:endParaRPr kumimoji="0" lang="en-US" altLang="zh-CN"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52" name="TextBox 20"/>
          <p:cNvSpPr txBox="1"/>
          <p:nvPr/>
        </p:nvSpPr>
        <p:spPr>
          <a:xfrm>
            <a:off x="8873030" y="5292760"/>
            <a:ext cx="2892580" cy="830997"/>
          </a:xfrm>
          <a:prstGeom prst="rect">
            <a:avLst/>
          </a:prstGeom>
          <a:noFill/>
        </p:spPr>
        <p:txBody>
          <a:bodyPr wrap="square" rtlCol="0">
            <a:spAutoFit/>
          </a:bodyPr>
          <a:lstStyle/>
          <a:p>
            <a:pPr marL="0" marR="0" lvl="0" indent="0" algn="r" defTabSz="1219200" rtl="0" eaLnBrk="1" fontAlgn="auto" latinLnBrk="0" hangingPunct="1">
              <a:lnSpc>
                <a:spcPct val="150000"/>
              </a:lnSpc>
              <a:spcBef>
                <a:spcPct val="20000"/>
              </a:spcBef>
              <a:spcAft>
                <a:spcPts val="0"/>
              </a:spcAft>
              <a:buClrTx/>
              <a:buSzTx/>
              <a:buFontTx/>
              <a:buNone/>
              <a:defRPr/>
            </a:pPr>
            <a:r>
              <a:rPr kumimoji="0" lang="zh-CN" altLang="en-US"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通过参加积分制管理落地实操班，</a:t>
            </a:r>
            <a:r>
              <a:rPr kumimoji="0" lang="en-US" altLang="zh-CN"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3</a:t>
            </a:r>
            <a:r>
              <a:rPr kumimoji="0" lang="zh-CN" altLang="en-US"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天时间可以掌握全套的方法，并现场制定出企业积分制管理实施方案，学完回去就能实践运用。实操班终身免费复训，另提供入驻企业落地咨询服务。</a:t>
            </a:r>
            <a:endParaRPr kumimoji="0" lang="en-US" altLang="zh-CN" sz="800" b="0" i="0" u="none" strike="noStrike" kern="1200" cap="none" spc="0" normalizeH="0" baseline="0" noProof="0" dirty="0">
              <a:ln>
                <a:noFill/>
              </a:ln>
              <a:solidFill>
                <a:srgbClr val="FFFFFF">
                  <a:lumMod val="50000"/>
                </a:srgbClr>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53" name="矩形 52"/>
          <p:cNvSpPr/>
          <p:nvPr/>
        </p:nvSpPr>
        <p:spPr>
          <a:xfrm>
            <a:off x="5361193" y="892722"/>
            <a:ext cx="145368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54" name="文本框 53"/>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基本工作概述</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55" name="组合 54"/>
          <p:cNvGrpSpPr/>
          <p:nvPr/>
        </p:nvGrpSpPr>
        <p:grpSpPr>
          <a:xfrm>
            <a:off x="3077391" y="640517"/>
            <a:ext cx="6065788" cy="0"/>
            <a:chOff x="4615664" y="960506"/>
            <a:chExt cx="9102718" cy="0"/>
          </a:xfrm>
        </p:grpSpPr>
        <p:cxnSp>
          <p:nvCxnSpPr>
            <p:cNvPr id="56"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5361193" y="892722"/>
            <a:ext cx="1453680" cy="215444"/>
          </a:xfrm>
          <a:prstGeom prst="rect">
            <a:avLst/>
          </a:prstGeom>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36" name="文本框 35"/>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数据分析报表</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37" name="组合 36"/>
          <p:cNvGrpSpPr/>
          <p:nvPr/>
        </p:nvGrpSpPr>
        <p:grpSpPr>
          <a:xfrm>
            <a:off x="3077391" y="640517"/>
            <a:ext cx="6065788" cy="0"/>
            <a:chOff x="4615664" y="960506"/>
            <a:chExt cx="9102718" cy="0"/>
          </a:xfrm>
        </p:grpSpPr>
        <p:cxnSp>
          <p:nvCxnSpPr>
            <p:cNvPr id="38"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31" name="Chart 672"/>
          <p:cNvGraphicFramePr/>
          <p:nvPr/>
        </p:nvGraphicFramePr>
        <p:xfrm>
          <a:off x="1055707" y="2350542"/>
          <a:ext cx="2011786" cy="2011786"/>
        </p:xfrm>
        <a:graphic>
          <a:graphicData uri="http://schemas.openxmlformats.org/drawingml/2006/chart">
            <c:chart xmlns:c="http://schemas.openxmlformats.org/drawingml/2006/chart" xmlns:r="http://schemas.openxmlformats.org/officeDocument/2006/relationships" r:id="rId1"/>
          </a:graphicData>
        </a:graphic>
      </p:graphicFrame>
      <p:sp>
        <p:nvSpPr>
          <p:cNvPr id="32" name="Shape 673"/>
          <p:cNvSpPr/>
          <p:nvPr/>
        </p:nvSpPr>
        <p:spPr>
          <a:xfrm>
            <a:off x="1294821" y="2589656"/>
            <a:ext cx="1533558" cy="1533558"/>
          </a:xfrm>
          <a:prstGeom prst="ellipse">
            <a:avLst/>
          </a:prstGeom>
          <a:solidFill>
            <a:srgbClr val="FFFFFF"/>
          </a:solidFill>
          <a:ln w="3175"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000">
                <a:solidFill>
                  <a:srgbClr val="FFFFFF"/>
                </a:solidFill>
                <a:latin typeface="Helvetica Light"/>
                <a:ea typeface="Helvetica Light"/>
                <a:cs typeface="Helvetica Light"/>
                <a:sym typeface="Helvetica Light"/>
              </a:defRPr>
            </a:pPr>
            <a:endParaRPr kumimoji="0" sz="15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Shape 675"/>
          <p:cNvSpPr/>
          <p:nvPr/>
        </p:nvSpPr>
        <p:spPr>
          <a:xfrm>
            <a:off x="1320820" y="3043433"/>
            <a:ext cx="1499418" cy="747494"/>
          </a:xfrm>
          <a:prstGeom prst="rect">
            <a:avLst/>
          </a:prstGeom>
          <a:noFill/>
          <a:ln w="3175" cap="flat">
            <a:noFill/>
            <a:miter lim="400000"/>
          </a:ln>
          <a:effectLst/>
        </p:spPr>
        <p:txBody>
          <a:bodyPr wrap="square" lIns="19050" tIns="19050" rIns="19050" bIns="19050" numCol="1" anchor="t">
            <a:normAutofit/>
          </a:bodyPr>
          <a:lstStyle>
            <a:lvl1pPr algn="ctr">
              <a:defRPr sz="7000">
                <a:solidFill>
                  <a:srgbClr val="282828"/>
                </a:solidFill>
                <a:latin typeface="Roboto Bold"/>
                <a:ea typeface="Roboto Bold"/>
                <a:cs typeface="Roboto Bold"/>
                <a:sym typeface="Roboto 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3500" b="0" i="0" u="none" strike="noStrike" kern="1200" cap="none" spc="0" normalizeH="0" baseline="0" noProof="0" dirty="0">
                <a:ln>
                  <a:noFill/>
                </a:ln>
                <a:solidFill>
                  <a:srgbClr val="282828"/>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73%</a:t>
            </a:r>
            <a:endParaRPr kumimoji="0" sz="3500" b="0" i="0" u="none" strike="noStrike" kern="1200" cap="none" spc="0" normalizeH="0" baseline="0" noProof="0" dirty="0">
              <a:ln>
                <a:noFill/>
              </a:ln>
              <a:solidFill>
                <a:srgbClr val="282828"/>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graphicFrame>
        <p:nvGraphicFramePr>
          <p:cNvPr id="34" name="Chart 679"/>
          <p:cNvGraphicFramePr/>
          <p:nvPr/>
        </p:nvGraphicFramePr>
        <p:xfrm>
          <a:off x="3778656" y="2350542"/>
          <a:ext cx="2011786" cy="2011786"/>
        </p:xfrm>
        <a:graphic>
          <a:graphicData uri="http://schemas.openxmlformats.org/drawingml/2006/chart">
            <c:chart xmlns:c="http://schemas.openxmlformats.org/drawingml/2006/chart" xmlns:r="http://schemas.openxmlformats.org/officeDocument/2006/relationships" r:id="rId2"/>
          </a:graphicData>
        </a:graphic>
      </p:graphicFrame>
      <p:sp>
        <p:nvSpPr>
          <p:cNvPr id="52" name="Shape 680"/>
          <p:cNvSpPr/>
          <p:nvPr/>
        </p:nvSpPr>
        <p:spPr>
          <a:xfrm>
            <a:off x="4017770" y="2589656"/>
            <a:ext cx="1533558" cy="1533558"/>
          </a:xfrm>
          <a:prstGeom prst="ellipse">
            <a:avLst/>
          </a:prstGeom>
          <a:solidFill>
            <a:srgbClr val="FFFFFF"/>
          </a:solidFill>
          <a:ln w="3175"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000">
                <a:solidFill>
                  <a:srgbClr val="FFFFFF"/>
                </a:solidFill>
                <a:latin typeface="Helvetica Light"/>
                <a:ea typeface="Helvetica Light"/>
                <a:cs typeface="Helvetica Light"/>
                <a:sym typeface="Helvetica Light"/>
              </a:defRPr>
            </a:pPr>
            <a:endParaRPr kumimoji="0" sz="15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3" name="Shape 682"/>
          <p:cNvSpPr/>
          <p:nvPr/>
        </p:nvSpPr>
        <p:spPr>
          <a:xfrm>
            <a:off x="4043769" y="3043433"/>
            <a:ext cx="1499418" cy="747494"/>
          </a:xfrm>
          <a:prstGeom prst="rect">
            <a:avLst/>
          </a:prstGeom>
          <a:noFill/>
          <a:ln w="3175" cap="flat">
            <a:noFill/>
            <a:miter lim="400000"/>
          </a:ln>
          <a:effectLst/>
        </p:spPr>
        <p:txBody>
          <a:bodyPr wrap="square" lIns="19050" tIns="19050" rIns="19050" bIns="19050" numCol="1" anchor="t">
            <a:normAutofit/>
          </a:bodyPr>
          <a:lstStyle>
            <a:lvl1pPr algn="ctr">
              <a:defRPr sz="7000">
                <a:solidFill>
                  <a:srgbClr val="282828"/>
                </a:solidFill>
                <a:latin typeface="Roboto Bold"/>
                <a:ea typeface="Roboto Bold"/>
                <a:cs typeface="Roboto Bold"/>
                <a:sym typeface="Roboto 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3500" b="0" i="0" u="none" strike="noStrike" kern="1200" cap="none" spc="0" normalizeH="0" baseline="0" noProof="0">
                <a:ln>
                  <a:noFill/>
                </a:ln>
                <a:solidFill>
                  <a:srgbClr val="282828"/>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50%</a:t>
            </a:r>
            <a:endParaRPr kumimoji="0" sz="3500" b="0" i="0" u="none" strike="noStrike" kern="1200" cap="none" spc="0" normalizeH="0" baseline="0" noProof="0">
              <a:ln>
                <a:noFill/>
              </a:ln>
              <a:solidFill>
                <a:srgbClr val="282828"/>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graphicFrame>
        <p:nvGraphicFramePr>
          <p:cNvPr id="54" name="Chart 686"/>
          <p:cNvGraphicFramePr/>
          <p:nvPr/>
        </p:nvGraphicFramePr>
        <p:xfrm>
          <a:off x="6501606" y="2350542"/>
          <a:ext cx="2011786" cy="2011786"/>
        </p:xfrm>
        <a:graphic>
          <a:graphicData uri="http://schemas.openxmlformats.org/drawingml/2006/chart">
            <c:chart xmlns:c="http://schemas.openxmlformats.org/drawingml/2006/chart" xmlns:r="http://schemas.openxmlformats.org/officeDocument/2006/relationships" r:id="rId3"/>
          </a:graphicData>
        </a:graphic>
      </p:graphicFrame>
      <p:sp>
        <p:nvSpPr>
          <p:cNvPr id="55" name="Shape 687"/>
          <p:cNvSpPr/>
          <p:nvPr/>
        </p:nvSpPr>
        <p:spPr>
          <a:xfrm>
            <a:off x="6740720" y="2589656"/>
            <a:ext cx="1533558" cy="1533558"/>
          </a:xfrm>
          <a:prstGeom prst="ellipse">
            <a:avLst/>
          </a:prstGeom>
          <a:solidFill>
            <a:srgbClr val="FFFFFF"/>
          </a:solidFill>
          <a:ln w="3175"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000">
                <a:solidFill>
                  <a:srgbClr val="FFFFFF"/>
                </a:solidFill>
                <a:latin typeface="Helvetica Light"/>
                <a:ea typeface="Helvetica Light"/>
                <a:cs typeface="Helvetica Light"/>
                <a:sym typeface="Helvetica Light"/>
              </a:defRPr>
            </a:pPr>
            <a:endParaRPr kumimoji="0" sz="15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6" name="Shape 689"/>
          <p:cNvSpPr/>
          <p:nvPr/>
        </p:nvSpPr>
        <p:spPr>
          <a:xfrm>
            <a:off x="6766718" y="3043433"/>
            <a:ext cx="1499419" cy="747494"/>
          </a:xfrm>
          <a:prstGeom prst="rect">
            <a:avLst/>
          </a:prstGeom>
          <a:noFill/>
          <a:ln w="3175" cap="flat">
            <a:noFill/>
            <a:miter lim="400000"/>
          </a:ln>
          <a:effectLst/>
        </p:spPr>
        <p:txBody>
          <a:bodyPr wrap="square" lIns="19050" tIns="19050" rIns="19050" bIns="19050" numCol="1" anchor="t">
            <a:normAutofit/>
          </a:bodyPr>
          <a:lstStyle>
            <a:lvl1pPr algn="ctr">
              <a:defRPr sz="7000">
                <a:solidFill>
                  <a:srgbClr val="282828"/>
                </a:solidFill>
                <a:latin typeface="Roboto Bold"/>
                <a:ea typeface="Roboto Bold"/>
                <a:cs typeface="Roboto Bold"/>
                <a:sym typeface="Roboto 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3500" b="0" i="0" u="none" strike="noStrike" kern="1200" cap="none" spc="0" normalizeH="0" baseline="0" noProof="0">
                <a:ln>
                  <a:noFill/>
                </a:ln>
                <a:solidFill>
                  <a:srgbClr val="282828"/>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12%</a:t>
            </a:r>
            <a:endParaRPr kumimoji="0" sz="3500" b="0" i="0" u="none" strike="noStrike" kern="1200" cap="none" spc="0" normalizeH="0" baseline="0" noProof="0">
              <a:ln>
                <a:noFill/>
              </a:ln>
              <a:solidFill>
                <a:srgbClr val="282828"/>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graphicFrame>
        <p:nvGraphicFramePr>
          <p:cNvPr id="57" name="Chart 693"/>
          <p:cNvGraphicFramePr/>
          <p:nvPr/>
        </p:nvGraphicFramePr>
        <p:xfrm>
          <a:off x="9224554" y="2350542"/>
          <a:ext cx="2011786" cy="2011786"/>
        </p:xfrm>
        <a:graphic>
          <a:graphicData uri="http://schemas.openxmlformats.org/drawingml/2006/chart">
            <c:chart xmlns:c="http://schemas.openxmlformats.org/drawingml/2006/chart" xmlns:r="http://schemas.openxmlformats.org/officeDocument/2006/relationships" r:id="rId4"/>
          </a:graphicData>
        </a:graphic>
      </p:graphicFrame>
      <p:sp>
        <p:nvSpPr>
          <p:cNvPr id="58" name="Shape 694"/>
          <p:cNvSpPr/>
          <p:nvPr/>
        </p:nvSpPr>
        <p:spPr>
          <a:xfrm>
            <a:off x="9463668" y="2589656"/>
            <a:ext cx="1533558" cy="1533558"/>
          </a:xfrm>
          <a:prstGeom prst="ellipse">
            <a:avLst/>
          </a:prstGeom>
          <a:solidFill>
            <a:srgbClr val="FFFFFF"/>
          </a:solidFill>
          <a:ln w="3175"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000">
                <a:solidFill>
                  <a:srgbClr val="FFFFFF"/>
                </a:solidFill>
                <a:latin typeface="Helvetica Light"/>
                <a:ea typeface="Helvetica Light"/>
                <a:cs typeface="Helvetica Light"/>
                <a:sym typeface="Helvetica Light"/>
              </a:defRPr>
            </a:pPr>
            <a:endParaRPr kumimoji="0" sz="15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9" name="Shape 696"/>
          <p:cNvSpPr/>
          <p:nvPr/>
        </p:nvSpPr>
        <p:spPr>
          <a:xfrm>
            <a:off x="9489667" y="3043433"/>
            <a:ext cx="1499418" cy="747494"/>
          </a:xfrm>
          <a:prstGeom prst="rect">
            <a:avLst/>
          </a:prstGeom>
          <a:noFill/>
          <a:ln w="3175" cap="flat">
            <a:noFill/>
            <a:miter lim="400000"/>
          </a:ln>
          <a:effectLst/>
        </p:spPr>
        <p:txBody>
          <a:bodyPr wrap="square" lIns="19050" tIns="19050" rIns="19050" bIns="19050" numCol="1" anchor="t">
            <a:normAutofit/>
          </a:bodyPr>
          <a:lstStyle>
            <a:lvl1pPr algn="ctr">
              <a:defRPr sz="7000">
                <a:solidFill>
                  <a:srgbClr val="282828"/>
                </a:solidFill>
                <a:latin typeface="Roboto Bold"/>
                <a:ea typeface="Roboto Bold"/>
                <a:cs typeface="Roboto Bold"/>
                <a:sym typeface="Roboto 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3500" b="0" i="0" u="none" strike="noStrike" kern="1200" cap="none" spc="0" normalizeH="0" baseline="0" noProof="0">
                <a:ln>
                  <a:noFill/>
                </a:ln>
                <a:solidFill>
                  <a:srgbClr val="282828"/>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73%</a:t>
            </a:r>
            <a:endParaRPr kumimoji="0" sz="3500" b="0" i="0" u="none" strike="noStrike" kern="1200" cap="none" spc="0" normalizeH="0" baseline="0" noProof="0">
              <a:ln>
                <a:noFill/>
              </a:ln>
              <a:solidFill>
                <a:srgbClr val="282828"/>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60" name="TextBox 35"/>
          <p:cNvSpPr txBox="1"/>
          <p:nvPr/>
        </p:nvSpPr>
        <p:spPr>
          <a:xfrm>
            <a:off x="4054967" y="4726340"/>
            <a:ext cx="1577996" cy="266355"/>
          </a:xfrm>
          <a:prstGeom prst="rect">
            <a:avLst/>
          </a:prstGeom>
          <a:noFill/>
        </p:spPr>
        <p:txBody>
          <a:bodyPr wrap="none" rtlCol="0" anchor="t" anchorCtr="1">
            <a:spAutoFit/>
          </a:bodyPr>
          <a:lstStyle/>
          <a:p>
            <a:pPr marL="0" marR="0" lvl="0" indent="0" algn="ctr" defTabSz="914400" rtl="0" eaLnBrk="1" fontAlgn="auto" latinLnBrk="0" hangingPunct="1">
              <a:lnSpc>
                <a:spcPts val="1340"/>
              </a:lnSpc>
              <a:spcBef>
                <a:spcPts val="0"/>
              </a:spcBef>
              <a:spcAft>
                <a:spcPts val="0"/>
              </a:spcAft>
              <a:buClrTx/>
              <a:buSzTx/>
              <a:buFontTx/>
              <a:buNone/>
              <a:defRPr/>
            </a:pPr>
            <a:r>
              <a:rPr kumimoji="0" lang="en-US" sz="1600" b="1" i="0" u="none" strike="noStrike" kern="1200" cap="none" spc="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SEO ANALYSIS</a:t>
            </a:r>
            <a:endParaRPr kumimoji="0" lang="en-US" sz="1600" b="1" i="0" u="none" strike="noStrike" kern="1200" cap="none" spc="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cxnSp>
        <p:nvCxnSpPr>
          <p:cNvPr id="61" name="Straight Connector 36"/>
          <p:cNvCxnSpPr/>
          <p:nvPr/>
        </p:nvCxnSpPr>
        <p:spPr>
          <a:xfrm>
            <a:off x="4777058" y="5082254"/>
            <a:ext cx="18957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2" name="TextBox 39"/>
          <p:cNvSpPr txBox="1"/>
          <p:nvPr/>
        </p:nvSpPr>
        <p:spPr>
          <a:xfrm>
            <a:off x="1119379" y="4726340"/>
            <a:ext cx="1892633" cy="266355"/>
          </a:xfrm>
          <a:prstGeom prst="rect">
            <a:avLst/>
          </a:prstGeom>
          <a:noFill/>
        </p:spPr>
        <p:txBody>
          <a:bodyPr wrap="none" rtlCol="0" anchor="t" anchorCtr="1">
            <a:spAutoFit/>
          </a:bodyPr>
          <a:lstStyle/>
          <a:p>
            <a:pPr marL="0" marR="0" lvl="0" indent="0" algn="ctr" defTabSz="914400" rtl="0" eaLnBrk="1" fontAlgn="auto" latinLnBrk="0" hangingPunct="1">
              <a:lnSpc>
                <a:spcPts val="1340"/>
              </a:lnSpc>
              <a:spcBef>
                <a:spcPts val="0"/>
              </a:spcBef>
              <a:spcAft>
                <a:spcPts val="0"/>
              </a:spcAft>
              <a:buClrTx/>
              <a:buSzTx/>
              <a:buFontTx/>
              <a:buNone/>
              <a:defRPr/>
            </a:pPr>
            <a:r>
              <a:rPr kumimoji="0" lang="en-US" sz="1600" b="1" i="0" u="none" strike="noStrike" kern="1200" cap="none" spc="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GRAPHIC DESIGN</a:t>
            </a:r>
            <a:endParaRPr kumimoji="0" lang="en-US" sz="1600" b="1" i="0" u="none" strike="noStrike" kern="1200" cap="none" spc="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cxnSp>
        <p:nvCxnSpPr>
          <p:cNvPr id="63" name="Straight Connector 40"/>
          <p:cNvCxnSpPr/>
          <p:nvPr/>
        </p:nvCxnSpPr>
        <p:spPr>
          <a:xfrm>
            <a:off x="1998787" y="5082254"/>
            <a:ext cx="18957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 name="TextBox 43"/>
          <p:cNvSpPr txBox="1"/>
          <p:nvPr/>
        </p:nvSpPr>
        <p:spPr>
          <a:xfrm>
            <a:off x="9875022" y="4726340"/>
            <a:ext cx="822661" cy="264047"/>
          </a:xfrm>
          <a:prstGeom prst="rect">
            <a:avLst/>
          </a:prstGeom>
          <a:noFill/>
        </p:spPr>
        <p:txBody>
          <a:bodyPr wrap="none" rtlCol="0" anchor="t" anchorCtr="1">
            <a:spAutoFit/>
          </a:bodyPr>
          <a:lstStyle/>
          <a:p>
            <a:pPr marL="0" marR="0" lvl="0" indent="0" algn="ctr" defTabSz="914400" rtl="0" eaLnBrk="1" fontAlgn="auto" latinLnBrk="0" hangingPunct="1">
              <a:lnSpc>
                <a:spcPts val="1340"/>
              </a:lnSpc>
              <a:spcBef>
                <a:spcPts val="0"/>
              </a:spcBef>
              <a:spcAft>
                <a:spcPts val="0"/>
              </a:spcAft>
              <a:buClrTx/>
              <a:buSzTx/>
              <a:buFontTx/>
              <a:buNone/>
              <a:defRPr/>
            </a:pPr>
            <a:r>
              <a:rPr kumimoji="0" lang="en-US" sz="1600" b="1" i="0" u="none" strike="noStrike" kern="1200" cap="none" spc="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VIDEO</a:t>
            </a:r>
            <a:endParaRPr kumimoji="0" lang="en-US" sz="1600" b="1" i="0" u="none" strike="noStrike" kern="1200" cap="none" spc="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cxnSp>
        <p:nvCxnSpPr>
          <p:cNvPr id="65" name="Straight Connector 44"/>
          <p:cNvCxnSpPr/>
          <p:nvPr/>
        </p:nvCxnSpPr>
        <p:spPr>
          <a:xfrm>
            <a:off x="10219446" y="5082254"/>
            <a:ext cx="18957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Subtitle 2"/>
          <p:cNvSpPr txBox="1"/>
          <p:nvPr/>
        </p:nvSpPr>
        <p:spPr>
          <a:xfrm>
            <a:off x="1010386" y="5207730"/>
            <a:ext cx="2179356" cy="60244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1087755" rtl="0" eaLnBrk="1" fontAlgn="auto" latinLnBrk="0" hangingPunct="1">
              <a:lnSpc>
                <a:spcPct val="100000"/>
              </a:lnSpc>
              <a:spcBef>
                <a:spcPct val="20000"/>
              </a:spcBef>
              <a:spcAft>
                <a:spcPts val="0"/>
              </a:spcAft>
              <a:buClrTx/>
              <a:buSzTx/>
              <a:buFont typeface="Arial" panose="020B0604020202020204"/>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如果你要使用 </a:t>
            </a:r>
            <a:r>
              <a:rPr kumimoji="0" lang="en-US" sz="1065" b="0" i="0" u="none" strike="noStrike" kern="1200" cap="none" spc="0" normalizeH="0" baseline="0" noProof="0" dirty="0" err="1">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Adobed</a:t>
            </a:r>
            <a:r>
              <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 </a:t>
            </a:r>
            <a:r>
              <a:rPr kumimoji="0" lang="zh-CN" alt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云服务，那么建议你重新注册一个 </a:t>
            </a:r>
            <a:r>
              <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Adobe ID</a:t>
            </a:r>
            <a:endPar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sp>
        <p:nvSpPr>
          <p:cNvPr id="67" name="Subtitle 2"/>
          <p:cNvSpPr txBox="1"/>
          <p:nvPr/>
        </p:nvSpPr>
        <p:spPr>
          <a:xfrm>
            <a:off x="3776592" y="5207730"/>
            <a:ext cx="2179356" cy="60244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1087755" rtl="0" eaLnBrk="1" fontAlgn="auto" latinLnBrk="0" hangingPunct="1">
              <a:lnSpc>
                <a:spcPct val="100000"/>
              </a:lnSpc>
              <a:spcBef>
                <a:spcPct val="20000"/>
              </a:spcBef>
              <a:spcAft>
                <a:spcPts val="0"/>
              </a:spcAft>
              <a:buClrTx/>
              <a:buSzTx/>
              <a:buFont typeface="Arial" panose="020B0604020202020204"/>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如果你要使用 </a:t>
            </a:r>
            <a:r>
              <a:rPr kumimoji="0" lang="en-US" sz="1065" b="0" i="0" u="none" strike="noStrike" kern="1200" cap="none" spc="0" normalizeH="0" baseline="0" noProof="0" dirty="0" err="1">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Adobed</a:t>
            </a:r>
            <a:r>
              <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 </a:t>
            </a:r>
            <a:r>
              <a:rPr kumimoji="0" lang="zh-CN" alt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云服务，那么建议你重新注册一个 </a:t>
            </a:r>
            <a:r>
              <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Adobe ID</a:t>
            </a:r>
            <a:endPar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sp>
        <p:nvSpPr>
          <p:cNvPr id="68" name="Subtitle 2"/>
          <p:cNvSpPr txBox="1"/>
          <p:nvPr/>
        </p:nvSpPr>
        <p:spPr>
          <a:xfrm>
            <a:off x="9224554" y="5207730"/>
            <a:ext cx="2179356" cy="60244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1087755" rtl="0" eaLnBrk="1" fontAlgn="auto" latinLnBrk="0" hangingPunct="1">
              <a:lnSpc>
                <a:spcPct val="100000"/>
              </a:lnSpc>
              <a:spcBef>
                <a:spcPct val="20000"/>
              </a:spcBef>
              <a:spcAft>
                <a:spcPts val="0"/>
              </a:spcAft>
              <a:buClrTx/>
              <a:buSzTx/>
              <a:buFont typeface="Arial" panose="020B0604020202020204"/>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如果你要使用 </a:t>
            </a:r>
            <a:r>
              <a:rPr kumimoji="0" lang="en-US" sz="1065" b="0" i="0" u="none" strike="noStrike" kern="1200" cap="none" spc="0" normalizeH="0" baseline="0" noProof="0" dirty="0" err="1">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Adobed</a:t>
            </a:r>
            <a:r>
              <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 </a:t>
            </a:r>
            <a:r>
              <a:rPr kumimoji="0" lang="zh-CN" alt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云服务，那么建议你重新注册一个 </a:t>
            </a:r>
            <a:r>
              <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Adobe ID</a:t>
            </a:r>
            <a:endPar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sp>
        <p:nvSpPr>
          <p:cNvPr id="69" name="TextBox 35"/>
          <p:cNvSpPr txBox="1"/>
          <p:nvPr/>
        </p:nvSpPr>
        <p:spPr>
          <a:xfrm>
            <a:off x="6736723" y="4726340"/>
            <a:ext cx="1577996" cy="266355"/>
          </a:xfrm>
          <a:prstGeom prst="rect">
            <a:avLst/>
          </a:prstGeom>
          <a:noFill/>
        </p:spPr>
        <p:txBody>
          <a:bodyPr wrap="none" rtlCol="0" anchor="t" anchorCtr="1">
            <a:spAutoFit/>
          </a:bodyPr>
          <a:lstStyle/>
          <a:p>
            <a:pPr marL="0" marR="0" lvl="0" indent="0" algn="ctr" defTabSz="914400" rtl="0" eaLnBrk="1" fontAlgn="auto" latinLnBrk="0" hangingPunct="1">
              <a:lnSpc>
                <a:spcPts val="1340"/>
              </a:lnSpc>
              <a:spcBef>
                <a:spcPts val="0"/>
              </a:spcBef>
              <a:spcAft>
                <a:spcPts val="0"/>
              </a:spcAft>
              <a:buClrTx/>
              <a:buSzTx/>
              <a:buFontTx/>
              <a:buNone/>
              <a:defRPr/>
            </a:pPr>
            <a:r>
              <a:rPr kumimoji="0" lang="en-US" sz="1600" b="1" i="0" u="none" strike="noStrike" kern="1200" cap="none" spc="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SEO ANALYSIS</a:t>
            </a:r>
            <a:endParaRPr kumimoji="0" lang="en-US" sz="1600" b="1" i="0" u="none" strike="noStrike" kern="1200" cap="none" spc="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cxnSp>
        <p:nvCxnSpPr>
          <p:cNvPr id="70" name="Straight Connector 36"/>
          <p:cNvCxnSpPr/>
          <p:nvPr/>
        </p:nvCxnSpPr>
        <p:spPr>
          <a:xfrm>
            <a:off x="7458814" y="5082254"/>
            <a:ext cx="18957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Subtitle 2"/>
          <p:cNvSpPr txBox="1"/>
          <p:nvPr/>
        </p:nvSpPr>
        <p:spPr>
          <a:xfrm>
            <a:off x="6458348" y="5207730"/>
            <a:ext cx="2179356" cy="60244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1087755" rtl="0" eaLnBrk="1" fontAlgn="auto" latinLnBrk="0" hangingPunct="1">
              <a:lnSpc>
                <a:spcPct val="100000"/>
              </a:lnSpc>
              <a:spcBef>
                <a:spcPct val="20000"/>
              </a:spcBef>
              <a:spcAft>
                <a:spcPts val="0"/>
              </a:spcAft>
              <a:buClrTx/>
              <a:buSzTx/>
              <a:buFont typeface="Arial" panose="020B0604020202020204"/>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如果你要使用 </a:t>
            </a:r>
            <a:r>
              <a:rPr kumimoji="0" lang="en-US" sz="1065" b="0" i="0" u="none" strike="noStrike" kern="1200" cap="none" spc="0" normalizeH="0" baseline="0" noProof="0" dirty="0" err="1">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Adobed</a:t>
            </a:r>
            <a:r>
              <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 </a:t>
            </a:r>
            <a:r>
              <a:rPr kumimoji="0" lang="zh-CN" alt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云服务，那么建议你重新注册一个 </a:t>
            </a:r>
            <a:r>
              <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Adobe ID</a:t>
            </a:r>
            <a:endParaRPr kumimoji="0" lang="en-US" sz="1065" b="0" i="0" u="none" strike="noStrike" kern="1200" cap="none" spc="0" normalizeH="0" baseline="0" noProof="0" dirty="0">
              <a:ln>
                <a:noFill/>
              </a:ln>
              <a:solidFill>
                <a:srgbClr val="FFFFFF">
                  <a:lumMod val="50000"/>
                </a:srgbClr>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cNvSpPr/>
          <p:nvPr/>
        </p:nvSpPr>
        <p:spPr bwMode="auto">
          <a:xfrm>
            <a:off x="7968" y="4016926"/>
            <a:ext cx="12191999" cy="2876550"/>
          </a:xfrm>
          <a:prstGeom prst="rect">
            <a:avLst/>
          </a:prstGeom>
          <a:blipFill>
            <a:blip r:embed="rId1">
              <a:extLst>
                <a:ext uri="{28A0092B-C50C-407E-A947-70E740481C1C}">
                  <a14:useLocalDpi xmlns:a14="http://schemas.microsoft.com/office/drawing/2010/main" val="0"/>
                </a:ext>
              </a:extLst>
            </a:blip>
            <a:stretch>
              <a:fillRect/>
            </a:stretch>
          </a:blip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4"/>
          <p:cNvSpPr/>
          <p:nvPr/>
        </p:nvSpPr>
        <p:spPr bwMode="auto">
          <a:xfrm>
            <a:off x="-7967" y="4032558"/>
            <a:ext cx="12207934" cy="2876550"/>
          </a:xfrm>
          <a:prstGeom prst="rect">
            <a:avLst/>
          </a:prstGeom>
          <a:solidFill>
            <a:schemeClr val="accent2">
              <a:alpha val="8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 name="44"/>
          <p:cNvGrpSpPr/>
          <p:nvPr/>
        </p:nvGrpSpPr>
        <p:grpSpPr>
          <a:xfrm>
            <a:off x="-342899" y="2629694"/>
            <a:ext cx="13835856" cy="1371600"/>
            <a:chOff x="-342900" y="2629694"/>
            <a:chExt cx="13835857" cy="1371600"/>
          </a:xfrm>
        </p:grpSpPr>
        <p:sp>
          <p:nvSpPr>
            <p:cNvPr id="42" name="4"/>
            <p:cNvSpPr/>
            <p:nvPr/>
          </p:nvSpPr>
          <p:spPr bwMode="auto">
            <a:xfrm>
              <a:off x="7015957" y="2629694"/>
              <a:ext cx="6477000" cy="1371600"/>
            </a:xfrm>
            <a:custGeom>
              <a:avLst/>
              <a:gdLst/>
              <a:ahLst/>
              <a:cxnLst/>
              <a:rect l="0" t="0" r="r" b="b"/>
              <a:pathLst>
                <a:path w="21600" h="21600">
                  <a:moveTo>
                    <a:pt x="312" y="17898"/>
                  </a:moveTo>
                  <a:lnTo>
                    <a:pt x="640" y="17898"/>
                  </a:lnTo>
                  <a:lnTo>
                    <a:pt x="231" y="17898"/>
                  </a:lnTo>
                  <a:cubicBezTo>
                    <a:pt x="231" y="17898"/>
                    <a:pt x="312" y="17898"/>
                    <a:pt x="312" y="17898"/>
                  </a:cubicBezTo>
                  <a:close/>
                  <a:moveTo>
                    <a:pt x="347" y="17076"/>
                  </a:moveTo>
                  <a:lnTo>
                    <a:pt x="347" y="17076"/>
                  </a:lnTo>
                  <a:cubicBezTo>
                    <a:pt x="347" y="17076"/>
                    <a:pt x="347" y="17076"/>
                    <a:pt x="347" y="17076"/>
                  </a:cubicBezTo>
                  <a:close/>
                  <a:moveTo>
                    <a:pt x="5018" y="17276"/>
                  </a:moveTo>
                  <a:lnTo>
                    <a:pt x="5012" y="17276"/>
                  </a:lnTo>
                  <a:lnTo>
                    <a:pt x="5005" y="17276"/>
                  </a:lnTo>
                  <a:lnTo>
                    <a:pt x="5005" y="17229"/>
                  </a:lnTo>
                  <a:lnTo>
                    <a:pt x="5162" y="17229"/>
                  </a:lnTo>
                  <a:lnTo>
                    <a:pt x="5162" y="17276"/>
                  </a:lnTo>
                  <a:lnTo>
                    <a:pt x="5157" y="17277"/>
                  </a:lnTo>
                  <a:lnTo>
                    <a:pt x="5153" y="17277"/>
                  </a:lnTo>
                  <a:lnTo>
                    <a:pt x="5153" y="17295"/>
                  </a:lnTo>
                  <a:lnTo>
                    <a:pt x="5151" y="17295"/>
                  </a:lnTo>
                  <a:lnTo>
                    <a:pt x="5148" y="17295"/>
                  </a:lnTo>
                  <a:lnTo>
                    <a:pt x="5148" y="17872"/>
                  </a:lnTo>
                  <a:lnTo>
                    <a:pt x="5021" y="17872"/>
                  </a:lnTo>
                  <a:lnTo>
                    <a:pt x="5021" y="17277"/>
                  </a:lnTo>
                  <a:cubicBezTo>
                    <a:pt x="5021" y="17277"/>
                    <a:pt x="5018" y="17276"/>
                    <a:pt x="5018" y="17276"/>
                  </a:cubicBezTo>
                  <a:close/>
                  <a:moveTo>
                    <a:pt x="10180" y="14353"/>
                  </a:moveTo>
                  <a:lnTo>
                    <a:pt x="10184" y="14352"/>
                  </a:lnTo>
                  <a:lnTo>
                    <a:pt x="10210" y="14352"/>
                  </a:lnTo>
                  <a:lnTo>
                    <a:pt x="10211" y="14352"/>
                  </a:lnTo>
                  <a:lnTo>
                    <a:pt x="10213" y="14352"/>
                  </a:lnTo>
                  <a:lnTo>
                    <a:pt x="10215" y="14352"/>
                  </a:lnTo>
                  <a:lnTo>
                    <a:pt x="10217" y="14353"/>
                  </a:lnTo>
                  <a:lnTo>
                    <a:pt x="10219" y="14353"/>
                  </a:lnTo>
                  <a:lnTo>
                    <a:pt x="10222" y="14353"/>
                  </a:lnTo>
                  <a:lnTo>
                    <a:pt x="10224" y="14352"/>
                  </a:lnTo>
                  <a:lnTo>
                    <a:pt x="10226" y="14352"/>
                  </a:lnTo>
                  <a:lnTo>
                    <a:pt x="10228" y="14352"/>
                  </a:lnTo>
                  <a:lnTo>
                    <a:pt x="10229" y="14352"/>
                  </a:lnTo>
                  <a:lnTo>
                    <a:pt x="10230" y="14104"/>
                  </a:lnTo>
                  <a:lnTo>
                    <a:pt x="10576" y="12121"/>
                  </a:lnTo>
                  <a:lnTo>
                    <a:pt x="10579" y="12125"/>
                  </a:lnTo>
                  <a:lnTo>
                    <a:pt x="10583" y="12119"/>
                  </a:lnTo>
                  <a:lnTo>
                    <a:pt x="10895" y="13911"/>
                  </a:lnTo>
                  <a:lnTo>
                    <a:pt x="10928" y="14103"/>
                  </a:lnTo>
                  <a:lnTo>
                    <a:pt x="10928" y="14350"/>
                  </a:lnTo>
                  <a:lnTo>
                    <a:pt x="10928" y="14351"/>
                  </a:lnTo>
                  <a:lnTo>
                    <a:pt x="10929" y="14351"/>
                  </a:lnTo>
                  <a:lnTo>
                    <a:pt x="10931" y="14351"/>
                  </a:lnTo>
                  <a:lnTo>
                    <a:pt x="10933" y="14351"/>
                  </a:lnTo>
                  <a:lnTo>
                    <a:pt x="10935" y="14351"/>
                  </a:lnTo>
                  <a:lnTo>
                    <a:pt x="10938" y="14351"/>
                  </a:lnTo>
                  <a:lnTo>
                    <a:pt x="10940" y="14351"/>
                  </a:lnTo>
                  <a:lnTo>
                    <a:pt x="10942" y="14351"/>
                  </a:lnTo>
                  <a:lnTo>
                    <a:pt x="10944" y="14351"/>
                  </a:lnTo>
                  <a:lnTo>
                    <a:pt x="10946" y="14351"/>
                  </a:lnTo>
                  <a:lnTo>
                    <a:pt x="10947" y="14351"/>
                  </a:lnTo>
                  <a:lnTo>
                    <a:pt x="10947" y="14350"/>
                  </a:lnTo>
                  <a:lnTo>
                    <a:pt x="10947" y="14351"/>
                  </a:lnTo>
                  <a:lnTo>
                    <a:pt x="10973" y="14350"/>
                  </a:lnTo>
                  <a:lnTo>
                    <a:pt x="10977" y="14351"/>
                  </a:lnTo>
                  <a:lnTo>
                    <a:pt x="10977" y="17290"/>
                  </a:lnTo>
                  <a:lnTo>
                    <a:pt x="10968" y="17293"/>
                  </a:lnTo>
                  <a:lnTo>
                    <a:pt x="10914" y="17293"/>
                  </a:lnTo>
                  <a:lnTo>
                    <a:pt x="10914" y="17243"/>
                  </a:lnTo>
                  <a:lnTo>
                    <a:pt x="10854" y="17184"/>
                  </a:lnTo>
                  <a:lnTo>
                    <a:pt x="10854" y="17129"/>
                  </a:lnTo>
                  <a:lnTo>
                    <a:pt x="10801" y="17087"/>
                  </a:lnTo>
                  <a:lnTo>
                    <a:pt x="10801" y="17053"/>
                  </a:lnTo>
                  <a:lnTo>
                    <a:pt x="10666" y="16966"/>
                  </a:lnTo>
                  <a:lnTo>
                    <a:pt x="10666" y="16943"/>
                  </a:lnTo>
                  <a:lnTo>
                    <a:pt x="10632" y="16927"/>
                  </a:lnTo>
                  <a:lnTo>
                    <a:pt x="10606" y="16916"/>
                  </a:lnTo>
                  <a:lnTo>
                    <a:pt x="10606" y="16882"/>
                  </a:lnTo>
                  <a:lnTo>
                    <a:pt x="10555" y="16846"/>
                  </a:lnTo>
                  <a:lnTo>
                    <a:pt x="10504" y="16883"/>
                  </a:lnTo>
                  <a:lnTo>
                    <a:pt x="10504" y="16916"/>
                  </a:lnTo>
                  <a:lnTo>
                    <a:pt x="10475" y="16928"/>
                  </a:lnTo>
                  <a:lnTo>
                    <a:pt x="10443" y="16946"/>
                  </a:lnTo>
                  <a:lnTo>
                    <a:pt x="10443" y="16968"/>
                  </a:lnTo>
                  <a:lnTo>
                    <a:pt x="10444" y="16969"/>
                  </a:lnTo>
                  <a:lnTo>
                    <a:pt x="10308" y="17060"/>
                  </a:lnTo>
                  <a:lnTo>
                    <a:pt x="10308" y="17094"/>
                  </a:lnTo>
                  <a:lnTo>
                    <a:pt x="10255" y="17137"/>
                  </a:lnTo>
                  <a:lnTo>
                    <a:pt x="10255" y="17191"/>
                  </a:lnTo>
                  <a:lnTo>
                    <a:pt x="10194" y="17252"/>
                  </a:lnTo>
                  <a:lnTo>
                    <a:pt x="10194" y="17301"/>
                  </a:lnTo>
                  <a:lnTo>
                    <a:pt x="10176" y="17301"/>
                  </a:lnTo>
                  <a:cubicBezTo>
                    <a:pt x="10176" y="17301"/>
                    <a:pt x="10180" y="14353"/>
                    <a:pt x="10180" y="14353"/>
                  </a:cubicBezTo>
                  <a:close/>
                  <a:moveTo>
                    <a:pt x="10183" y="12056"/>
                  </a:moveTo>
                  <a:lnTo>
                    <a:pt x="10555" y="12057"/>
                  </a:lnTo>
                  <a:lnTo>
                    <a:pt x="10555" y="12092"/>
                  </a:lnTo>
                  <a:lnTo>
                    <a:pt x="10558" y="12097"/>
                  </a:lnTo>
                  <a:lnTo>
                    <a:pt x="10558" y="12095"/>
                  </a:lnTo>
                  <a:lnTo>
                    <a:pt x="10559" y="12095"/>
                  </a:lnTo>
                  <a:lnTo>
                    <a:pt x="10211" y="14087"/>
                  </a:lnTo>
                  <a:lnTo>
                    <a:pt x="10211" y="14088"/>
                  </a:lnTo>
                  <a:lnTo>
                    <a:pt x="10212" y="14090"/>
                  </a:lnTo>
                  <a:lnTo>
                    <a:pt x="10213" y="14093"/>
                  </a:lnTo>
                  <a:lnTo>
                    <a:pt x="10215" y="14095"/>
                  </a:lnTo>
                  <a:lnTo>
                    <a:pt x="10217" y="14098"/>
                  </a:lnTo>
                  <a:lnTo>
                    <a:pt x="10215" y="14098"/>
                  </a:lnTo>
                  <a:lnTo>
                    <a:pt x="10213" y="14098"/>
                  </a:lnTo>
                  <a:lnTo>
                    <a:pt x="10212" y="14098"/>
                  </a:lnTo>
                  <a:lnTo>
                    <a:pt x="10211" y="14099"/>
                  </a:lnTo>
                  <a:lnTo>
                    <a:pt x="10210" y="14099"/>
                  </a:lnTo>
                  <a:lnTo>
                    <a:pt x="10185" y="14099"/>
                  </a:lnTo>
                  <a:lnTo>
                    <a:pt x="10180" y="14099"/>
                  </a:lnTo>
                  <a:cubicBezTo>
                    <a:pt x="10180" y="14099"/>
                    <a:pt x="10183" y="12056"/>
                    <a:pt x="10183" y="12056"/>
                  </a:cubicBezTo>
                  <a:close/>
                  <a:moveTo>
                    <a:pt x="10607" y="12075"/>
                  </a:moveTo>
                  <a:lnTo>
                    <a:pt x="10607" y="12058"/>
                  </a:lnTo>
                  <a:lnTo>
                    <a:pt x="10977" y="12059"/>
                  </a:lnTo>
                  <a:lnTo>
                    <a:pt x="10977" y="14041"/>
                  </a:lnTo>
                  <a:lnTo>
                    <a:pt x="10977" y="14098"/>
                  </a:lnTo>
                  <a:lnTo>
                    <a:pt x="10972" y="14098"/>
                  </a:lnTo>
                  <a:lnTo>
                    <a:pt x="10947" y="14098"/>
                  </a:lnTo>
                  <a:lnTo>
                    <a:pt x="10945" y="14098"/>
                  </a:lnTo>
                  <a:lnTo>
                    <a:pt x="10944" y="14098"/>
                  </a:lnTo>
                  <a:lnTo>
                    <a:pt x="10942" y="14098"/>
                  </a:lnTo>
                  <a:lnTo>
                    <a:pt x="10940" y="14097"/>
                  </a:lnTo>
                  <a:lnTo>
                    <a:pt x="10942" y="14094"/>
                  </a:lnTo>
                  <a:lnTo>
                    <a:pt x="10944" y="14092"/>
                  </a:lnTo>
                  <a:lnTo>
                    <a:pt x="10945" y="14089"/>
                  </a:lnTo>
                  <a:lnTo>
                    <a:pt x="10946" y="14087"/>
                  </a:lnTo>
                  <a:lnTo>
                    <a:pt x="10946" y="14086"/>
                  </a:lnTo>
                  <a:lnTo>
                    <a:pt x="10604" y="12087"/>
                  </a:lnTo>
                  <a:cubicBezTo>
                    <a:pt x="10604" y="12087"/>
                    <a:pt x="10607" y="12075"/>
                    <a:pt x="10607" y="12075"/>
                  </a:cubicBezTo>
                  <a:close/>
                  <a:moveTo>
                    <a:pt x="20123" y="18565"/>
                  </a:moveTo>
                  <a:lnTo>
                    <a:pt x="20128" y="18580"/>
                  </a:lnTo>
                  <a:lnTo>
                    <a:pt x="20128" y="18565"/>
                  </a:lnTo>
                  <a:lnTo>
                    <a:pt x="20128" y="18417"/>
                  </a:lnTo>
                  <a:lnTo>
                    <a:pt x="20123" y="18405"/>
                  </a:lnTo>
                  <a:lnTo>
                    <a:pt x="20123" y="18388"/>
                  </a:lnTo>
                  <a:lnTo>
                    <a:pt x="20128" y="18399"/>
                  </a:lnTo>
                  <a:lnTo>
                    <a:pt x="20128" y="18388"/>
                  </a:lnTo>
                  <a:lnTo>
                    <a:pt x="20128" y="18237"/>
                  </a:lnTo>
                  <a:lnTo>
                    <a:pt x="20124" y="18231"/>
                  </a:lnTo>
                  <a:lnTo>
                    <a:pt x="20135" y="18231"/>
                  </a:lnTo>
                  <a:lnTo>
                    <a:pt x="20135" y="18415"/>
                  </a:lnTo>
                  <a:lnTo>
                    <a:pt x="20138" y="18422"/>
                  </a:lnTo>
                  <a:lnTo>
                    <a:pt x="20138" y="18612"/>
                  </a:lnTo>
                  <a:lnTo>
                    <a:pt x="20129" y="18612"/>
                  </a:lnTo>
                  <a:lnTo>
                    <a:pt x="20128" y="18608"/>
                  </a:lnTo>
                  <a:lnTo>
                    <a:pt x="20128" y="18609"/>
                  </a:lnTo>
                  <a:lnTo>
                    <a:pt x="20128" y="18612"/>
                  </a:lnTo>
                  <a:lnTo>
                    <a:pt x="20128" y="18608"/>
                  </a:lnTo>
                  <a:lnTo>
                    <a:pt x="20123" y="18592"/>
                  </a:lnTo>
                  <a:cubicBezTo>
                    <a:pt x="20123" y="18592"/>
                    <a:pt x="20123" y="18565"/>
                    <a:pt x="20123" y="18565"/>
                  </a:cubicBezTo>
                  <a:close/>
                  <a:moveTo>
                    <a:pt x="20178" y="16567"/>
                  </a:moveTo>
                  <a:lnTo>
                    <a:pt x="20178" y="16521"/>
                  </a:lnTo>
                  <a:lnTo>
                    <a:pt x="20178" y="16535"/>
                  </a:lnTo>
                  <a:lnTo>
                    <a:pt x="20178" y="16723"/>
                  </a:lnTo>
                  <a:cubicBezTo>
                    <a:pt x="20178" y="16723"/>
                    <a:pt x="20178" y="16567"/>
                    <a:pt x="20178" y="16567"/>
                  </a:cubicBezTo>
                  <a:close/>
                  <a:moveTo>
                    <a:pt x="20178" y="16399"/>
                  </a:moveTo>
                  <a:lnTo>
                    <a:pt x="20178" y="16399"/>
                  </a:lnTo>
                  <a:lnTo>
                    <a:pt x="20178" y="16444"/>
                  </a:lnTo>
                  <a:cubicBezTo>
                    <a:pt x="20178" y="16444"/>
                    <a:pt x="20178" y="16399"/>
                    <a:pt x="20178" y="16399"/>
                  </a:cubicBezTo>
                  <a:close/>
                  <a:moveTo>
                    <a:pt x="21301" y="17689"/>
                  </a:moveTo>
                  <a:lnTo>
                    <a:pt x="21301" y="17689"/>
                  </a:lnTo>
                  <a:cubicBezTo>
                    <a:pt x="21301" y="17689"/>
                    <a:pt x="21301" y="17689"/>
                    <a:pt x="21301" y="17689"/>
                  </a:cubicBezTo>
                  <a:close/>
                  <a:moveTo>
                    <a:pt x="21502" y="18612"/>
                  </a:moveTo>
                  <a:lnTo>
                    <a:pt x="21503" y="18210"/>
                  </a:lnTo>
                  <a:lnTo>
                    <a:pt x="21486" y="18208"/>
                  </a:lnTo>
                  <a:lnTo>
                    <a:pt x="21466" y="18209"/>
                  </a:lnTo>
                  <a:lnTo>
                    <a:pt x="21422" y="18205"/>
                  </a:lnTo>
                  <a:lnTo>
                    <a:pt x="21422" y="17867"/>
                  </a:lnTo>
                  <a:lnTo>
                    <a:pt x="21301" y="17865"/>
                  </a:lnTo>
                  <a:lnTo>
                    <a:pt x="21301" y="17736"/>
                  </a:lnTo>
                  <a:lnTo>
                    <a:pt x="21309" y="17730"/>
                  </a:lnTo>
                  <a:lnTo>
                    <a:pt x="21310" y="17730"/>
                  </a:lnTo>
                  <a:lnTo>
                    <a:pt x="21311" y="17729"/>
                  </a:lnTo>
                  <a:lnTo>
                    <a:pt x="21311" y="17727"/>
                  </a:lnTo>
                  <a:lnTo>
                    <a:pt x="21312" y="17725"/>
                  </a:lnTo>
                  <a:lnTo>
                    <a:pt x="21312" y="17723"/>
                  </a:lnTo>
                  <a:lnTo>
                    <a:pt x="21312" y="17722"/>
                  </a:lnTo>
                  <a:lnTo>
                    <a:pt x="21312" y="17719"/>
                  </a:lnTo>
                  <a:lnTo>
                    <a:pt x="21312" y="17717"/>
                  </a:lnTo>
                  <a:lnTo>
                    <a:pt x="21311" y="17716"/>
                  </a:lnTo>
                  <a:lnTo>
                    <a:pt x="21311" y="17714"/>
                  </a:lnTo>
                  <a:lnTo>
                    <a:pt x="21310" y="17713"/>
                  </a:lnTo>
                  <a:lnTo>
                    <a:pt x="21309" y="17712"/>
                  </a:lnTo>
                  <a:lnTo>
                    <a:pt x="21301" y="17709"/>
                  </a:lnTo>
                  <a:lnTo>
                    <a:pt x="21301" y="17705"/>
                  </a:lnTo>
                  <a:lnTo>
                    <a:pt x="21302" y="17704"/>
                  </a:lnTo>
                  <a:lnTo>
                    <a:pt x="21303" y="17702"/>
                  </a:lnTo>
                  <a:lnTo>
                    <a:pt x="21303" y="17700"/>
                  </a:lnTo>
                  <a:lnTo>
                    <a:pt x="21303" y="17699"/>
                  </a:lnTo>
                  <a:lnTo>
                    <a:pt x="21303" y="17697"/>
                  </a:lnTo>
                  <a:lnTo>
                    <a:pt x="21303" y="17695"/>
                  </a:lnTo>
                  <a:lnTo>
                    <a:pt x="21303" y="17693"/>
                  </a:lnTo>
                  <a:lnTo>
                    <a:pt x="21303" y="17691"/>
                  </a:lnTo>
                  <a:lnTo>
                    <a:pt x="21302" y="17690"/>
                  </a:lnTo>
                  <a:lnTo>
                    <a:pt x="21302" y="17689"/>
                  </a:lnTo>
                  <a:lnTo>
                    <a:pt x="21301" y="17688"/>
                  </a:lnTo>
                  <a:lnTo>
                    <a:pt x="21302" y="17607"/>
                  </a:lnTo>
                  <a:lnTo>
                    <a:pt x="21382" y="17607"/>
                  </a:lnTo>
                  <a:lnTo>
                    <a:pt x="21389" y="17581"/>
                  </a:lnTo>
                  <a:lnTo>
                    <a:pt x="21303" y="17422"/>
                  </a:lnTo>
                  <a:lnTo>
                    <a:pt x="21310" y="17422"/>
                  </a:lnTo>
                  <a:lnTo>
                    <a:pt x="21317" y="17391"/>
                  </a:lnTo>
                  <a:lnTo>
                    <a:pt x="21233" y="17231"/>
                  </a:lnTo>
                  <a:lnTo>
                    <a:pt x="21233" y="17225"/>
                  </a:lnTo>
                  <a:lnTo>
                    <a:pt x="21233" y="17219"/>
                  </a:lnTo>
                  <a:lnTo>
                    <a:pt x="21232" y="17213"/>
                  </a:lnTo>
                  <a:lnTo>
                    <a:pt x="21232" y="17206"/>
                  </a:lnTo>
                  <a:lnTo>
                    <a:pt x="21232" y="17199"/>
                  </a:lnTo>
                  <a:lnTo>
                    <a:pt x="21232" y="17193"/>
                  </a:lnTo>
                  <a:lnTo>
                    <a:pt x="21232" y="17186"/>
                  </a:lnTo>
                  <a:lnTo>
                    <a:pt x="21232" y="17179"/>
                  </a:lnTo>
                  <a:lnTo>
                    <a:pt x="21232" y="17172"/>
                  </a:lnTo>
                  <a:lnTo>
                    <a:pt x="21232" y="17165"/>
                  </a:lnTo>
                  <a:lnTo>
                    <a:pt x="21232" y="17158"/>
                  </a:lnTo>
                  <a:lnTo>
                    <a:pt x="21232" y="17151"/>
                  </a:lnTo>
                  <a:lnTo>
                    <a:pt x="21232" y="17149"/>
                  </a:lnTo>
                  <a:lnTo>
                    <a:pt x="21232" y="17147"/>
                  </a:lnTo>
                  <a:lnTo>
                    <a:pt x="21232" y="17145"/>
                  </a:lnTo>
                  <a:lnTo>
                    <a:pt x="21232" y="17143"/>
                  </a:lnTo>
                  <a:lnTo>
                    <a:pt x="21232" y="17140"/>
                  </a:lnTo>
                  <a:lnTo>
                    <a:pt x="21232" y="17138"/>
                  </a:lnTo>
                  <a:lnTo>
                    <a:pt x="21232" y="17135"/>
                  </a:lnTo>
                  <a:lnTo>
                    <a:pt x="21232" y="17132"/>
                  </a:lnTo>
                  <a:lnTo>
                    <a:pt x="21232" y="17129"/>
                  </a:lnTo>
                  <a:lnTo>
                    <a:pt x="21232" y="17126"/>
                  </a:lnTo>
                  <a:lnTo>
                    <a:pt x="21232" y="17123"/>
                  </a:lnTo>
                  <a:lnTo>
                    <a:pt x="21232" y="17120"/>
                  </a:lnTo>
                  <a:lnTo>
                    <a:pt x="21229" y="16905"/>
                  </a:lnTo>
                  <a:lnTo>
                    <a:pt x="21229" y="16862"/>
                  </a:lnTo>
                  <a:lnTo>
                    <a:pt x="21225" y="16862"/>
                  </a:lnTo>
                  <a:lnTo>
                    <a:pt x="21204" y="16878"/>
                  </a:lnTo>
                  <a:lnTo>
                    <a:pt x="20994" y="16879"/>
                  </a:lnTo>
                  <a:lnTo>
                    <a:pt x="20784" y="16879"/>
                  </a:lnTo>
                  <a:lnTo>
                    <a:pt x="20763" y="16863"/>
                  </a:lnTo>
                  <a:lnTo>
                    <a:pt x="20759" y="16863"/>
                  </a:lnTo>
                  <a:lnTo>
                    <a:pt x="20758" y="16906"/>
                  </a:lnTo>
                  <a:lnTo>
                    <a:pt x="20748" y="17120"/>
                  </a:lnTo>
                  <a:lnTo>
                    <a:pt x="20748" y="17123"/>
                  </a:lnTo>
                  <a:lnTo>
                    <a:pt x="20748" y="17126"/>
                  </a:lnTo>
                  <a:lnTo>
                    <a:pt x="20748" y="17129"/>
                  </a:lnTo>
                  <a:lnTo>
                    <a:pt x="20748" y="17132"/>
                  </a:lnTo>
                  <a:lnTo>
                    <a:pt x="20747" y="17135"/>
                  </a:lnTo>
                  <a:lnTo>
                    <a:pt x="20747" y="17138"/>
                  </a:lnTo>
                  <a:lnTo>
                    <a:pt x="20747" y="17140"/>
                  </a:lnTo>
                  <a:lnTo>
                    <a:pt x="20747" y="17143"/>
                  </a:lnTo>
                  <a:lnTo>
                    <a:pt x="20747" y="17145"/>
                  </a:lnTo>
                  <a:lnTo>
                    <a:pt x="20746" y="17147"/>
                  </a:lnTo>
                  <a:lnTo>
                    <a:pt x="20746" y="17149"/>
                  </a:lnTo>
                  <a:lnTo>
                    <a:pt x="20746" y="17151"/>
                  </a:lnTo>
                  <a:lnTo>
                    <a:pt x="20746" y="17158"/>
                  </a:lnTo>
                  <a:lnTo>
                    <a:pt x="20746" y="17165"/>
                  </a:lnTo>
                  <a:lnTo>
                    <a:pt x="20746" y="17172"/>
                  </a:lnTo>
                  <a:lnTo>
                    <a:pt x="20746" y="17179"/>
                  </a:lnTo>
                  <a:lnTo>
                    <a:pt x="20746" y="17186"/>
                  </a:lnTo>
                  <a:lnTo>
                    <a:pt x="20745" y="17193"/>
                  </a:lnTo>
                  <a:lnTo>
                    <a:pt x="20745" y="17199"/>
                  </a:lnTo>
                  <a:lnTo>
                    <a:pt x="20745" y="17206"/>
                  </a:lnTo>
                  <a:lnTo>
                    <a:pt x="20745" y="17213"/>
                  </a:lnTo>
                  <a:lnTo>
                    <a:pt x="20744" y="17219"/>
                  </a:lnTo>
                  <a:lnTo>
                    <a:pt x="20744" y="17225"/>
                  </a:lnTo>
                  <a:lnTo>
                    <a:pt x="20744" y="17231"/>
                  </a:lnTo>
                  <a:lnTo>
                    <a:pt x="20746" y="17231"/>
                  </a:lnTo>
                  <a:lnTo>
                    <a:pt x="20649" y="17391"/>
                  </a:lnTo>
                  <a:lnTo>
                    <a:pt x="20657" y="17420"/>
                  </a:lnTo>
                  <a:lnTo>
                    <a:pt x="20666" y="17420"/>
                  </a:lnTo>
                  <a:lnTo>
                    <a:pt x="20567" y="17579"/>
                  </a:lnTo>
                  <a:lnTo>
                    <a:pt x="20575" y="17605"/>
                  </a:lnTo>
                  <a:lnTo>
                    <a:pt x="20667" y="17606"/>
                  </a:lnTo>
                  <a:lnTo>
                    <a:pt x="20667" y="17707"/>
                  </a:lnTo>
                  <a:lnTo>
                    <a:pt x="20661" y="17710"/>
                  </a:lnTo>
                  <a:lnTo>
                    <a:pt x="20660" y="17710"/>
                  </a:lnTo>
                  <a:lnTo>
                    <a:pt x="20659" y="17712"/>
                  </a:lnTo>
                  <a:lnTo>
                    <a:pt x="20658" y="17712"/>
                  </a:lnTo>
                  <a:lnTo>
                    <a:pt x="20658" y="17714"/>
                  </a:lnTo>
                  <a:lnTo>
                    <a:pt x="20658" y="17716"/>
                  </a:lnTo>
                  <a:lnTo>
                    <a:pt x="20657" y="17717"/>
                  </a:lnTo>
                  <a:lnTo>
                    <a:pt x="20657" y="17719"/>
                  </a:lnTo>
                  <a:lnTo>
                    <a:pt x="20657" y="17722"/>
                  </a:lnTo>
                  <a:lnTo>
                    <a:pt x="20658" y="17723"/>
                  </a:lnTo>
                  <a:lnTo>
                    <a:pt x="20658" y="17725"/>
                  </a:lnTo>
                  <a:lnTo>
                    <a:pt x="20658" y="17726"/>
                  </a:lnTo>
                  <a:lnTo>
                    <a:pt x="20659" y="17728"/>
                  </a:lnTo>
                  <a:lnTo>
                    <a:pt x="20660" y="17728"/>
                  </a:lnTo>
                  <a:lnTo>
                    <a:pt x="20667" y="17734"/>
                  </a:lnTo>
                  <a:lnTo>
                    <a:pt x="20667" y="17836"/>
                  </a:lnTo>
                  <a:lnTo>
                    <a:pt x="20530" y="17833"/>
                  </a:lnTo>
                  <a:lnTo>
                    <a:pt x="20531" y="16684"/>
                  </a:lnTo>
                  <a:lnTo>
                    <a:pt x="20531" y="16508"/>
                  </a:lnTo>
                  <a:lnTo>
                    <a:pt x="20531" y="16475"/>
                  </a:lnTo>
                  <a:lnTo>
                    <a:pt x="20531" y="16333"/>
                  </a:lnTo>
                  <a:lnTo>
                    <a:pt x="20531" y="16300"/>
                  </a:lnTo>
                  <a:lnTo>
                    <a:pt x="20531" y="16151"/>
                  </a:lnTo>
                  <a:lnTo>
                    <a:pt x="20485" y="16152"/>
                  </a:lnTo>
                  <a:lnTo>
                    <a:pt x="20485" y="15975"/>
                  </a:lnTo>
                  <a:lnTo>
                    <a:pt x="20255" y="15978"/>
                  </a:lnTo>
                  <a:lnTo>
                    <a:pt x="20239" y="16051"/>
                  </a:lnTo>
                  <a:lnTo>
                    <a:pt x="20239" y="16224"/>
                  </a:lnTo>
                  <a:lnTo>
                    <a:pt x="20178" y="16224"/>
                  </a:lnTo>
                  <a:lnTo>
                    <a:pt x="20163" y="16317"/>
                  </a:lnTo>
                  <a:lnTo>
                    <a:pt x="20163" y="16482"/>
                  </a:lnTo>
                  <a:lnTo>
                    <a:pt x="20163" y="16641"/>
                  </a:lnTo>
                  <a:lnTo>
                    <a:pt x="20163" y="16800"/>
                  </a:lnTo>
                  <a:lnTo>
                    <a:pt x="20162" y="17801"/>
                  </a:lnTo>
                  <a:lnTo>
                    <a:pt x="20134" y="17801"/>
                  </a:lnTo>
                  <a:lnTo>
                    <a:pt x="20093" y="17800"/>
                  </a:lnTo>
                  <a:lnTo>
                    <a:pt x="20050" y="17800"/>
                  </a:lnTo>
                  <a:lnTo>
                    <a:pt x="20008" y="17801"/>
                  </a:lnTo>
                  <a:lnTo>
                    <a:pt x="19970" y="17802"/>
                  </a:lnTo>
                  <a:lnTo>
                    <a:pt x="19948" y="17802"/>
                  </a:lnTo>
                  <a:lnTo>
                    <a:pt x="19948" y="15890"/>
                  </a:lnTo>
                  <a:lnTo>
                    <a:pt x="19948" y="15715"/>
                  </a:lnTo>
                  <a:lnTo>
                    <a:pt x="19874" y="15716"/>
                  </a:lnTo>
                  <a:lnTo>
                    <a:pt x="19873" y="15668"/>
                  </a:lnTo>
                  <a:lnTo>
                    <a:pt x="19873" y="15567"/>
                  </a:lnTo>
                  <a:lnTo>
                    <a:pt x="19871" y="15474"/>
                  </a:lnTo>
                  <a:lnTo>
                    <a:pt x="19642" y="15480"/>
                  </a:lnTo>
                  <a:lnTo>
                    <a:pt x="19642" y="15632"/>
                  </a:lnTo>
                  <a:lnTo>
                    <a:pt x="19612" y="15632"/>
                  </a:lnTo>
                  <a:lnTo>
                    <a:pt x="19612" y="15781"/>
                  </a:lnTo>
                  <a:lnTo>
                    <a:pt x="19612" y="15813"/>
                  </a:lnTo>
                  <a:lnTo>
                    <a:pt x="19612" y="15955"/>
                  </a:lnTo>
                  <a:lnTo>
                    <a:pt x="19612" y="15988"/>
                  </a:lnTo>
                  <a:lnTo>
                    <a:pt x="19612" y="16162"/>
                  </a:lnTo>
                  <a:lnTo>
                    <a:pt x="19613" y="17799"/>
                  </a:lnTo>
                  <a:lnTo>
                    <a:pt x="19420" y="17804"/>
                  </a:lnTo>
                  <a:lnTo>
                    <a:pt x="19420" y="17720"/>
                  </a:lnTo>
                  <a:lnTo>
                    <a:pt x="19388" y="17705"/>
                  </a:lnTo>
                  <a:lnTo>
                    <a:pt x="19262" y="17698"/>
                  </a:lnTo>
                  <a:lnTo>
                    <a:pt x="19262" y="17585"/>
                  </a:lnTo>
                  <a:lnTo>
                    <a:pt x="18986" y="17561"/>
                  </a:lnTo>
                  <a:lnTo>
                    <a:pt x="18986" y="17301"/>
                  </a:lnTo>
                  <a:lnTo>
                    <a:pt x="18860" y="17282"/>
                  </a:lnTo>
                  <a:lnTo>
                    <a:pt x="18836" y="17286"/>
                  </a:lnTo>
                  <a:lnTo>
                    <a:pt x="18780" y="10503"/>
                  </a:lnTo>
                  <a:lnTo>
                    <a:pt x="18780" y="10493"/>
                  </a:lnTo>
                  <a:lnTo>
                    <a:pt x="18784" y="10491"/>
                  </a:lnTo>
                  <a:lnTo>
                    <a:pt x="18788" y="10484"/>
                  </a:lnTo>
                  <a:lnTo>
                    <a:pt x="18792" y="10436"/>
                  </a:lnTo>
                  <a:lnTo>
                    <a:pt x="18795" y="10400"/>
                  </a:lnTo>
                  <a:lnTo>
                    <a:pt x="18800" y="10361"/>
                  </a:lnTo>
                  <a:lnTo>
                    <a:pt x="18813" y="10314"/>
                  </a:lnTo>
                  <a:lnTo>
                    <a:pt x="18823" y="10275"/>
                  </a:lnTo>
                  <a:lnTo>
                    <a:pt x="18834" y="10242"/>
                  </a:lnTo>
                  <a:lnTo>
                    <a:pt x="18840" y="10232"/>
                  </a:lnTo>
                  <a:lnTo>
                    <a:pt x="18855" y="10216"/>
                  </a:lnTo>
                  <a:lnTo>
                    <a:pt x="18869" y="10200"/>
                  </a:lnTo>
                  <a:lnTo>
                    <a:pt x="18878" y="10184"/>
                  </a:lnTo>
                  <a:lnTo>
                    <a:pt x="18878" y="10170"/>
                  </a:lnTo>
                  <a:lnTo>
                    <a:pt x="18877" y="10101"/>
                  </a:lnTo>
                  <a:lnTo>
                    <a:pt x="18889" y="10049"/>
                  </a:lnTo>
                  <a:lnTo>
                    <a:pt x="18891" y="10044"/>
                  </a:lnTo>
                  <a:lnTo>
                    <a:pt x="18891" y="9974"/>
                  </a:lnTo>
                  <a:lnTo>
                    <a:pt x="18903" y="9915"/>
                  </a:lnTo>
                  <a:lnTo>
                    <a:pt x="18906" y="9911"/>
                  </a:lnTo>
                  <a:lnTo>
                    <a:pt x="18906" y="9825"/>
                  </a:lnTo>
                  <a:lnTo>
                    <a:pt x="18918" y="9759"/>
                  </a:lnTo>
                  <a:lnTo>
                    <a:pt x="18920" y="9754"/>
                  </a:lnTo>
                  <a:lnTo>
                    <a:pt x="18920" y="9662"/>
                  </a:lnTo>
                  <a:lnTo>
                    <a:pt x="18937" y="9599"/>
                  </a:lnTo>
                  <a:lnTo>
                    <a:pt x="18940" y="9593"/>
                  </a:lnTo>
                  <a:lnTo>
                    <a:pt x="18940" y="9500"/>
                  </a:lnTo>
                  <a:lnTo>
                    <a:pt x="18936" y="9475"/>
                  </a:lnTo>
                  <a:lnTo>
                    <a:pt x="18922" y="9458"/>
                  </a:lnTo>
                  <a:lnTo>
                    <a:pt x="18922" y="9442"/>
                  </a:lnTo>
                  <a:lnTo>
                    <a:pt x="18923" y="9442"/>
                  </a:lnTo>
                  <a:lnTo>
                    <a:pt x="18935" y="9417"/>
                  </a:lnTo>
                  <a:lnTo>
                    <a:pt x="18932" y="9391"/>
                  </a:lnTo>
                  <a:lnTo>
                    <a:pt x="18913" y="9368"/>
                  </a:lnTo>
                  <a:lnTo>
                    <a:pt x="18902" y="9362"/>
                  </a:lnTo>
                  <a:lnTo>
                    <a:pt x="18902" y="9311"/>
                  </a:lnTo>
                  <a:lnTo>
                    <a:pt x="18899" y="9289"/>
                  </a:lnTo>
                  <a:lnTo>
                    <a:pt x="18898" y="9288"/>
                  </a:lnTo>
                  <a:lnTo>
                    <a:pt x="18898" y="9285"/>
                  </a:lnTo>
                  <a:lnTo>
                    <a:pt x="18898" y="9279"/>
                  </a:lnTo>
                  <a:lnTo>
                    <a:pt x="18897" y="9272"/>
                  </a:lnTo>
                  <a:lnTo>
                    <a:pt x="18896" y="9266"/>
                  </a:lnTo>
                  <a:lnTo>
                    <a:pt x="18894" y="9261"/>
                  </a:lnTo>
                  <a:lnTo>
                    <a:pt x="18892" y="9258"/>
                  </a:lnTo>
                  <a:lnTo>
                    <a:pt x="18890" y="9257"/>
                  </a:lnTo>
                  <a:lnTo>
                    <a:pt x="18888" y="9257"/>
                  </a:lnTo>
                  <a:lnTo>
                    <a:pt x="18882" y="9259"/>
                  </a:lnTo>
                  <a:lnTo>
                    <a:pt x="18880" y="9261"/>
                  </a:lnTo>
                  <a:lnTo>
                    <a:pt x="18878" y="9264"/>
                  </a:lnTo>
                  <a:lnTo>
                    <a:pt x="18878" y="9266"/>
                  </a:lnTo>
                  <a:lnTo>
                    <a:pt x="18854" y="9252"/>
                  </a:lnTo>
                  <a:lnTo>
                    <a:pt x="18848" y="9250"/>
                  </a:lnTo>
                  <a:lnTo>
                    <a:pt x="18848" y="9249"/>
                  </a:lnTo>
                  <a:lnTo>
                    <a:pt x="18848" y="9248"/>
                  </a:lnTo>
                  <a:lnTo>
                    <a:pt x="18847" y="9247"/>
                  </a:lnTo>
                  <a:lnTo>
                    <a:pt x="18847" y="9246"/>
                  </a:lnTo>
                  <a:lnTo>
                    <a:pt x="18846" y="9246"/>
                  </a:lnTo>
                  <a:lnTo>
                    <a:pt x="18845" y="9246"/>
                  </a:lnTo>
                  <a:lnTo>
                    <a:pt x="18844" y="9246"/>
                  </a:lnTo>
                  <a:lnTo>
                    <a:pt x="18844" y="9247"/>
                  </a:lnTo>
                  <a:lnTo>
                    <a:pt x="18843" y="9248"/>
                  </a:lnTo>
                  <a:lnTo>
                    <a:pt x="18825" y="9242"/>
                  </a:lnTo>
                  <a:lnTo>
                    <a:pt x="18824" y="9238"/>
                  </a:lnTo>
                  <a:lnTo>
                    <a:pt x="18822" y="9235"/>
                  </a:lnTo>
                  <a:lnTo>
                    <a:pt x="18820" y="9233"/>
                  </a:lnTo>
                  <a:lnTo>
                    <a:pt x="18818" y="9233"/>
                  </a:lnTo>
                  <a:lnTo>
                    <a:pt x="18812" y="9235"/>
                  </a:lnTo>
                  <a:lnTo>
                    <a:pt x="18810" y="9237"/>
                  </a:lnTo>
                  <a:lnTo>
                    <a:pt x="18810" y="9238"/>
                  </a:lnTo>
                  <a:lnTo>
                    <a:pt x="18777" y="9232"/>
                  </a:lnTo>
                  <a:lnTo>
                    <a:pt x="18779" y="9230"/>
                  </a:lnTo>
                  <a:lnTo>
                    <a:pt x="18782" y="9225"/>
                  </a:lnTo>
                  <a:lnTo>
                    <a:pt x="18784" y="9218"/>
                  </a:lnTo>
                  <a:lnTo>
                    <a:pt x="18785" y="9210"/>
                  </a:lnTo>
                  <a:lnTo>
                    <a:pt x="18785" y="9200"/>
                  </a:lnTo>
                  <a:lnTo>
                    <a:pt x="18785" y="9191"/>
                  </a:lnTo>
                  <a:lnTo>
                    <a:pt x="18783" y="9182"/>
                  </a:lnTo>
                  <a:lnTo>
                    <a:pt x="18782" y="9174"/>
                  </a:lnTo>
                  <a:lnTo>
                    <a:pt x="18779" y="9168"/>
                  </a:lnTo>
                  <a:lnTo>
                    <a:pt x="18777" y="9163"/>
                  </a:lnTo>
                  <a:lnTo>
                    <a:pt x="18774" y="9161"/>
                  </a:lnTo>
                  <a:lnTo>
                    <a:pt x="18771" y="9161"/>
                  </a:lnTo>
                  <a:lnTo>
                    <a:pt x="18770" y="9161"/>
                  </a:lnTo>
                  <a:lnTo>
                    <a:pt x="18770" y="9086"/>
                  </a:lnTo>
                  <a:lnTo>
                    <a:pt x="18772" y="9085"/>
                  </a:lnTo>
                  <a:lnTo>
                    <a:pt x="18781" y="9076"/>
                  </a:lnTo>
                  <a:lnTo>
                    <a:pt x="18785" y="9067"/>
                  </a:lnTo>
                  <a:lnTo>
                    <a:pt x="18785" y="9015"/>
                  </a:lnTo>
                  <a:lnTo>
                    <a:pt x="18783" y="9005"/>
                  </a:lnTo>
                  <a:lnTo>
                    <a:pt x="18776" y="8997"/>
                  </a:lnTo>
                  <a:lnTo>
                    <a:pt x="18772" y="8994"/>
                  </a:lnTo>
                  <a:lnTo>
                    <a:pt x="18771" y="8992"/>
                  </a:lnTo>
                  <a:lnTo>
                    <a:pt x="18771" y="8990"/>
                  </a:lnTo>
                  <a:lnTo>
                    <a:pt x="18771" y="8989"/>
                  </a:lnTo>
                  <a:lnTo>
                    <a:pt x="18770" y="8988"/>
                  </a:lnTo>
                  <a:lnTo>
                    <a:pt x="18769" y="8986"/>
                  </a:lnTo>
                  <a:lnTo>
                    <a:pt x="18768" y="8986"/>
                  </a:lnTo>
                  <a:lnTo>
                    <a:pt x="18768" y="8987"/>
                  </a:lnTo>
                  <a:lnTo>
                    <a:pt x="18767" y="8988"/>
                  </a:lnTo>
                  <a:lnTo>
                    <a:pt x="18766" y="8989"/>
                  </a:lnTo>
                  <a:lnTo>
                    <a:pt x="18766" y="8990"/>
                  </a:lnTo>
                  <a:lnTo>
                    <a:pt x="18765" y="8989"/>
                  </a:lnTo>
                  <a:lnTo>
                    <a:pt x="18759" y="8987"/>
                  </a:lnTo>
                  <a:lnTo>
                    <a:pt x="18760" y="8984"/>
                  </a:lnTo>
                  <a:lnTo>
                    <a:pt x="18762" y="8978"/>
                  </a:lnTo>
                  <a:lnTo>
                    <a:pt x="18763" y="8972"/>
                  </a:lnTo>
                  <a:lnTo>
                    <a:pt x="18763" y="8966"/>
                  </a:lnTo>
                  <a:lnTo>
                    <a:pt x="18763" y="8959"/>
                  </a:lnTo>
                  <a:lnTo>
                    <a:pt x="18762" y="8952"/>
                  </a:lnTo>
                  <a:lnTo>
                    <a:pt x="18761" y="8946"/>
                  </a:lnTo>
                  <a:lnTo>
                    <a:pt x="18760" y="8943"/>
                  </a:lnTo>
                  <a:lnTo>
                    <a:pt x="18769" y="8937"/>
                  </a:lnTo>
                  <a:lnTo>
                    <a:pt x="18778" y="8928"/>
                  </a:lnTo>
                  <a:lnTo>
                    <a:pt x="18782" y="8919"/>
                  </a:lnTo>
                  <a:lnTo>
                    <a:pt x="18782" y="8903"/>
                  </a:lnTo>
                  <a:lnTo>
                    <a:pt x="18780" y="8894"/>
                  </a:lnTo>
                  <a:lnTo>
                    <a:pt x="18776" y="8889"/>
                  </a:lnTo>
                  <a:lnTo>
                    <a:pt x="18776" y="8888"/>
                  </a:lnTo>
                  <a:lnTo>
                    <a:pt x="18776" y="8886"/>
                  </a:lnTo>
                  <a:lnTo>
                    <a:pt x="18775" y="8886"/>
                  </a:lnTo>
                  <a:lnTo>
                    <a:pt x="18775" y="8885"/>
                  </a:lnTo>
                  <a:lnTo>
                    <a:pt x="18774" y="8884"/>
                  </a:lnTo>
                  <a:lnTo>
                    <a:pt x="18773" y="8884"/>
                  </a:lnTo>
                  <a:lnTo>
                    <a:pt x="18773" y="8885"/>
                  </a:lnTo>
                  <a:lnTo>
                    <a:pt x="18772" y="8885"/>
                  </a:lnTo>
                  <a:lnTo>
                    <a:pt x="18773" y="8882"/>
                  </a:lnTo>
                  <a:lnTo>
                    <a:pt x="18774" y="8876"/>
                  </a:lnTo>
                  <a:lnTo>
                    <a:pt x="18774" y="8869"/>
                  </a:lnTo>
                  <a:lnTo>
                    <a:pt x="18774" y="8862"/>
                  </a:lnTo>
                  <a:lnTo>
                    <a:pt x="18773" y="8855"/>
                  </a:lnTo>
                  <a:lnTo>
                    <a:pt x="18772" y="8850"/>
                  </a:lnTo>
                  <a:lnTo>
                    <a:pt x="18770" y="8845"/>
                  </a:lnTo>
                  <a:lnTo>
                    <a:pt x="18769" y="8842"/>
                  </a:lnTo>
                  <a:lnTo>
                    <a:pt x="18766" y="8840"/>
                  </a:lnTo>
                  <a:lnTo>
                    <a:pt x="18764" y="8840"/>
                  </a:lnTo>
                  <a:lnTo>
                    <a:pt x="18759" y="8842"/>
                  </a:lnTo>
                  <a:lnTo>
                    <a:pt x="18757" y="8844"/>
                  </a:lnTo>
                  <a:lnTo>
                    <a:pt x="18755" y="8848"/>
                  </a:lnTo>
                  <a:lnTo>
                    <a:pt x="18754" y="8853"/>
                  </a:lnTo>
                  <a:lnTo>
                    <a:pt x="18753" y="8859"/>
                  </a:lnTo>
                  <a:lnTo>
                    <a:pt x="18752" y="8866"/>
                  </a:lnTo>
                  <a:lnTo>
                    <a:pt x="18752" y="8872"/>
                  </a:lnTo>
                  <a:lnTo>
                    <a:pt x="18753" y="8874"/>
                  </a:lnTo>
                  <a:lnTo>
                    <a:pt x="18747" y="8872"/>
                  </a:lnTo>
                  <a:lnTo>
                    <a:pt x="18730" y="8870"/>
                  </a:lnTo>
                  <a:lnTo>
                    <a:pt x="18730" y="8842"/>
                  </a:lnTo>
                  <a:lnTo>
                    <a:pt x="18740" y="8840"/>
                  </a:lnTo>
                  <a:lnTo>
                    <a:pt x="18756" y="8834"/>
                  </a:lnTo>
                  <a:lnTo>
                    <a:pt x="18769" y="8826"/>
                  </a:lnTo>
                  <a:lnTo>
                    <a:pt x="18778" y="8817"/>
                  </a:lnTo>
                  <a:lnTo>
                    <a:pt x="18782" y="8807"/>
                  </a:lnTo>
                  <a:lnTo>
                    <a:pt x="18782" y="8794"/>
                  </a:lnTo>
                  <a:lnTo>
                    <a:pt x="18780" y="8784"/>
                  </a:lnTo>
                  <a:lnTo>
                    <a:pt x="18775" y="8777"/>
                  </a:lnTo>
                  <a:lnTo>
                    <a:pt x="18775" y="8776"/>
                  </a:lnTo>
                  <a:lnTo>
                    <a:pt x="18775" y="8774"/>
                  </a:lnTo>
                  <a:lnTo>
                    <a:pt x="18775" y="8772"/>
                  </a:lnTo>
                  <a:lnTo>
                    <a:pt x="18774" y="8771"/>
                  </a:lnTo>
                  <a:lnTo>
                    <a:pt x="18774" y="8769"/>
                  </a:lnTo>
                  <a:lnTo>
                    <a:pt x="18773" y="8768"/>
                  </a:lnTo>
                  <a:lnTo>
                    <a:pt x="18772" y="8768"/>
                  </a:lnTo>
                  <a:lnTo>
                    <a:pt x="18771" y="8768"/>
                  </a:lnTo>
                  <a:lnTo>
                    <a:pt x="18770" y="8769"/>
                  </a:lnTo>
                  <a:lnTo>
                    <a:pt x="18770" y="8770"/>
                  </a:lnTo>
                  <a:lnTo>
                    <a:pt x="18769" y="8772"/>
                  </a:lnTo>
                  <a:lnTo>
                    <a:pt x="18769" y="8773"/>
                  </a:lnTo>
                  <a:lnTo>
                    <a:pt x="18762" y="8768"/>
                  </a:lnTo>
                  <a:lnTo>
                    <a:pt x="18747" y="8762"/>
                  </a:lnTo>
                  <a:lnTo>
                    <a:pt x="18745" y="8762"/>
                  </a:lnTo>
                  <a:lnTo>
                    <a:pt x="18746" y="8761"/>
                  </a:lnTo>
                  <a:lnTo>
                    <a:pt x="18746" y="8759"/>
                  </a:lnTo>
                  <a:lnTo>
                    <a:pt x="18746" y="8757"/>
                  </a:lnTo>
                  <a:lnTo>
                    <a:pt x="18746" y="8756"/>
                  </a:lnTo>
                  <a:lnTo>
                    <a:pt x="18746" y="8754"/>
                  </a:lnTo>
                  <a:lnTo>
                    <a:pt x="18745" y="8752"/>
                  </a:lnTo>
                  <a:lnTo>
                    <a:pt x="18745" y="8750"/>
                  </a:lnTo>
                  <a:lnTo>
                    <a:pt x="18744" y="8750"/>
                  </a:lnTo>
                  <a:lnTo>
                    <a:pt x="18743" y="8750"/>
                  </a:lnTo>
                  <a:lnTo>
                    <a:pt x="18742" y="8750"/>
                  </a:lnTo>
                  <a:lnTo>
                    <a:pt x="18742" y="8749"/>
                  </a:lnTo>
                  <a:lnTo>
                    <a:pt x="18743" y="8748"/>
                  </a:lnTo>
                  <a:lnTo>
                    <a:pt x="18743" y="8747"/>
                  </a:lnTo>
                  <a:lnTo>
                    <a:pt x="18743" y="8745"/>
                  </a:lnTo>
                  <a:lnTo>
                    <a:pt x="18743" y="8743"/>
                  </a:lnTo>
                  <a:lnTo>
                    <a:pt x="18743" y="8741"/>
                  </a:lnTo>
                  <a:lnTo>
                    <a:pt x="18743" y="8739"/>
                  </a:lnTo>
                  <a:lnTo>
                    <a:pt x="18743" y="8737"/>
                  </a:lnTo>
                  <a:lnTo>
                    <a:pt x="18742" y="8736"/>
                  </a:lnTo>
                  <a:lnTo>
                    <a:pt x="18742" y="8735"/>
                  </a:lnTo>
                  <a:lnTo>
                    <a:pt x="18742" y="8712"/>
                  </a:lnTo>
                  <a:lnTo>
                    <a:pt x="18741" y="8707"/>
                  </a:lnTo>
                  <a:lnTo>
                    <a:pt x="18741" y="8620"/>
                  </a:lnTo>
                  <a:lnTo>
                    <a:pt x="18727" y="8615"/>
                  </a:lnTo>
                  <a:lnTo>
                    <a:pt x="18726" y="7947"/>
                  </a:lnTo>
                  <a:lnTo>
                    <a:pt x="18730" y="7944"/>
                  </a:lnTo>
                  <a:lnTo>
                    <a:pt x="18730" y="7927"/>
                  </a:lnTo>
                  <a:lnTo>
                    <a:pt x="18718" y="7922"/>
                  </a:lnTo>
                  <a:lnTo>
                    <a:pt x="18716" y="7237"/>
                  </a:lnTo>
                  <a:lnTo>
                    <a:pt x="18720" y="7233"/>
                  </a:lnTo>
                  <a:lnTo>
                    <a:pt x="18720" y="7221"/>
                  </a:lnTo>
                  <a:lnTo>
                    <a:pt x="18713" y="7217"/>
                  </a:lnTo>
                  <a:lnTo>
                    <a:pt x="18712" y="6827"/>
                  </a:lnTo>
                  <a:lnTo>
                    <a:pt x="18719" y="6821"/>
                  </a:lnTo>
                  <a:lnTo>
                    <a:pt x="18718" y="6517"/>
                  </a:lnTo>
                  <a:lnTo>
                    <a:pt x="18712" y="6514"/>
                  </a:lnTo>
                  <a:lnTo>
                    <a:pt x="18712" y="6470"/>
                  </a:lnTo>
                  <a:lnTo>
                    <a:pt x="18705" y="6467"/>
                  </a:lnTo>
                  <a:lnTo>
                    <a:pt x="18704" y="6198"/>
                  </a:lnTo>
                  <a:lnTo>
                    <a:pt x="18702" y="6197"/>
                  </a:lnTo>
                  <a:lnTo>
                    <a:pt x="18697" y="6202"/>
                  </a:lnTo>
                  <a:lnTo>
                    <a:pt x="18697" y="6472"/>
                  </a:lnTo>
                  <a:lnTo>
                    <a:pt x="18690" y="6479"/>
                  </a:lnTo>
                  <a:lnTo>
                    <a:pt x="18690" y="6521"/>
                  </a:lnTo>
                  <a:lnTo>
                    <a:pt x="18685" y="6527"/>
                  </a:lnTo>
                  <a:lnTo>
                    <a:pt x="18685" y="6831"/>
                  </a:lnTo>
                  <a:lnTo>
                    <a:pt x="18691" y="6833"/>
                  </a:lnTo>
                  <a:lnTo>
                    <a:pt x="18692" y="7224"/>
                  </a:lnTo>
                  <a:lnTo>
                    <a:pt x="18685" y="7231"/>
                  </a:lnTo>
                  <a:lnTo>
                    <a:pt x="18685" y="7243"/>
                  </a:lnTo>
                  <a:lnTo>
                    <a:pt x="18688" y="7245"/>
                  </a:lnTo>
                  <a:lnTo>
                    <a:pt x="18689" y="7928"/>
                  </a:lnTo>
                  <a:lnTo>
                    <a:pt x="18677" y="7938"/>
                  </a:lnTo>
                  <a:lnTo>
                    <a:pt x="18677" y="7955"/>
                  </a:lnTo>
                  <a:lnTo>
                    <a:pt x="18681" y="7956"/>
                  </a:lnTo>
                  <a:lnTo>
                    <a:pt x="18682" y="8622"/>
                  </a:lnTo>
                  <a:lnTo>
                    <a:pt x="18668" y="8632"/>
                  </a:lnTo>
                  <a:lnTo>
                    <a:pt x="18668" y="8711"/>
                  </a:lnTo>
                  <a:lnTo>
                    <a:pt x="18667" y="8714"/>
                  </a:lnTo>
                  <a:lnTo>
                    <a:pt x="18667" y="8729"/>
                  </a:lnTo>
                  <a:lnTo>
                    <a:pt x="18666" y="8732"/>
                  </a:lnTo>
                  <a:lnTo>
                    <a:pt x="18665" y="8739"/>
                  </a:lnTo>
                  <a:lnTo>
                    <a:pt x="18665" y="8745"/>
                  </a:lnTo>
                  <a:lnTo>
                    <a:pt x="18665" y="8752"/>
                  </a:lnTo>
                  <a:lnTo>
                    <a:pt x="18666" y="8759"/>
                  </a:lnTo>
                  <a:lnTo>
                    <a:pt x="18667" y="8761"/>
                  </a:lnTo>
                  <a:lnTo>
                    <a:pt x="18667" y="8765"/>
                  </a:lnTo>
                  <a:lnTo>
                    <a:pt x="18653" y="8771"/>
                  </a:lnTo>
                  <a:lnTo>
                    <a:pt x="18650" y="8772"/>
                  </a:lnTo>
                  <a:lnTo>
                    <a:pt x="18650" y="8770"/>
                  </a:lnTo>
                  <a:lnTo>
                    <a:pt x="18649" y="8764"/>
                  </a:lnTo>
                  <a:lnTo>
                    <a:pt x="18648" y="8757"/>
                  </a:lnTo>
                  <a:lnTo>
                    <a:pt x="18647" y="8753"/>
                  </a:lnTo>
                  <a:lnTo>
                    <a:pt x="18645" y="8750"/>
                  </a:lnTo>
                  <a:lnTo>
                    <a:pt x="18643" y="8748"/>
                  </a:lnTo>
                  <a:lnTo>
                    <a:pt x="18640" y="8748"/>
                  </a:lnTo>
                  <a:lnTo>
                    <a:pt x="18635" y="8750"/>
                  </a:lnTo>
                  <a:lnTo>
                    <a:pt x="18633" y="8752"/>
                  </a:lnTo>
                  <a:lnTo>
                    <a:pt x="18631" y="8756"/>
                  </a:lnTo>
                  <a:lnTo>
                    <a:pt x="18630" y="8761"/>
                  </a:lnTo>
                  <a:lnTo>
                    <a:pt x="18629" y="8767"/>
                  </a:lnTo>
                  <a:lnTo>
                    <a:pt x="18629" y="8774"/>
                  </a:lnTo>
                  <a:lnTo>
                    <a:pt x="18629" y="8780"/>
                  </a:lnTo>
                  <a:lnTo>
                    <a:pt x="18629" y="8787"/>
                  </a:lnTo>
                  <a:lnTo>
                    <a:pt x="18630" y="8791"/>
                  </a:lnTo>
                  <a:lnTo>
                    <a:pt x="18627" y="8798"/>
                  </a:lnTo>
                  <a:lnTo>
                    <a:pt x="18627" y="8811"/>
                  </a:lnTo>
                  <a:lnTo>
                    <a:pt x="18629" y="8820"/>
                  </a:lnTo>
                  <a:lnTo>
                    <a:pt x="18636" y="8829"/>
                  </a:lnTo>
                  <a:lnTo>
                    <a:pt x="18648" y="8836"/>
                  </a:lnTo>
                  <a:lnTo>
                    <a:pt x="18663" y="8842"/>
                  </a:lnTo>
                  <a:lnTo>
                    <a:pt x="18679" y="8845"/>
                  </a:lnTo>
                  <a:lnTo>
                    <a:pt x="18679" y="8872"/>
                  </a:lnTo>
                  <a:lnTo>
                    <a:pt x="18669" y="8874"/>
                  </a:lnTo>
                  <a:lnTo>
                    <a:pt x="18653" y="8881"/>
                  </a:lnTo>
                  <a:lnTo>
                    <a:pt x="18650" y="8883"/>
                  </a:lnTo>
                  <a:lnTo>
                    <a:pt x="18650" y="8882"/>
                  </a:lnTo>
                  <a:lnTo>
                    <a:pt x="18650" y="8875"/>
                  </a:lnTo>
                  <a:lnTo>
                    <a:pt x="18649" y="8868"/>
                  </a:lnTo>
                  <a:lnTo>
                    <a:pt x="18648" y="8862"/>
                  </a:lnTo>
                  <a:lnTo>
                    <a:pt x="18646" y="8858"/>
                  </a:lnTo>
                  <a:lnTo>
                    <a:pt x="18644" y="8855"/>
                  </a:lnTo>
                  <a:lnTo>
                    <a:pt x="18642" y="8853"/>
                  </a:lnTo>
                  <a:lnTo>
                    <a:pt x="18640" y="8853"/>
                  </a:lnTo>
                  <a:lnTo>
                    <a:pt x="18634" y="8855"/>
                  </a:lnTo>
                  <a:lnTo>
                    <a:pt x="18632" y="8857"/>
                  </a:lnTo>
                  <a:lnTo>
                    <a:pt x="18631" y="8861"/>
                  </a:lnTo>
                  <a:lnTo>
                    <a:pt x="18629" y="8866"/>
                  </a:lnTo>
                  <a:lnTo>
                    <a:pt x="18628" y="8872"/>
                  </a:lnTo>
                  <a:lnTo>
                    <a:pt x="18628" y="8878"/>
                  </a:lnTo>
                  <a:lnTo>
                    <a:pt x="18628" y="8885"/>
                  </a:lnTo>
                  <a:lnTo>
                    <a:pt x="18629" y="8892"/>
                  </a:lnTo>
                  <a:lnTo>
                    <a:pt x="18630" y="8898"/>
                  </a:lnTo>
                  <a:lnTo>
                    <a:pt x="18630" y="8900"/>
                  </a:lnTo>
                  <a:lnTo>
                    <a:pt x="18628" y="8907"/>
                  </a:lnTo>
                  <a:lnTo>
                    <a:pt x="18628" y="8922"/>
                  </a:lnTo>
                  <a:lnTo>
                    <a:pt x="18629" y="8932"/>
                  </a:lnTo>
                  <a:lnTo>
                    <a:pt x="18636" y="8940"/>
                  </a:lnTo>
                  <a:lnTo>
                    <a:pt x="18648" y="8947"/>
                  </a:lnTo>
                  <a:lnTo>
                    <a:pt x="18663" y="8953"/>
                  </a:lnTo>
                  <a:lnTo>
                    <a:pt x="18680" y="8956"/>
                  </a:lnTo>
                  <a:lnTo>
                    <a:pt x="18680" y="8983"/>
                  </a:lnTo>
                  <a:lnTo>
                    <a:pt x="18668" y="8985"/>
                  </a:lnTo>
                  <a:lnTo>
                    <a:pt x="18651" y="8992"/>
                  </a:lnTo>
                  <a:lnTo>
                    <a:pt x="18638" y="9000"/>
                  </a:lnTo>
                  <a:lnTo>
                    <a:pt x="18629" y="9009"/>
                  </a:lnTo>
                  <a:lnTo>
                    <a:pt x="18625" y="9019"/>
                  </a:lnTo>
                  <a:lnTo>
                    <a:pt x="18625" y="9071"/>
                  </a:lnTo>
                  <a:lnTo>
                    <a:pt x="18627" y="9080"/>
                  </a:lnTo>
                  <a:lnTo>
                    <a:pt x="18634" y="9088"/>
                  </a:lnTo>
                  <a:lnTo>
                    <a:pt x="18640" y="9092"/>
                  </a:lnTo>
                  <a:lnTo>
                    <a:pt x="18640" y="9238"/>
                  </a:lnTo>
                  <a:lnTo>
                    <a:pt x="18614" y="9243"/>
                  </a:lnTo>
                  <a:lnTo>
                    <a:pt x="18588" y="9252"/>
                  </a:lnTo>
                  <a:lnTo>
                    <a:pt x="18588" y="9245"/>
                  </a:lnTo>
                  <a:lnTo>
                    <a:pt x="18587" y="9239"/>
                  </a:lnTo>
                  <a:lnTo>
                    <a:pt x="18585" y="9234"/>
                  </a:lnTo>
                  <a:lnTo>
                    <a:pt x="18583" y="9230"/>
                  </a:lnTo>
                  <a:lnTo>
                    <a:pt x="18580" y="9225"/>
                  </a:lnTo>
                  <a:lnTo>
                    <a:pt x="18578" y="9223"/>
                  </a:lnTo>
                  <a:lnTo>
                    <a:pt x="18575" y="9223"/>
                  </a:lnTo>
                  <a:lnTo>
                    <a:pt x="18573" y="9224"/>
                  </a:lnTo>
                  <a:lnTo>
                    <a:pt x="18570" y="9227"/>
                  </a:lnTo>
                  <a:lnTo>
                    <a:pt x="18568" y="9232"/>
                  </a:lnTo>
                  <a:lnTo>
                    <a:pt x="18567" y="9237"/>
                  </a:lnTo>
                  <a:lnTo>
                    <a:pt x="18566" y="9244"/>
                  </a:lnTo>
                  <a:lnTo>
                    <a:pt x="18565" y="9250"/>
                  </a:lnTo>
                  <a:lnTo>
                    <a:pt x="18566" y="9258"/>
                  </a:lnTo>
                  <a:lnTo>
                    <a:pt x="18566" y="9261"/>
                  </a:lnTo>
                  <a:lnTo>
                    <a:pt x="18539" y="9276"/>
                  </a:lnTo>
                  <a:lnTo>
                    <a:pt x="18517" y="9297"/>
                  </a:lnTo>
                  <a:lnTo>
                    <a:pt x="18509" y="9320"/>
                  </a:lnTo>
                  <a:lnTo>
                    <a:pt x="18509" y="9378"/>
                  </a:lnTo>
                  <a:lnTo>
                    <a:pt x="18486" y="9401"/>
                  </a:lnTo>
                  <a:lnTo>
                    <a:pt x="18477" y="9426"/>
                  </a:lnTo>
                  <a:lnTo>
                    <a:pt x="18483" y="9451"/>
                  </a:lnTo>
                  <a:lnTo>
                    <a:pt x="18490" y="9458"/>
                  </a:lnTo>
                  <a:lnTo>
                    <a:pt x="18490" y="9477"/>
                  </a:lnTo>
                  <a:lnTo>
                    <a:pt x="18482" y="9485"/>
                  </a:lnTo>
                  <a:lnTo>
                    <a:pt x="18472" y="9510"/>
                  </a:lnTo>
                  <a:lnTo>
                    <a:pt x="18472" y="9603"/>
                  </a:lnTo>
                  <a:lnTo>
                    <a:pt x="18474" y="9609"/>
                  </a:lnTo>
                  <a:lnTo>
                    <a:pt x="18477" y="9620"/>
                  </a:lnTo>
                  <a:lnTo>
                    <a:pt x="18479" y="9626"/>
                  </a:lnTo>
                  <a:lnTo>
                    <a:pt x="18479" y="9627"/>
                  </a:lnTo>
                  <a:lnTo>
                    <a:pt x="18492" y="9673"/>
                  </a:lnTo>
                  <a:lnTo>
                    <a:pt x="18492" y="9762"/>
                  </a:lnTo>
                  <a:lnTo>
                    <a:pt x="18493" y="9767"/>
                  </a:lnTo>
                  <a:lnTo>
                    <a:pt x="18507" y="9832"/>
                  </a:lnTo>
                  <a:lnTo>
                    <a:pt x="18507" y="9918"/>
                  </a:lnTo>
                  <a:lnTo>
                    <a:pt x="18508" y="9922"/>
                  </a:lnTo>
                  <a:lnTo>
                    <a:pt x="18522" y="9981"/>
                  </a:lnTo>
                  <a:lnTo>
                    <a:pt x="18522" y="10051"/>
                  </a:lnTo>
                  <a:lnTo>
                    <a:pt x="18523" y="10055"/>
                  </a:lnTo>
                  <a:lnTo>
                    <a:pt x="18536" y="10107"/>
                  </a:lnTo>
                  <a:lnTo>
                    <a:pt x="18536" y="10176"/>
                  </a:lnTo>
                  <a:lnTo>
                    <a:pt x="18536" y="10190"/>
                  </a:lnTo>
                  <a:lnTo>
                    <a:pt x="18540" y="10205"/>
                  </a:lnTo>
                  <a:lnTo>
                    <a:pt x="18555" y="10220"/>
                  </a:lnTo>
                  <a:lnTo>
                    <a:pt x="18570" y="10237"/>
                  </a:lnTo>
                  <a:lnTo>
                    <a:pt x="18582" y="10254"/>
                  </a:lnTo>
                  <a:lnTo>
                    <a:pt x="18593" y="10285"/>
                  </a:lnTo>
                  <a:lnTo>
                    <a:pt x="18601" y="10318"/>
                  </a:lnTo>
                  <a:lnTo>
                    <a:pt x="18614" y="10364"/>
                  </a:lnTo>
                  <a:lnTo>
                    <a:pt x="18619" y="10403"/>
                  </a:lnTo>
                  <a:lnTo>
                    <a:pt x="18622" y="10438"/>
                  </a:lnTo>
                  <a:lnTo>
                    <a:pt x="18626" y="10487"/>
                  </a:lnTo>
                  <a:lnTo>
                    <a:pt x="18628" y="10493"/>
                  </a:lnTo>
                  <a:lnTo>
                    <a:pt x="18634" y="10498"/>
                  </a:lnTo>
                  <a:lnTo>
                    <a:pt x="18634" y="10505"/>
                  </a:lnTo>
                  <a:lnTo>
                    <a:pt x="18603" y="16449"/>
                  </a:lnTo>
                  <a:lnTo>
                    <a:pt x="18339" y="16362"/>
                  </a:lnTo>
                  <a:lnTo>
                    <a:pt x="18334" y="12821"/>
                  </a:lnTo>
                  <a:lnTo>
                    <a:pt x="18298" y="12571"/>
                  </a:lnTo>
                  <a:lnTo>
                    <a:pt x="18013" y="12431"/>
                  </a:lnTo>
                  <a:lnTo>
                    <a:pt x="17495" y="12483"/>
                  </a:lnTo>
                  <a:lnTo>
                    <a:pt x="17274" y="12694"/>
                  </a:lnTo>
                  <a:lnTo>
                    <a:pt x="17250" y="17995"/>
                  </a:lnTo>
                  <a:lnTo>
                    <a:pt x="17009" y="17994"/>
                  </a:lnTo>
                  <a:lnTo>
                    <a:pt x="17113" y="17522"/>
                  </a:lnTo>
                  <a:lnTo>
                    <a:pt x="17115" y="13072"/>
                  </a:lnTo>
                  <a:lnTo>
                    <a:pt x="17045" y="12758"/>
                  </a:lnTo>
                  <a:lnTo>
                    <a:pt x="17045" y="12233"/>
                  </a:lnTo>
                  <a:lnTo>
                    <a:pt x="17115" y="11889"/>
                  </a:lnTo>
                  <a:lnTo>
                    <a:pt x="16673" y="11760"/>
                  </a:lnTo>
                  <a:lnTo>
                    <a:pt x="16645" y="11667"/>
                  </a:lnTo>
                  <a:lnTo>
                    <a:pt x="16427" y="11603"/>
                  </a:lnTo>
                  <a:lnTo>
                    <a:pt x="16398" y="11626"/>
                  </a:lnTo>
                  <a:lnTo>
                    <a:pt x="16398" y="11662"/>
                  </a:lnTo>
                  <a:lnTo>
                    <a:pt x="16369" y="11653"/>
                  </a:lnTo>
                  <a:lnTo>
                    <a:pt x="16263" y="11740"/>
                  </a:lnTo>
                  <a:lnTo>
                    <a:pt x="16208" y="11784"/>
                  </a:lnTo>
                  <a:lnTo>
                    <a:pt x="16208" y="11921"/>
                  </a:lnTo>
                  <a:lnTo>
                    <a:pt x="16186" y="11939"/>
                  </a:lnTo>
                  <a:lnTo>
                    <a:pt x="16187" y="14030"/>
                  </a:lnTo>
                  <a:lnTo>
                    <a:pt x="16117" y="14030"/>
                  </a:lnTo>
                  <a:lnTo>
                    <a:pt x="16115" y="11946"/>
                  </a:lnTo>
                  <a:lnTo>
                    <a:pt x="16085" y="11506"/>
                  </a:lnTo>
                  <a:lnTo>
                    <a:pt x="16048" y="11501"/>
                  </a:lnTo>
                  <a:lnTo>
                    <a:pt x="16048" y="11488"/>
                  </a:lnTo>
                  <a:lnTo>
                    <a:pt x="16080" y="11390"/>
                  </a:lnTo>
                  <a:lnTo>
                    <a:pt x="16114" y="10754"/>
                  </a:lnTo>
                  <a:lnTo>
                    <a:pt x="15532" y="10668"/>
                  </a:lnTo>
                  <a:lnTo>
                    <a:pt x="15463" y="11084"/>
                  </a:lnTo>
                  <a:lnTo>
                    <a:pt x="15464" y="11577"/>
                  </a:lnTo>
                  <a:lnTo>
                    <a:pt x="15487" y="11580"/>
                  </a:lnTo>
                  <a:lnTo>
                    <a:pt x="15464" y="11701"/>
                  </a:lnTo>
                  <a:lnTo>
                    <a:pt x="15470" y="16611"/>
                  </a:lnTo>
                  <a:lnTo>
                    <a:pt x="15432" y="16608"/>
                  </a:lnTo>
                  <a:lnTo>
                    <a:pt x="15408" y="16613"/>
                  </a:lnTo>
                  <a:lnTo>
                    <a:pt x="15379" y="16611"/>
                  </a:lnTo>
                  <a:lnTo>
                    <a:pt x="15332" y="16621"/>
                  </a:lnTo>
                  <a:lnTo>
                    <a:pt x="15327" y="12900"/>
                  </a:lnTo>
                  <a:lnTo>
                    <a:pt x="15317" y="12887"/>
                  </a:lnTo>
                  <a:lnTo>
                    <a:pt x="15317" y="12771"/>
                  </a:lnTo>
                  <a:lnTo>
                    <a:pt x="15326" y="12771"/>
                  </a:lnTo>
                  <a:lnTo>
                    <a:pt x="15326" y="12256"/>
                  </a:lnTo>
                  <a:lnTo>
                    <a:pt x="15316" y="12240"/>
                  </a:lnTo>
                  <a:lnTo>
                    <a:pt x="15316" y="12154"/>
                  </a:lnTo>
                  <a:lnTo>
                    <a:pt x="15265" y="12060"/>
                  </a:lnTo>
                  <a:lnTo>
                    <a:pt x="15253" y="12060"/>
                  </a:lnTo>
                  <a:lnTo>
                    <a:pt x="15253" y="11982"/>
                  </a:lnTo>
                  <a:lnTo>
                    <a:pt x="15225" y="11930"/>
                  </a:lnTo>
                  <a:lnTo>
                    <a:pt x="15171" y="11830"/>
                  </a:lnTo>
                  <a:lnTo>
                    <a:pt x="15158" y="11830"/>
                  </a:lnTo>
                  <a:lnTo>
                    <a:pt x="15158" y="11799"/>
                  </a:lnTo>
                  <a:lnTo>
                    <a:pt x="15143" y="11771"/>
                  </a:lnTo>
                  <a:lnTo>
                    <a:pt x="14883" y="11776"/>
                  </a:lnTo>
                  <a:lnTo>
                    <a:pt x="14858" y="11927"/>
                  </a:lnTo>
                  <a:lnTo>
                    <a:pt x="14523" y="11932"/>
                  </a:lnTo>
                  <a:lnTo>
                    <a:pt x="14598" y="12583"/>
                  </a:lnTo>
                  <a:lnTo>
                    <a:pt x="14602" y="12587"/>
                  </a:lnTo>
                  <a:lnTo>
                    <a:pt x="14602" y="12710"/>
                  </a:lnTo>
                  <a:lnTo>
                    <a:pt x="14589" y="12710"/>
                  </a:lnTo>
                  <a:lnTo>
                    <a:pt x="14526" y="13209"/>
                  </a:lnTo>
                  <a:lnTo>
                    <a:pt x="14533" y="16644"/>
                  </a:lnTo>
                  <a:lnTo>
                    <a:pt x="14243" y="16624"/>
                  </a:lnTo>
                  <a:lnTo>
                    <a:pt x="14243" y="16582"/>
                  </a:lnTo>
                  <a:lnTo>
                    <a:pt x="14241" y="16268"/>
                  </a:lnTo>
                  <a:lnTo>
                    <a:pt x="14231" y="16267"/>
                  </a:lnTo>
                  <a:lnTo>
                    <a:pt x="14226" y="16175"/>
                  </a:lnTo>
                  <a:lnTo>
                    <a:pt x="14216" y="16174"/>
                  </a:lnTo>
                  <a:lnTo>
                    <a:pt x="14215" y="16167"/>
                  </a:lnTo>
                  <a:lnTo>
                    <a:pt x="14122" y="16157"/>
                  </a:lnTo>
                  <a:lnTo>
                    <a:pt x="14027" y="16148"/>
                  </a:lnTo>
                  <a:lnTo>
                    <a:pt x="14012" y="16154"/>
                  </a:lnTo>
                  <a:lnTo>
                    <a:pt x="13987" y="16151"/>
                  </a:lnTo>
                  <a:lnTo>
                    <a:pt x="13941" y="16171"/>
                  </a:lnTo>
                  <a:lnTo>
                    <a:pt x="13935" y="16174"/>
                  </a:lnTo>
                  <a:lnTo>
                    <a:pt x="13891" y="16192"/>
                  </a:lnTo>
                  <a:lnTo>
                    <a:pt x="13886" y="16292"/>
                  </a:lnTo>
                  <a:lnTo>
                    <a:pt x="13878" y="16295"/>
                  </a:lnTo>
                  <a:lnTo>
                    <a:pt x="13879" y="16597"/>
                  </a:lnTo>
                  <a:lnTo>
                    <a:pt x="13879" y="16601"/>
                  </a:lnTo>
                  <a:lnTo>
                    <a:pt x="13823" y="16597"/>
                  </a:lnTo>
                  <a:lnTo>
                    <a:pt x="13640" y="16586"/>
                  </a:lnTo>
                  <a:lnTo>
                    <a:pt x="13571" y="16582"/>
                  </a:lnTo>
                  <a:lnTo>
                    <a:pt x="13593" y="12714"/>
                  </a:lnTo>
                  <a:lnTo>
                    <a:pt x="13381" y="12714"/>
                  </a:lnTo>
                  <a:lnTo>
                    <a:pt x="13355" y="12714"/>
                  </a:lnTo>
                  <a:lnTo>
                    <a:pt x="13357" y="12056"/>
                  </a:lnTo>
                  <a:lnTo>
                    <a:pt x="13104" y="12058"/>
                  </a:lnTo>
                  <a:lnTo>
                    <a:pt x="13104" y="12714"/>
                  </a:lnTo>
                  <a:lnTo>
                    <a:pt x="12951" y="12714"/>
                  </a:lnTo>
                  <a:lnTo>
                    <a:pt x="12955" y="16565"/>
                  </a:lnTo>
                  <a:lnTo>
                    <a:pt x="12808" y="16566"/>
                  </a:lnTo>
                  <a:lnTo>
                    <a:pt x="12670" y="16568"/>
                  </a:lnTo>
                  <a:lnTo>
                    <a:pt x="12700" y="16364"/>
                  </a:lnTo>
                  <a:lnTo>
                    <a:pt x="12744" y="16019"/>
                  </a:lnTo>
                  <a:lnTo>
                    <a:pt x="12781" y="15667"/>
                  </a:lnTo>
                  <a:lnTo>
                    <a:pt x="12810" y="15310"/>
                  </a:lnTo>
                  <a:lnTo>
                    <a:pt x="12832" y="14946"/>
                  </a:lnTo>
                  <a:lnTo>
                    <a:pt x="12846" y="14580"/>
                  </a:lnTo>
                  <a:lnTo>
                    <a:pt x="12853" y="14211"/>
                  </a:lnTo>
                  <a:lnTo>
                    <a:pt x="12851" y="13841"/>
                  </a:lnTo>
                  <a:lnTo>
                    <a:pt x="12843" y="13472"/>
                  </a:lnTo>
                  <a:lnTo>
                    <a:pt x="12826" y="13103"/>
                  </a:lnTo>
                  <a:lnTo>
                    <a:pt x="12802" y="12737"/>
                  </a:lnTo>
                  <a:lnTo>
                    <a:pt x="12770" y="12375"/>
                  </a:lnTo>
                  <a:lnTo>
                    <a:pt x="12770" y="12317"/>
                  </a:lnTo>
                  <a:lnTo>
                    <a:pt x="12760" y="12291"/>
                  </a:lnTo>
                  <a:lnTo>
                    <a:pt x="12732" y="12266"/>
                  </a:lnTo>
                  <a:lnTo>
                    <a:pt x="12705" y="12252"/>
                  </a:lnTo>
                  <a:lnTo>
                    <a:pt x="12704" y="11573"/>
                  </a:lnTo>
                  <a:lnTo>
                    <a:pt x="12692" y="11553"/>
                  </a:lnTo>
                  <a:lnTo>
                    <a:pt x="12682" y="11552"/>
                  </a:lnTo>
                  <a:lnTo>
                    <a:pt x="12681" y="10550"/>
                  </a:lnTo>
                  <a:lnTo>
                    <a:pt x="12663" y="10542"/>
                  </a:lnTo>
                  <a:lnTo>
                    <a:pt x="12645" y="10548"/>
                  </a:lnTo>
                  <a:lnTo>
                    <a:pt x="12645" y="10561"/>
                  </a:lnTo>
                  <a:lnTo>
                    <a:pt x="12646" y="11550"/>
                  </a:lnTo>
                  <a:lnTo>
                    <a:pt x="12624" y="11562"/>
                  </a:lnTo>
                  <a:lnTo>
                    <a:pt x="12624" y="12226"/>
                  </a:lnTo>
                  <a:lnTo>
                    <a:pt x="12569" y="12216"/>
                  </a:lnTo>
                  <a:lnTo>
                    <a:pt x="12501" y="12211"/>
                  </a:lnTo>
                  <a:lnTo>
                    <a:pt x="12467" y="12213"/>
                  </a:lnTo>
                  <a:lnTo>
                    <a:pt x="12465" y="11474"/>
                  </a:lnTo>
                  <a:lnTo>
                    <a:pt x="12439" y="11464"/>
                  </a:lnTo>
                  <a:lnTo>
                    <a:pt x="12436" y="10118"/>
                  </a:lnTo>
                  <a:lnTo>
                    <a:pt x="12415" y="10108"/>
                  </a:lnTo>
                  <a:lnTo>
                    <a:pt x="12394" y="10115"/>
                  </a:lnTo>
                  <a:lnTo>
                    <a:pt x="12393" y="10131"/>
                  </a:lnTo>
                  <a:lnTo>
                    <a:pt x="12396" y="11461"/>
                  </a:lnTo>
                  <a:lnTo>
                    <a:pt x="12370" y="11466"/>
                  </a:lnTo>
                  <a:lnTo>
                    <a:pt x="12367" y="11493"/>
                  </a:lnTo>
                  <a:lnTo>
                    <a:pt x="12369" y="12226"/>
                  </a:lnTo>
                  <a:lnTo>
                    <a:pt x="12321" y="12241"/>
                  </a:lnTo>
                  <a:lnTo>
                    <a:pt x="12284" y="12261"/>
                  </a:lnTo>
                  <a:lnTo>
                    <a:pt x="12264" y="12286"/>
                  </a:lnTo>
                  <a:lnTo>
                    <a:pt x="12261" y="12312"/>
                  </a:lnTo>
                  <a:lnTo>
                    <a:pt x="12261" y="12370"/>
                  </a:lnTo>
                  <a:lnTo>
                    <a:pt x="12231" y="12732"/>
                  </a:lnTo>
                  <a:lnTo>
                    <a:pt x="12207" y="13099"/>
                  </a:lnTo>
                  <a:lnTo>
                    <a:pt x="12192" y="13468"/>
                  </a:lnTo>
                  <a:lnTo>
                    <a:pt x="12184" y="13838"/>
                  </a:lnTo>
                  <a:lnTo>
                    <a:pt x="12184" y="14209"/>
                  </a:lnTo>
                  <a:lnTo>
                    <a:pt x="12192" y="14579"/>
                  </a:lnTo>
                  <a:lnTo>
                    <a:pt x="12207" y="14946"/>
                  </a:lnTo>
                  <a:lnTo>
                    <a:pt x="12230" y="15310"/>
                  </a:lnTo>
                  <a:lnTo>
                    <a:pt x="12261" y="15668"/>
                  </a:lnTo>
                  <a:lnTo>
                    <a:pt x="12298" y="16020"/>
                  </a:lnTo>
                  <a:lnTo>
                    <a:pt x="12344" y="16366"/>
                  </a:lnTo>
                  <a:lnTo>
                    <a:pt x="12360" y="16474"/>
                  </a:lnTo>
                  <a:lnTo>
                    <a:pt x="12349" y="16474"/>
                  </a:lnTo>
                  <a:lnTo>
                    <a:pt x="12349" y="16520"/>
                  </a:lnTo>
                  <a:lnTo>
                    <a:pt x="12336" y="16520"/>
                  </a:lnTo>
                  <a:lnTo>
                    <a:pt x="12334" y="16799"/>
                  </a:lnTo>
                  <a:lnTo>
                    <a:pt x="12332" y="17130"/>
                  </a:lnTo>
                  <a:lnTo>
                    <a:pt x="12321" y="17219"/>
                  </a:lnTo>
                  <a:lnTo>
                    <a:pt x="12300" y="17395"/>
                  </a:lnTo>
                  <a:lnTo>
                    <a:pt x="12295" y="17443"/>
                  </a:lnTo>
                  <a:lnTo>
                    <a:pt x="12295" y="17318"/>
                  </a:lnTo>
                  <a:lnTo>
                    <a:pt x="11860" y="17231"/>
                  </a:lnTo>
                  <a:lnTo>
                    <a:pt x="11849" y="8856"/>
                  </a:lnTo>
                  <a:lnTo>
                    <a:pt x="11872" y="8848"/>
                  </a:lnTo>
                  <a:lnTo>
                    <a:pt x="11871" y="8604"/>
                  </a:lnTo>
                  <a:lnTo>
                    <a:pt x="11825" y="8590"/>
                  </a:lnTo>
                  <a:lnTo>
                    <a:pt x="11823" y="6665"/>
                  </a:lnTo>
                  <a:lnTo>
                    <a:pt x="11846" y="6653"/>
                  </a:lnTo>
                  <a:lnTo>
                    <a:pt x="11845" y="6411"/>
                  </a:lnTo>
                  <a:lnTo>
                    <a:pt x="11788" y="6386"/>
                  </a:lnTo>
                  <a:lnTo>
                    <a:pt x="11787" y="6352"/>
                  </a:lnTo>
                  <a:lnTo>
                    <a:pt x="11785" y="6343"/>
                  </a:lnTo>
                  <a:lnTo>
                    <a:pt x="11777" y="6335"/>
                  </a:lnTo>
                  <a:lnTo>
                    <a:pt x="11758" y="5157"/>
                  </a:lnTo>
                  <a:lnTo>
                    <a:pt x="11770" y="5150"/>
                  </a:lnTo>
                  <a:lnTo>
                    <a:pt x="11769" y="4909"/>
                  </a:lnTo>
                  <a:lnTo>
                    <a:pt x="11721" y="4884"/>
                  </a:lnTo>
                  <a:lnTo>
                    <a:pt x="11721" y="4850"/>
                  </a:lnTo>
                  <a:lnTo>
                    <a:pt x="11719" y="4841"/>
                  </a:lnTo>
                  <a:lnTo>
                    <a:pt x="11712" y="4833"/>
                  </a:lnTo>
                  <a:lnTo>
                    <a:pt x="11706" y="4829"/>
                  </a:lnTo>
                  <a:lnTo>
                    <a:pt x="11687" y="4168"/>
                  </a:lnTo>
                  <a:lnTo>
                    <a:pt x="11695" y="4163"/>
                  </a:lnTo>
                  <a:lnTo>
                    <a:pt x="11695" y="3922"/>
                  </a:lnTo>
                  <a:lnTo>
                    <a:pt x="11656" y="3900"/>
                  </a:lnTo>
                  <a:lnTo>
                    <a:pt x="11656" y="3870"/>
                  </a:lnTo>
                  <a:lnTo>
                    <a:pt x="11654" y="3863"/>
                  </a:lnTo>
                  <a:lnTo>
                    <a:pt x="11649" y="3855"/>
                  </a:lnTo>
                  <a:lnTo>
                    <a:pt x="11641" y="3849"/>
                  </a:lnTo>
                  <a:lnTo>
                    <a:pt x="11635" y="3846"/>
                  </a:lnTo>
                  <a:lnTo>
                    <a:pt x="11634" y="3846"/>
                  </a:lnTo>
                  <a:lnTo>
                    <a:pt x="11614" y="3330"/>
                  </a:lnTo>
                  <a:lnTo>
                    <a:pt x="11586" y="3314"/>
                  </a:lnTo>
                  <a:lnTo>
                    <a:pt x="11586" y="3307"/>
                  </a:lnTo>
                  <a:lnTo>
                    <a:pt x="11625" y="3330"/>
                  </a:lnTo>
                  <a:lnTo>
                    <a:pt x="11624" y="3090"/>
                  </a:lnTo>
                  <a:lnTo>
                    <a:pt x="11595" y="3072"/>
                  </a:lnTo>
                  <a:lnTo>
                    <a:pt x="11595" y="3048"/>
                  </a:lnTo>
                  <a:lnTo>
                    <a:pt x="11593" y="3041"/>
                  </a:lnTo>
                  <a:lnTo>
                    <a:pt x="11589" y="3036"/>
                  </a:lnTo>
                  <a:lnTo>
                    <a:pt x="11583" y="3031"/>
                  </a:lnTo>
                  <a:lnTo>
                    <a:pt x="11576" y="3027"/>
                  </a:lnTo>
                  <a:lnTo>
                    <a:pt x="11567" y="3025"/>
                  </a:lnTo>
                  <a:lnTo>
                    <a:pt x="11562" y="3025"/>
                  </a:lnTo>
                  <a:lnTo>
                    <a:pt x="11550" y="2690"/>
                  </a:lnTo>
                  <a:lnTo>
                    <a:pt x="11521" y="2591"/>
                  </a:lnTo>
                  <a:lnTo>
                    <a:pt x="11517" y="2402"/>
                  </a:lnTo>
                  <a:lnTo>
                    <a:pt x="11483" y="2328"/>
                  </a:lnTo>
                  <a:lnTo>
                    <a:pt x="11479" y="2165"/>
                  </a:lnTo>
                  <a:lnTo>
                    <a:pt x="11469" y="2150"/>
                  </a:lnTo>
                  <a:lnTo>
                    <a:pt x="11469" y="2149"/>
                  </a:lnTo>
                  <a:lnTo>
                    <a:pt x="11469" y="2147"/>
                  </a:lnTo>
                  <a:lnTo>
                    <a:pt x="11467" y="2145"/>
                  </a:lnTo>
                  <a:lnTo>
                    <a:pt x="11456" y="2129"/>
                  </a:lnTo>
                  <a:lnTo>
                    <a:pt x="11456" y="2127"/>
                  </a:lnTo>
                  <a:lnTo>
                    <a:pt x="11454" y="2124"/>
                  </a:lnTo>
                  <a:lnTo>
                    <a:pt x="11454" y="1990"/>
                  </a:lnTo>
                  <a:lnTo>
                    <a:pt x="11448" y="1985"/>
                  </a:lnTo>
                  <a:lnTo>
                    <a:pt x="11448" y="1979"/>
                  </a:lnTo>
                  <a:lnTo>
                    <a:pt x="11447" y="1978"/>
                  </a:lnTo>
                  <a:lnTo>
                    <a:pt x="11446" y="1977"/>
                  </a:lnTo>
                  <a:lnTo>
                    <a:pt x="11446" y="1974"/>
                  </a:lnTo>
                  <a:lnTo>
                    <a:pt x="11446" y="1972"/>
                  </a:lnTo>
                  <a:lnTo>
                    <a:pt x="11441" y="1972"/>
                  </a:lnTo>
                  <a:lnTo>
                    <a:pt x="11441" y="1962"/>
                  </a:lnTo>
                  <a:lnTo>
                    <a:pt x="11441" y="1960"/>
                  </a:lnTo>
                  <a:lnTo>
                    <a:pt x="11435" y="1960"/>
                  </a:lnTo>
                  <a:lnTo>
                    <a:pt x="11435" y="1841"/>
                  </a:lnTo>
                  <a:lnTo>
                    <a:pt x="11435" y="1839"/>
                  </a:lnTo>
                  <a:lnTo>
                    <a:pt x="11429" y="1839"/>
                  </a:lnTo>
                  <a:lnTo>
                    <a:pt x="11429" y="1811"/>
                  </a:lnTo>
                  <a:lnTo>
                    <a:pt x="11434" y="1807"/>
                  </a:lnTo>
                  <a:lnTo>
                    <a:pt x="11439" y="1801"/>
                  </a:lnTo>
                  <a:lnTo>
                    <a:pt x="11441" y="1794"/>
                  </a:lnTo>
                  <a:lnTo>
                    <a:pt x="11443" y="1788"/>
                  </a:lnTo>
                  <a:lnTo>
                    <a:pt x="11443" y="1786"/>
                  </a:lnTo>
                  <a:lnTo>
                    <a:pt x="11445" y="1781"/>
                  </a:lnTo>
                  <a:lnTo>
                    <a:pt x="11447" y="1774"/>
                  </a:lnTo>
                  <a:lnTo>
                    <a:pt x="11447" y="1771"/>
                  </a:lnTo>
                  <a:lnTo>
                    <a:pt x="11449" y="1768"/>
                  </a:lnTo>
                  <a:lnTo>
                    <a:pt x="11450" y="1761"/>
                  </a:lnTo>
                  <a:lnTo>
                    <a:pt x="11450" y="1757"/>
                  </a:lnTo>
                  <a:lnTo>
                    <a:pt x="11451" y="1754"/>
                  </a:lnTo>
                  <a:lnTo>
                    <a:pt x="11452" y="1748"/>
                  </a:lnTo>
                  <a:lnTo>
                    <a:pt x="11452" y="1743"/>
                  </a:lnTo>
                  <a:lnTo>
                    <a:pt x="11453" y="1741"/>
                  </a:lnTo>
                  <a:lnTo>
                    <a:pt x="11453" y="1734"/>
                  </a:lnTo>
                  <a:lnTo>
                    <a:pt x="11453" y="1728"/>
                  </a:lnTo>
                  <a:lnTo>
                    <a:pt x="11453" y="1727"/>
                  </a:lnTo>
                  <a:lnTo>
                    <a:pt x="11453" y="1721"/>
                  </a:lnTo>
                  <a:lnTo>
                    <a:pt x="11454" y="1714"/>
                  </a:lnTo>
                  <a:lnTo>
                    <a:pt x="11454" y="1711"/>
                  </a:lnTo>
                  <a:lnTo>
                    <a:pt x="11454" y="1701"/>
                  </a:lnTo>
                  <a:lnTo>
                    <a:pt x="11454" y="1697"/>
                  </a:lnTo>
                  <a:lnTo>
                    <a:pt x="11453" y="1696"/>
                  </a:lnTo>
                  <a:lnTo>
                    <a:pt x="11454" y="1691"/>
                  </a:lnTo>
                  <a:lnTo>
                    <a:pt x="11453" y="1684"/>
                  </a:lnTo>
                  <a:lnTo>
                    <a:pt x="11453" y="1683"/>
                  </a:lnTo>
                  <a:lnTo>
                    <a:pt x="11453" y="1677"/>
                  </a:lnTo>
                  <a:lnTo>
                    <a:pt x="11453" y="1670"/>
                  </a:lnTo>
                  <a:lnTo>
                    <a:pt x="11452" y="1667"/>
                  </a:lnTo>
                  <a:lnTo>
                    <a:pt x="11452" y="1664"/>
                  </a:lnTo>
                  <a:lnTo>
                    <a:pt x="11451" y="1657"/>
                  </a:lnTo>
                  <a:lnTo>
                    <a:pt x="11450" y="1653"/>
                  </a:lnTo>
                  <a:lnTo>
                    <a:pt x="11450" y="1650"/>
                  </a:lnTo>
                  <a:lnTo>
                    <a:pt x="11449" y="1644"/>
                  </a:lnTo>
                  <a:lnTo>
                    <a:pt x="11447" y="1639"/>
                  </a:lnTo>
                  <a:lnTo>
                    <a:pt x="11447" y="1637"/>
                  </a:lnTo>
                  <a:lnTo>
                    <a:pt x="11445" y="1630"/>
                  </a:lnTo>
                  <a:lnTo>
                    <a:pt x="11443" y="1624"/>
                  </a:lnTo>
                  <a:lnTo>
                    <a:pt x="11441" y="1617"/>
                  </a:lnTo>
                  <a:lnTo>
                    <a:pt x="11439" y="1610"/>
                  </a:lnTo>
                  <a:lnTo>
                    <a:pt x="11438" y="1609"/>
                  </a:lnTo>
                  <a:lnTo>
                    <a:pt x="11437" y="1604"/>
                  </a:lnTo>
                  <a:lnTo>
                    <a:pt x="11434" y="1599"/>
                  </a:lnTo>
                  <a:lnTo>
                    <a:pt x="11430" y="1594"/>
                  </a:lnTo>
                  <a:lnTo>
                    <a:pt x="11426" y="1590"/>
                  </a:lnTo>
                  <a:lnTo>
                    <a:pt x="11409" y="148"/>
                  </a:lnTo>
                  <a:lnTo>
                    <a:pt x="11411" y="147"/>
                  </a:lnTo>
                  <a:lnTo>
                    <a:pt x="11412" y="146"/>
                  </a:lnTo>
                  <a:lnTo>
                    <a:pt x="11413" y="144"/>
                  </a:lnTo>
                  <a:lnTo>
                    <a:pt x="11416" y="139"/>
                  </a:lnTo>
                  <a:lnTo>
                    <a:pt x="11416" y="137"/>
                  </a:lnTo>
                  <a:lnTo>
                    <a:pt x="11419" y="130"/>
                  </a:lnTo>
                  <a:lnTo>
                    <a:pt x="11420" y="121"/>
                  </a:lnTo>
                  <a:lnTo>
                    <a:pt x="11420" y="112"/>
                  </a:lnTo>
                  <a:lnTo>
                    <a:pt x="11420" y="109"/>
                  </a:lnTo>
                  <a:lnTo>
                    <a:pt x="11420" y="99"/>
                  </a:lnTo>
                  <a:lnTo>
                    <a:pt x="11418" y="90"/>
                  </a:lnTo>
                  <a:lnTo>
                    <a:pt x="11417" y="88"/>
                  </a:lnTo>
                  <a:lnTo>
                    <a:pt x="11415" y="81"/>
                  </a:lnTo>
                  <a:lnTo>
                    <a:pt x="11412" y="77"/>
                  </a:lnTo>
                  <a:lnTo>
                    <a:pt x="11412" y="75"/>
                  </a:lnTo>
                  <a:lnTo>
                    <a:pt x="11410" y="74"/>
                  </a:lnTo>
                  <a:lnTo>
                    <a:pt x="11408" y="73"/>
                  </a:lnTo>
                  <a:lnTo>
                    <a:pt x="11407" y="73"/>
                  </a:lnTo>
                  <a:lnTo>
                    <a:pt x="11406" y="73"/>
                  </a:lnTo>
                  <a:lnTo>
                    <a:pt x="11405" y="73"/>
                  </a:lnTo>
                  <a:lnTo>
                    <a:pt x="11404" y="73"/>
                  </a:lnTo>
                  <a:lnTo>
                    <a:pt x="11402" y="74"/>
                  </a:lnTo>
                  <a:lnTo>
                    <a:pt x="11401" y="76"/>
                  </a:lnTo>
                  <a:lnTo>
                    <a:pt x="11400" y="77"/>
                  </a:lnTo>
                  <a:lnTo>
                    <a:pt x="11397" y="81"/>
                  </a:lnTo>
                  <a:lnTo>
                    <a:pt x="11395" y="88"/>
                  </a:lnTo>
                  <a:lnTo>
                    <a:pt x="11394" y="91"/>
                  </a:lnTo>
                  <a:lnTo>
                    <a:pt x="11393" y="100"/>
                  </a:lnTo>
                  <a:lnTo>
                    <a:pt x="11392" y="109"/>
                  </a:lnTo>
                  <a:lnTo>
                    <a:pt x="11392" y="112"/>
                  </a:lnTo>
                  <a:lnTo>
                    <a:pt x="11392" y="122"/>
                  </a:lnTo>
                  <a:lnTo>
                    <a:pt x="11394" y="130"/>
                  </a:lnTo>
                  <a:lnTo>
                    <a:pt x="11395" y="133"/>
                  </a:lnTo>
                  <a:lnTo>
                    <a:pt x="11397" y="139"/>
                  </a:lnTo>
                  <a:lnTo>
                    <a:pt x="11399" y="144"/>
                  </a:lnTo>
                  <a:lnTo>
                    <a:pt x="11400" y="146"/>
                  </a:lnTo>
                  <a:lnTo>
                    <a:pt x="11402" y="147"/>
                  </a:lnTo>
                  <a:lnTo>
                    <a:pt x="11403" y="148"/>
                  </a:lnTo>
                  <a:lnTo>
                    <a:pt x="11388" y="1591"/>
                  </a:lnTo>
                  <a:lnTo>
                    <a:pt x="11385" y="1594"/>
                  </a:lnTo>
                  <a:lnTo>
                    <a:pt x="11381" y="1599"/>
                  </a:lnTo>
                  <a:lnTo>
                    <a:pt x="11378" y="1605"/>
                  </a:lnTo>
                  <a:lnTo>
                    <a:pt x="11376" y="1611"/>
                  </a:lnTo>
                  <a:lnTo>
                    <a:pt x="11373" y="1618"/>
                  </a:lnTo>
                  <a:lnTo>
                    <a:pt x="11371" y="1624"/>
                  </a:lnTo>
                  <a:lnTo>
                    <a:pt x="11371" y="1626"/>
                  </a:lnTo>
                  <a:lnTo>
                    <a:pt x="11369" y="1631"/>
                  </a:lnTo>
                  <a:lnTo>
                    <a:pt x="11367" y="1638"/>
                  </a:lnTo>
                  <a:lnTo>
                    <a:pt x="11367" y="1641"/>
                  </a:lnTo>
                  <a:lnTo>
                    <a:pt x="11366" y="1644"/>
                  </a:lnTo>
                  <a:lnTo>
                    <a:pt x="11365" y="1651"/>
                  </a:lnTo>
                  <a:lnTo>
                    <a:pt x="11365" y="1655"/>
                  </a:lnTo>
                  <a:lnTo>
                    <a:pt x="11364" y="1658"/>
                  </a:lnTo>
                  <a:lnTo>
                    <a:pt x="11363" y="1664"/>
                  </a:lnTo>
                  <a:lnTo>
                    <a:pt x="11363" y="1669"/>
                  </a:lnTo>
                  <a:lnTo>
                    <a:pt x="11362" y="1671"/>
                  </a:lnTo>
                  <a:lnTo>
                    <a:pt x="11362" y="1678"/>
                  </a:lnTo>
                  <a:lnTo>
                    <a:pt x="11362" y="1684"/>
                  </a:lnTo>
                  <a:lnTo>
                    <a:pt x="11361" y="1685"/>
                  </a:lnTo>
                  <a:lnTo>
                    <a:pt x="11361" y="1691"/>
                  </a:lnTo>
                  <a:lnTo>
                    <a:pt x="11361" y="1698"/>
                  </a:lnTo>
                  <a:lnTo>
                    <a:pt x="11360" y="1702"/>
                  </a:lnTo>
                  <a:lnTo>
                    <a:pt x="11360" y="1711"/>
                  </a:lnTo>
                  <a:lnTo>
                    <a:pt x="11360" y="1715"/>
                  </a:lnTo>
                  <a:lnTo>
                    <a:pt x="11361" y="1716"/>
                  </a:lnTo>
                  <a:lnTo>
                    <a:pt x="11361" y="1721"/>
                  </a:lnTo>
                  <a:lnTo>
                    <a:pt x="11361" y="1728"/>
                  </a:lnTo>
                  <a:lnTo>
                    <a:pt x="11362" y="1730"/>
                  </a:lnTo>
                  <a:lnTo>
                    <a:pt x="11362" y="1735"/>
                  </a:lnTo>
                  <a:lnTo>
                    <a:pt x="11362" y="1742"/>
                  </a:lnTo>
                  <a:lnTo>
                    <a:pt x="11363" y="1744"/>
                  </a:lnTo>
                  <a:lnTo>
                    <a:pt x="11363" y="1748"/>
                  </a:lnTo>
                  <a:lnTo>
                    <a:pt x="11364" y="1755"/>
                  </a:lnTo>
                  <a:lnTo>
                    <a:pt x="11365" y="1759"/>
                  </a:lnTo>
                  <a:lnTo>
                    <a:pt x="11365" y="1762"/>
                  </a:lnTo>
                  <a:lnTo>
                    <a:pt x="11366" y="1768"/>
                  </a:lnTo>
                  <a:lnTo>
                    <a:pt x="11367" y="1773"/>
                  </a:lnTo>
                  <a:lnTo>
                    <a:pt x="11367" y="1775"/>
                  </a:lnTo>
                  <a:lnTo>
                    <a:pt x="11369" y="1782"/>
                  </a:lnTo>
                  <a:lnTo>
                    <a:pt x="11371" y="1788"/>
                  </a:lnTo>
                  <a:lnTo>
                    <a:pt x="11373" y="1795"/>
                  </a:lnTo>
                  <a:lnTo>
                    <a:pt x="11375" y="1802"/>
                  </a:lnTo>
                  <a:lnTo>
                    <a:pt x="11380" y="1808"/>
                  </a:lnTo>
                  <a:lnTo>
                    <a:pt x="11386" y="1812"/>
                  </a:lnTo>
                  <a:lnTo>
                    <a:pt x="11385" y="1841"/>
                  </a:lnTo>
                  <a:lnTo>
                    <a:pt x="11380" y="1842"/>
                  </a:lnTo>
                  <a:lnTo>
                    <a:pt x="11380" y="1955"/>
                  </a:lnTo>
                  <a:lnTo>
                    <a:pt x="11378" y="1957"/>
                  </a:lnTo>
                  <a:lnTo>
                    <a:pt x="11378" y="1963"/>
                  </a:lnTo>
                  <a:lnTo>
                    <a:pt x="11374" y="1964"/>
                  </a:lnTo>
                  <a:lnTo>
                    <a:pt x="11374" y="1969"/>
                  </a:lnTo>
                  <a:lnTo>
                    <a:pt x="11373" y="1969"/>
                  </a:lnTo>
                  <a:lnTo>
                    <a:pt x="11373" y="1976"/>
                  </a:lnTo>
                  <a:lnTo>
                    <a:pt x="11369" y="1977"/>
                  </a:lnTo>
                  <a:lnTo>
                    <a:pt x="11369" y="1979"/>
                  </a:lnTo>
                  <a:lnTo>
                    <a:pt x="11368" y="1980"/>
                  </a:lnTo>
                  <a:lnTo>
                    <a:pt x="11367" y="1981"/>
                  </a:lnTo>
                  <a:lnTo>
                    <a:pt x="11366" y="1983"/>
                  </a:lnTo>
                  <a:lnTo>
                    <a:pt x="11366" y="1984"/>
                  </a:lnTo>
                  <a:lnTo>
                    <a:pt x="11366" y="1990"/>
                  </a:lnTo>
                  <a:lnTo>
                    <a:pt x="11361" y="1995"/>
                  </a:lnTo>
                  <a:lnTo>
                    <a:pt x="11361" y="2124"/>
                  </a:lnTo>
                  <a:lnTo>
                    <a:pt x="11354" y="2133"/>
                  </a:lnTo>
                  <a:lnTo>
                    <a:pt x="11354" y="2138"/>
                  </a:lnTo>
                  <a:lnTo>
                    <a:pt x="11345" y="2151"/>
                  </a:lnTo>
                  <a:lnTo>
                    <a:pt x="11344" y="2154"/>
                  </a:lnTo>
                  <a:lnTo>
                    <a:pt x="11344" y="2156"/>
                  </a:lnTo>
                  <a:lnTo>
                    <a:pt x="11344" y="2160"/>
                  </a:lnTo>
                  <a:lnTo>
                    <a:pt x="11336" y="2172"/>
                  </a:lnTo>
                  <a:lnTo>
                    <a:pt x="11333" y="2336"/>
                  </a:lnTo>
                  <a:lnTo>
                    <a:pt x="11299" y="2413"/>
                  </a:lnTo>
                  <a:lnTo>
                    <a:pt x="11294" y="2602"/>
                  </a:lnTo>
                  <a:lnTo>
                    <a:pt x="11266" y="2705"/>
                  </a:lnTo>
                  <a:lnTo>
                    <a:pt x="11256" y="3002"/>
                  </a:lnTo>
                  <a:lnTo>
                    <a:pt x="11247" y="3002"/>
                  </a:lnTo>
                  <a:lnTo>
                    <a:pt x="11247" y="3040"/>
                  </a:lnTo>
                  <a:lnTo>
                    <a:pt x="11241" y="3041"/>
                  </a:lnTo>
                  <a:lnTo>
                    <a:pt x="11233" y="3044"/>
                  </a:lnTo>
                  <a:lnTo>
                    <a:pt x="11225" y="3048"/>
                  </a:lnTo>
                  <a:lnTo>
                    <a:pt x="11220" y="3054"/>
                  </a:lnTo>
                  <a:lnTo>
                    <a:pt x="11217" y="3060"/>
                  </a:lnTo>
                  <a:lnTo>
                    <a:pt x="11216" y="3066"/>
                  </a:lnTo>
                  <a:lnTo>
                    <a:pt x="11216" y="3093"/>
                  </a:lnTo>
                  <a:lnTo>
                    <a:pt x="11193" y="3111"/>
                  </a:lnTo>
                  <a:lnTo>
                    <a:pt x="11193" y="3351"/>
                  </a:lnTo>
                  <a:lnTo>
                    <a:pt x="11225" y="3325"/>
                  </a:lnTo>
                  <a:lnTo>
                    <a:pt x="11225" y="3333"/>
                  </a:lnTo>
                  <a:lnTo>
                    <a:pt x="11203" y="3350"/>
                  </a:lnTo>
                  <a:lnTo>
                    <a:pt x="11203" y="3357"/>
                  </a:lnTo>
                  <a:lnTo>
                    <a:pt x="11184" y="3863"/>
                  </a:lnTo>
                  <a:lnTo>
                    <a:pt x="11176" y="3865"/>
                  </a:lnTo>
                  <a:lnTo>
                    <a:pt x="11167" y="3871"/>
                  </a:lnTo>
                  <a:lnTo>
                    <a:pt x="11160" y="3877"/>
                  </a:lnTo>
                  <a:lnTo>
                    <a:pt x="11156" y="3885"/>
                  </a:lnTo>
                  <a:lnTo>
                    <a:pt x="11155" y="3893"/>
                  </a:lnTo>
                  <a:lnTo>
                    <a:pt x="11155" y="3925"/>
                  </a:lnTo>
                  <a:lnTo>
                    <a:pt x="11123" y="3947"/>
                  </a:lnTo>
                  <a:lnTo>
                    <a:pt x="11123" y="4188"/>
                  </a:lnTo>
                  <a:lnTo>
                    <a:pt x="11132" y="4192"/>
                  </a:lnTo>
                  <a:lnTo>
                    <a:pt x="11114" y="4846"/>
                  </a:lnTo>
                  <a:lnTo>
                    <a:pt x="11104" y="4851"/>
                  </a:lnTo>
                  <a:lnTo>
                    <a:pt x="11096" y="4858"/>
                  </a:lnTo>
                  <a:lnTo>
                    <a:pt x="11091" y="4867"/>
                  </a:lnTo>
                  <a:lnTo>
                    <a:pt x="11090" y="4876"/>
                  </a:lnTo>
                  <a:lnTo>
                    <a:pt x="11090" y="4913"/>
                  </a:lnTo>
                  <a:lnTo>
                    <a:pt x="11051" y="4938"/>
                  </a:lnTo>
                  <a:lnTo>
                    <a:pt x="11051" y="5178"/>
                  </a:lnTo>
                  <a:lnTo>
                    <a:pt x="11062" y="5184"/>
                  </a:lnTo>
                  <a:lnTo>
                    <a:pt x="11045" y="6350"/>
                  </a:lnTo>
                  <a:lnTo>
                    <a:pt x="11041" y="6352"/>
                  </a:lnTo>
                  <a:lnTo>
                    <a:pt x="11031" y="6360"/>
                  </a:lnTo>
                  <a:lnTo>
                    <a:pt x="11025" y="6368"/>
                  </a:lnTo>
                  <a:lnTo>
                    <a:pt x="11023" y="6377"/>
                  </a:lnTo>
                  <a:lnTo>
                    <a:pt x="11023" y="6414"/>
                  </a:lnTo>
                  <a:lnTo>
                    <a:pt x="10977" y="6440"/>
                  </a:lnTo>
                  <a:lnTo>
                    <a:pt x="10977" y="6681"/>
                  </a:lnTo>
                  <a:lnTo>
                    <a:pt x="11000" y="6690"/>
                  </a:lnTo>
                  <a:lnTo>
                    <a:pt x="11000" y="8607"/>
                  </a:lnTo>
                  <a:lnTo>
                    <a:pt x="10954" y="8625"/>
                  </a:lnTo>
                  <a:lnTo>
                    <a:pt x="10954" y="8868"/>
                  </a:lnTo>
                  <a:lnTo>
                    <a:pt x="10977" y="8874"/>
                  </a:lnTo>
                  <a:lnTo>
                    <a:pt x="10977" y="11588"/>
                  </a:lnTo>
                  <a:lnTo>
                    <a:pt x="10606" y="11586"/>
                  </a:lnTo>
                  <a:lnTo>
                    <a:pt x="10604" y="11595"/>
                  </a:lnTo>
                  <a:lnTo>
                    <a:pt x="10559" y="11595"/>
                  </a:lnTo>
                  <a:lnTo>
                    <a:pt x="10558" y="11599"/>
                  </a:lnTo>
                  <a:lnTo>
                    <a:pt x="10558" y="11586"/>
                  </a:lnTo>
                  <a:lnTo>
                    <a:pt x="10183" y="11583"/>
                  </a:lnTo>
                  <a:lnTo>
                    <a:pt x="10187" y="8862"/>
                  </a:lnTo>
                  <a:lnTo>
                    <a:pt x="10210" y="8857"/>
                  </a:lnTo>
                  <a:lnTo>
                    <a:pt x="10210" y="8613"/>
                  </a:lnTo>
                  <a:lnTo>
                    <a:pt x="10168" y="8594"/>
                  </a:lnTo>
                  <a:lnTo>
                    <a:pt x="10168" y="8565"/>
                  </a:lnTo>
                  <a:lnTo>
                    <a:pt x="10167" y="8559"/>
                  </a:lnTo>
                  <a:lnTo>
                    <a:pt x="10164" y="8555"/>
                  </a:lnTo>
                  <a:lnTo>
                    <a:pt x="10167" y="6671"/>
                  </a:lnTo>
                  <a:lnTo>
                    <a:pt x="10190" y="6664"/>
                  </a:lnTo>
                  <a:lnTo>
                    <a:pt x="10190" y="6422"/>
                  </a:lnTo>
                  <a:lnTo>
                    <a:pt x="10150" y="6396"/>
                  </a:lnTo>
                  <a:lnTo>
                    <a:pt x="10150" y="6357"/>
                  </a:lnTo>
                  <a:lnTo>
                    <a:pt x="10149" y="6348"/>
                  </a:lnTo>
                  <a:lnTo>
                    <a:pt x="10144" y="6339"/>
                  </a:lnTo>
                  <a:lnTo>
                    <a:pt x="10135" y="6331"/>
                  </a:lnTo>
                  <a:lnTo>
                    <a:pt x="10122" y="6325"/>
                  </a:lnTo>
                  <a:lnTo>
                    <a:pt x="10107" y="5158"/>
                  </a:lnTo>
                  <a:lnTo>
                    <a:pt x="10118" y="5153"/>
                  </a:lnTo>
                  <a:lnTo>
                    <a:pt x="10119" y="4912"/>
                  </a:lnTo>
                  <a:lnTo>
                    <a:pt x="10085" y="4886"/>
                  </a:lnTo>
                  <a:lnTo>
                    <a:pt x="10085" y="4847"/>
                  </a:lnTo>
                  <a:lnTo>
                    <a:pt x="10084" y="4838"/>
                  </a:lnTo>
                  <a:lnTo>
                    <a:pt x="10080" y="4829"/>
                  </a:lnTo>
                  <a:lnTo>
                    <a:pt x="10072" y="4821"/>
                  </a:lnTo>
                  <a:lnTo>
                    <a:pt x="10061" y="4815"/>
                  </a:lnTo>
                  <a:lnTo>
                    <a:pt x="10056" y="4813"/>
                  </a:lnTo>
                  <a:lnTo>
                    <a:pt x="10038" y="4158"/>
                  </a:lnTo>
                  <a:lnTo>
                    <a:pt x="10047" y="4155"/>
                  </a:lnTo>
                  <a:lnTo>
                    <a:pt x="10047" y="3914"/>
                  </a:lnTo>
                  <a:lnTo>
                    <a:pt x="10020" y="3891"/>
                  </a:lnTo>
                  <a:lnTo>
                    <a:pt x="10020" y="3857"/>
                  </a:lnTo>
                  <a:lnTo>
                    <a:pt x="10019" y="3849"/>
                  </a:lnTo>
                  <a:lnTo>
                    <a:pt x="10016" y="3841"/>
                  </a:lnTo>
                  <a:lnTo>
                    <a:pt x="10009" y="3834"/>
                  </a:lnTo>
                  <a:lnTo>
                    <a:pt x="10000" y="3828"/>
                  </a:lnTo>
                  <a:lnTo>
                    <a:pt x="9989" y="3824"/>
                  </a:lnTo>
                  <a:lnTo>
                    <a:pt x="9986" y="3823"/>
                  </a:lnTo>
                  <a:lnTo>
                    <a:pt x="9985" y="3784"/>
                  </a:lnTo>
                  <a:lnTo>
                    <a:pt x="9985" y="3776"/>
                  </a:lnTo>
                  <a:lnTo>
                    <a:pt x="9984" y="3776"/>
                  </a:lnTo>
                  <a:lnTo>
                    <a:pt x="9968" y="3309"/>
                  </a:lnTo>
                  <a:lnTo>
                    <a:pt x="9968" y="3315"/>
                  </a:lnTo>
                  <a:lnTo>
                    <a:pt x="9978" y="3310"/>
                  </a:lnTo>
                  <a:lnTo>
                    <a:pt x="9979" y="3070"/>
                  </a:lnTo>
                  <a:lnTo>
                    <a:pt x="9958" y="3051"/>
                  </a:lnTo>
                  <a:lnTo>
                    <a:pt x="9958" y="3023"/>
                  </a:lnTo>
                  <a:lnTo>
                    <a:pt x="9958" y="3016"/>
                  </a:lnTo>
                  <a:lnTo>
                    <a:pt x="9955" y="3010"/>
                  </a:lnTo>
                  <a:lnTo>
                    <a:pt x="9950" y="3004"/>
                  </a:lnTo>
                  <a:lnTo>
                    <a:pt x="9943" y="2999"/>
                  </a:lnTo>
                  <a:lnTo>
                    <a:pt x="9935" y="2996"/>
                  </a:lnTo>
                  <a:lnTo>
                    <a:pt x="9931" y="2995"/>
                  </a:lnTo>
                  <a:lnTo>
                    <a:pt x="9931" y="2957"/>
                  </a:lnTo>
                  <a:lnTo>
                    <a:pt x="9915" y="2955"/>
                  </a:lnTo>
                  <a:lnTo>
                    <a:pt x="9906" y="2656"/>
                  </a:lnTo>
                  <a:lnTo>
                    <a:pt x="9878" y="2552"/>
                  </a:lnTo>
                  <a:lnTo>
                    <a:pt x="9873" y="2361"/>
                  </a:lnTo>
                  <a:lnTo>
                    <a:pt x="9863" y="2336"/>
                  </a:lnTo>
                  <a:lnTo>
                    <a:pt x="9862" y="2332"/>
                  </a:lnTo>
                  <a:lnTo>
                    <a:pt x="9861" y="2329"/>
                  </a:lnTo>
                  <a:lnTo>
                    <a:pt x="9849" y="2301"/>
                  </a:lnTo>
                  <a:lnTo>
                    <a:pt x="9849" y="2300"/>
                  </a:lnTo>
                  <a:lnTo>
                    <a:pt x="9839" y="2278"/>
                  </a:lnTo>
                  <a:lnTo>
                    <a:pt x="9836" y="2116"/>
                  </a:lnTo>
                  <a:lnTo>
                    <a:pt x="9829" y="2105"/>
                  </a:lnTo>
                  <a:lnTo>
                    <a:pt x="9829" y="2099"/>
                  </a:lnTo>
                  <a:lnTo>
                    <a:pt x="9829" y="2097"/>
                  </a:lnTo>
                  <a:lnTo>
                    <a:pt x="9828" y="2094"/>
                  </a:lnTo>
                  <a:lnTo>
                    <a:pt x="9820" y="2082"/>
                  </a:lnTo>
                  <a:lnTo>
                    <a:pt x="9820" y="2075"/>
                  </a:lnTo>
                  <a:lnTo>
                    <a:pt x="9811" y="2063"/>
                  </a:lnTo>
                  <a:lnTo>
                    <a:pt x="9812" y="1936"/>
                  </a:lnTo>
                  <a:lnTo>
                    <a:pt x="9807" y="1931"/>
                  </a:lnTo>
                  <a:lnTo>
                    <a:pt x="9807" y="1925"/>
                  </a:lnTo>
                  <a:lnTo>
                    <a:pt x="9807" y="1923"/>
                  </a:lnTo>
                  <a:lnTo>
                    <a:pt x="9806" y="1921"/>
                  </a:lnTo>
                  <a:lnTo>
                    <a:pt x="9805" y="1920"/>
                  </a:lnTo>
                  <a:lnTo>
                    <a:pt x="9804" y="1919"/>
                  </a:lnTo>
                  <a:lnTo>
                    <a:pt x="9803" y="1919"/>
                  </a:lnTo>
                  <a:lnTo>
                    <a:pt x="9803" y="1917"/>
                  </a:lnTo>
                  <a:lnTo>
                    <a:pt x="9801" y="1917"/>
                  </a:lnTo>
                  <a:lnTo>
                    <a:pt x="9801" y="1909"/>
                  </a:lnTo>
                  <a:lnTo>
                    <a:pt x="9799" y="1909"/>
                  </a:lnTo>
                  <a:lnTo>
                    <a:pt x="9799" y="1903"/>
                  </a:lnTo>
                  <a:lnTo>
                    <a:pt x="9796" y="1903"/>
                  </a:lnTo>
                  <a:lnTo>
                    <a:pt x="9796" y="1897"/>
                  </a:lnTo>
                  <a:lnTo>
                    <a:pt x="9794" y="1895"/>
                  </a:lnTo>
                  <a:lnTo>
                    <a:pt x="9793" y="1895"/>
                  </a:lnTo>
                  <a:lnTo>
                    <a:pt x="9792" y="1896"/>
                  </a:lnTo>
                  <a:lnTo>
                    <a:pt x="9792" y="1886"/>
                  </a:lnTo>
                  <a:lnTo>
                    <a:pt x="9790" y="1884"/>
                  </a:lnTo>
                  <a:lnTo>
                    <a:pt x="9788" y="1885"/>
                  </a:lnTo>
                  <a:lnTo>
                    <a:pt x="9787" y="1816"/>
                  </a:lnTo>
                  <a:lnTo>
                    <a:pt x="9787" y="1767"/>
                  </a:lnTo>
                  <a:lnTo>
                    <a:pt x="9787" y="1750"/>
                  </a:lnTo>
                  <a:lnTo>
                    <a:pt x="9789" y="1749"/>
                  </a:lnTo>
                  <a:lnTo>
                    <a:pt x="9795" y="1743"/>
                  </a:lnTo>
                  <a:lnTo>
                    <a:pt x="9798" y="1737"/>
                  </a:lnTo>
                  <a:lnTo>
                    <a:pt x="9800" y="1731"/>
                  </a:lnTo>
                  <a:lnTo>
                    <a:pt x="9801" y="1726"/>
                  </a:lnTo>
                  <a:lnTo>
                    <a:pt x="9802" y="1724"/>
                  </a:lnTo>
                  <a:lnTo>
                    <a:pt x="9804" y="1718"/>
                  </a:lnTo>
                  <a:lnTo>
                    <a:pt x="9806" y="1711"/>
                  </a:lnTo>
                  <a:lnTo>
                    <a:pt x="9806" y="1710"/>
                  </a:lnTo>
                  <a:lnTo>
                    <a:pt x="9807" y="1703"/>
                  </a:lnTo>
                  <a:lnTo>
                    <a:pt x="9808" y="1697"/>
                  </a:lnTo>
                  <a:lnTo>
                    <a:pt x="9808" y="1696"/>
                  </a:lnTo>
                  <a:lnTo>
                    <a:pt x="9809" y="1690"/>
                  </a:lnTo>
                  <a:lnTo>
                    <a:pt x="9810" y="1683"/>
                  </a:lnTo>
                  <a:lnTo>
                    <a:pt x="9810" y="1682"/>
                  </a:lnTo>
                  <a:lnTo>
                    <a:pt x="9811" y="1677"/>
                  </a:lnTo>
                  <a:lnTo>
                    <a:pt x="9812" y="1670"/>
                  </a:lnTo>
                  <a:lnTo>
                    <a:pt x="9811" y="1667"/>
                  </a:lnTo>
                  <a:lnTo>
                    <a:pt x="9812" y="1663"/>
                  </a:lnTo>
                  <a:lnTo>
                    <a:pt x="9812" y="1656"/>
                  </a:lnTo>
                  <a:lnTo>
                    <a:pt x="9812" y="1653"/>
                  </a:lnTo>
                  <a:lnTo>
                    <a:pt x="9813" y="1649"/>
                  </a:lnTo>
                  <a:lnTo>
                    <a:pt x="9813" y="1646"/>
                  </a:lnTo>
                  <a:lnTo>
                    <a:pt x="9813" y="1643"/>
                  </a:lnTo>
                  <a:lnTo>
                    <a:pt x="9812" y="1637"/>
                  </a:lnTo>
                  <a:lnTo>
                    <a:pt x="9812" y="1636"/>
                  </a:lnTo>
                  <a:lnTo>
                    <a:pt x="9812" y="1629"/>
                  </a:lnTo>
                  <a:lnTo>
                    <a:pt x="9811" y="1624"/>
                  </a:lnTo>
                  <a:lnTo>
                    <a:pt x="9812" y="1622"/>
                  </a:lnTo>
                  <a:lnTo>
                    <a:pt x="9811" y="1615"/>
                  </a:lnTo>
                  <a:lnTo>
                    <a:pt x="9810" y="1608"/>
                  </a:lnTo>
                  <a:lnTo>
                    <a:pt x="9811" y="1608"/>
                  </a:lnTo>
                  <a:lnTo>
                    <a:pt x="9809" y="1599"/>
                  </a:lnTo>
                  <a:lnTo>
                    <a:pt x="9808" y="1592"/>
                  </a:lnTo>
                  <a:lnTo>
                    <a:pt x="9807" y="1585"/>
                  </a:lnTo>
                  <a:lnTo>
                    <a:pt x="9806" y="1578"/>
                  </a:lnTo>
                  <a:lnTo>
                    <a:pt x="9805" y="1572"/>
                  </a:lnTo>
                  <a:lnTo>
                    <a:pt x="9803" y="1565"/>
                  </a:lnTo>
                  <a:lnTo>
                    <a:pt x="9802" y="1562"/>
                  </a:lnTo>
                  <a:lnTo>
                    <a:pt x="9801" y="1559"/>
                  </a:lnTo>
                  <a:lnTo>
                    <a:pt x="9799" y="1552"/>
                  </a:lnTo>
                  <a:lnTo>
                    <a:pt x="9797" y="1548"/>
                  </a:lnTo>
                  <a:lnTo>
                    <a:pt x="9797" y="1546"/>
                  </a:lnTo>
                  <a:lnTo>
                    <a:pt x="9794" y="1539"/>
                  </a:lnTo>
                  <a:lnTo>
                    <a:pt x="9791" y="1533"/>
                  </a:lnTo>
                  <a:lnTo>
                    <a:pt x="9786" y="1529"/>
                  </a:lnTo>
                  <a:lnTo>
                    <a:pt x="9785" y="1527"/>
                  </a:lnTo>
                  <a:lnTo>
                    <a:pt x="9772" y="76"/>
                  </a:lnTo>
                  <a:lnTo>
                    <a:pt x="9774" y="75"/>
                  </a:lnTo>
                  <a:lnTo>
                    <a:pt x="9775" y="74"/>
                  </a:lnTo>
                  <a:lnTo>
                    <a:pt x="9777" y="69"/>
                  </a:lnTo>
                  <a:lnTo>
                    <a:pt x="9779" y="67"/>
                  </a:lnTo>
                  <a:lnTo>
                    <a:pt x="9780" y="60"/>
                  </a:lnTo>
                  <a:lnTo>
                    <a:pt x="9781" y="58"/>
                  </a:lnTo>
                  <a:lnTo>
                    <a:pt x="9782" y="49"/>
                  </a:lnTo>
                  <a:lnTo>
                    <a:pt x="9783" y="39"/>
                  </a:lnTo>
                  <a:lnTo>
                    <a:pt x="9782" y="30"/>
                  </a:lnTo>
                  <a:lnTo>
                    <a:pt x="9782" y="27"/>
                  </a:lnTo>
                  <a:lnTo>
                    <a:pt x="9780" y="18"/>
                  </a:lnTo>
                  <a:lnTo>
                    <a:pt x="9778" y="11"/>
                  </a:lnTo>
                  <a:lnTo>
                    <a:pt x="9777" y="9"/>
                  </a:lnTo>
                  <a:lnTo>
                    <a:pt x="9774" y="4"/>
                  </a:lnTo>
                  <a:lnTo>
                    <a:pt x="9773" y="3"/>
                  </a:lnTo>
                  <a:lnTo>
                    <a:pt x="9772" y="2"/>
                  </a:lnTo>
                  <a:lnTo>
                    <a:pt x="9770" y="0"/>
                  </a:lnTo>
                  <a:lnTo>
                    <a:pt x="9769" y="0"/>
                  </a:lnTo>
                  <a:lnTo>
                    <a:pt x="9768" y="0"/>
                  </a:lnTo>
                  <a:lnTo>
                    <a:pt x="9767" y="0"/>
                  </a:lnTo>
                  <a:lnTo>
                    <a:pt x="9765" y="1"/>
                  </a:lnTo>
                  <a:lnTo>
                    <a:pt x="9764" y="2"/>
                  </a:lnTo>
                  <a:lnTo>
                    <a:pt x="9763" y="3"/>
                  </a:lnTo>
                  <a:lnTo>
                    <a:pt x="9760" y="7"/>
                  </a:lnTo>
                  <a:lnTo>
                    <a:pt x="9759" y="9"/>
                  </a:lnTo>
                  <a:lnTo>
                    <a:pt x="9757" y="16"/>
                  </a:lnTo>
                  <a:lnTo>
                    <a:pt x="9755" y="24"/>
                  </a:lnTo>
                  <a:lnTo>
                    <a:pt x="9755" y="27"/>
                  </a:lnTo>
                  <a:lnTo>
                    <a:pt x="9754" y="36"/>
                  </a:lnTo>
                  <a:lnTo>
                    <a:pt x="9755" y="46"/>
                  </a:lnTo>
                  <a:lnTo>
                    <a:pt x="9755" y="49"/>
                  </a:lnTo>
                  <a:lnTo>
                    <a:pt x="9756" y="58"/>
                  </a:lnTo>
                  <a:lnTo>
                    <a:pt x="9758" y="65"/>
                  </a:lnTo>
                  <a:lnTo>
                    <a:pt x="9759" y="68"/>
                  </a:lnTo>
                  <a:lnTo>
                    <a:pt x="9762" y="72"/>
                  </a:lnTo>
                  <a:lnTo>
                    <a:pt x="9763" y="74"/>
                  </a:lnTo>
                  <a:lnTo>
                    <a:pt x="9765" y="75"/>
                  </a:lnTo>
                  <a:lnTo>
                    <a:pt x="9765" y="76"/>
                  </a:lnTo>
                  <a:lnTo>
                    <a:pt x="9746" y="1525"/>
                  </a:lnTo>
                  <a:lnTo>
                    <a:pt x="9745" y="1525"/>
                  </a:lnTo>
                  <a:lnTo>
                    <a:pt x="9741" y="1530"/>
                  </a:lnTo>
                  <a:lnTo>
                    <a:pt x="9738" y="1535"/>
                  </a:lnTo>
                  <a:lnTo>
                    <a:pt x="9735" y="1541"/>
                  </a:lnTo>
                  <a:lnTo>
                    <a:pt x="9734" y="1543"/>
                  </a:lnTo>
                  <a:lnTo>
                    <a:pt x="9732" y="1547"/>
                  </a:lnTo>
                  <a:lnTo>
                    <a:pt x="9730" y="1553"/>
                  </a:lnTo>
                  <a:lnTo>
                    <a:pt x="9729" y="1557"/>
                  </a:lnTo>
                  <a:lnTo>
                    <a:pt x="9728" y="1559"/>
                  </a:lnTo>
                  <a:lnTo>
                    <a:pt x="9726" y="1566"/>
                  </a:lnTo>
                  <a:lnTo>
                    <a:pt x="9725" y="1572"/>
                  </a:lnTo>
                  <a:lnTo>
                    <a:pt x="9723" y="1580"/>
                  </a:lnTo>
                  <a:lnTo>
                    <a:pt x="9722" y="1588"/>
                  </a:lnTo>
                  <a:lnTo>
                    <a:pt x="9721" y="1594"/>
                  </a:lnTo>
                  <a:lnTo>
                    <a:pt x="9720" y="1601"/>
                  </a:lnTo>
                  <a:lnTo>
                    <a:pt x="9720" y="1602"/>
                  </a:lnTo>
                  <a:lnTo>
                    <a:pt x="9719" y="1608"/>
                  </a:lnTo>
                  <a:lnTo>
                    <a:pt x="9719" y="1614"/>
                  </a:lnTo>
                  <a:lnTo>
                    <a:pt x="9719" y="1617"/>
                  </a:lnTo>
                  <a:lnTo>
                    <a:pt x="9719" y="1621"/>
                  </a:lnTo>
                  <a:lnTo>
                    <a:pt x="9718" y="1628"/>
                  </a:lnTo>
                  <a:lnTo>
                    <a:pt x="9719" y="1631"/>
                  </a:lnTo>
                  <a:lnTo>
                    <a:pt x="9718" y="1635"/>
                  </a:lnTo>
                  <a:lnTo>
                    <a:pt x="9718" y="1638"/>
                  </a:lnTo>
                  <a:lnTo>
                    <a:pt x="9718" y="1642"/>
                  </a:lnTo>
                  <a:lnTo>
                    <a:pt x="9719" y="1647"/>
                  </a:lnTo>
                  <a:lnTo>
                    <a:pt x="9718" y="1649"/>
                  </a:lnTo>
                  <a:lnTo>
                    <a:pt x="9719" y="1655"/>
                  </a:lnTo>
                  <a:lnTo>
                    <a:pt x="9719" y="1660"/>
                  </a:lnTo>
                  <a:lnTo>
                    <a:pt x="9719" y="1662"/>
                  </a:lnTo>
                  <a:lnTo>
                    <a:pt x="9719" y="1670"/>
                  </a:lnTo>
                  <a:lnTo>
                    <a:pt x="9720" y="1676"/>
                  </a:lnTo>
                  <a:lnTo>
                    <a:pt x="9721" y="1685"/>
                  </a:lnTo>
                  <a:lnTo>
                    <a:pt x="9722" y="1692"/>
                  </a:lnTo>
                  <a:lnTo>
                    <a:pt x="9723" y="1698"/>
                  </a:lnTo>
                  <a:lnTo>
                    <a:pt x="9724" y="1706"/>
                  </a:lnTo>
                  <a:lnTo>
                    <a:pt x="9725" y="1706"/>
                  </a:lnTo>
                  <a:lnTo>
                    <a:pt x="9726" y="1712"/>
                  </a:lnTo>
                  <a:lnTo>
                    <a:pt x="9728" y="1719"/>
                  </a:lnTo>
                  <a:lnTo>
                    <a:pt x="9729" y="1721"/>
                  </a:lnTo>
                  <a:lnTo>
                    <a:pt x="9730" y="1725"/>
                  </a:lnTo>
                  <a:lnTo>
                    <a:pt x="9731" y="1732"/>
                  </a:lnTo>
                  <a:lnTo>
                    <a:pt x="9735" y="1739"/>
                  </a:lnTo>
                  <a:lnTo>
                    <a:pt x="9740" y="1744"/>
                  </a:lnTo>
                  <a:lnTo>
                    <a:pt x="9743" y="1747"/>
                  </a:lnTo>
                  <a:lnTo>
                    <a:pt x="9743" y="1774"/>
                  </a:lnTo>
                  <a:lnTo>
                    <a:pt x="9738" y="1773"/>
                  </a:lnTo>
                  <a:lnTo>
                    <a:pt x="9737" y="1776"/>
                  </a:lnTo>
                  <a:lnTo>
                    <a:pt x="9737" y="1895"/>
                  </a:lnTo>
                  <a:lnTo>
                    <a:pt x="9731" y="1895"/>
                  </a:lnTo>
                  <a:lnTo>
                    <a:pt x="9731" y="1897"/>
                  </a:lnTo>
                  <a:lnTo>
                    <a:pt x="9731" y="1908"/>
                  </a:lnTo>
                  <a:lnTo>
                    <a:pt x="9726" y="1907"/>
                  </a:lnTo>
                  <a:lnTo>
                    <a:pt x="9726" y="1909"/>
                  </a:lnTo>
                  <a:lnTo>
                    <a:pt x="9726" y="1912"/>
                  </a:lnTo>
                  <a:lnTo>
                    <a:pt x="9725" y="1914"/>
                  </a:lnTo>
                  <a:lnTo>
                    <a:pt x="9725" y="1919"/>
                  </a:lnTo>
                  <a:lnTo>
                    <a:pt x="9718" y="1924"/>
                  </a:lnTo>
                  <a:lnTo>
                    <a:pt x="9718" y="2062"/>
                  </a:lnTo>
                  <a:lnTo>
                    <a:pt x="9705" y="2079"/>
                  </a:lnTo>
                  <a:lnTo>
                    <a:pt x="9704" y="2080"/>
                  </a:lnTo>
                  <a:lnTo>
                    <a:pt x="9703" y="2082"/>
                  </a:lnTo>
                  <a:lnTo>
                    <a:pt x="9692" y="2097"/>
                  </a:lnTo>
                  <a:lnTo>
                    <a:pt x="9689" y="2262"/>
                  </a:lnTo>
                  <a:lnTo>
                    <a:pt x="9654" y="2334"/>
                  </a:lnTo>
                  <a:lnTo>
                    <a:pt x="9649" y="2523"/>
                  </a:lnTo>
                  <a:lnTo>
                    <a:pt x="9620" y="2621"/>
                  </a:lnTo>
                  <a:lnTo>
                    <a:pt x="9608" y="2957"/>
                  </a:lnTo>
                  <a:lnTo>
                    <a:pt x="9607" y="2957"/>
                  </a:lnTo>
                  <a:lnTo>
                    <a:pt x="9598" y="2958"/>
                  </a:lnTo>
                  <a:lnTo>
                    <a:pt x="9590" y="2961"/>
                  </a:lnTo>
                  <a:lnTo>
                    <a:pt x="9584" y="2966"/>
                  </a:lnTo>
                  <a:lnTo>
                    <a:pt x="9580" y="2971"/>
                  </a:lnTo>
                  <a:lnTo>
                    <a:pt x="9578" y="2978"/>
                  </a:lnTo>
                  <a:lnTo>
                    <a:pt x="9578" y="3001"/>
                  </a:lnTo>
                  <a:lnTo>
                    <a:pt x="9545" y="3018"/>
                  </a:lnTo>
                  <a:lnTo>
                    <a:pt x="9544" y="3260"/>
                  </a:lnTo>
                  <a:lnTo>
                    <a:pt x="9557" y="3253"/>
                  </a:lnTo>
                  <a:lnTo>
                    <a:pt x="9557" y="3260"/>
                  </a:lnTo>
                  <a:lnTo>
                    <a:pt x="9555" y="3261"/>
                  </a:lnTo>
                  <a:lnTo>
                    <a:pt x="9555" y="3269"/>
                  </a:lnTo>
                  <a:lnTo>
                    <a:pt x="9534" y="3781"/>
                  </a:lnTo>
                  <a:lnTo>
                    <a:pt x="9533" y="3781"/>
                  </a:lnTo>
                  <a:lnTo>
                    <a:pt x="9524" y="3787"/>
                  </a:lnTo>
                  <a:lnTo>
                    <a:pt x="9518" y="3794"/>
                  </a:lnTo>
                  <a:lnTo>
                    <a:pt x="9516" y="3801"/>
                  </a:lnTo>
                  <a:lnTo>
                    <a:pt x="9516" y="3830"/>
                  </a:lnTo>
                  <a:lnTo>
                    <a:pt x="9473" y="3851"/>
                  </a:lnTo>
                  <a:lnTo>
                    <a:pt x="9472" y="4093"/>
                  </a:lnTo>
                  <a:lnTo>
                    <a:pt x="9476" y="4092"/>
                  </a:lnTo>
                  <a:lnTo>
                    <a:pt x="9476" y="4259"/>
                  </a:lnTo>
                  <a:lnTo>
                    <a:pt x="9460" y="4768"/>
                  </a:lnTo>
                  <a:lnTo>
                    <a:pt x="9453" y="4776"/>
                  </a:lnTo>
                  <a:lnTo>
                    <a:pt x="9450" y="4785"/>
                  </a:lnTo>
                  <a:lnTo>
                    <a:pt x="9450" y="4817"/>
                  </a:lnTo>
                  <a:lnTo>
                    <a:pt x="9396" y="4841"/>
                  </a:lnTo>
                  <a:lnTo>
                    <a:pt x="9395" y="5084"/>
                  </a:lnTo>
                  <a:lnTo>
                    <a:pt x="9407" y="5092"/>
                  </a:lnTo>
                  <a:lnTo>
                    <a:pt x="9386" y="6285"/>
                  </a:lnTo>
                  <a:lnTo>
                    <a:pt x="9382" y="6294"/>
                  </a:lnTo>
                  <a:lnTo>
                    <a:pt x="9382" y="6327"/>
                  </a:lnTo>
                  <a:lnTo>
                    <a:pt x="9317" y="6350"/>
                  </a:lnTo>
                  <a:lnTo>
                    <a:pt x="9317" y="6595"/>
                  </a:lnTo>
                  <a:lnTo>
                    <a:pt x="9340" y="6608"/>
                  </a:lnTo>
                  <a:lnTo>
                    <a:pt x="9335" y="8549"/>
                  </a:lnTo>
                  <a:lnTo>
                    <a:pt x="9288" y="8561"/>
                  </a:lnTo>
                  <a:lnTo>
                    <a:pt x="9287" y="8807"/>
                  </a:lnTo>
                  <a:lnTo>
                    <a:pt x="9311" y="8816"/>
                  </a:lnTo>
                  <a:lnTo>
                    <a:pt x="9288" y="17241"/>
                  </a:lnTo>
                  <a:lnTo>
                    <a:pt x="8910" y="17328"/>
                  </a:lnTo>
                  <a:lnTo>
                    <a:pt x="8908" y="14158"/>
                  </a:lnTo>
                  <a:lnTo>
                    <a:pt x="8869" y="14147"/>
                  </a:lnTo>
                  <a:lnTo>
                    <a:pt x="8869" y="13469"/>
                  </a:lnTo>
                  <a:lnTo>
                    <a:pt x="8893" y="13467"/>
                  </a:lnTo>
                  <a:lnTo>
                    <a:pt x="8893" y="13459"/>
                  </a:lnTo>
                  <a:lnTo>
                    <a:pt x="8894" y="13458"/>
                  </a:lnTo>
                  <a:lnTo>
                    <a:pt x="8908" y="13459"/>
                  </a:lnTo>
                  <a:lnTo>
                    <a:pt x="8905" y="9283"/>
                  </a:lnTo>
                  <a:lnTo>
                    <a:pt x="8905" y="8997"/>
                  </a:lnTo>
                  <a:lnTo>
                    <a:pt x="8929" y="8987"/>
                  </a:lnTo>
                  <a:lnTo>
                    <a:pt x="8929" y="8908"/>
                  </a:lnTo>
                  <a:lnTo>
                    <a:pt x="8806" y="8879"/>
                  </a:lnTo>
                  <a:lnTo>
                    <a:pt x="8668" y="8859"/>
                  </a:lnTo>
                  <a:lnTo>
                    <a:pt x="8519" y="8849"/>
                  </a:lnTo>
                  <a:lnTo>
                    <a:pt x="8367" y="8849"/>
                  </a:lnTo>
                  <a:lnTo>
                    <a:pt x="8294" y="8855"/>
                  </a:lnTo>
                  <a:lnTo>
                    <a:pt x="8294" y="9226"/>
                  </a:lnTo>
                  <a:lnTo>
                    <a:pt x="8221" y="9231"/>
                  </a:lnTo>
                  <a:lnTo>
                    <a:pt x="8200" y="9234"/>
                  </a:lnTo>
                  <a:lnTo>
                    <a:pt x="8200" y="9729"/>
                  </a:lnTo>
                  <a:lnTo>
                    <a:pt x="8200" y="9781"/>
                  </a:lnTo>
                  <a:lnTo>
                    <a:pt x="8200" y="9914"/>
                  </a:lnTo>
                  <a:lnTo>
                    <a:pt x="8119" y="9923"/>
                  </a:lnTo>
                  <a:lnTo>
                    <a:pt x="8119" y="10601"/>
                  </a:lnTo>
                  <a:lnTo>
                    <a:pt x="8089" y="10603"/>
                  </a:lnTo>
                  <a:lnTo>
                    <a:pt x="8014" y="10613"/>
                  </a:lnTo>
                  <a:lnTo>
                    <a:pt x="8014" y="11035"/>
                  </a:lnTo>
                  <a:lnTo>
                    <a:pt x="7978" y="11038"/>
                  </a:lnTo>
                  <a:lnTo>
                    <a:pt x="7949" y="11042"/>
                  </a:lnTo>
                  <a:lnTo>
                    <a:pt x="7949" y="11427"/>
                  </a:lnTo>
                  <a:lnTo>
                    <a:pt x="7894" y="11432"/>
                  </a:lnTo>
                  <a:lnTo>
                    <a:pt x="7891" y="13413"/>
                  </a:lnTo>
                  <a:lnTo>
                    <a:pt x="7597" y="13361"/>
                  </a:lnTo>
                  <a:lnTo>
                    <a:pt x="7568" y="13367"/>
                  </a:lnTo>
                  <a:lnTo>
                    <a:pt x="7568" y="13591"/>
                  </a:lnTo>
                  <a:lnTo>
                    <a:pt x="7558" y="13589"/>
                  </a:lnTo>
                  <a:lnTo>
                    <a:pt x="7348" y="13626"/>
                  </a:lnTo>
                  <a:lnTo>
                    <a:pt x="7346" y="13523"/>
                  </a:lnTo>
                  <a:lnTo>
                    <a:pt x="7228" y="13499"/>
                  </a:lnTo>
                  <a:lnTo>
                    <a:pt x="7227" y="11976"/>
                  </a:lnTo>
                  <a:lnTo>
                    <a:pt x="7220" y="11978"/>
                  </a:lnTo>
                  <a:lnTo>
                    <a:pt x="6871" y="11898"/>
                  </a:lnTo>
                  <a:lnTo>
                    <a:pt x="6849" y="11891"/>
                  </a:lnTo>
                  <a:lnTo>
                    <a:pt x="5812" y="12214"/>
                  </a:lnTo>
                  <a:lnTo>
                    <a:pt x="5810" y="14307"/>
                  </a:lnTo>
                  <a:lnTo>
                    <a:pt x="5520" y="14307"/>
                  </a:lnTo>
                  <a:lnTo>
                    <a:pt x="5520" y="12747"/>
                  </a:lnTo>
                  <a:lnTo>
                    <a:pt x="5519" y="12747"/>
                  </a:lnTo>
                  <a:lnTo>
                    <a:pt x="5519" y="11628"/>
                  </a:lnTo>
                  <a:lnTo>
                    <a:pt x="5519" y="10839"/>
                  </a:lnTo>
                  <a:lnTo>
                    <a:pt x="5517" y="10839"/>
                  </a:lnTo>
                  <a:lnTo>
                    <a:pt x="5517" y="10414"/>
                  </a:lnTo>
                  <a:lnTo>
                    <a:pt x="5491" y="10414"/>
                  </a:lnTo>
                  <a:lnTo>
                    <a:pt x="5491" y="10407"/>
                  </a:lnTo>
                  <a:lnTo>
                    <a:pt x="5445" y="10407"/>
                  </a:lnTo>
                  <a:lnTo>
                    <a:pt x="5445" y="10124"/>
                  </a:lnTo>
                  <a:lnTo>
                    <a:pt x="5392" y="10124"/>
                  </a:lnTo>
                  <a:lnTo>
                    <a:pt x="5391" y="10128"/>
                  </a:lnTo>
                  <a:lnTo>
                    <a:pt x="5391" y="10407"/>
                  </a:lnTo>
                  <a:lnTo>
                    <a:pt x="5373" y="10407"/>
                  </a:lnTo>
                  <a:lnTo>
                    <a:pt x="5373" y="10287"/>
                  </a:lnTo>
                  <a:lnTo>
                    <a:pt x="5344" y="10287"/>
                  </a:lnTo>
                  <a:lnTo>
                    <a:pt x="5344" y="9994"/>
                  </a:lnTo>
                  <a:lnTo>
                    <a:pt x="5313" y="9994"/>
                  </a:lnTo>
                  <a:lnTo>
                    <a:pt x="5313" y="9797"/>
                  </a:lnTo>
                  <a:lnTo>
                    <a:pt x="5271" y="9797"/>
                  </a:lnTo>
                  <a:lnTo>
                    <a:pt x="5271" y="9794"/>
                  </a:lnTo>
                  <a:lnTo>
                    <a:pt x="5183" y="9794"/>
                  </a:lnTo>
                  <a:lnTo>
                    <a:pt x="5183" y="9795"/>
                  </a:lnTo>
                  <a:lnTo>
                    <a:pt x="5183" y="9801"/>
                  </a:lnTo>
                  <a:lnTo>
                    <a:pt x="5182" y="9801"/>
                  </a:lnTo>
                  <a:lnTo>
                    <a:pt x="5182" y="9797"/>
                  </a:lnTo>
                  <a:lnTo>
                    <a:pt x="5142" y="9797"/>
                  </a:lnTo>
                  <a:lnTo>
                    <a:pt x="5141" y="9800"/>
                  </a:lnTo>
                  <a:lnTo>
                    <a:pt x="5141" y="9994"/>
                  </a:lnTo>
                  <a:lnTo>
                    <a:pt x="5114" y="9994"/>
                  </a:lnTo>
                  <a:lnTo>
                    <a:pt x="5110" y="10003"/>
                  </a:lnTo>
                  <a:lnTo>
                    <a:pt x="5110" y="10287"/>
                  </a:lnTo>
                  <a:lnTo>
                    <a:pt x="5092" y="10287"/>
                  </a:lnTo>
                  <a:lnTo>
                    <a:pt x="5084" y="10302"/>
                  </a:lnTo>
                  <a:lnTo>
                    <a:pt x="5084" y="10407"/>
                  </a:lnTo>
                  <a:lnTo>
                    <a:pt x="5062" y="10407"/>
                  </a:lnTo>
                  <a:lnTo>
                    <a:pt x="5062" y="10124"/>
                  </a:lnTo>
                  <a:lnTo>
                    <a:pt x="5001" y="10124"/>
                  </a:lnTo>
                  <a:lnTo>
                    <a:pt x="4999" y="10128"/>
                  </a:lnTo>
                  <a:lnTo>
                    <a:pt x="4999" y="10407"/>
                  </a:lnTo>
                  <a:lnTo>
                    <a:pt x="4948" y="10407"/>
                  </a:lnTo>
                  <a:lnTo>
                    <a:pt x="4945" y="10413"/>
                  </a:lnTo>
                  <a:lnTo>
                    <a:pt x="4915" y="10413"/>
                  </a:lnTo>
                  <a:lnTo>
                    <a:pt x="4911" y="10420"/>
                  </a:lnTo>
                  <a:lnTo>
                    <a:pt x="4911" y="10848"/>
                  </a:lnTo>
                  <a:lnTo>
                    <a:pt x="4910" y="10851"/>
                  </a:lnTo>
                  <a:lnTo>
                    <a:pt x="4910" y="11641"/>
                  </a:lnTo>
                  <a:lnTo>
                    <a:pt x="4909" y="11643"/>
                  </a:lnTo>
                  <a:lnTo>
                    <a:pt x="4909" y="12763"/>
                  </a:lnTo>
                  <a:lnTo>
                    <a:pt x="4909" y="12765"/>
                  </a:lnTo>
                  <a:lnTo>
                    <a:pt x="4909" y="14498"/>
                  </a:lnTo>
                  <a:lnTo>
                    <a:pt x="4908" y="14500"/>
                  </a:lnTo>
                  <a:lnTo>
                    <a:pt x="4908" y="16895"/>
                  </a:lnTo>
                  <a:lnTo>
                    <a:pt x="4938" y="16895"/>
                  </a:lnTo>
                  <a:lnTo>
                    <a:pt x="4938" y="16897"/>
                  </a:lnTo>
                  <a:lnTo>
                    <a:pt x="4939" y="16897"/>
                  </a:lnTo>
                  <a:lnTo>
                    <a:pt x="4939" y="17276"/>
                  </a:lnTo>
                  <a:lnTo>
                    <a:pt x="4934" y="17276"/>
                  </a:lnTo>
                  <a:lnTo>
                    <a:pt x="4930" y="17277"/>
                  </a:lnTo>
                  <a:lnTo>
                    <a:pt x="4930" y="17294"/>
                  </a:lnTo>
                  <a:lnTo>
                    <a:pt x="4925" y="17295"/>
                  </a:lnTo>
                  <a:lnTo>
                    <a:pt x="4922" y="17295"/>
                  </a:lnTo>
                  <a:lnTo>
                    <a:pt x="4922" y="17872"/>
                  </a:lnTo>
                  <a:lnTo>
                    <a:pt x="4855" y="17872"/>
                  </a:lnTo>
                  <a:lnTo>
                    <a:pt x="4855" y="17828"/>
                  </a:lnTo>
                  <a:lnTo>
                    <a:pt x="4861" y="17801"/>
                  </a:lnTo>
                  <a:lnTo>
                    <a:pt x="4860" y="17801"/>
                  </a:lnTo>
                  <a:lnTo>
                    <a:pt x="4857" y="17801"/>
                  </a:lnTo>
                  <a:lnTo>
                    <a:pt x="4853" y="17800"/>
                  </a:lnTo>
                  <a:lnTo>
                    <a:pt x="4851" y="17800"/>
                  </a:lnTo>
                  <a:lnTo>
                    <a:pt x="4852" y="17626"/>
                  </a:lnTo>
                  <a:lnTo>
                    <a:pt x="4854" y="17625"/>
                  </a:lnTo>
                  <a:lnTo>
                    <a:pt x="4858" y="17617"/>
                  </a:lnTo>
                  <a:lnTo>
                    <a:pt x="4858" y="17608"/>
                  </a:lnTo>
                  <a:lnTo>
                    <a:pt x="4852" y="17607"/>
                  </a:lnTo>
                  <a:lnTo>
                    <a:pt x="4852" y="17594"/>
                  </a:lnTo>
                  <a:lnTo>
                    <a:pt x="4846" y="17572"/>
                  </a:lnTo>
                  <a:lnTo>
                    <a:pt x="4846" y="17560"/>
                  </a:lnTo>
                  <a:lnTo>
                    <a:pt x="4844" y="17548"/>
                  </a:lnTo>
                  <a:lnTo>
                    <a:pt x="4843" y="17548"/>
                  </a:lnTo>
                  <a:lnTo>
                    <a:pt x="4843" y="17541"/>
                  </a:lnTo>
                  <a:lnTo>
                    <a:pt x="4842" y="17541"/>
                  </a:lnTo>
                  <a:lnTo>
                    <a:pt x="4840" y="17451"/>
                  </a:lnTo>
                  <a:lnTo>
                    <a:pt x="4839" y="17451"/>
                  </a:lnTo>
                  <a:lnTo>
                    <a:pt x="4838" y="17451"/>
                  </a:lnTo>
                  <a:lnTo>
                    <a:pt x="4836" y="17541"/>
                  </a:lnTo>
                  <a:lnTo>
                    <a:pt x="4835" y="17541"/>
                  </a:lnTo>
                  <a:lnTo>
                    <a:pt x="4834" y="17548"/>
                  </a:lnTo>
                  <a:lnTo>
                    <a:pt x="4833" y="17548"/>
                  </a:lnTo>
                  <a:lnTo>
                    <a:pt x="4831" y="17560"/>
                  </a:lnTo>
                  <a:lnTo>
                    <a:pt x="4831" y="17572"/>
                  </a:lnTo>
                  <a:lnTo>
                    <a:pt x="4826" y="17594"/>
                  </a:lnTo>
                  <a:lnTo>
                    <a:pt x="4826" y="17607"/>
                  </a:lnTo>
                  <a:lnTo>
                    <a:pt x="4825" y="17607"/>
                  </a:lnTo>
                  <a:lnTo>
                    <a:pt x="4820" y="17608"/>
                  </a:lnTo>
                  <a:lnTo>
                    <a:pt x="4820" y="17617"/>
                  </a:lnTo>
                  <a:lnTo>
                    <a:pt x="4824" y="17625"/>
                  </a:lnTo>
                  <a:lnTo>
                    <a:pt x="4826" y="17625"/>
                  </a:lnTo>
                  <a:lnTo>
                    <a:pt x="4826" y="17800"/>
                  </a:lnTo>
                  <a:lnTo>
                    <a:pt x="4825" y="17800"/>
                  </a:lnTo>
                  <a:lnTo>
                    <a:pt x="4820" y="17800"/>
                  </a:lnTo>
                  <a:lnTo>
                    <a:pt x="4817" y="17801"/>
                  </a:lnTo>
                  <a:lnTo>
                    <a:pt x="4815" y="17801"/>
                  </a:lnTo>
                  <a:lnTo>
                    <a:pt x="4822" y="17828"/>
                  </a:lnTo>
                  <a:lnTo>
                    <a:pt x="4822" y="17872"/>
                  </a:lnTo>
                  <a:lnTo>
                    <a:pt x="4674" y="17872"/>
                  </a:lnTo>
                  <a:lnTo>
                    <a:pt x="4674" y="17857"/>
                  </a:lnTo>
                  <a:lnTo>
                    <a:pt x="4675" y="17829"/>
                  </a:lnTo>
                  <a:lnTo>
                    <a:pt x="4681" y="17802"/>
                  </a:lnTo>
                  <a:lnTo>
                    <a:pt x="4680" y="17802"/>
                  </a:lnTo>
                  <a:lnTo>
                    <a:pt x="4677" y="17802"/>
                  </a:lnTo>
                  <a:lnTo>
                    <a:pt x="4673" y="17801"/>
                  </a:lnTo>
                  <a:lnTo>
                    <a:pt x="4673" y="17688"/>
                  </a:lnTo>
                  <a:lnTo>
                    <a:pt x="4675" y="17688"/>
                  </a:lnTo>
                  <a:lnTo>
                    <a:pt x="4675" y="17680"/>
                  </a:lnTo>
                  <a:lnTo>
                    <a:pt x="4674" y="17680"/>
                  </a:lnTo>
                  <a:lnTo>
                    <a:pt x="4672" y="17680"/>
                  </a:lnTo>
                  <a:lnTo>
                    <a:pt x="4669" y="17680"/>
                  </a:lnTo>
                  <a:lnTo>
                    <a:pt x="4670" y="17507"/>
                  </a:lnTo>
                  <a:lnTo>
                    <a:pt x="4674" y="17507"/>
                  </a:lnTo>
                  <a:lnTo>
                    <a:pt x="4677" y="17497"/>
                  </a:lnTo>
                  <a:lnTo>
                    <a:pt x="4677" y="17488"/>
                  </a:lnTo>
                  <a:lnTo>
                    <a:pt x="4675" y="17488"/>
                  </a:lnTo>
                  <a:lnTo>
                    <a:pt x="4670" y="17488"/>
                  </a:lnTo>
                  <a:lnTo>
                    <a:pt x="4670" y="17475"/>
                  </a:lnTo>
                  <a:lnTo>
                    <a:pt x="4665" y="17453"/>
                  </a:lnTo>
                  <a:lnTo>
                    <a:pt x="4665" y="17440"/>
                  </a:lnTo>
                  <a:lnTo>
                    <a:pt x="4653" y="17440"/>
                  </a:lnTo>
                  <a:lnTo>
                    <a:pt x="4655" y="17428"/>
                  </a:lnTo>
                  <a:lnTo>
                    <a:pt x="4656" y="17428"/>
                  </a:lnTo>
                  <a:lnTo>
                    <a:pt x="4657" y="17428"/>
                  </a:lnTo>
                  <a:lnTo>
                    <a:pt x="4658" y="17428"/>
                  </a:lnTo>
                  <a:lnTo>
                    <a:pt x="4659" y="17428"/>
                  </a:lnTo>
                  <a:lnTo>
                    <a:pt x="4660" y="17428"/>
                  </a:lnTo>
                  <a:lnTo>
                    <a:pt x="4660" y="17420"/>
                  </a:lnTo>
                  <a:lnTo>
                    <a:pt x="4659" y="17420"/>
                  </a:lnTo>
                  <a:lnTo>
                    <a:pt x="4658" y="17420"/>
                  </a:lnTo>
                  <a:lnTo>
                    <a:pt x="4657" y="17420"/>
                  </a:lnTo>
                  <a:lnTo>
                    <a:pt x="4658" y="17330"/>
                  </a:lnTo>
                  <a:lnTo>
                    <a:pt x="4656" y="17420"/>
                  </a:lnTo>
                  <a:lnTo>
                    <a:pt x="4655" y="17420"/>
                  </a:lnTo>
                  <a:lnTo>
                    <a:pt x="4654" y="17428"/>
                  </a:lnTo>
                  <a:lnTo>
                    <a:pt x="4652" y="17440"/>
                  </a:lnTo>
                  <a:lnTo>
                    <a:pt x="4652" y="17453"/>
                  </a:lnTo>
                  <a:lnTo>
                    <a:pt x="4647" y="17474"/>
                  </a:lnTo>
                  <a:lnTo>
                    <a:pt x="4647" y="17488"/>
                  </a:lnTo>
                  <a:lnTo>
                    <a:pt x="4640" y="17488"/>
                  </a:lnTo>
                  <a:lnTo>
                    <a:pt x="4640" y="17497"/>
                  </a:lnTo>
                  <a:lnTo>
                    <a:pt x="4644" y="17506"/>
                  </a:lnTo>
                  <a:lnTo>
                    <a:pt x="4646" y="17507"/>
                  </a:lnTo>
                  <a:lnTo>
                    <a:pt x="4647" y="17507"/>
                  </a:lnTo>
                  <a:lnTo>
                    <a:pt x="4647" y="17680"/>
                  </a:lnTo>
                  <a:lnTo>
                    <a:pt x="4645" y="17680"/>
                  </a:lnTo>
                  <a:lnTo>
                    <a:pt x="4643" y="17680"/>
                  </a:lnTo>
                  <a:lnTo>
                    <a:pt x="4641" y="17680"/>
                  </a:lnTo>
                  <a:lnTo>
                    <a:pt x="4641" y="17688"/>
                  </a:lnTo>
                  <a:lnTo>
                    <a:pt x="4642" y="17688"/>
                  </a:lnTo>
                  <a:lnTo>
                    <a:pt x="4643" y="17688"/>
                  </a:lnTo>
                  <a:lnTo>
                    <a:pt x="4643" y="17801"/>
                  </a:lnTo>
                  <a:lnTo>
                    <a:pt x="4640" y="17802"/>
                  </a:lnTo>
                  <a:lnTo>
                    <a:pt x="4637" y="17802"/>
                  </a:lnTo>
                  <a:lnTo>
                    <a:pt x="4611" y="17802"/>
                  </a:lnTo>
                  <a:lnTo>
                    <a:pt x="4600" y="17768"/>
                  </a:lnTo>
                  <a:lnTo>
                    <a:pt x="4586" y="17739"/>
                  </a:lnTo>
                  <a:lnTo>
                    <a:pt x="4571" y="17715"/>
                  </a:lnTo>
                  <a:lnTo>
                    <a:pt x="4555" y="17698"/>
                  </a:lnTo>
                  <a:lnTo>
                    <a:pt x="4539" y="17688"/>
                  </a:lnTo>
                  <a:lnTo>
                    <a:pt x="4538" y="17688"/>
                  </a:lnTo>
                  <a:lnTo>
                    <a:pt x="4521" y="17684"/>
                  </a:lnTo>
                  <a:lnTo>
                    <a:pt x="4504" y="17688"/>
                  </a:lnTo>
                  <a:lnTo>
                    <a:pt x="4487" y="17698"/>
                  </a:lnTo>
                  <a:lnTo>
                    <a:pt x="4471" y="17715"/>
                  </a:lnTo>
                  <a:lnTo>
                    <a:pt x="4456" y="17738"/>
                  </a:lnTo>
                  <a:lnTo>
                    <a:pt x="4443" y="17767"/>
                  </a:lnTo>
                  <a:lnTo>
                    <a:pt x="4431" y="17802"/>
                  </a:lnTo>
                  <a:lnTo>
                    <a:pt x="4408" y="17802"/>
                  </a:lnTo>
                  <a:lnTo>
                    <a:pt x="4407" y="17802"/>
                  </a:lnTo>
                  <a:lnTo>
                    <a:pt x="4403" y="17802"/>
                  </a:lnTo>
                  <a:lnTo>
                    <a:pt x="4403" y="17688"/>
                  </a:lnTo>
                  <a:lnTo>
                    <a:pt x="4404" y="17688"/>
                  </a:lnTo>
                  <a:lnTo>
                    <a:pt x="4405" y="17688"/>
                  </a:lnTo>
                  <a:lnTo>
                    <a:pt x="4405" y="17680"/>
                  </a:lnTo>
                  <a:lnTo>
                    <a:pt x="4404" y="17680"/>
                  </a:lnTo>
                  <a:lnTo>
                    <a:pt x="4402" y="17680"/>
                  </a:lnTo>
                  <a:lnTo>
                    <a:pt x="4399" y="17680"/>
                  </a:lnTo>
                  <a:lnTo>
                    <a:pt x="4399" y="17507"/>
                  </a:lnTo>
                  <a:lnTo>
                    <a:pt x="4403" y="17507"/>
                  </a:lnTo>
                  <a:lnTo>
                    <a:pt x="4407" y="17497"/>
                  </a:lnTo>
                  <a:lnTo>
                    <a:pt x="4407" y="17488"/>
                  </a:lnTo>
                  <a:lnTo>
                    <a:pt x="4405" y="17488"/>
                  </a:lnTo>
                  <a:lnTo>
                    <a:pt x="4399" y="17488"/>
                  </a:lnTo>
                  <a:lnTo>
                    <a:pt x="4399" y="17475"/>
                  </a:lnTo>
                  <a:lnTo>
                    <a:pt x="4395" y="17453"/>
                  </a:lnTo>
                  <a:lnTo>
                    <a:pt x="4395" y="17440"/>
                  </a:lnTo>
                  <a:lnTo>
                    <a:pt x="4383" y="17440"/>
                  </a:lnTo>
                  <a:lnTo>
                    <a:pt x="4384" y="17428"/>
                  </a:lnTo>
                  <a:lnTo>
                    <a:pt x="4385" y="17428"/>
                  </a:lnTo>
                  <a:lnTo>
                    <a:pt x="4386" y="17428"/>
                  </a:lnTo>
                  <a:lnTo>
                    <a:pt x="4387" y="17428"/>
                  </a:lnTo>
                  <a:lnTo>
                    <a:pt x="4388" y="17428"/>
                  </a:lnTo>
                  <a:lnTo>
                    <a:pt x="4389" y="17428"/>
                  </a:lnTo>
                  <a:lnTo>
                    <a:pt x="4389" y="17420"/>
                  </a:lnTo>
                  <a:lnTo>
                    <a:pt x="4388" y="17420"/>
                  </a:lnTo>
                  <a:lnTo>
                    <a:pt x="4387" y="17420"/>
                  </a:lnTo>
                  <a:lnTo>
                    <a:pt x="4386" y="17420"/>
                  </a:lnTo>
                  <a:lnTo>
                    <a:pt x="4388" y="17330"/>
                  </a:lnTo>
                  <a:lnTo>
                    <a:pt x="4386" y="17420"/>
                  </a:lnTo>
                  <a:lnTo>
                    <a:pt x="4385" y="17420"/>
                  </a:lnTo>
                  <a:lnTo>
                    <a:pt x="4384" y="17420"/>
                  </a:lnTo>
                  <a:lnTo>
                    <a:pt x="4384" y="17428"/>
                  </a:lnTo>
                  <a:lnTo>
                    <a:pt x="4383" y="17428"/>
                  </a:lnTo>
                  <a:lnTo>
                    <a:pt x="4381" y="17440"/>
                  </a:lnTo>
                  <a:lnTo>
                    <a:pt x="4381" y="17453"/>
                  </a:lnTo>
                  <a:lnTo>
                    <a:pt x="4377" y="17475"/>
                  </a:lnTo>
                  <a:lnTo>
                    <a:pt x="4377" y="17488"/>
                  </a:lnTo>
                  <a:lnTo>
                    <a:pt x="4370" y="17488"/>
                  </a:lnTo>
                  <a:lnTo>
                    <a:pt x="4370" y="17497"/>
                  </a:lnTo>
                  <a:lnTo>
                    <a:pt x="4373" y="17506"/>
                  </a:lnTo>
                  <a:lnTo>
                    <a:pt x="4375" y="17507"/>
                  </a:lnTo>
                  <a:lnTo>
                    <a:pt x="4377" y="17507"/>
                  </a:lnTo>
                  <a:lnTo>
                    <a:pt x="4377" y="17680"/>
                  </a:lnTo>
                  <a:lnTo>
                    <a:pt x="4375" y="17680"/>
                  </a:lnTo>
                  <a:lnTo>
                    <a:pt x="4372" y="17680"/>
                  </a:lnTo>
                  <a:lnTo>
                    <a:pt x="4371" y="17680"/>
                  </a:lnTo>
                  <a:lnTo>
                    <a:pt x="4370" y="17680"/>
                  </a:lnTo>
                  <a:lnTo>
                    <a:pt x="4370" y="17688"/>
                  </a:lnTo>
                  <a:lnTo>
                    <a:pt x="4371" y="17688"/>
                  </a:lnTo>
                  <a:lnTo>
                    <a:pt x="4373" y="17688"/>
                  </a:lnTo>
                  <a:lnTo>
                    <a:pt x="4372" y="17802"/>
                  </a:lnTo>
                  <a:lnTo>
                    <a:pt x="4370" y="17802"/>
                  </a:lnTo>
                  <a:lnTo>
                    <a:pt x="4366" y="17802"/>
                  </a:lnTo>
                  <a:lnTo>
                    <a:pt x="4365" y="17802"/>
                  </a:lnTo>
                  <a:lnTo>
                    <a:pt x="4364" y="17802"/>
                  </a:lnTo>
                  <a:lnTo>
                    <a:pt x="4371" y="17829"/>
                  </a:lnTo>
                  <a:lnTo>
                    <a:pt x="4371" y="17857"/>
                  </a:lnTo>
                  <a:lnTo>
                    <a:pt x="4371" y="17872"/>
                  </a:lnTo>
                  <a:lnTo>
                    <a:pt x="4205" y="17872"/>
                  </a:lnTo>
                  <a:lnTo>
                    <a:pt x="4205" y="17828"/>
                  </a:lnTo>
                  <a:lnTo>
                    <a:pt x="4211" y="17801"/>
                  </a:lnTo>
                  <a:lnTo>
                    <a:pt x="4210" y="17801"/>
                  </a:lnTo>
                  <a:lnTo>
                    <a:pt x="4208" y="17801"/>
                  </a:lnTo>
                  <a:lnTo>
                    <a:pt x="4204" y="17801"/>
                  </a:lnTo>
                  <a:lnTo>
                    <a:pt x="4201" y="17801"/>
                  </a:lnTo>
                  <a:lnTo>
                    <a:pt x="4201" y="17626"/>
                  </a:lnTo>
                  <a:lnTo>
                    <a:pt x="4203" y="17626"/>
                  </a:lnTo>
                  <a:lnTo>
                    <a:pt x="4207" y="17617"/>
                  </a:lnTo>
                  <a:lnTo>
                    <a:pt x="4207" y="17608"/>
                  </a:lnTo>
                  <a:lnTo>
                    <a:pt x="4202" y="17608"/>
                  </a:lnTo>
                  <a:lnTo>
                    <a:pt x="4201" y="17608"/>
                  </a:lnTo>
                  <a:lnTo>
                    <a:pt x="4201" y="17594"/>
                  </a:lnTo>
                  <a:lnTo>
                    <a:pt x="4195" y="17573"/>
                  </a:lnTo>
                  <a:lnTo>
                    <a:pt x="4195" y="17560"/>
                  </a:lnTo>
                  <a:lnTo>
                    <a:pt x="4195" y="17558"/>
                  </a:lnTo>
                  <a:lnTo>
                    <a:pt x="4198" y="16119"/>
                  </a:lnTo>
                  <a:lnTo>
                    <a:pt x="4114" y="15431"/>
                  </a:lnTo>
                  <a:lnTo>
                    <a:pt x="3920" y="15428"/>
                  </a:lnTo>
                  <a:lnTo>
                    <a:pt x="3821" y="15966"/>
                  </a:lnTo>
                  <a:lnTo>
                    <a:pt x="3821" y="15612"/>
                  </a:lnTo>
                  <a:lnTo>
                    <a:pt x="3597" y="15337"/>
                  </a:lnTo>
                  <a:lnTo>
                    <a:pt x="3597" y="14708"/>
                  </a:lnTo>
                  <a:lnTo>
                    <a:pt x="3284" y="14704"/>
                  </a:lnTo>
                  <a:lnTo>
                    <a:pt x="3290" y="16918"/>
                  </a:lnTo>
                  <a:lnTo>
                    <a:pt x="3266" y="16917"/>
                  </a:lnTo>
                  <a:lnTo>
                    <a:pt x="2998" y="16908"/>
                  </a:lnTo>
                  <a:lnTo>
                    <a:pt x="2624" y="16897"/>
                  </a:lnTo>
                  <a:lnTo>
                    <a:pt x="2550" y="16329"/>
                  </a:lnTo>
                  <a:lnTo>
                    <a:pt x="2445" y="16322"/>
                  </a:lnTo>
                  <a:lnTo>
                    <a:pt x="2189" y="16308"/>
                  </a:lnTo>
                  <a:lnTo>
                    <a:pt x="1440" y="16266"/>
                  </a:lnTo>
                  <a:lnTo>
                    <a:pt x="1260" y="16644"/>
                  </a:lnTo>
                  <a:lnTo>
                    <a:pt x="1233" y="16700"/>
                  </a:lnTo>
                  <a:lnTo>
                    <a:pt x="1141" y="16893"/>
                  </a:lnTo>
                  <a:lnTo>
                    <a:pt x="1141" y="16913"/>
                  </a:lnTo>
                  <a:lnTo>
                    <a:pt x="1078" y="16912"/>
                  </a:lnTo>
                  <a:lnTo>
                    <a:pt x="908" y="16907"/>
                  </a:lnTo>
                  <a:lnTo>
                    <a:pt x="694" y="17333"/>
                  </a:lnTo>
                  <a:lnTo>
                    <a:pt x="662" y="17397"/>
                  </a:lnTo>
                  <a:lnTo>
                    <a:pt x="553" y="17617"/>
                  </a:lnTo>
                  <a:lnTo>
                    <a:pt x="641" y="17621"/>
                  </a:lnTo>
                  <a:lnTo>
                    <a:pt x="642" y="17874"/>
                  </a:lnTo>
                  <a:lnTo>
                    <a:pt x="411" y="17874"/>
                  </a:lnTo>
                  <a:lnTo>
                    <a:pt x="411" y="17873"/>
                  </a:lnTo>
                  <a:lnTo>
                    <a:pt x="409" y="17595"/>
                  </a:lnTo>
                  <a:lnTo>
                    <a:pt x="413" y="17595"/>
                  </a:lnTo>
                  <a:lnTo>
                    <a:pt x="413" y="17594"/>
                  </a:lnTo>
                  <a:lnTo>
                    <a:pt x="416" y="17594"/>
                  </a:lnTo>
                  <a:lnTo>
                    <a:pt x="413" y="17580"/>
                  </a:lnTo>
                  <a:lnTo>
                    <a:pt x="415" y="17566"/>
                  </a:lnTo>
                  <a:lnTo>
                    <a:pt x="423" y="17549"/>
                  </a:lnTo>
                  <a:lnTo>
                    <a:pt x="436" y="17539"/>
                  </a:lnTo>
                  <a:lnTo>
                    <a:pt x="436" y="17536"/>
                  </a:lnTo>
                  <a:lnTo>
                    <a:pt x="436" y="17534"/>
                  </a:lnTo>
                  <a:lnTo>
                    <a:pt x="436" y="17532"/>
                  </a:lnTo>
                  <a:lnTo>
                    <a:pt x="437" y="17530"/>
                  </a:lnTo>
                  <a:lnTo>
                    <a:pt x="438" y="17531"/>
                  </a:lnTo>
                  <a:lnTo>
                    <a:pt x="439" y="17532"/>
                  </a:lnTo>
                  <a:lnTo>
                    <a:pt x="443" y="17532"/>
                  </a:lnTo>
                  <a:lnTo>
                    <a:pt x="452" y="17530"/>
                  </a:lnTo>
                  <a:lnTo>
                    <a:pt x="453" y="17525"/>
                  </a:lnTo>
                  <a:lnTo>
                    <a:pt x="455" y="17520"/>
                  </a:lnTo>
                  <a:lnTo>
                    <a:pt x="456" y="17516"/>
                  </a:lnTo>
                  <a:lnTo>
                    <a:pt x="457" y="17512"/>
                  </a:lnTo>
                  <a:lnTo>
                    <a:pt x="459" y="17508"/>
                  </a:lnTo>
                  <a:lnTo>
                    <a:pt x="460" y="17505"/>
                  </a:lnTo>
                  <a:lnTo>
                    <a:pt x="462" y="17502"/>
                  </a:lnTo>
                  <a:lnTo>
                    <a:pt x="464" y="17500"/>
                  </a:lnTo>
                  <a:lnTo>
                    <a:pt x="466" y="17498"/>
                  </a:lnTo>
                  <a:lnTo>
                    <a:pt x="468" y="17497"/>
                  </a:lnTo>
                  <a:lnTo>
                    <a:pt x="470" y="17496"/>
                  </a:lnTo>
                  <a:lnTo>
                    <a:pt x="472" y="17496"/>
                  </a:lnTo>
                  <a:lnTo>
                    <a:pt x="472" y="17484"/>
                  </a:lnTo>
                  <a:lnTo>
                    <a:pt x="472" y="17476"/>
                  </a:lnTo>
                  <a:lnTo>
                    <a:pt x="408" y="17451"/>
                  </a:lnTo>
                  <a:lnTo>
                    <a:pt x="407" y="17354"/>
                  </a:lnTo>
                  <a:lnTo>
                    <a:pt x="406" y="17335"/>
                  </a:lnTo>
                  <a:lnTo>
                    <a:pt x="403" y="17335"/>
                  </a:lnTo>
                  <a:lnTo>
                    <a:pt x="401" y="17144"/>
                  </a:lnTo>
                  <a:lnTo>
                    <a:pt x="403" y="17136"/>
                  </a:lnTo>
                  <a:lnTo>
                    <a:pt x="402" y="17136"/>
                  </a:lnTo>
                  <a:lnTo>
                    <a:pt x="400" y="17136"/>
                  </a:lnTo>
                  <a:lnTo>
                    <a:pt x="400" y="17124"/>
                  </a:lnTo>
                  <a:lnTo>
                    <a:pt x="403" y="17115"/>
                  </a:lnTo>
                  <a:lnTo>
                    <a:pt x="400" y="17108"/>
                  </a:lnTo>
                  <a:lnTo>
                    <a:pt x="400" y="17100"/>
                  </a:lnTo>
                  <a:lnTo>
                    <a:pt x="399" y="17100"/>
                  </a:lnTo>
                  <a:lnTo>
                    <a:pt x="399" y="17099"/>
                  </a:lnTo>
                  <a:lnTo>
                    <a:pt x="400" y="17096"/>
                  </a:lnTo>
                  <a:lnTo>
                    <a:pt x="401" y="17094"/>
                  </a:lnTo>
                  <a:lnTo>
                    <a:pt x="401" y="17091"/>
                  </a:lnTo>
                  <a:lnTo>
                    <a:pt x="401" y="17089"/>
                  </a:lnTo>
                  <a:lnTo>
                    <a:pt x="401" y="17086"/>
                  </a:lnTo>
                  <a:lnTo>
                    <a:pt x="401" y="17083"/>
                  </a:lnTo>
                  <a:lnTo>
                    <a:pt x="400" y="17081"/>
                  </a:lnTo>
                  <a:lnTo>
                    <a:pt x="399" y="17079"/>
                  </a:lnTo>
                  <a:lnTo>
                    <a:pt x="399" y="17078"/>
                  </a:lnTo>
                  <a:lnTo>
                    <a:pt x="397" y="17049"/>
                  </a:lnTo>
                  <a:lnTo>
                    <a:pt x="396" y="17049"/>
                  </a:lnTo>
                  <a:lnTo>
                    <a:pt x="395" y="17071"/>
                  </a:lnTo>
                  <a:lnTo>
                    <a:pt x="393" y="17047"/>
                  </a:lnTo>
                  <a:lnTo>
                    <a:pt x="392" y="17047"/>
                  </a:lnTo>
                  <a:lnTo>
                    <a:pt x="391" y="17076"/>
                  </a:lnTo>
                  <a:lnTo>
                    <a:pt x="391" y="17077"/>
                  </a:lnTo>
                  <a:lnTo>
                    <a:pt x="390" y="17079"/>
                  </a:lnTo>
                  <a:lnTo>
                    <a:pt x="389" y="17081"/>
                  </a:lnTo>
                  <a:lnTo>
                    <a:pt x="389" y="17084"/>
                  </a:lnTo>
                  <a:lnTo>
                    <a:pt x="389" y="17087"/>
                  </a:lnTo>
                  <a:lnTo>
                    <a:pt x="389" y="17090"/>
                  </a:lnTo>
                  <a:lnTo>
                    <a:pt x="390" y="17093"/>
                  </a:lnTo>
                  <a:lnTo>
                    <a:pt x="390" y="17095"/>
                  </a:lnTo>
                  <a:lnTo>
                    <a:pt x="391" y="17096"/>
                  </a:lnTo>
                  <a:lnTo>
                    <a:pt x="391" y="17098"/>
                  </a:lnTo>
                  <a:lnTo>
                    <a:pt x="391" y="17107"/>
                  </a:lnTo>
                  <a:lnTo>
                    <a:pt x="388" y="17113"/>
                  </a:lnTo>
                  <a:lnTo>
                    <a:pt x="391" y="17122"/>
                  </a:lnTo>
                  <a:lnTo>
                    <a:pt x="391" y="17135"/>
                  </a:lnTo>
                  <a:lnTo>
                    <a:pt x="390" y="17135"/>
                  </a:lnTo>
                  <a:lnTo>
                    <a:pt x="389" y="17135"/>
                  </a:lnTo>
                  <a:lnTo>
                    <a:pt x="388" y="17135"/>
                  </a:lnTo>
                  <a:lnTo>
                    <a:pt x="390" y="17142"/>
                  </a:lnTo>
                  <a:lnTo>
                    <a:pt x="392" y="17334"/>
                  </a:lnTo>
                  <a:lnTo>
                    <a:pt x="389" y="17334"/>
                  </a:lnTo>
                  <a:lnTo>
                    <a:pt x="389" y="17353"/>
                  </a:lnTo>
                  <a:lnTo>
                    <a:pt x="386" y="17353"/>
                  </a:lnTo>
                  <a:lnTo>
                    <a:pt x="385" y="17288"/>
                  </a:lnTo>
                  <a:lnTo>
                    <a:pt x="380" y="17288"/>
                  </a:lnTo>
                  <a:lnTo>
                    <a:pt x="373" y="17288"/>
                  </a:lnTo>
                  <a:lnTo>
                    <a:pt x="377" y="17264"/>
                  </a:lnTo>
                  <a:lnTo>
                    <a:pt x="380" y="17239"/>
                  </a:lnTo>
                  <a:lnTo>
                    <a:pt x="381" y="17213"/>
                  </a:lnTo>
                  <a:lnTo>
                    <a:pt x="380" y="17187"/>
                  </a:lnTo>
                  <a:lnTo>
                    <a:pt x="378" y="17161"/>
                  </a:lnTo>
                  <a:lnTo>
                    <a:pt x="374" y="17136"/>
                  </a:lnTo>
                  <a:lnTo>
                    <a:pt x="369" y="17113"/>
                  </a:lnTo>
                  <a:lnTo>
                    <a:pt x="363" y="17094"/>
                  </a:lnTo>
                  <a:lnTo>
                    <a:pt x="363" y="17093"/>
                  </a:lnTo>
                  <a:lnTo>
                    <a:pt x="364" y="17089"/>
                  </a:lnTo>
                  <a:lnTo>
                    <a:pt x="363" y="17087"/>
                  </a:lnTo>
                  <a:lnTo>
                    <a:pt x="363" y="17084"/>
                  </a:lnTo>
                  <a:lnTo>
                    <a:pt x="362" y="17082"/>
                  </a:lnTo>
                  <a:lnTo>
                    <a:pt x="361" y="17080"/>
                  </a:lnTo>
                  <a:lnTo>
                    <a:pt x="361" y="17078"/>
                  </a:lnTo>
                  <a:lnTo>
                    <a:pt x="359" y="17050"/>
                  </a:lnTo>
                  <a:lnTo>
                    <a:pt x="358" y="17050"/>
                  </a:lnTo>
                  <a:lnTo>
                    <a:pt x="357" y="17078"/>
                  </a:lnTo>
                  <a:lnTo>
                    <a:pt x="357" y="17080"/>
                  </a:lnTo>
                  <a:lnTo>
                    <a:pt x="354" y="17075"/>
                  </a:lnTo>
                  <a:lnTo>
                    <a:pt x="351" y="17068"/>
                  </a:lnTo>
                  <a:lnTo>
                    <a:pt x="349" y="17046"/>
                  </a:lnTo>
                  <a:lnTo>
                    <a:pt x="348" y="17046"/>
                  </a:lnTo>
                  <a:lnTo>
                    <a:pt x="347" y="17063"/>
                  </a:lnTo>
                  <a:lnTo>
                    <a:pt x="346" y="17060"/>
                  </a:lnTo>
                  <a:lnTo>
                    <a:pt x="344" y="17058"/>
                  </a:lnTo>
                  <a:lnTo>
                    <a:pt x="343" y="17009"/>
                  </a:lnTo>
                  <a:lnTo>
                    <a:pt x="342" y="17008"/>
                  </a:lnTo>
                  <a:lnTo>
                    <a:pt x="341" y="17008"/>
                  </a:lnTo>
                  <a:lnTo>
                    <a:pt x="341" y="17004"/>
                  </a:lnTo>
                  <a:lnTo>
                    <a:pt x="341" y="16998"/>
                  </a:lnTo>
                  <a:lnTo>
                    <a:pt x="341" y="16991"/>
                  </a:lnTo>
                  <a:lnTo>
                    <a:pt x="340" y="16985"/>
                  </a:lnTo>
                  <a:lnTo>
                    <a:pt x="338" y="16981"/>
                  </a:lnTo>
                  <a:lnTo>
                    <a:pt x="336" y="16977"/>
                  </a:lnTo>
                  <a:lnTo>
                    <a:pt x="331" y="16971"/>
                  </a:lnTo>
                  <a:lnTo>
                    <a:pt x="332" y="16971"/>
                  </a:lnTo>
                  <a:lnTo>
                    <a:pt x="334" y="16970"/>
                  </a:lnTo>
                  <a:lnTo>
                    <a:pt x="335" y="16968"/>
                  </a:lnTo>
                  <a:lnTo>
                    <a:pt x="335" y="16966"/>
                  </a:lnTo>
                  <a:lnTo>
                    <a:pt x="336" y="16963"/>
                  </a:lnTo>
                  <a:lnTo>
                    <a:pt x="336" y="16960"/>
                  </a:lnTo>
                  <a:lnTo>
                    <a:pt x="336" y="16957"/>
                  </a:lnTo>
                  <a:lnTo>
                    <a:pt x="335" y="16954"/>
                  </a:lnTo>
                  <a:lnTo>
                    <a:pt x="334" y="16952"/>
                  </a:lnTo>
                  <a:lnTo>
                    <a:pt x="333" y="16950"/>
                  </a:lnTo>
                  <a:lnTo>
                    <a:pt x="332" y="16949"/>
                  </a:lnTo>
                  <a:lnTo>
                    <a:pt x="331" y="16949"/>
                  </a:lnTo>
                  <a:lnTo>
                    <a:pt x="330" y="16949"/>
                  </a:lnTo>
                  <a:lnTo>
                    <a:pt x="331" y="16925"/>
                  </a:lnTo>
                  <a:lnTo>
                    <a:pt x="330" y="16925"/>
                  </a:lnTo>
                  <a:lnTo>
                    <a:pt x="329" y="16925"/>
                  </a:lnTo>
                  <a:lnTo>
                    <a:pt x="328" y="16925"/>
                  </a:lnTo>
                  <a:lnTo>
                    <a:pt x="329" y="16917"/>
                  </a:lnTo>
                  <a:lnTo>
                    <a:pt x="325" y="16794"/>
                  </a:lnTo>
                  <a:lnTo>
                    <a:pt x="324" y="16794"/>
                  </a:lnTo>
                  <a:lnTo>
                    <a:pt x="323" y="16794"/>
                  </a:lnTo>
                  <a:lnTo>
                    <a:pt x="322" y="16794"/>
                  </a:lnTo>
                  <a:lnTo>
                    <a:pt x="321" y="16917"/>
                  </a:lnTo>
                  <a:lnTo>
                    <a:pt x="322" y="16925"/>
                  </a:lnTo>
                  <a:lnTo>
                    <a:pt x="321" y="16925"/>
                  </a:lnTo>
                  <a:lnTo>
                    <a:pt x="320" y="16925"/>
                  </a:lnTo>
                  <a:lnTo>
                    <a:pt x="319" y="16925"/>
                  </a:lnTo>
                  <a:lnTo>
                    <a:pt x="318" y="16925"/>
                  </a:lnTo>
                  <a:lnTo>
                    <a:pt x="320" y="16949"/>
                  </a:lnTo>
                  <a:lnTo>
                    <a:pt x="319" y="16949"/>
                  </a:lnTo>
                  <a:lnTo>
                    <a:pt x="318" y="16949"/>
                  </a:lnTo>
                  <a:lnTo>
                    <a:pt x="317" y="16950"/>
                  </a:lnTo>
                  <a:lnTo>
                    <a:pt x="316" y="16952"/>
                  </a:lnTo>
                  <a:lnTo>
                    <a:pt x="315" y="16954"/>
                  </a:lnTo>
                  <a:lnTo>
                    <a:pt x="315" y="16957"/>
                  </a:lnTo>
                  <a:lnTo>
                    <a:pt x="314" y="16960"/>
                  </a:lnTo>
                  <a:lnTo>
                    <a:pt x="315" y="16963"/>
                  </a:lnTo>
                  <a:lnTo>
                    <a:pt x="315" y="16966"/>
                  </a:lnTo>
                  <a:lnTo>
                    <a:pt x="316" y="16968"/>
                  </a:lnTo>
                  <a:lnTo>
                    <a:pt x="317" y="16970"/>
                  </a:lnTo>
                  <a:lnTo>
                    <a:pt x="318" y="16971"/>
                  </a:lnTo>
                  <a:lnTo>
                    <a:pt x="319" y="16971"/>
                  </a:lnTo>
                  <a:lnTo>
                    <a:pt x="318" y="16973"/>
                  </a:lnTo>
                  <a:lnTo>
                    <a:pt x="317" y="16974"/>
                  </a:lnTo>
                  <a:lnTo>
                    <a:pt x="315" y="16976"/>
                  </a:lnTo>
                  <a:lnTo>
                    <a:pt x="313" y="16980"/>
                  </a:lnTo>
                  <a:lnTo>
                    <a:pt x="311" y="16985"/>
                  </a:lnTo>
                  <a:lnTo>
                    <a:pt x="310" y="16991"/>
                  </a:lnTo>
                  <a:lnTo>
                    <a:pt x="310" y="16997"/>
                  </a:lnTo>
                  <a:lnTo>
                    <a:pt x="310" y="17004"/>
                  </a:lnTo>
                  <a:lnTo>
                    <a:pt x="311" y="17008"/>
                  </a:lnTo>
                  <a:lnTo>
                    <a:pt x="310" y="17008"/>
                  </a:lnTo>
                  <a:lnTo>
                    <a:pt x="308" y="17008"/>
                  </a:lnTo>
                  <a:lnTo>
                    <a:pt x="309" y="17058"/>
                  </a:lnTo>
                  <a:lnTo>
                    <a:pt x="307" y="17060"/>
                  </a:lnTo>
                  <a:lnTo>
                    <a:pt x="303" y="17066"/>
                  </a:lnTo>
                  <a:lnTo>
                    <a:pt x="302" y="17050"/>
                  </a:lnTo>
                  <a:lnTo>
                    <a:pt x="301" y="17050"/>
                  </a:lnTo>
                  <a:lnTo>
                    <a:pt x="300" y="17071"/>
                  </a:lnTo>
                  <a:lnTo>
                    <a:pt x="298" y="17074"/>
                  </a:lnTo>
                  <a:lnTo>
                    <a:pt x="297" y="17077"/>
                  </a:lnTo>
                  <a:lnTo>
                    <a:pt x="296" y="17075"/>
                  </a:lnTo>
                  <a:lnTo>
                    <a:pt x="296" y="17073"/>
                  </a:lnTo>
                  <a:lnTo>
                    <a:pt x="294" y="17045"/>
                  </a:lnTo>
                  <a:lnTo>
                    <a:pt x="293" y="17045"/>
                  </a:lnTo>
                  <a:lnTo>
                    <a:pt x="291" y="17073"/>
                  </a:lnTo>
                  <a:lnTo>
                    <a:pt x="291" y="17075"/>
                  </a:lnTo>
                  <a:lnTo>
                    <a:pt x="292" y="17075"/>
                  </a:lnTo>
                  <a:lnTo>
                    <a:pt x="291" y="17075"/>
                  </a:lnTo>
                  <a:lnTo>
                    <a:pt x="291" y="17077"/>
                  </a:lnTo>
                  <a:lnTo>
                    <a:pt x="290" y="17079"/>
                  </a:lnTo>
                  <a:lnTo>
                    <a:pt x="289" y="17082"/>
                  </a:lnTo>
                  <a:lnTo>
                    <a:pt x="289" y="17085"/>
                  </a:lnTo>
                  <a:lnTo>
                    <a:pt x="290" y="17088"/>
                  </a:lnTo>
                  <a:lnTo>
                    <a:pt x="290" y="17090"/>
                  </a:lnTo>
                  <a:lnTo>
                    <a:pt x="290" y="17091"/>
                  </a:lnTo>
                  <a:lnTo>
                    <a:pt x="284" y="17112"/>
                  </a:lnTo>
                  <a:lnTo>
                    <a:pt x="279" y="17135"/>
                  </a:lnTo>
                  <a:lnTo>
                    <a:pt x="276" y="17160"/>
                  </a:lnTo>
                  <a:lnTo>
                    <a:pt x="274" y="17186"/>
                  </a:lnTo>
                  <a:lnTo>
                    <a:pt x="274" y="17212"/>
                  </a:lnTo>
                  <a:lnTo>
                    <a:pt x="276" y="17239"/>
                  </a:lnTo>
                  <a:lnTo>
                    <a:pt x="279" y="17264"/>
                  </a:lnTo>
                  <a:lnTo>
                    <a:pt x="283" y="17288"/>
                  </a:lnTo>
                  <a:lnTo>
                    <a:pt x="281" y="17288"/>
                  </a:lnTo>
                  <a:lnTo>
                    <a:pt x="274" y="17288"/>
                  </a:lnTo>
                  <a:lnTo>
                    <a:pt x="271" y="17288"/>
                  </a:lnTo>
                  <a:lnTo>
                    <a:pt x="271" y="17353"/>
                  </a:lnTo>
                  <a:lnTo>
                    <a:pt x="270" y="17353"/>
                  </a:lnTo>
                  <a:lnTo>
                    <a:pt x="270" y="17334"/>
                  </a:lnTo>
                  <a:lnTo>
                    <a:pt x="266" y="17334"/>
                  </a:lnTo>
                  <a:lnTo>
                    <a:pt x="265" y="17143"/>
                  </a:lnTo>
                  <a:lnTo>
                    <a:pt x="264" y="17143"/>
                  </a:lnTo>
                  <a:lnTo>
                    <a:pt x="266" y="17135"/>
                  </a:lnTo>
                  <a:lnTo>
                    <a:pt x="265" y="17135"/>
                  </a:lnTo>
                  <a:lnTo>
                    <a:pt x="264" y="17135"/>
                  </a:lnTo>
                  <a:lnTo>
                    <a:pt x="263" y="17135"/>
                  </a:lnTo>
                  <a:lnTo>
                    <a:pt x="263" y="17123"/>
                  </a:lnTo>
                  <a:lnTo>
                    <a:pt x="266" y="17113"/>
                  </a:lnTo>
                  <a:lnTo>
                    <a:pt x="263" y="17107"/>
                  </a:lnTo>
                  <a:lnTo>
                    <a:pt x="263" y="17099"/>
                  </a:lnTo>
                  <a:lnTo>
                    <a:pt x="262" y="17099"/>
                  </a:lnTo>
                  <a:lnTo>
                    <a:pt x="262" y="17097"/>
                  </a:lnTo>
                  <a:lnTo>
                    <a:pt x="263" y="17095"/>
                  </a:lnTo>
                  <a:lnTo>
                    <a:pt x="264" y="17093"/>
                  </a:lnTo>
                  <a:lnTo>
                    <a:pt x="264" y="17090"/>
                  </a:lnTo>
                  <a:lnTo>
                    <a:pt x="264" y="17087"/>
                  </a:lnTo>
                  <a:lnTo>
                    <a:pt x="264" y="17085"/>
                  </a:lnTo>
                  <a:lnTo>
                    <a:pt x="264" y="17082"/>
                  </a:lnTo>
                  <a:lnTo>
                    <a:pt x="263" y="17079"/>
                  </a:lnTo>
                  <a:lnTo>
                    <a:pt x="262" y="17078"/>
                  </a:lnTo>
                  <a:lnTo>
                    <a:pt x="262" y="17076"/>
                  </a:lnTo>
                  <a:lnTo>
                    <a:pt x="260" y="17048"/>
                  </a:lnTo>
                  <a:lnTo>
                    <a:pt x="259" y="17048"/>
                  </a:lnTo>
                  <a:lnTo>
                    <a:pt x="258" y="17073"/>
                  </a:lnTo>
                  <a:lnTo>
                    <a:pt x="256" y="17046"/>
                  </a:lnTo>
                  <a:lnTo>
                    <a:pt x="255" y="17046"/>
                  </a:lnTo>
                  <a:lnTo>
                    <a:pt x="254" y="17074"/>
                  </a:lnTo>
                  <a:lnTo>
                    <a:pt x="254" y="17076"/>
                  </a:lnTo>
                  <a:lnTo>
                    <a:pt x="253" y="17078"/>
                  </a:lnTo>
                  <a:lnTo>
                    <a:pt x="252" y="17080"/>
                  </a:lnTo>
                  <a:lnTo>
                    <a:pt x="252" y="17083"/>
                  </a:lnTo>
                  <a:lnTo>
                    <a:pt x="252" y="17085"/>
                  </a:lnTo>
                  <a:lnTo>
                    <a:pt x="252" y="17089"/>
                  </a:lnTo>
                  <a:lnTo>
                    <a:pt x="252" y="17091"/>
                  </a:lnTo>
                  <a:lnTo>
                    <a:pt x="253" y="17094"/>
                  </a:lnTo>
                  <a:lnTo>
                    <a:pt x="254" y="17095"/>
                  </a:lnTo>
                  <a:lnTo>
                    <a:pt x="254" y="17097"/>
                  </a:lnTo>
                  <a:lnTo>
                    <a:pt x="253" y="17097"/>
                  </a:lnTo>
                  <a:lnTo>
                    <a:pt x="253" y="17106"/>
                  </a:lnTo>
                  <a:lnTo>
                    <a:pt x="251" y="17112"/>
                  </a:lnTo>
                  <a:lnTo>
                    <a:pt x="254" y="17121"/>
                  </a:lnTo>
                  <a:lnTo>
                    <a:pt x="254" y="17134"/>
                  </a:lnTo>
                  <a:lnTo>
                    <a:pt x="253" y="17134"/>
                  </a:lnTo>
                  <a:lnTo>
                    <a:pt x="252" y="17134"/>
                  </a:lnTo>
                  <a:lnTo>
                    <a:pt x="251" y="17134"/>
                  </a:lnTo>
                  <a:lnTo>
                    <a:pt x="253" y="17141"/>
                  </a:lnTo>
                  <a:lnTo>
                    <a:pt x="255" y="17334"/>
                  </a:lnTo>
                  <a:lnTo>
                    <a:pt x="251" y="17334"/>
                  </a:lnTo>
                  <a:lnTo>
                    <a:pt x="251" y="17353"/>
                  </a:lnTo>
                  <a:lnTo>
                    <a:pt x="250" y="17353"/>
                  </a:lnTo>
                  <a:lnTo>
                    <a:pt x="251" y="17451"/>
                  </a:lnTo>
                  <a:lnTo>
                    <a:pt x="250" y="17451"/>
                  </a:lnTo>
                  <a:lnTo>
                    <a:pt x="248" y="17451"/>
                  </a:lnTo>
                  <a:lnTo>
                    <a:pt x="247" y="17348"/>
                  </a:lnTo>
                  <a:lnTo>
                    <a:pt x="244" y="17348"/>
                  </a:lnTo>
                  <a:lnTo>
                    <a:pt x="243" y="17328"/>
                  </a:lnTo>
                  <a:lnTo>
                    <a:pt x="241" y="17328"/>
                  </a:lnTo>
                  <a:lnTo>
                    <a:pt x="239" y="17127"/>
                  </a:lnTo>
                  <a:lnTo>
                    <a:pt x="241" y="17119"/>
                  </a:lnTo>
                  <a:lnTo>
                    <a:pt x="240" y="17119"/>
                  </a:lnTo>
                  <a:lnTo>
                    <a:pt x="238" y="17119"/>
                  </a:lnTo>
                  <a:lnTo>
                    <a:pt x="238" y="17106"/>
                  </a:lnTo>
                  <a:lnTo>
                    <a:pt x="241" y="17096"/>
                  </a:lnTo>
                  <a:lnTo>
                    <a:pt x="238" y="17089"/>
                  </a:lnTo>
                  <a:lnTo>
                    <a:pt x="238" y="17081"/>
                  </a:lnTo>
                  <a:lnTo>
                    <a:pt x="237" y="17081"/>
                  </a:lnTo>
                  <a:lnTo>
                    <a:pt x="237" y="17079"/>
                  </a:lnTo>
                  <a:lnTo>
                    <a:pt x="238" y="17077"/>
                  </a:lnTo>
                  <a:lnTo>
                    <a:pt x="239" y="17075"/>
                  </a:lnTo>
                  <a:lnTo>
                    <a:pt x="240" y="17072"/>
                  </a:lnTo>
                  <a:lnTo>
                    <a:pt x="240" y="17068"/>
                  </a:lnTo>
                  <a:lnTo>
                    <a:pt x="240" y="17066"/>
                  </a:lnTo>
                  <a:lnTo>
                    <a:pt x="239" y="17062"/>
                  </a:lnTo>
                  <a:lnTo>
                    <a:pt x="238" y="17060"/>
                  </a:lnTo>
                  <a:lnTo>
                    <a:pt x="237" y="17058"/>
                  </a:lnTo>
                  <a:lnTo>
                    <a:pt x="237" y="17057"/>
                  </a:lnTo>
                  <a:lnTo>
                    <a:pt x="235" y="17027"/>
                  </a:lnTo>
                  <a:lnTo>
                    <a:pt x="234" y="17027"/>
                  </a:lnTo>
                  <a:lnTo>
                    <a:pt x="233" y="17057"/>
                  </a:lnTo>
                  <a:lnTo>
                    <a:pt x="233" y="17058"/>
                  </a:lnTo>
                  <a:lnTo>
                    <a:pt x="232" y="17060"/>
                  </a:lnTo>
                  <a:lnTo>
                    <a:pt x="231" y="17062"/>
                  </a:lnTo>
                  <a:lnTo>
                    <a:pt x="231" y="17065"/>
                  </a:lnTo>
                  <a:lnTo>
                    <a:pt x="230" y="17068"/>
                  </a:lnTo>
                  <a:lnTo>
                    <a:pt x="231" y="17072"/>
                  </a:lnTo>
                  <a:lnTo>
                    <a:pt x="231" y="17074"/>
                  </a:lnTo>
                  <a:lnTo>
                    <a:pt x="232" y="17077"/>
                  </a:lnTo>
                  <a:lnTo>
                    <a:pt x="233" y="17079"/>
                  </a:lnTo>
                  <a:lnTo>
                    <a:pt x="233" y="17080"/>
                  </a:lnTo>
                  <a:lnTo>
                    <a:pt x="232" y="17081"/>
                  </a:lnTo>
                  <a:lnTo>
                    <a:pt x="233" y="17089"/>
                  </a:lnTo>
                  <a:lnTo>
                    <a:pt x="229" y="17096"/>
                  </a:lnTo>
                  <a:lnTo>
                    <a:pt x="233" y="17106"/>
                  </a:lnTo>
                  <a:lnTo>
                    <a:pt x="233" y="17118"/>
                  </a:lnTo>
                  <a:lnTo>
                    <a:pt x="232" y="17118"/>
                  </a:lnTo>
                  <a:lnTo>
                    <a:pt x="231" y="17118"/>
                  </a:lnTo>
                  <a:lnTo>
                    <a:pt x="230" y="17119"/>
                  </a:lnTo>
                  <a:lnTo>
                    <a:pt x="232" y="17127"/>
                  </a:lnTo>
                  <a:lnTo>
                    <a:pt x="231" y="17127"/>
                  </a:lnTo>
                  <a:lnTo>
                    <a:pt x="233" y="17328"/>
                  </a:lnTo>
                  <a:lnTo>
                    <a:pt x="231" y="17328"/>
                  </a:lnTo>
                  <a:lnTo>
                    <a:pt x="231" y="17347"/>
                  </a:lnTo>
                  <a:lnTo>
                    <a:pt x="226" y="17347"/>
                  </a:lnTo>
                  <a:lnTo>
                    <a:pt x="225" y="17327"/>
                  </a:lnTo>
                  <a:lnTo>
                    <a:pt x="223" y="17327"/>
                  </a:lnTo>
                  <a:lnTo>
                    <a:pt x="221" y="17125"/>
                  </a:lnTo>
                  <a:lnTo>
                    <a:pt x="223" y="17117"/>
                  </a:lnTo>
                  <a:lnTo>
                    <a:pt x="222" y="17117"/>
                  </a:lnTo>
                  <a:lnTo>
                    <a:pt x="220" y="17117"/>
                  </a:lnTo>
                  <a:lnTo>
                    <a:pt x="220" y="17104"/>
                  </a:lnTo>
                  <a:lnTo>
                    <a:pt x="223" y="17094"/>
                  </a:lnTo>
                  <a:lnTo>
                    <a:pt x="220" y="17087"/>
                  </a:lnTo>
                  <a:lnTo>
                    <a:pt x="220" y="17078"/>
                  </a:lnTo>
                  <a:lnTo>
                    <a:pt x="219" y="17078"/>
                  </a:lnTo>
                  <a:lnTo>
                    <a:pt x="219" y="17077"/>
                  </a:lnTo>
                  <a:lnTo>
                    <a:pt x="220" y="17075"/>
                  </a:lnTo>
                  <a:lnTo>
                    <a:pt x="221" y="17072"/>
                  </a:lnTo>
                  <a:lnTo>
                    <a:pt x="222" y="17070"/>
                  </a:lnTo>
                  <a:lnTo>
                    <a:pt x="222" y="17067"/>
                  </a:lnTo>
                  <a:lnTo>
                    <a:pt x="221" y="17064"/>
                  </a:lnTo>
                  <a:lnTo>
                    <a:pt x="221" y="17061"/>
                  </a:lnTo>
                  <a:lnTo>
                    <a:pt x="220" y="17058"/>
                  </a:lnTo>
                  <a:lnTo>
                    <a:pt x="219" y="17056"/>
                  </a:lnTo>
                  <a:lnTo>
                    <a:pt x="219" y="17055"/>
                  </a:lnTo>
                  <a:lnTo>
                    <a:pt x="217" y="17025"/>
                  </a:lnTo>
                  <a:lnTo>
                    <a:pt x="216" y="17025"/>
                  </a:lnTo>
                  <a:lnTo>
                    <a:pt x="215" y="17055"/>
                  </a:lnTo>
                  <a:lnTo>
                    <a:pt x="215" y="17056"/>
                  </a:lnTo>
                  <a:lnTo>
                    <a:pt x="214" y="17058"/>
                  </a:lnTo>
                  <a:lnTo>
                    <a:pt x="213" y="17061"/>
                  </a:lnTo>
                  <a:lnTo>
                    <a:pt x="212" y="17063"/>
                  </a:lnTo>
                  <a:lnTo>
                    <a:pt x="212" y="17062"/>
                  </a:lnTo>
                  <a:lnTo>
                    <a:pt x="211" y="17060"/>
                  </a:lnTo>
                  <a:lnTo>
                    <a:pt x="211" y="17058"/>
                  </a:lnTo>
                  <a:lnTo>
                    <a:pt x="209" y="17029"/>
                  </a:lnTo>
                  <a:lnTo>
                    <a:pt x="208" y="17029"/>
                  </a:lnTo>
                  <a:lnTo>
                    <a:pt x="206" y="17058"/>
                  </a:lnTo>
                  <a:lnTo>
                    <a:pt x="206" y="17060"/>
                  </a:lnTo>
                  <a:lnTo>
                    <a:pt x="206" y="17062"/>
                  </a:lnTo>
                  <a:lnTo>
                    <a:pt x="205" y="17064"/>
                  </a:lnTo>
                  <a:lnTo>
                    <a:pt x="204" y="17067"/>
                  </a:lnTo>
                  <a:lnTo>
                    <a:pt x="204" y="17070"/>
                  </a:lnTo>
                  <a:lnTo>
                    <a:pt x="205" y="17073"/>
                  </a:lnTo>
                  <a:lnTo>
                    <a:pt x="205" y="17076"/>
                  </a:lnTo>
                  <a:lnTo>
                    <a:pt x="206" y="17078"/>
                  </a:lnTo>
                  <a:lnTo>
                    <a:pt x="207" y="17080"/>
                  </a:lnTo>
                  <a:lnTo>
                    <a:pt x="207" y="17082"/>
                  </a:lnTo>
                  <a:lnTo>
                    <a:pt x="206" y="17082"/>
                  </a:lnTo>
                  <a:lnTo>
                    <a:pt x="206" y="17091"/>
                  </a:lnTo>
                  <a:lnTo>
                    <a:pt x="203" y="17097"/>
                  </a:lnTo>
                  <a:lnTo>
                    <a:pt x="206" y="17107"/>
                  </a:lnTo>
                  <a:lnTo>
                    <a:pt x="207" y="17112"/>
                  </a:lnTo>
                  <a:lnTo>
                    <a:pt x="202" y="17094"/>
                  </a:lnTo>
                  <a:lnTo>
                    <a:pt x="195" y="17072"/>
                  </a:lnTo>
                  <a:lnTo>
                    <a:pt x="187" y="17054"/>
                  </a:lnTo>
                  <a:lnTo>
                    <a:pt x="178" y="17039"/>
                  </a:lnTo>
                  <a:lnTo>
                    <a:pt x="176" y="17037"/>
                  </a:lnTo>
                  <a:lnTo>
                    <a:pt x="175" y="16985"/>
                  </a:lnTo>
                  <a:lnTo>
                    <a:pt x="174" y="16984"/>
                  </a:lnTo>
                  <a:lnTo>
                    <a:pt x="172" y="16984"/>
                  </a:lnTo>
                  <a:lnTo>
                    <a:pt x="173" y="16980"/>
                  </a:lnTo>
                  <a:lnTo>
                    <a:pt x="173" y="16973"/>
                  </a:lnTo>
                  <a:lnTo>
                    <a:pt x="172" y="16967"/>
                  </a:lnTo>
                  <a:lnTo>
                    <a:pt x="171" y="16960"/>
                  </a:lnTo>
                  <a:lnTo>
                    <a:pt x="169" y="16955"/>
                  </a:lnTo>
                  <a:lnTo>
                    <a:pt x="167" y="16951"/>
                  </a:lnTo>
                  <a:lnTo>
                    <a:pt x="164" y="16947"/>
                  </a:lnTo>
                  <a:lnTo>
                    <a:pt x="163" y="16945"/>
                  </a:lnTo>
                  <a:lnTo>
                    <a:pt x="164" y="16945"/>
                  </a:lnTo>
                  <a:lnTo>
                    <a:pt x="165" y="16944"/>
                  </a:lnTo>
                  <a:lnTo>
                    <a:pt x="166" y="16942"/>
                  </a:lnTo>
                  <a:lnTo>
                    <a:pt x="167" y="16940"/>
                  </a:lnTo>
                  <a:lnTo>
                    <a:pt x="167" y="16937"/>
                  </a:lnTo>
                  <a:lnTo>
                    <a:pt x="168" y="16934"/>
                  </a:lnTo>
                  <a:lnTo>
                    <a:pt x="167" y="16930"/>
                  </a:lnTo>
                  <a:lnTo>
                    <a:pt x="167" y="16927"/>
                  </a:lnTo>
                  <a:lnTo>
                    <a:pt x="166" y="16925"/>
                  </a:lnTo>
                  <a:lnTo>
                    <a:pt x="165" y="16923"/>
                  </a:lnTo>
                  <a:lnTo>
                    <a:pt x="164" y="16922"/>
                  </a:lnTo>
                  <a:lnTo>
                    <a:pt x="163" y="16922"/>
                  </a:lnTo>
                  <a:lnTo>
                    <a:pt x="162" y="16922"/>
                  </a:lnTo>
                  <a:lnTo>
                    <a:pt x="161" y="16922"/>
                  </a:lnTo>
                  <a:lnTo>
                    <a:pt x="162" y="16897"/>
                  </a:lnTo>
                  <a:lnTo>
                    <a:pt x="161" y="16897"/>
                  </a:lnTo>
                  <a:lnTo>
                    <a:pt x="160" y="16897"/>
                  </a:lnTo>
                  <a:lnTo>
                    <a:pt x="159" y="16897"/>
                  </a:lnTo>
                  <a:lnTo>
                    <a:pt x="160" y="16888"/>
                  </a:lnTo>
                  <a:lnTo>
                    <a:pt x="156" y="16759"/>
                  </a:lnTo>
                  <a:lnTo>
                    <a:pt x="155" y="16759"/>
                  </a:lnTo>
                  <a:lnTo>
                    <a:pt x="154" y="16759"/>
                  </a:lnTo>
                  <a:lnTo>
                    <a:pt x="153" y="16759"/>
                  </a:lnTo>
                  <a:lnTo>
                    <a:pt x="151" y="16888"/>
                  </a:lnTo>
                  <a:lnTo>
                    <a:pt x="153" y="16897"/>
                  </a:lnTo>
                  <a:lnTo>
                    <a:pt x="152" y="16897"/>
                  </a:lnTo>
                  <a:lnTo>
                    <a:pt x="150" y="16897"/>
                  </a:lnTo>
                  <a:lnTo>
                    <a:pt x="149" y="16897"/>
                  </a:lnTo>
                  <a:lnTo>
                    <a:pt x="151" y="16922"/>
                  </a:lnTo>
                  <a:lnTo>
                    <a:pt x="150" y="16922"/>
                  </a:lnTo>
                  <a:lnTo>
                    <a:pt x="149" y="16922"/>
                  </a:lnTo>
                  <a:lnTo>
                    <a:pt x="148" y="16922"/>
                  </a:lnTo>
                  <a:lnTo>
                    <a:pt x="147" y="16923"/>
                  </a:lnTo>
                  <a:lnTo>
                    <a:pt x="146" y="16925"/>
                  </a:lnTo>
                  <a:lnTo>
                    <a:pt x="145" y="16927"/>
                  </a:lnTo>
                  <a:lnTo>
                    <a:pt x="145" y="16930"/>
                  </a:lnTo>
                  <a:lnTo>
                    <a:pt x="145" y="16933"/>
                  </a:lnTo>
                  <a:lnTo>
                    <a:pt x="145" y="16937"/>
                  </a:lnTo>
                  <a:lnTo>
                    <a:pt x="145" y="16940"/>
                  </a:lnTo>
                  <a:lnTo>
                    <a:pt x="146" y="16942"/>
                  </a:lnTo>
                  <a:lnTo>
                    <a:pt x="147" y="16944"/>
                  </a:lnTo>
                  <a:lnTo>
                    <a:pt x="149" y="16945"/>
                  </a:lnTo>
                  <a:lnTo>
                    <a:pt x="150" y="16945"/>
                  </a:lnTo>
                  <a:lnTo>
                    <a:pt x="145" y="16950"/>
                  </a:lnTo>
                  <a:lnTo>
                    <a:pt x="143" y="16955"/>
                  </a:lnTo>
                  <a:lnTo>
                    <a:pt x="141" y="16960"/>
                  </a:lnTo>
                  <a:lnTo>
                    <a:pt x="140" y="16966"/>
                  </a:lnTo>
                  <a:lnTo>
                    <a:pt x="140" y="16973"/>
                  </a:lnTo>
                  <a:lnTo>
                    <a:pt x="140" y="16979"/>
                  </a:lnTo>
                  <a:lnTo>
                    <a:pt x="141" y="16984"/>
                  </a:lnTo>
                  <a:lnTo>
                    <a:pt x="140" y="16984"/>
                  </a:lnTo>
                  <a:lnTo>
                    <a:pt x="138" y="16984"/>
                  </a:lnTo>
                  <a:lnTo>
                    <a:pt x="139" y="17036"/>
                  </a:lnTo>
                  <a:lnTo>
                    <a:pt x="136" y="17038"/>
                  </a:lnTo>
                  <a:lnTo>
                    <a:pt x="127" y="17053"/>
                  </a:lnTo>
                  <a:lnTo>
                    <a:pt x="119" y="17072"/>
                  </a:lnTo>
                  <a:lnTo>
                    <a:pt x="114" y="17091"/>
                  </a:lnTo>
                  <a:lnTo>
                    <a:pt x="111" y="17086"/>
                  </a:lnTo>
                  <a:lnTo>
                    <a:pt x="111" y="17077"/>
                  </a:lnTo>
                  <a:lnTo>
                    <a:pt x="111" y="17076"/>
                  </a:lnTo>
                  <a:lnTo>
                    <a:pt x="111" y="17073"/>
                  </a:lnTo>
                  <a:lnTo>
                    <a:pt x="112" y="17071"/>
                  </a:lnTo>
                  <a:lnTo>
                    <a:pt x="113" y="17068"/>
                  </a:lnTo>
                  <a:lnTo>
                    <a:pt x="113" y="17065"/>
                  </a:lnTo>
                  <a:lnTo>
                    <a:pt x="113" y="17062"/>
                  </a:lnTo>
                  <a:lnTo>
                    <a:pt x="112" y="17059"/>
                  </a:lnTo>
                  <a:lnTo>
                    <a:pt x="111" y="17056"/>
                  </a:lnTo>
                  <a:lnTo>
                    <a:pt x="110" y="17055"/>
                  </a:lnTo>
                  <a:lnTo>
                    <a:pt x="110" y="17053"/>
                  </a:lnTo>
                  <a:lnTo>
                    <a:pt x="108" y="17023"/>
                  </a:lnTo>
                  <a:lnTo>
                    <a:pt x="107" y="17023"/>
                  </a:lnTo>
                  <a:lnTo>
                    <a:pt x="106" y="17053"/>
                  </a:lnTo>
                  <a:lnTo>
                    <a:pt x="106" y="17055"/>
                  </a:lnTo>
                  <a:lnTo>
                    <a:pt x="105" y="17056"/>
                  </a:lnTo>
                  <a:lnTo>
                    <a:pt x="104" y="17059"/>
                  </a:lnTo>
                  <a:lnTo>
                    <a:pt x="103" y="17062"/>
                  </a:lnTo>
                  <a:lnTo>
                    <a:pt x="103" y="17065"/>
                  </a:lnTo>
                  <a:lnTo>
                    <a:pt x="104" y="17068"/>
                  </a:lnTo>
                  <a:lnTo>
                    <a:pt x="104" y="17071"/>
                  </a:lnTo>
                  <a:lnTo>
                    <a:pt x="105" y="17073"/>
                  </a:lnTo>
                  <a:lnTo>
                    <a:pt x="106" y="17076"/>
                  </a:lnTo>
                  <a:lnTo>
                    <a:pt x="106" y="17077"/>
                  </a:lnTo>
                  <a:lnTo>
                    <a:pt x="105" y="17077"/>
                  </a:lnTo>
                  <a:lnTo>
                    <a:pt x="106" y="17086"/>
                  </a:lnTo>
                  <a:lnTo>
                    <a:pt x="102" y="17092"/>
                  </a:lnTo>
                  <a:lnTo>
                    <a:pt x="103" y="17094"/>
                  </a:lnTo>
                  <a:lnTo>
                    <a:pt x="100" y="17089"/>
                  </a:lnTo>
                  <a:lnTo>
                    <a:pt x="100" y="17080"/>
                  </a:lnTo>
                  <a:lnTo>
                    <a:pt x="100" y="17079"/>
                  </a:lnTo>
                  <a:lnTo>
                    <a:pt x="101" y="17077"/>
                  </a:lnTo>
                  <a:lnTo>
                    <a:pt x="102" y="17074"/>
                  </a:lnTo>
                  <a:lnTo>
                    <a:pt x="102" y="17071"/>
                  </a:lnTo>
                  <a:lnTo>
                    <a:pt x="102" y="17068"/>
                  </a:lnTo>
                  <a:lnTo>
                    <a:pt x="102" y="17065"/>
                  </a:lnTo>
                  <a:lnTo>
                    <a:pt x="101" y="17062"/>
                  </a:lnTo>
                  <a:lnTo>
                    <a:pt x="101" y="17060"/>
                  </a:lnTo>
                  <a:lnTo>
                    <a:pt x="100" y="17058"/>
                  </a:lnTo>
                  <a:lnTo>
                    <a:pt x="100" y="17056"/>
                  </a:lnTo>
                  <a:lnTo>
                    <a:pt x="98" y="17027"/>
                  </a:lnTo>
                  <a:lnTo>
                    <a:pt x="97" y="17027"/>
                  </a:lnTo>
                  <a:lnTo>
                    <a:pt x="95" y="17056"/>
                  </a:lnTo>
                  <a:lnTo>
                    <a:pt x="95" y="17058"/>
                  </a:lnTo>
                  <a:lnTo>
                    <a:pt x="94" y="17060"/>
                  </a:lnTo>
                  <a:lnTo>
                    <a:pt x="94" y="17062"/>
                  </a:lnTo>
                  <a:lnTo>
                    <a:pt x="93" y="17065"/>
                  </a:lnTo>
                  <a:lnTo>
                    <a:pt x="93" y="17068"/>
                  </a:lnTo>
                  <a:lnTo>
                    <a:pt x="93" y="17071"/>
                  </a:lnTo>
                  <a:lnTo>
                    <a:pt x="94" y="17074"/>
                  </a:lnTo>
                  <a:lnTo>
                    <a:pt x="94" y="17077"/>
                  </a:lnTo>
                  <a:lnTo>
                    <a:pt x="95" y="17079"/>
                  </a:lnTo>
                  <a:lnTo>
                    <a:pt x="95" y="17080"/>
                  </a:lnTo>
                  <a:lnTo>
                    <a:pt x="95" y="17089"/>
                  </a:lnTo>
                  <a:lnTo>
                    <a:pt x="92" y="17096"/>
                  </a:lnTo>
                  <a:lnTo>
                    <a:pt x="95" y="17106"/>
                  </a:lnTo>
                  <a:lnTo>
                    <a:pt x="95" y="17118"/>
                  </a:lnTo>
                  <a:lnTo>
                    <a:pt x="94" y="17118"/>
                  </a:lnTo>
                  <a:lnTo>
                    <a:pt x="93" y="17118"/>
                  </a:lnTo>
                  <a:lnTo>
                    <a:pt x="92" y="17118"/>
                  </a:lnTo>
                  <a:lnTo>
                    <a:pt x="94" y="17127"/>
                  </a:lnTo>
                  <a:lnTo>
                    <a:pt x="96" y="17328"/>
                  </a:lnTo>
                  <a:lnTo>
                    <a:pt x="93" y="17328"/>
                  </a:lnTo>
                  <a:lnTo>
                    <a:pt x="94" y="17347"/>
                  </a:lnTo>
                  <a:lnTo>
                    <a:pt x="88" y="17347"/>
                  </a:lnTo>
                  <a:lnTo>
                    <a:pt x="87" y="17327"/>
                  </a:lnTo>
                  <a:lnTo>
                    <a:pt x="85" y="17327"/>
                  </a:lnTo>
                  <a:lnTo>
                    <a:pt x="83" y="17125"/>
                  </a:lnTo>
                  <a:lnTo>
                    <a:pt x="85" y="17117"/>
                  </a:lnTo>
                  <a:lnTo>
                    <a:pt x="84" y="17117"/>
                  </a:lnTo>
                  <a:lnTo>
                    <a:pt x="83" y="17117"/>
                  </a:lnTo>
                  <a:lnTo>
                    <a:pt x="82" y="17117"/>
                  </a:lnTo>
                  <a:lnTo>
                    <a:pt x="82" y="17104"/>
                  </a:lnTo>
                  <a:lnTo>
                    <a:pt x="85" y="17094"/>
                  </a:lnTo>
                  <a:lnTo>
                    <a:pt x="82" y="17087"/>
                  </a:lnTo>
                  <a:lnTo>
                    <a:pt x="82" y="17078"/>
                  </a:lnTo>
                  <a:lnTo>
                    <a:pt x="81" y="17078"/>
                  </a:lnTo>
                  <a:lnTo>
                    <a:pt x="81" y="17076"/>
                  </a:lnTo>
                  <a:lnTo>
                    <a:pt x="82" y="17075"/>
                  </a:lnTo>
                  <a:lnTo>
                    <a:pt x="83" y="17072"/>
                  </a:lnTo>
                  <a:lnTo>
                    <a:pt x="83" y="17069"/>
                  </a:lnTo>
                  <a:lnTo>
                    <a:pt x="83" y="17066"/>
                  </a:lnTo>
                  <a:lnTo>
                    <a:pt x="83" y="17064"/>
                  </a:lnTo>
                  <a:lnTo>
                    <a:pt x="83" y="17060"/>
                  </a:lnTo>
                  <a:lnTo>
                    <a:pt x="82" y="17058"/>
                  </a:lnTo>
                  <a:lnTo>
                    <a:pt x="81" y="17056"/>
                  </a:lnTo>
                  <a:lnTo>
                    <a:pt x="81" y="17054"/>
                  </a:lnTo>
                  <a:lnTo>
                    <a:pt x="79" y="17025"/>
                  </a:lnTo>
                  <a:lnTo>
                    <a:pt x="78" y="17025"/>
                  </a:lnTo>
                  <a:lnTo>
                    <a:pt x="76" y="17054"/>
                  </a:lnTo>
                  <a:lnTo>
                    <a:pt x="76" y="17056"/>
                  </a:lnTo>
                  <a:lnTo>
                    <a:pt x="75" y="17058"/>
                  </a:lnTo>
                  <a:lnTo>
                    <a:pt x="75" y="17060"/>
                  </a:lnTo>
                  <a:lnTo>
                    <a:pt x="74" y="17063"/>
                  </a:lnTo>
                  <a:lnTo>
                    <a:pt x="74" y="17066"/>
                  </a:lnTo>
                  <a:lnTo>
                    <a:pt x="74" y="17069"/>
                  </a:lnTo>
                  <a:lnTo>
                    <a:pt x="75" y="17072"/>
                  </a:lnTo>
                  <a:lnTo>
                    <a:pt x="76" y="17075"/>
                  </a:lnTo>
                  <a:lnTo>
                    <a:pt x="77" y="17076"/>
                  </a:lnTo>
                  <a:lnTo>
                    <a:pt x="77" y="17078"/>
                  </a:lnTo>
                  <a:lnTo>
                    <a:pt x="76" y="17078"/>
                  </a:lnTo>
                  <a:lnTo>
                    <a:pt x="76" y="17087"/>
                  </a:lnTo>
                  <a:lnTo>
                    <a:pt x="73" y="17094"/>
                  </a:lnTo>
                  <a:lnTo>
                    <a:pt x="76" y="17103"/>
                  </a:lnTo>
                  <a:lnTo>
                    <a:pt x="76" y="17117"/>
                  </a:lnTo>
                  <a:lnTo>
                    <a:pt x="75" y="17117"/>
                  </a:lnTo>
                  <a:lnTo>
                    <a:pt x="74" y="17117"/>
                  </a:lnTo>
                  <a:lnTo>
                    <a:pt x="75" y="17125"/>
                  </a:lnTo>
                  <a:lnTo>
                    <a:pt x="77" y="17327"/>
                  </a:lnTo>
                  <a:lnTo>
                    <a:pt x="75" y="17327"/>
                  </a:lnTo>
                  <a:lnTo>
                    <a:pt x="75" y="17347"/>
                  </a:lnTo>
                  <a:lnTo>
                    <a:pt x="72" y="17347"/>
                  </a:lnTo>
                  <a:lnTo>
                    <a:pt x="73" y="17451"/>
                  </a:lnTo>
                  <a:lnTo>
                    <a:pt x="0" y="17476"/>
                  </a:lnTo>
                  <a:lnTo>
                    <a:pt x="0" y="17485"/>
                  </a:lnTo>
                  <a:lnTo>
                    <a:pt x="0" y="17498"/>
                  </a:lnTo>
                  <a:lnTo>
                    <a:pt x="3" y="17498"/>
                  </a:lnTo>
                  <a:lnTo>
                    <a:pt x="5" y="17499"/>
                  </a:lnTo>
                  <a:lnTo>
                    <a:pt x="8" y="17501"/>
                  </a:lnTo>
                  <a:lnTo>
                    <a:pt x="10" y="17503"/>
                  </a:lnTo>
                  <a:lnTo>
                    <a:pt x="12" y="17505"/>
                  </a:lnTo>
                  <a:lnTo>
                    <a:pt x="14" y="17508"/>
                  </a:lnTo>
                  <a:lnTo>
                    <a:pt x="16" y="17511"/>
                  </a:lnTo>
                  <a:lnTo>
                    <a:pt x="18" y="17515"/>
                  </a:lnTo>
                  <a:lnTo>
                    <a:pt x="19" y="17520"/>
                  </a:lnTo>
                  <a:lnTo>
                    <a:pt x="21" y="17524"/>
                  </a:lnTo>
                  <a:lnTo>
                    <a:pt x="22" y="17529"/>
                  </a:lnTo>
                  <a:lnTo>
                    <a:pt x="24" y="17534"/>
                  </a:lnTo>
                  <a:lnTo>
                    <a:pt x="34" y="17536"/>
                  </a:lnTo>
                  <a:lnTo>
                    <a:pt x="35" y="17535"/>
                  </a:lnTo>
                  <a:lnTo>
                    <a:pt x="36" y="17534"/>
                  </a:lnTo>
                  <a:lnTo>
                    <a:pt x="37" y="17532"/>
                  </a:lnTo>
                  <a:lnTo>
                    <a:pt x="38" y="17532"/>
                  </a:lnTo>
                  <a:lnTo>
                    <a:pt x="39" y="17532"/>
                  </a:lnTo>
                  <a:lnTo>
                    <a:pt x="40" y="17532"/>
                  </a:lnTo>
                  <a:lnTo>
                    <a:pt x="40" y="17534"/>
                  </a:lnTo>
                  <a:lnTo>
                    <a:pt x="41" y="17535"/>
                  </a:lnTo>
                  <a:lnTo>
                    <a:pt x="42" y="17537"/>
                  </a:lnTo>
                  <a:lnTo>
                    <a:pt x="43" y="17539"/>
                  </a:lnTo>
                  <a:lnTo>
                    <a:pt x="43" y="17541"/>
                  </a:lnTo>
                  <a:lnTo>
                    <a:pt x="43" y="17544"/>
                  </a:lnTo>
                  <a:lnTo>
                    <a:pt x="57" y="17555"/>
                  </a:lnTo>
                  <a:lnTo>
                    <a:pt x="67" y="17572"/>
                  </a:lnTo>
                  <a:lnTo>
                    <a:pt x="70" y="17587"/>
                  </a:lnTo>
                  <a:lnTo>
                    <a:pt x="66" y="17602"/>
                  </a:lnTo>
                  <a:lnTo>
                    <a:pt x="75" y="17602"/>
                  </a:lnTo>
                  <a:lnTo>
                    <a:pt x="78" y="17898"/>
                  </a:lnTo>
                  <a:lnTo>
                    <a:pt x="85" y="18612"/>
                  </a:lnTo>
                  <a:lnTo>
                    <a:pt x="23" y="18612"/>
                  </a:lnTo>
                  <a:lnTo>
                    <a:pt x="23" y="21600"/>
                  </a:lnTo>
                  <a:lnTo>
                    <a:pt x="21600" y="21600"/>
                  </a:lnTo>
                  <a:lnTo>
                    <a:pt x="21600" y="18612"/>
                  </a:lnTo>
                  <a:cubicBezTo>
                    <a:pt x="21600" y="18612"/>
                    <a:pt x="21502" y="18612"/>
                    <a:pt x="21502" y="18612"/>
                  </a:cubicBezTo>
                  <a:close/>
                  <a:moveTo>
                    <a:pt x="21502" y="18612"/>
                  </a:moveTo>
                </a:path>
              </a:pathLst>
            </a:custGeom>
            <a:solidFill>
              <a:srgbClr val="000000">
                <a:alpha val="6999"/>
              </a:srgb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44"/>
            <p:cNvSpPr/>
            <p:nvPr/>
          </p:nvSpPr>
          <p:spPr bwMode="auto">
            <a:xfrm>
              <a:off x="-342900" y="2858294"/>
              <a:ext cx="7358857" cy="1137444"/>
            </a:xfrm>
            <a:custGeom>
              <a:avLst/>
              <a:gdLst/>
              <a:ahLst/>
              <a:cxnLst/>
              <a:rect l="0" t="0" r="r" b="b"/>
              <a:pathLst>
                <a:path w="21600" h="21600">
                  <a:moveTo>
                    <a:pt x="0" y="18774"/>
                  </a:moveTo>
                  <a:lnTo>
                    <a:pt x="929" y="17564"/>
                  </a:lnTo>
                  <a:lnTo>
                    <a:pt x="929" y="11810"/>
                  </a:lnTo>
                  <a:lnTo>
                    <a:pt x="1530" y="11810"/>
                  </a:lnTo>
                  <a:lnTo>
                    <a:pt x="1536" y="14546"/>
                  </a:lnTo>
                  <a:lnTo>
                    <a:pt x="1674" y="14546"/>
                  </a:lnTo>
                  <a:lnTo>
                    <a:pt x="1890" y="13538"/>
                  </a:lnTo>
                  <a:lnTo>
                    <a:pt x="2047" y="13592"/>
                  </a:lnTo>
                  <a:lnTo>
                    <a:pt x="2266" y="14546"/>
                  </a:lnTo>
                  <a:lnTo>
                    <a:pt x="2267" y="16708"/>
                  </a:lnTo>
                  <a:lnTo>
                    <a:pt x="2480" y="16706"/>
                  </a:lnTo>
                  <a:lnTo>
                    <a:pt x="2481" y="15986"/>
                  </a:lnTo>
                  <a:lnTo>
                    <a:pt x="2559" y="15986"/>
                  </a:lnTo>
                  <a:lnTo>
                    <a:pt x="2559" y="16562"/>
                  </a:lnTo>
                  <a:lnTo>
                    <a:pt x="2913" y="16562"/>
                  </a:lnTo>
                  <a:lnTo>
                    <a:pt x="2913" y="14114"/>
                  </a:lnTo>
                  <a:lnTo>
                    <a:pt x="3424" y="14114"/>
                  </a:lnTo>
                  <a:lnTo>
                    <a:pt x="3424" y="14978"/>
                  </a:lnTo>
                  <a:lnTo>
                    <a:pt x="3542" y="14978"/>
                  </a:lnTo>
                  <a:lnTo>
                    <a:pt x="3545" y="16157"/>
                  </a:lnTo>
                  <a:lnTo>
                    <a:pt x="3937" y="16139"/>
                  </a:lnTo>
                  <a:lnTo>
                    <a:pt x="3942" y="13662"/>
                  </a:lnTo>
                  <a:lnTo>
                    <a:pt x="4441" y="13664"/>
                  </a:lnTo>
                  <a:lnTo>
                    <a:pt x="4447" y="15266"/>
                  </a:lnTo>
                  <a:lnTo>
                    <a:pt x="4772" y="15301"/>
                  </a:lnTo>
                  <a:lnTo>
                    <a:pt x="4776" y="17609"/>
                  </a:lnTo>
                  <a:lnTo>
                    <a:pt x="4939" y="17605"/>
                  </a:lnTo>
                  <a:lnTo>
                    <a:pt x="5367" y="14834"/>
                  </a:lnTo>
                  <a:lnTo>
                    <a:pt x="5367" y="12524"/>
                  </a:lnTo>
                  <a:lnTo>
                    <a:pt x="5816" y="13469"/>
                  </a:lnTo>
                  <a:lnTo>
                    <a:pt x="5962" y="13474"/>
                  </a:lnTo>
                  <a:lnTo>
                    <a:pt x="5962" y="13250"/>
                  </a:lnTo>
                  <a:lnTo>
                    <a:pt x="6028" y="13250"/>
                  </a:lnTo>
                  <a:lnTo>
                    <a:pt x="6028" y="12359"/>
                  </a:lnTo>
                  <a:lnTo>
                    <a:pt x="6139" y="12359"/>
                  </a:lnTo>
                  <a:lnTo>
                    <a:pt x="6136" y="9218"/>
                  </a:lnTo>
                  <a:lnTo>
                    <a:pt x="6218" y="9218"/>
                  </a:lnTo>
                  <a:lnTo>
                    <a:pt x="6336" y="8643"/>
                  </a:lnTo>
                  <a:lnTo>
                    <a:pt x="6336" y="9363"/>
                  </a:lnTo>
                  <a:lnTo>
                    <a:pt x="6407" y="9363"/>
                  </a:lnTo>
                  <a:lnTo>
                    <a:pt x="6413" y="11781"/>
                  </a:lnTo>
                  <a:lnTo>
                    <a:pt x="6664" y="11781"/>
                  </a:lnTo>
                  <a:lnTo>
                    <a:pt x="6665" y="13430"/>
                  </a:lnTo>
                  <a:lnTo>
                    <a:pt x="6734" y="13430"/>
                  </a:lnTo>
                  <a:lnTo>
                    <a:pt x="6729" y="9794"/>
                  </a:lnTo>
                  <a:lnTo>
                    <a:pt x="6808" y="9794"/>
                  </a:lnTo>
                  <a:lnTo>
                    <a:pt x="6808" y="5908"/>
                  </a:lnTo>
                  <a:cubicBezTo>
                    <a:pt x="6820" y="5911"/>
                    <a:pt x="6840" y="5904"/>
                    <a:pt x="6869" y="5889"/>
                  </a:cubicBezTo>
                  <a:cubicBezTo>
                    <a:pt x="6869" y="5122"/>
                    <a:pt x="6867" y="3850"/>
                    <a:pt x="6867" y="3083"/>
                  </a:cubicBezTo>
                  <a:cubicBezTo>
                    <a:pt x="6977" y="2239"/>
                    <a:pt x="6963" y="1430"/>
                    <a:pt x="6982" y="0"/>
                  </a:cubicBezTo>
                  <a:cubicBezTo>
                    <a:pt x="7001" y="1469"/>
                    <a:pt x="6971" y="2128"/>
                    <a:pt x="7086" y="3064"/>
                  </a:cubicBezTo>
                  <a:lnTo>
                    <a:pt x="7083" y="6051"/>
                  </a:lnTo>
                  <a:lnTo>
                    <a:pt x="7201" y="6051"/>
                  </a:lnTo>
                  <a:lnTo>
                    <a:pt x="7201" y="10226"/>
                  </a:lnTo>
                  <a:lnTo>
                    <a:pt x="7280" y="10226"/>
                  </a:lnTo>
                  <a:lnTo>
                    <a:pt x="7280" y="13430"/>
                  </a:lnTo>
                  <a:lnTo>
                    <a:pt x="7467" y="13430"/>
                  </a:lnTo>
                  <a:lnTo>
                    <a:pt x="7467" y="10173"/>
                  </a:lnTo>
                  <a:lnTo>
                    <a:pt x="7802" y="11222"/>
                  </a:lnTo>
                  <a:lnTo>
                    <a:pt x="8041" y="9970"/>
                  </a:lnTo>
                  <a:lnTo>
                    <a:pt x="8041" y="8359"/>
                  </a:lnTo>
                  <a:lnTo>
                    <a:pt x="8656" y="8360"/>
                  </a:lnTo>
                  <a:lnTo>
                    <a:pt x="8656" y="10545"/>
                  </a:lnTo>
                  <a:lnTo>
                    <a:pt x="8841" y="10545"/>
                  </a:lnTo>
                  <a:lnTo>
                    <a:pt x="8841" y="7288"/>
                  </a:lnTo>
                  <a:lnTo>
                    <a:pt x="9284" y="7268"/>
                  </a:lnTo>
                  <a:lnTo>
                    <a:pt x="9285" y="10009"/>
                  </a:lnTo>
                  <a:lnTo>
                    <a:pt x="9504" y="9965"/>
                  </a:lnTo>
                  <a:lnTo>
                    <a:pt x="9505" y="6423"/>
                  </a:lnTo>
                  <a:lnTo>
                    <a:pt x="9932" y="6383"/>
                  </a:lnTo>
                  <a:lnTo>
                    <a:pt x="9938" y="9218"/>
                  </a:lnTo>
                  <a:lnTo>
                    <a:pt x="10180" y="9218"/>
                  </a:lnTo>
                  <a:lnTo>
                    <a:pt x="10179" y="6299"/>
                  </a:lnTo>
                  <a:lnTo>
                    <a:pt x="10585" y="6319"/>
                  </a:lnTo>
                  <a:lnTo>
                    <a:pt x="10584" y="7371"/>
                  </a:lnTo>
                  <a:lnTo>
                    <a:pt x="10678" y="7371"/>
                  </a:lnTo>
                  <a:lnTo>
                    <a:pt x="10676" y="8814"/>
                  </a:lnTo>
                  <a:lnTo>
                    <a:pt x="10917" y="8813"/>
                  </a:lnTo>
                  <a:lnTo>
                    <a:pt x="10916" y="3866"/>
                  </a:lnTo>
                  <a:lnTo>
                    <a:pt x="11469" y="3825"/>
                  </a:lnTo>
                  <a:lnTo>
                    <a:pt x="11462" y="9801"/>
                  </a:lnTo>
                  <a:lnTo>
                    <a:pt x="11571" y="9803"/>
                  </a:lnTo>
                  <a:lnTo>
                    <a:pt x="11580" y="5845"/>
                  </a:lnTo>
                  <a:lnTo>
                    <a:pt x="12188" y="5845"/>
                  </a:lnTo>
                  <a:lnTo>
                    <a:pt x="12187" y="13225"/>
                  </a:lnTo>
                  <a:lnTo>
                    <a:pt x="12290" y="13224"/>
                  </a:lnTo>
                  <a:lnTo>
                    <a:pt x="12290" y="9370"/>
                  </a:lnTo>
                  <a:lnTo>
                    <a:pt x="12659" y="9431"/>
                  </a:lnTo>
                  <a:lnTo>
                    <a:pt x="12659" y="6711"/>
                  </a:lnTo>
                  <a:lnTo>
                    <a:pt x="13131" y="6669"/>
                  </a:lnTo>
                  <a:lnTo>
                    <a:pt x="13138" y="9803"/>
                  </a:lnTo>
                  <a:lnTo>
                    <a:pt x="13655" y="9720"/>
                  </a:lnTo>
                  <a:lnTo>
                    <a:pt x="13657" y="12276"/>
                  </a:lnTo>
                  <a:lnTo>
                    <a:pt x="13858" y="12235"/>
                  </a:lnTo>
                  <a:lnTo>
                    <a:pt x="13858" y="10421"/>
                  </a:lnTo>
                  <a:lnTo>
                    <a:pt x="14283" y="10404"/>
                  </a:lnTo>
                  <a:lnTo>
                    <a:pt x="14283" y="8355"/>
                  </a:lnTo>
                  <a:lnTo>
                    <a:pt x="14342" y="8355"/>
                  </a:lnTo>
                  <a:lnTo>
                    <a:pt x="14345" y="10401"/>
                  </a:lnTo>
                  <a:lnTo>
                    <a:pt x="14519" y="10394"/>
                  </a:lnTo>
                  <a:lnTo>
                    <a:pt x="14519" y="10082"/>
                  </a:lnTo>
                  <a:lnTo>
                    <a:pt x="14647" y="9622"/>
                  </a:lnTo>
                  <a:lnTo>
                    <a:pt x="14656" y="5929"/>
                  </a:lnTo>
                  <a:lnTo>
                    <a:pt x="14677" y="9613"/>
                  </a:lnTo>
                  <a:lnTo>
                    <a:pt x="14809" y="9993"/>
                  </a:lnTo>
                  <a:lnTo>
                    <a:pt x="14810" y="10383"/>
                  </a:lnTo>
                  <a:lnTo>
                    <a:pt x="14881" y="10379"/>
                  </a:lnTo>
                  <a:lnTo>
                    <a:pt x="14880" y="13244"/>
                  </a:lnTo>
                  <a:lnTo>
                    <a:pt x="14995" y="13226"/>
                  </a:lnTo>
                  <a:lnTo>
                    <a:pt x="14993" y="4612"/>
                  </a:lnTo>
                  <a:lnTo>
                    <a:pt x="15424" y="4612"/>
                  </a:lnTo>
                  <a:lnTo>
                    <a:pt x="15424" y="13241"/>
                  </a:lnTo>
                  <a:lnTo>
                    <a:pt x="15503" y="13244"/>
                  </a:lnTo>
                  <a:lnTo>
                    <a:pt x="15503" y="13106"/>
                  </a:lnTo>
                  <a:lnTo>
                    <a:pt x="15739" y="13106"/>
                  </a:lnTo>
                  <a:lnTo>
                    <a:pt x="15739" y="13251"/>
                  </a:lnTo>
                  <a:lnTo>
                    <a:pt x="16172" y="13266"/>
                  </a:lnTo>
                  <a:lnTo>
                    <a:pt x="16191" y="14272"/>
                  </a:lnTo>
                  <a:lnTo>
                    <a:pt x="17057" y="14238"/>
                  </a:lnTo>
                  <a:lnTo>
                    <a:pt x="17058" y="13826"/>
                  </a:lnTo>
                  <a:lnTo>
                    <a:pt x="17285" y="13811"/>
                  </a:lnTo>
                  <a:lnTo>
                    <a:pt x="17287" y="14267"/>
                  </a:lnTo>
                  <a:lnTo>
                    <a:pt x="17498" y="14292"/>
                  </a:lnTo>
                  <a:lnTo>
                    <a:pt x="17504" y="10062"/>
                  </a:lnTo>
                  <a:lnTo>
                    <a:pt x="17767" y="10065"/>
                  </a:lnTo>
                  <a:lnTo>
                    <a:pt x="17765" y="13250"/>
                  </a:lnTo>
                  <a:lnTo>
                    <a:pt x="17883" y="13250"/>
                  </a:lnTo>
                  <a:lnTo>
                    <a:pt x="17883" y="14340"/>
                  </a:lnTo>
                  <a:lnTo>
                    <a:pt x="18183" y="14378"/>
                  </a:lnTo>
                  <a:lnTo>
                    <a:pt x="18181" y="12512"/>
                  </a:lnTo>
                  <a:lnTo>
                    <a:pt x="18901" y="12530"/>
                  </a:lnTo>
                  <a:lnTo>
                    <a:pt x="18906" y="15122"/>
                  </a:lnTo>
                  <a:lnTo>
                    <a:pt x="19142" y="17137"/>
                  </a:lnTo>
                  <a:lnTo>
                    <a:pt x="19152" y="14816"/>
                  </a:lnTo>
                  <a:lnTo>
                    <a:pt x="19339" y="14834"/>
                  </a:lnTo>
                  <a:lnTo>
                    <a:pt x="19336" y="18415"/>
                  </a:lnTo>
                  <a:lnTo>
                    <a:pt x="19496" y="18433"/>
                  </a:lnTo>
                  <a:lnTo>
                    <a:pt x="19496" y="16994"/>
                  </a:lnTo>
                  <a:lnTo>
                    <a:pt x="19614" y="16850"/>
                  </a:lnTo>
                  <a:lnTo>
                    <a:pt x="19614" y="13952"/>
                  </a:lnTo>
                  <a:lnTo>
                    <a:pt x="19759" y="13952"/>
                  </a:lnTo>
                  <a:lnTo>
                    <a:pt x="19771" y="17426"/>
                  </a:lnTo>
                  <a:lnTo>
                    <a:pt x="19830" y="17857"/>
                  </a:lnTo>
                  <a:lnTo>
                    <a:pt x="19830" y="19105"/>
                  </a:lnTo>
                  <a:lnTo>
                    <a:pt x="20573" y="19125"/>
                  </a:lnTo>
                  <a:lnTo>
                    <a:pt x="20578" y="13106"/>
                  </a:lnTo>
                  <a:lnTo>
                    <a:pt x="20952" y="13106"/>
                  </a:lnTo>
                  <a:lnTo>
                    <a:pt x="20952" y="19733"/>
                  </a:lnTo>
                  <a:lnTo>
                    <a:pt x="21600" y="20536"/>
                  </a:lnTo>
                  <a:lnTo>
                    <a:pt x="21600" y="21600"/>
                  </a:lnTo>
                  <a:lnTo>
                    <a:pt x="0" y="21457"/>
                  </a:lnTo>
                  <a:lnTo>
                    <a:pt x="0" y="18774"/>
                  </a:lnTo>
                  <a:cubicBezTo>
                    <a:pt x="0" y="18774"/>
                    <a:pt x="0" y="18774"/>
                    <a:pt x="0" y="18774"/>
                  </a:cubicBezTo>
                  <a:close/>
                  <a:moveTo>
                    <a:pt x="0" y="18774"/>
                  </a:moveTo>
                </a:path>
              </a:pathLst>
            </a:custGeom>
            <a:solidFill>
              <a:srgbClr val="000000">
                <a:alpha val="6999"/>
              </a:srgb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6" name="44"/>
          <p:cNvSpPr/>
          <p:nvPr/>
        </p:nvSpPr>
        <p:spPr bwMode="auto">
          <a:xfrm>
            <a:off x="1028701" y="3462860"/>
            <a:ext cx="1018461" cy="1019715"/>
          </a:xfrm>
          <a:prstGeom prst="ellipse">
            <a:avLst/>
          </a:prstGeom>
          <a:solidFill>
            <a:schemeClr val="accent2"/>
          </a:solidFill>
          <a:ln w="76200" cap="flat">
            <a:solidFill>
              <a:schemeClr val="bg1"/>
            </a:solidFill>
            <a:prstDash val="solid"/>
            <a:miter lim="800000"/>
            <a:headEnd type="none" w="med" len="med"/>
            <a:tailEnd type="none" w="med" len="med"/>
          </a:ln>
        </p:spPr>
        <p:txBody>
          <a:bodyPr wrap="none" lIns="0" tIns="0" rIns="0" bIns="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FEFE"/>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25%</a:t>
            </a:r>
            <a:endParaRPr kumimoji="0" lang="en-US" altLang="zh-CN" sz="1600" b="0" i="0" u="none" strike="noStrike" kern="1200" cap="none" spc="0" normalizeH="0" baseline="0" noProof="0" dirty="0">
              <a:ln>
                <a:noFill/>
              </a:ln>
              <a:solidFill>
                <a:srgbClr val="FFFEFE"/>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7" name="44"/>
          <p:cNvSpPr/>
          <p:nvPr/>
        </p:nvSpPr>
        <p:spPr bwMode="auto">
          <a:xfrm>
            <a:off x="2860026" y="3225403"/>
            <a:ext cx="1498717" cy="1499394"/>
          </a:xfrm>
          <a:prstGeom prst="ellipse">
            <a:avLst/>
          </a:prstGeom>
          <a:solidFill>
            <a:schemeClr val="accent1"/>
          </a:solidFill>
          <a:ln w="76200" cap="flat">
            <a:solidFill>
              <a:schemeClr val="bg1"/>
            </a:solidFill>
            <a:prstDash val="solid"/>
            <a:miter lim="800000"/>
            <a:headEnd type="none" w="med" len="med"/>
            <a:tailEnd type="none" w="med" len="med"/>
          </a:ln>
        </p:spPr>
        <p:txBody>
          <a:bodyPr wrap="none" lIns="0" tIns="0" rIns="0" bIns="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EFE"/>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90%</a:t>
            </a:r>
            <a:endParaRPr kumimoji="0" lang="en-US" altLang="zh-CN" sz="2000" b="0" i="0" u="none" strike="noStrike" kern="1200" cap="none" spc="0" normalizeH="0" baseline="0" noProof="0" dirty="0">
              <a:ln>
                <a:noFill/>
              </a:ln>
              <a:solidFill>
                <a:srgbClr val="FFFEFE"/>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8" name="4"/>
          <p:cNvSpPr/>
          <p:nvPr/>
        </p:nvSpPr>
        <p:spPr bwMode="auto">
          <a:xfrm>
            <a:off x="5173988" y="3590721"/>
            <a:ext cx="766823" cy="767963"/>
          </a:xfrm>
          <a:prstGeom prst="ellipse">
            <a:avLst/>
          </a:prstGeom>
          <a:solidFill>
            <a:schemeClr val="accent1"/>
          </a:solidFill>
          <a:ln w="76200" cap="flat">
            <a:solidFill>
              <a:schemeClr val="bg1"/>
            </a:solidFill>
            <a:prstDash val="solid"/>
            <a:miter lim="800000"/>
            <a:headEnd type="none" w="med" len="med"/>
            <a:tailEnd type="none" w="med" len="med"/>
          </a:ln>
        </p:spPr>
        <p:txBody>
          <a:bodyPr wrap="none" lIns="0" tIns="0" rIns="0" bIns="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FEFE"/>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70%</a:t>
            </a:r>
            <a:endParaRPr kumimoji="0" lang="en-US" altLang="zh-CN" sz="1600" b="0" i="0" u="none" strike="noStrike" kern="1200" cap="none" spc="0" normalizeH="0" baseline="0" noProof="0" dirty="0">
              <a:ln>
                <a:noFill/>
              </a:ln>
              <a:solidFill>
                <a:srgbClr val="FFFEFE"/>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9" name="4"/>
          <p:cNvSpPr/>
          <p:nvPr/>
        </p:nvSpPr>
        <p:spPr bwMode="auto">
          <a:xfrm>
            <a:off x="6756054" y="3465243"/>
            <a:ext cx="1019255" cy="1018921"/>
          </a:xfrm>
          <a:prstGeom prst="ellipse">
            <a:avLst/>
          </a:prstGeom>
          <a:solidFill>
            <a:schemeClr val="accent1"/>
          </a:solidFill>
          <a:ln w="76200" cap="flat">
            <a:solidFill>
              <a:schemeClr val="bg1"/>
            </a:solidFill>
            <a:prstDash val="solid"/>
            <a:miter lim="800000"/>
            <a:headEnd type="none" w="med" len="med"/>
            <a:tailEnd type="none" w="med" len="med"/>
          </a:ln>
        </p:spPr>
        <p:txBody>
          <a:bodyPr wrap="none" lIns="0" tIns="0" rIns="0" bIns="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EFE"/>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85%</a:t>
            </a:r>
            <a:endParaRPr kumimoji="0" lang="en-US" altLang="zh-CN" sz="2000" b="0" i="0" u="none" strike="noStrike" kern="1200" cap="none" spc="0" normalizeH="0" baseline="0" noProof="0" dirty="0">
              <a:ln>
                <a:noFill/>
              </a:ln>
              <a:solidFill>
                <a:srgbClr val="FFFEFE"/>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10" name="4"/>
          <p:cNvSpPr/>
          <p:nvPr/>
        </p:nvSpPr>
        <p:spPr bwMode="auto">
          <a:xfrm>
            <a:off x="8338916" y="3225403"/>
            <a:ext cx="1498717" cy="1499394"/>
          </a:xfrm>
          <a:prstGeom prst="ellipse">
            <a:avLst/>
          </a:prstGeom>
          <a:solidFill>
            <a:schemeClr val="accent2"/>
          </a:solidFill>
          <a:ln w="76200" cap="flat">
            <a:solidFill>
              <a:schemeClr val="bg1"/>
            </a:solidFill>
            <a:prstDash val="solid"/>
            <a:miter lim="800000"/>
            <a:headEnd type="none" w="med" len="med"/>
            <a:tailEnd type="none" w="med" len="med"/>
          </a:ln>
        </p:spPr>
        <p:txBody>
          <a:bodyPr wrap="none" lIns="0" tIns="0" rIns="0" bIns="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EFE"/>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98%</a:t>
            </a:r>
            <a:endParaRPr kumimoji="0" lang="en-US" altLang="zh-CN" sz="2000" b="0" i="0" u="none" strike="noStrike" kern="1200" cap="none" spc="0" normalizeH="0" baseline="0" noProof="0" dirty="0">
              <a:ln>
                <a:noFill/>
              </a:ln>
              <a:solidFill>
                <a:srgbClr val="FFFEFE"/>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11" name="4"/>
          <p:cNvSpPr/>
          <p:nvPr/>
        </p:nvSpPr>
        <p:spPr bwMode="auto">
          <a:xfrm>
            <a:off x="10401240" y="3590721"/>
            <a:ext cx="767616" cy="767963"/>
          </a:xfrm>
          <a:prstGeom prst="ellipse">
            <a:avLst/>
          </a:prstGeom>
          <a:solidFill>
            <a:schemeClr val="accent1"/>
          </a:solidFill>
          <a:ln w="76200" cap="flat">
            <a:solidFill>
              <a:schemeClr val="bg1"/>
            </a:solidFill>
            <a:prstDash val="solid"/>
            <a:miter lim="800000"/>
            <a:headEnd type="none" w="med" len="med"/>
            <a:tailEnd type="none" w="med" len="med"/>
          </a:ln>
        </p:spPr>
        <p:txBody>
          <a:bodyPr wrap="none" lIns="0" tIns="0" rIns="0" bIns="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rgbClr val="FFFEF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4"/>
          <p:cNvSpPr/>
          <p:nvPr/>
        </p:nvSpPr>
        <p:spPr bwMode="auto">
          <a:xfrm>
            <a:off x="3606801" y="3028950"/>
            <a:ext cx="0" cy="632619"/>
          </a:xfrm>
          <a:prstGeom prst="line">
            <a:avLst/>
          </a:prstGeom>
          <a:noFill/>
          <a:ln w="25400" cap="flat">
            <a:solidFill>
              <a:srgbClr val="CDCCCC"/>
            </a:solidFill>
            <a:prstDash val="sysDot"/>
            <a:miter lim="800000"/>
            <a:headEnd type="oval" w="med" len="med"/>
            <a:tailEnd type="oval"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4"/>
          <p:cNvSpPr/>
          <p:nvPr/>
        </p:nvSpPr>
        <p:spPr bwMode="auto">
          <a:xfrm>
            <a:off x="5549901" y="3028950"/>
            <a:ext cx="0" cy="632619"/>
          </a:xfrm>
          <a:prstGeom prst="line">
            <a:avLst/>
          </a:prstGeom>
          <a:noFill/>
          <a:ln w="25400" cap="flat">
            <a:solidFill>
              <a:srgbClr val="CDCCCC"/>
            </a:solidFill>
            <a:prstDash val="sysDot"/>
            <a:miter lim="800000"/>
            <a:headEnd type="oval" w="med" len="med"/>
            <a:tailEnd type="oval"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43"/>
          <p:cNvSpPr/>
          <p:nvPr/>
        </p:nvSpPr>
        <p:spPr bwMode="auto">
          <a:xfrm>
            <a:off x="7264400" y="4330700"/>
            <a:ext cx="0" cy="632619"/>
          </a:xfrm>
          <a:prstGeom prst="line">
            <a:avLst/>
          </a:prstGeom>
          <a:noFill/>
          <a:ln w="25400" cap="flat">
            <a:solidFill>
              <a:srgbClr val="CDCCCC"/>
            </a:solidFill>
            <a:prstDash val="sysDot"/>
            <a:miter lim="800000"/>
            <a:headEnd type="oval" w="med" len="med"/>
            <a:tailEnd type="oval"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44"/>
          <p:cNvSpPr/>
          <p:nvPr/>
        </p:nvSpPr>
        <p:spPr bwMode="auto">
          <a:xfrm>
            <a:off x="9048750" y="3028950"/>
            <a:ext cx="0" cy="632619"/>
          </a:xfrm>
          <a:prstGeom prst="line">
            <a:avLst/>
          </a:prstGeom>
          <a:noFill/>
          <a:ln w="25400" cap="flat">
            <a:solidFill>
              <a:srgbClr val="CDCCCC"/>
            </a:solidFill>
            <a:prstDash val="sysDot"/>
            <a:miter lim="800000"/>
            <a:headEnd type="oval" w="med" len="med"/>
            <a:tailEnd type="oval"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5"/>
          <p:cNvSpPr/>
          <p:nvPr/>
        </p:nvSpPr>
        <p:spPr bwMode="auto">
          <a:xfrm>
            <a:off x="1077120" y="3607594"/>
            <a:ext cx="981075" cy="672306"/>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5"/>
          <p:cNvSpPr/>
          <p:nvPr/>
        </p:nvSpPr>
        <p:spPr bwMode="auto">
          <a:xfrm>
            <a:off x="3168651" y="3606800"/>
            <a:ext cx="981075" cy="671513"/>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5"/>
          <p:cNvSpPr/>
          <p:nvPr/>
        </p:nvSpPr>
        <p:spPr bwMode="auto">
          <a:xfrm>
            <a:off x="5080001" y="3606800"/>
            <a:ext cx="981075" cy="671513"/>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5"/>
          <p:cNvSpPr/>
          <p:nvPr/>
        </p:nvSpPr>
        <p:spPr bwMode="auto">
          <a:xfrm>
            <a:off x="6794500" y="3606800"/>
            <a:ext cx="981075" cy="671513"/>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5"/>
          <p:cNvSpPr/>
          <p:nvPr/>
        </p:nvSpPr>
        <p:spPr bwMode="auto">
          <a:xfrm>
            <a:off x="8597900" y="3606800"/>
            <a:ext cx="981075" cy="671513"/>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4"/>
          <p:cNvSpPr/>
          <p:nvPr/>
        </p:nvSpPr>
        <p:spPr bwMode="auto">
          <a:xfrm>
            <a:off x="10287000" y="3606800"/>
            <a:ext cx="981075" cy="671513"/>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 name="5"/>
          <p:cNvSpPr txBox="1"/>
          <p:nvPr/>
        </p:nvSpPr>
        <p:spPr bwMode="auto">
          <a:xfrm>
            <a:off x="5284125" y="4963319"/>
            <a:ext cx="2386516" cy="392864"/>
          </a:xfrm>
          <a:prstGeom prst="rect">
            <a:avLst/>
          </a:prstGeom>
          <a:noFill/>
        </p:spPr>
        <p:txBody>
          <a:bodyPr wrap="none" lIns="0" tIns="0" rIns="0" bIns="0" anchor="b" anchorCtr="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lumMod val="100000"/>
                  </a:srgbClr>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资料管理</a:t>
            </a:r>
            <a:endParaRPr kumimoji="0" lang="zh-CN" altLang="en-US" sz="1400" b="0" i="0" u="none" strike="noStrike" kern="1200" cap="none" spc="0" normalizeH="0" baseline="0" noProof="0" dirty="0">
              <a:ln>
                <a:noFill/>
              </a:ln>
              <a:solidFill>
                <a:srgbClr val="FFFFFF">
                  <a:lumMod val="100000"/>
                </a:srgbClr>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39" name="5"/>
          <p:cNvSpPr txBox="1"/>
          <p:nvPr/>
        </p:nvSpPr>
        <p:spPr bwMode="auto">
          <a:xfrm>
            <a:off x="5284125" y="5356183"/>
            <a:ext cx="2386516" cy="687256"/>
          </a:xfrm>
          <a:prstGeom prst="rect">
            <a:avLst/>
          </a:prstGeom>
          <a:noFill/>
        </p:spPr>
        <p:txBody>
          <a:bodyPr wrap="square" lIns="0" tIns="0" rIns="0" bIns="0" anchor="ctr" anchorCtr="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FFFFFF">
                    <a:lumMod val="100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t>此部分内容作为文字排版占位显示 </a:t>
            </a:r>
            <a:br>
              <a:rPr kumimoji="0" lang="zh-CN" altLang="en-US" sz="1000" b="0" i="0" u="none" strike="noStrike" kern="1200" cap="none" spc="0" normalizeH="0" baseline="0" noProof="0" dirty="0">
                <a:ln>
                  <a:noFill/>
                </a:ln>
                <a:solidFill>
                  <a:srgbClr val="FFFFFF">
                    <a:lumMod val="100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br>
            <a:r>
              <a:rPr kumimoji="0" lang="zh-CN" altLang="en-US" sz="1000" b="0" i="0" u="none" strike="noStrike" kern="1200" cap="none" spc="0" normalizeH="0" baseline="0" noProof="0" dirty="0">
                <a:ln>
                  <a:noFill/>
                </a:ln>
                <a:solidFill>
                  <a:srgbClr val="FFFFFF">
                    <a:lumMod val="100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t>（建议使用主题字体）</a:t>
            </a:r>
            <a:endParaRPr kumimoji="0" lang="zh-CN" altLang="en-US" sz="1000" b="0" i="0" u="none" strike="noStrike" kern="1200" cap="none" spc="0" normalizeH="0" baseline="0" noProof="0" dirty="0">
              <a:ln>
                <a:noFill/>
              </a:ln>
              <a:solidFill>
                <a:srgbClr val="FFFFFF">
                  <a:lumMod val="100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endParaRPr>
          </a:p>
        </p:txBody>
      </p:sp>
      <p:sp>
        <p:nvSpPr>
          <p:cNvPr id="34" name="5"/>
          <p:cNvSpPr txBox="1"/>
          <p:nvPr/>
        </p:nvSpPr>
        <p:spPr bwMode="auto">
          <a:xfrm>
            <a:off x="1972227" y="1689443"/>
            <a:ext cx="2386516" cy="392864"/>
          </a:xfrm>
          <a:prstGeom prst="rect">
            <a:avLst/>
          </a:prstGeom>
          <a:noFill/>
        </p:spPr>
        <p:txBody>
          <a:bodyPr wrap="none" lIns="0" tIns="0" rIns="0" bIns="0" anchor="ctr" anchorCtr="0">
            <a:normAutofit/>
          </a:bodyPr>
          <a:lstStyle>
            <a:defPPr>
              <a:defRPr lang="zh-CN"/>
            </a:defPPr>
            <a:lvl1pPr>
              <a:lnSpc>
                <a:spcPct val="120000"/>
              </a:lnSpc>
              <a:defRPr sz="1600" b="1">
                <a:solidFill>
                  <a:schemeClr val="accent2"/>
                </a:solidFill>
                <a:latin typeface="Arial" panose="020B0604020202020204" pitchFamily="34" charset="0"/>
                <a:ea typeface="微软雅黑" panose="020B0503020204020204" pitchFamily="34" charset="-122"/>
              </a:defRPr>
            </a:lvl1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协助领导工作</a:t>
            </a:r>
            <a:endParaRPr kumimoji="0" lang="zh-CN" altLang="en-US"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35" name="44"/>
          <p:cNvSpPr txBox="1"/>
          <p:nvPr/>
        </p:nvSpPr>
        <p:spPr bwMode="auto">
          <a:xfrm>
            <a:off x="1972227" y="2082307"/>
            <a:ext cx="2386516" cy="687256"/>
          </a:xfrm>
          <a:prstGeom prst="rect">
            <a:avLst/>
          </a:prstGeom>
          <a:noFill/>
        </p:spPr>
        <p:txBody>
          <a:bodyPr wrap="square" lIns="0" tIns="0" rIns="0" bIns="0" anchor="ctr" anchorCtr="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t>此部分内容作为文字排版占位显示 </a:t>
            </a:r>
            <a:br>
              <a:rPr kumimoji="0" lang="zh-CN" altLang="en-US" sz="1000" b="0" i="0" u="none" strike="noStrike" kern="1200" cap="none" spc="0" normalizeH="0" baseline="0" noProof="0" dirty="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br>
            <a:r>
              <a:rPr kumimoji="0" lang="zh-CN" altLang="en-US" sz="1000" b="0" i="0" u="none" strike="noStrike" kern="1200" cap="none" spc="0" normalizeH="0" baseline="0" noProof="0" dirty="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t>（建议使用主题字体）</a:t>
            </a:r>
            <a:endParaRPr kumimoji="0" lang="zh-CN" altLang="en-US" sz="1000" b="0" i="0" u="none" strike="noStrike" kern="1200" cap="none" spc="0" normalizeH="0" baseline="0" noProof="0" dirty="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endParaRPr>
          </a:p>
        </p:txBody>
      </p:sp>
      <p:sp>
        <p:nvSpPr>
          <p:cNvPr id="32" name="5"/>
          <p:cNvSpPr txBox="1"/>
          <p:nvPr/>
        </p:nvSpPr>
        <p:spPr bwMode="auto">
          <a:xfrm>
            <a:off x="8393017" y="1689443"/>
            <a:ext cx="2744407" cy="392864"/>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会议组织</a:t>
            </a:r>
            <a:endParaRPr kumimoji="0" lang="zh-CN" altLang="en-US"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33" name="5"/>
          <p:cNvSpPr txBox="1"/>
          <p:nvPr/>
        </p:nvSpPr>
        <p:spPr bwMode="auto">
          <a:xfrm>
            <a:off x="8393017" y="2123364"/>
            <a:ext cx="2744407" cy="687256"/>
          </a:xfrm>
          <a:prstGeom prst="rect">
            <a:avLst/>
          </a:prstGeom>
          <a:noFill/>
        </p:spPr>
        <p:txBody>
          <a:bodyPr wrap="square" lIns="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br>
            <a:r>
              <a:rPr kumimoji="0" lang="zh-CN" altLang="en-US" sz="1000" b="0" i="0" u="none" strike="noStrike" kern="1200" cap="none" spc="0" normalizeH="0" baseline="0" noProof="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t>（建议使用主题字体）</a:t>
            </a:r>
            <a:endParaRPr kumimoji="0" lang="zh-CN" altLang="en-US" sz="1000" b="0" i="0" u="none" strike="noStrike" kern="1200" cap="none" spc="0" normalizeH="0" baseline="0" noProof="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endParaRPr>
          </a:p>
        </p:txBody>
      </p:sp>
      <p:sp>
        <p:nvSpPr>
          <p:cNvPr id="30" name="44"/>
          <p:cNvSpPr txBox="1"/>
          <p:nvPr/>
        </p:nvSpPr>
        <p:spPr bwMode="auto">
          <a:xfrm>
            <a:off x="5173988" y="1689443"/>
            <a:ext cx="2744407" cy="392864"/>
          </a:xfrm>
          <a:prstGeom prst="rect">
            <a:avLst/>
          </a:prstGeom>
          <a:noFill/>
        </p:spPr>
        <p:txBody>
          <a:bodyPr wrap="none" lIns="0" tIns="0" rIns="0" bIns="0" anchor="ctr" anchorCtr="0">
            <a:normAutofit/>
          </a:bodyPr>
          <a:lstStyle>
            <a:defPPr>
              <a:defRPr lang="zh-CN"/>
            </a:defPPr>
            <a:lvl1pPr>
              <a:lnSpc>
                <a:spcPct val="120000"/>
              </a:lnSpc>
              <a:defRPr sz="1600" b="1">
                <a:solidFill>
                  <a:schemeClr val="accent2"/>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网站微信管理</a:t>
            </a:r>
            <a:endParaRPr kumimoji="0" lang="zh-CN" altLang="en-US" sz="1600" b="1" i="0" u="none" strike="noStrike" kern="1200" cap="none" spc="0" normalizeH="0" baseline="0" noProof="0" dirty="0">
              <a:ln>
                <a:noFill/>
              </a:ln>
              <a:solidFill>
                <a:srgbClr val="2F4168"/>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31" name="475"/>
          <p:cNvSpPr txBox="1"/>
          <p:nvPr/>
        </p:nvSpPr>
        <p:spPr bwMode="auto">
          <a:xfrm>
            <a:off x="5173988" y="2156931"/>
            <a:ext cx="2744407" cy="687256"/>
          </a:xfrm>
          <a:prstGeom prst="rect">
            <a:avLst/>
          </a:prstGeom>
          <a:noFill/>
        </p:spPr>
        <p:txBody>
          <a:bodyPr wrap="square" lIns="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t>此部分内容作为文字排版占位显示 </a:t>
            </a:r>
            <a:br>
              <a:rPr kumimoji="0" lang="zh-CN" altLang="en-US" sz="1000" b="0" i="0" u="none" strike="noStrike" kern="1200" cap="none" spc="0" normalizeH="0" baseline="0" noProof="0" dirty="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br>
            <a:r>
              <a:rPr kumimoji="0" lang="zh-CN" altLang="en-US" sz="1000" b="0" i="0" u="none" strike="noStrike" kern="1200" cap="none" spc="0" normalizeH="0" baseline="0" noProof="0" dirty="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t>（建议使用主题字体）</a:t>
            </a:r>
            <a:endParaRPr kumimoji="0" lang="zh-CN" altLang="en-US" sz="1000" b="0" i="0" u="none" strike="noStrike" kern="1200" cap="none" spc="0" normalizeH="0" baseline="0" noProof="0" dirty="0">
              <a:ln>
                <a:noFill/>
              </a:ln>
              <a:solidFill>
                <a:srgbClr val="000000">
                  <a:lumMod val="85000"/>
                  <a:lumOff val="15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endParaRPr>
          </a:p>
        </p:txBody>
      </p:sp>
      <p:sp>
        <p:nvSpPr>
          <p:cNvPr id="36" name="矩形 35"/>
          <p:cNvSpPr/>
          <p:nvPr/>
        </p:nvSpPr>
        <p:spPr>
          <a:xfrm>
            <a:off x="5361193" y="892722"/>
            <a:ext cx="1453680" cy="215444"/>
          </a:xfrm>
          <a:prstGeom prst="rect">
            <a:avLst/>
          </a:prstGeom>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37" name="文本框 36"/>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数据分析报表</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40" name="组合 39"/>
          <p:cNvGrpSpPr/>
          <p:nvPr/>
        </p:nvGrpSpPr>
        <p:grpSpPr>
          <a:xfrm>
            <a:off x="3077391" y="640517"/>
            <a:ext cx="6065788" cy="0"/>
            <a:chOff x="4615664" y="960506"/>
            <a:chExt cx="9102718" cy="0"/>
          </a:xfrm>
        </p:grpSpPr>
        <p:cxnSp>
          <p:nvCxnSpPr>
            <p:cNvPr id="41"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6" name="5"/>
          <p:cNvSpPr txBox="1"/>
          <p:nvPr/>
        </p:nvSpPr>
        <p:spPr bwMode="auto">
          <a:xfrm>
            <a:off x="140625" y="4963319"/>
            <a:ext cx="2386516" cy="392864"/>
          </a:xfrm>
          <a:prstGeom prst="rect">
            <a:avLst/>
          </a:prstGeom>
          <a:noFill/>
        </p:spPr>
        <p:txBody>
          <a:bodyPr wrap="none" lIns="0" tIns="0" rIns="0" bIns="0" anchor="b" anchorCtr="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lumMod val="100000"/>
                  </a:srgbClr>
                </a:solidFill>
                <a:effectLst/>
                <a:uLnTx/>
                <a:uFillTx/>
                <a:latin typeface="思源黑体 Heavy" panose="020B0A00000000000000" pitchFamily="34" charset="-122"/>
                <a:ea typeface="思源黑体 Heavy" panose="020B0A00000000000000" pitchFamily="34" charset="-122"/>
                <a:sym typeface="Arial" panose="020B0604020202020204" pitchFamily="34" charset="0"/>
              </a:rPr>
              <a:t>资料管理</a:t>
            </a:r>
            <a:endParaRPr kumimoji="0" lang="zh-CN" altLang="en-US" sz="1400" b="0" i="0" u="none" strike="noStrike" kern="1200" cap="none" spc="0" normalizeH="0" baseline="0" noProof="0" dirty="0">
              <a:ln>
                <a:noFill/>
              </a:ln>
              <a:solidFill>
                <a:srgbClr val="FFFFFF">
                  <a:lumMod val="100000"/>
                </a:srgbClr>
              </a:solidFill>
              <a:effectLst/>
              <a:uLnTx/>
              <a:uFillTx/>
              <a:latin typeface="思源黑体 Heavy" panose="020B0A00000000000000" pitchFamily="34" charset="-122"/>
              <a:ea typeface="思源黑体 Heavy" panose="020B0A00000000000000" pitchFamily="34" charset="-122"/>
              <a:sym typeface="Arial" panose="020B0604020202020204" pitchFamily="34" charset="0"/>
            </a:endParaRPr>
          </a:p>
        </p:txBody>
      </p:sp>
      <p:sp>
        <p:nvSpPr>
          <p:cNvPr id="47" name="5"/>
          <p:cNvSpPr txBox="1"/>
          <p:nvPr/>
        </p:nvSpPr>
        <p:spPr bwMode="auto">
          <a:xfrm>
            <a:off x="140625" y="5356183"/>
            <a:ext cx="2386516" cy="687256"/>
          </a:xfrm>
          <a:prstGeom prst="rect">
            <a:avLst/>
          </a:prstGeom>
          <a:noFill/>
        </p:spPr>
        <p:txBody>
          <a:bodyPr wrap="square" lIns="0" tIns="0" rIns="0" bIns="0" anchor="ctr" anchorCtr="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FFFFFF">
                    <a:lumMod val="100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t>此部分内容作为文字排版占位显示 </a:t>
            </a:r>
            <a:br>
              <a:rPr kumimoji="0" lang="zh-CN" altLang="en-US" sz="1000" b="0" i="0" u="none" strike="noStrike" kern="1200" cap="none" spc="0" normalizeH="0" baseline="0" noProof="0" dirty="0">
                <a:ln>
                  <a:noFill/>
                </a:ln>
                <a:solidFill>
                  <a:srgbClr val="FFFFFF">
                    <a:lumMod val="100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br>
            <a:r>
              <a:rPr kumimoji="0" lang="zh-CN" altLang="en-US" sz="1000" b="0" i="0" u="none" strike="noStrike" kern="1200" cap="none" spc="0" normalizeH="0" baseline="0" noProof="0" dirty="0">
                <a:ln>
                  <a:noFill/>
                </a:ln>
                <a:solidFill>
                  <a:srgbClr val="FFFFFF">
                    <a:lumMod val="100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rPr>
              <a:t>（建议使用主题字体）</a:t>
            </a:r>
            <a:endParaRPr kumimoji="0" lang="zh-CN" altLang="en-US" sz="1000" b="0" i="0" u="none" strike="noStrike" kern="1200" cap="none" spc="0" normalizeH="0" baseline="0" noProof="0" dirty="0">
              <a:ln>
                <a:noFill/>
              </a:ln>
              <a:solidFill>
                <a:srgbClr val="FFFFFF">
                  <a:lumMod val="100000"/>
                </a:srgbClr>
              </a:solidFill>
              <a:effectLst/>
              <a:uLnTx/>
              <a:uFillTx/>
              <a:latin typeface="思源黑体 Light" panose="020B0300000000000000" pitchFamily="34" charset="-122"/>
              <a:ea typeface="思源黑体 Light" panose="020B03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5361193" y="892722"/>
            <a:ext cx="1453680" cy="215444"/>
          </a:xfrm>
          <a:prstGeom prst="rect">
            <a:avLst/>
          </a:prstGeom>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36" name="文本框 35"/>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数据分析报表</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37" name="组合 36"/>
          <p:cNvGrpSpPr/>
          <p:nvPr/>
        </p:nvGrpSpPr>
        <p:grpSpPr>
          <a:xfrm>
            <a:off x="3077391" y="640517"/>
            <a:ext cx="6065788" cy="0"/>
            <a:chOff x="4615664" y="960506"/>
            <a:chExt cx="9102718" cy="0"/>
          </a:xfrm>
        </p:grpSpPr>
        <p:cxnSp>
          <p:nvCxnSpPr>
            <p:cNvPr id="38"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1308442" y="1291560"/>
            <a:ext cx="9575115" cy="3905519"/>
            <a:chOff x="2125192" y="1928031"/>
            <a:chExt cx="8531963" cy="3480036"/>
          </a:xfrm>
        </p:grpSpPr>
        <p:grpSp>
          <p:nvGrpSpPr>
            <p:cNvPr id="28" name="Group 4"/>
            <p:cNvGrpSpPr>
              <a:grpSpLocks noChangeAspect="1"/>
            </p:cNvGrpSpPr>
            <p:nvPr/>
          </p:nvGrpSpPr>
          <p:grpSpPr bwMode="auto">
            <a:xfrm>
              <a:off x="2125192" y="4302574"/>
              <a:ext cx="1953262" cy="1105492"/>
              <a:chOff x="2814" y="1405"/>
              <a:chExt cx="2052" cy="1510"/>
            </a:xfrm>
          </p:grpSpPr>
          <p:sp>
            <p:nvSpPr>
              <p:cNvPr id="85"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sp>
            <p:nvSpPr>
              <p:cNvPr id="86"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222A35">
                  <a:alpha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29" name="Group 4"/>
            <p:cNvGrpSpPr>
              <a:grpSpLocks noChangeAspect="1"/>
            </p:cNvGrpSpPr>
            <p:nvPr/>
          </p:nvGrpSpPr>
          <p:grpSpPr bwMode="auto">
            <a:xfrm>
              <a:off x="3440933" y="3970349"/>
              <a:ext cx="1953262" cy="1437717"/>
              <a:chOff x="2814" y="1405"/>
              <a:chExt cx="2052" cy="1510"/>
            </a:xfrm>
          </p:grpSpPr>
          <p:sp>
            <p:nvSpPr>
              <p:cNvPr id="83"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sp>
            <p:nvSpPr>
              <p:cNvPr id="84"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30" name="Group 4"/>
            <p:cNvGrpSpPr>
              <a:grpSpLocks noChangeAspect="1"/>
            </p:cNvGrpSpPr>
            <p:nvPr/>
          </p:nvGrpSpPr>
          <p:grpSpPr bwMode="auto">
            <a:xfrm>
              <a:off x="4756672" y="3327936"/>
              <a:ext cx="1953262" cy="2080131"/>
              <a:chOff x="2814" y="1405"/>
              <a:chExt cx="2052" cy="1510"/>
            </a:xfrm>
          </p:grpSpPr>
          <p:sp>
            <p:nvSpPr>
              <p:cNvPr id="81"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sp>
            <p:nvSpPr>
              <p:cNvPr id="82"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222A35">
                  <a:alpha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31" name="Group 4"/>
            <p:cNvGrpSpPr>
              <a:grpSpLocks noChangeAspect="1"/>
            </p:cNvGrpSpPr>
            <p:nvPr/>
          </p:nvGrpSpPr>
          <p:grpSpPr bwMode="auto">
            <a:xfrm>
              <a:off x="6072412" y="4415016"/>
              <a:ext cx="1953262" cy="993050"/>
              <a:chOff x="2814" y="1405"/>
              <a:chExt cx="2052" cy="1510"/>
            </a:xfrm>
          </p:grpSpPr>
          <p:sp>
            <p:nvSpPr>
              <p:cNvPr id="79"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sp>
            <p:nvSpPr>
              <p:cNvPr id="80"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32" name="Group 4"/>
            <p:cNvGrpSpPr>
              <a:grpSpLocks noChangeAspect="1"/>
            </p:cNvGrpSpPr>
            <p:nvPr/>
          </p:nvGrpSpPr>
          <p:grpSpPr bwMode="auto">
            <a:xfrm>
              <a:off x="7388153" y="3001776"/>
              <a:ext cx="1953262" cy="2406291"/>
              <a:chOff x="2814" y="1405"/>
              <a:chExt cx="2052" cy="1510"/>
            </a:xfrm>
          </p:grpSpPr>
          <p:sp>
            <p:nvSpPr>
              <p:cNvPr id="77"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sp>
            <p:nvSpPr>
              <p:cNvPr id="78"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33" name="Group 4"/>
            <p:cNvGrpSpPr>
              <a:grpSpLocks noChangeAspect="1"/>
            </p:cNvGrpSpPr>
            <p:nvPr/>
          </p:nvGrpSpPr>
          <p:grpSpPr bwMode="auto">
            <a:xfrm>
              <a:off x="8703893" y="3760739"/>
              <a:ext cx="1953262" cy="1647328"/>
              <a:chOff x="2814" y="1405"/>
              <a:chExt cx="2052" cy="1510"/>
            </a:xfrm>
          </p:grpSpPr>
          <p:sp>
            <p:nvSpPr>
              <p:cNvPr id="75"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sp>
            <p:nvSpPr>
              <p:cNvPr id="76"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34" name="Group 4"/>
            <p:cNvGrpSpPr>
              <a:grpSpLocks noChangeAspect="1"/>
            </p:cNvGrpSpPr>
            <p:nvPr/>
          </p:nvGrpSpPr>
          <p:grpSpPr bwMode="auto">
            <a:xfrm rot="10800000">
              <a:off x="4149103" y="1928031"/>
              <a:ext cx="555171" cy="669981"/>
              <a:chOff x="347" y="3344"/>
              <a:chExt cx="586" cy="707"/>
            </a:xfrm>
            <a:solidFill>
              <a:srgbClr val="CA8F45"/>
            </a:solidFill>
          </p:grpSpPr>
          <p:sp>
            <p:nvSpPr>
              <p:cNvPr id="73" name="Oval 5"/>
              <p:cNvSpPr>
                <a:spLocks noChangeArrowheads="1"/>
              </p:cNvSpPr>
              <p:nvPr/>
            </p:nvSpPr>
            <p:spPr bwMode="auto">
              <a:xfrm rot="10800000">
                <a:off x="347" y="3466"/>
                <a:ext cx="586" cy="58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rPr>
                  <a:t>50%</a:t>
                </a:r>
                <a:endPar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endParaRPr>
              </a:p>
            </p:txBody>
          </p:sp>
          <p:sp>
            <p:nvSpPr>
              <p:cNvPr id="7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52" name="Group 4"/>
            <p:cNvGrpSpPr>
              <a:grpSpLocks noChangeAspect="1"/>
            </p:cNvGrpSpPr>
            <p:nvPr/>
          </p:nvGrpSpPr>
          <p:grpSpPr bwMode="auto">
            <a:xfrm rot="10800000">
              <a:off x="5451237" y="1938146"/>
              <a:ext cx="555171" cy="669981"/>
              <a:chOff x="347" y="3344"/>
              <a:chExt cx="586" cy="707"/>
            </a:xfrm>
            <a:solidFill>
              <a:srgbClr val="333F50"/>
            </a:solidFill>
          </p:grpSpPr>
          <p:sp>
            <p:nvSpPr>
              <p:cNvPr id="71" name="Oval 5"/>
              <p:cNvSpPr>
                <a:spLocks noChangeArrowheads="1"/>
              </p:cNvSpPr>
              <p:nvPr/>
            </p:nvSpPr>
            <p:spPr bwMode="auto">
              <a:xfrm rot="10800000">
                <a:off x="347" y="3466"/>
                <a:ext cx="586" cy="58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rPr>
                  <a:t>50%</a:t>
                </a:r>
                <a:endPar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endParaRPr>
              </a:p>
            </p:txBody>
          </p:sp>
          <p:sp>
            <p:nvSpPr>
              <p:cNvPr id="72"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53" name="Group 4"/>
            <p:cNvGrpSpPr>
              <a:grpSpLocks noChangeAspect="1"/>
            </p:cNvGrpSpPr>
            <p:nvPr/>
          </p:nvGrpSpPr>
          <p:grpSpPr bwMode="auto">
            <a:xfrm rot="10800000">
              <a:off x="6761346" y="1928212"/>
              <a:ext cx="555171" cy="669981"/>
              <a:chOff x="347" y="3344"/>
              <a:chExt cx="586" cy="707"/>
            </a:xfrm>
            <a:solidFill>
              <a:srgbClr val="CA8F45"/>
            </a:solidFill>
          </p:grpSpPr>
          <p:sp>
            <p:nvSpPr>
              <p:cNvPr id="69" name="Oval 5"/>
              <p:cNvSpPr>
                <a:spLocks noChangeArrowheads="1"/>
              </p:cNvSpPr>
              <p:nvPr/>
            </p:nvSpPr>
            <p:spPr bwMode="auto">
              <a:xfrm rot="10800000">
                <a:off x="347" y="3466"/>
                <a:ext cx="586" cy="58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rPr>
                  <a:t>50%</a:t>
                </a:r>
                <a:endPar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endParaRPr>
              </a:p>
            </p:txBody>
          </p:sp>
          <p:sp>
            <p:nvSpPr>
              <p:cNvPr id="70"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54" name="Group 4"/>
            <p:cNvGrpSpPr>
              <a:grpSpLocks noChangeAspect="1"/>
            </p:cNvGrpSpPr>
            <p:nvPr/>
          </p:nvGrpSpPr>
          <p:grpSpPr bwMode="auto">
            <a:xfrm rot="10800000">
              <a:off x="8094382" y="1928031"/>
              <a:ext cx="555171" cy="669981"/>
              <a:chOff x="347" y="3344"/>
              <a:chExt cx="586" cy="707"/>
            </a:xfrm>
            <a:solidFill>
              <a:srgbClr val="333F50"/>
            </a:solidFill>
          </p:grpSpPr>
          <p:sp>
            <p:nvSpPr>
              <p:cNvPr id="67" name="Oval 5"/>
              <p:cNvSpPr>
                <a:spLocks noChangeArrowheads="1"/>
              </p:cNvSpPr>
              <p:nvPr/>
            </p:nvSpPr>
            <p:spPr bwMode="auto">
              <a:xfrm rot="10800000">
                <a:off x="347" y="3466"/>
                <a:ext cx="586" cy="585"/>
              </a:xfrm>
              <a:prstGeom prst="ellipse">
                <a:avLst/>
              </a:prstGeom>
              <a:solidFill>
                <a:schemeClr val="accent1"/>
              </a:solidFill>
              <a:ln w="9525">
                <a:noFill/>
                <a:round/>
              </a:ln>
            </p:spPr>
            <p:txBody>
              <a:bodyPr vert="horz" wrap="square" lIns="0" tIns="0" rIns="0" bIns="0"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rPr>
                  <a:t>50%</a:t>
                </a:r>
                <a:endPar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endParaRPr>
              </a:p>
            </p:txBody>
          </p:sp>
          <p:sp>
            <p:nvSpPr>
              <p:cNvPr id="68"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55" name="Group 4"/>
            <p:cNvGrpSpPr>
              <a:grpSpLocks noChangeAspect="1"/>
            </p:cNvGrpSpPr>
            <p:nvPr/>
          </p:nvGrpSpPr>
          <p:grpSpPr bwMode="auto">
            <a:xfrm rot="10800000">
              <a:off x="9412155" y="1931365"/>
              <a:ext cx="555171" cy="669981"/>
              <a:chOff x="347" y="3344"/>
              <a:chExt cx="586" cy="707"/>
            </a:xfrm>
            <a:solidFill>
              <a:srgbClr val="CA8F45"/>
            </a:solidFill>
          </p:grpSpPr>
          <p:sp>
            <p:nvSpPr>
              <p:cNvPr id="65" name="Oval 5"/>
              <p:cNvSpPr>
                <a:spLocks noChangeArrowheads="1"/>
              </p:cNvSpPr>
              <p:nvPr/>
            </p:nvSpPr>
            <p:spPr bwMode="auto">
              <a:xfrm rot="10800000">
                <a:off x="347" y="3466"/>
                <a:ext cx="586" cy="58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rPr>
                  <a:t>50%</a:t>
                </a:r>
                <a:endPar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endParaRPr>
              </a:p>
            </p:txBody>
          </p:sp>
          <p:sp>
            <p:nvSpPr>
              <p:cNvPr id="66"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grpSp>
          <p:nvGrpSpPr>
            <p:cNvPr id="56" name="Group 4"/>
            <p:cNvGrpSpPr>
              <a:grpSpLocks noChangeAspect="1"/>
            </p:cNvGrpSpPr>
            <p:nvPr/>
          </p:nvGrpSpPr>
          <p:grpSpPr bwMode="auto">
            <a:xfrm rot="10800000">
              <a:off x="2819317" y="1928031"/>
              <a:ext cx="555171" cy="669981"/>
              <a:chOff x="347" y="3344"/>
              <a:chExt cx="586" cy="707"/>
            </a:xfrm>
            <a:solidFill>
              <a:srgbClr val="333F50"/>
            </a:solidFill>
          </p:grpSpPr>
          <p:sp>
            <p:nvSpPr>
              <p:cNvPr id="63" name="Oval 5"/>
              <p:cNvSpPr>
                <a:spLocks noChangeArrowheads="1"/>
              </p:cNvSpPr>
              <p:nvPr/>
            </p:nvSpPr>
            <p:spPr bwMode="auto">
              <a:xfrm rot="10800000">
                <a:off x="347" y="3466"/>
                <a:ext cx="586" cy="58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rPr>
                  <a:t>50%</a:t>
                </a:r>
                <a:endParaRPr kumimoji="0" lang="en-US" sz="1215"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sym typeface="Arial" panose="020B0604020202020204" pitchFamily="34" charset="0"/>
                </a:endParaRPr>
              </a:p>
            </p:txBody>
          </p:sp>
          <p:sp>
            <p:nvSpPr>
              <p:cNvPr id="6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dirty="0">
                  <a:ln>
                    <a:noFill/>
                  </a:ln>
                  <a:solidFill>
                    <a:prstClr val="black"/>
                  </a:solidFill>
                  <a:effectLst/>
                  <a:uLnTx/>
                  <a:uFillTx/>
                  <a:latin typeface="Arial" panose="020B0604020202020204" pitchFamily="34" charset="0"/>
                  <a:ea typeface="思源黑体 Normal" panose="020B0400000000000000" pitchFamily="34" charset="-122"/>
                  <a:cs typeface="+mn-cs"/>
                  <a:sym typeface="Arial" panose="020B0604020202020204" pitchFamily="34" charset="0"/>
                </a:endParaRPr>
              </a:p>
            </p:txBody>
          </p:sp>
        </p:grpSp>
        <p:cxnSp>
          <p:nvCxnSpPr>
            <p:cNvPr id="57" name="Straight Connector 125"/>
            <p:cNvCxnSpPr>
              <a:endCxn id="86" idx="1"/>
            </p:cNvCxnSpPr>
            <p:nvPr/>
          </p:nvCxnSpPr>
          <p:spPr>
            <a:xfrm>
              <a:off x="3101822" y="2727848"/>
              <a:ext cx="0" cy="1574726"/>
            </a:xfrm>
            <a:prstGeom prst="line">
              <a:avLst/>
            </a:prstGeom>
            <a:noFill/>
            <a:ln w="12700" cap="flat" cmpd="sng" algn="ctr">
              <a:solidFill>
                <a:schemeClr val="accent1"/>
              </a:solidFill>
              <a:prstDash val="solid"/>
              <a:miter lim="800000"/>
              <a:headEnd type="oval"/>
              <a:tailEnd type="none"/>
            </a:ln>
            <a:effectLst/>
          </p:spPr>
        </p:cxnSp>
        <p:cxnSp>
          <p:nvCxnSpPr>
            <p:cNvPr id="58" name="Straight Connector 126"/>
            <p:cNvCxnSpPr/>
            <p:nvPr/>
          </p:nvCxnSpPr>
          <p:spPr>
            <a:xfrm flipH="1">
              <a:off x="4415811" y="2727847"/>
              <a:ext cx="1752" cy="1242502"/>
            </a:xfrm>
            <a:prstGeom prst="line">
              <a:avLst/>
            </a:prstGeom>
            <a:noFill/>
            <a:ln w="12700" cap="flat" cmpd="sng" algn="ctr">
              <a:solidFill>
                <a:schemeClr val="accent2"/>
              </a:solidFill>
              <a:prstDash val="solid"/>
              <a:miter lim="800000"/>
              <a:headEnd type="oval"/>
              <a:tailEnd type="none"/>
            </a:ln>
            <a:effectLst/>
          </p:spPr>
        </p:cxnSp>
        <p:cxnSp>
          <p:nvCxnSpPr>
            <p:cNvPr id="59" name="Straight Connector 127"/>
            <p:cNvCxnSpPr/>
            <p:nvPr/>
          </p:nvCxnSpPr>
          <p:spPr>
            <a:xfrm>
              <a:off x="5733303" y="2727847"/>
              <a:ext cx="0" cy="600087"/>
            </a:xfrm>
            <a:prstGeom prst="line">
              <a:avLst/>
            </a:prstGeom>
            <a:noFill/>
            <a:ln w="12700" cap="flat" cmpd="sng" algn="ctr">
              <a:solidFill>
                <a:schemeClr val="accent1"/>
              </a:solidFill>
              <a:prstDash val="solid"/>
              <a:miter lim="800000"/>
              <a:headEnd type="oval"/>
              <a:tailEnd type="none"/>
            </a:ln>
            <a:effectLst/>
          </p:spPr>
        </p:cxnSp>
        <p:cxnSp>
          <p:nvCxnSpPr>
            <p:cNvPr id="60" name="Straight Connector 129"/>
            <p:cNvCxnSpPr/>
            <p:nvPr/>
          </p:nvCxnSpPr>
          <p:spPr>
            <a:xfrm>
              <a:off x="7049042" y="2727848"/>
              <a:ext cx="0" cy="1687168"/>
            </a:xfrm>
            <a:prstGeom prst="line">
              <a:avLst/>
            </a:prstGeom>
            <a:noFill/>
            <a:ln w="12700" cap="flat" cmpd="sng" algn="ctr">
              <a:solidFill>
                <a:schemeClr val="accent2"/>
              </a:solidFill>
              <a:prstDash val="solid"/>
              <a:miter lim="800000"/>
              <a:headEnd type="oval"/>
              <a:tailEnd type="none"/>
            </a:ln>
            <a:effectLst/>
          </p:spPr>
        </p:cxnSp>
        <p:cxnSp>
          <p:nvCxnSpPr>
            <p:cNvPr id="61" name="Straight Connector 135"/>
            <p:cNvCxnSpPr/>
            <p:nvPr/>
          </p:nvCxnSpPr>
          <p:spPr>
            <a:xfrm>
              <a:off x="8364784" y="2727848"/>
              <a:ext cx="0" cy="300043"/>
            </a:xfrm>
            <a:prstGeom prst="line">
              <a:avLst/>
            </a:prstGeom>
            <a:noFill/>
            <a:ln w="12700" cap="flat" cmpd="sng" algn="ctr">
              <a:solidFill>
                <a:schemeClr val="accent1"/>
              </a:solidFill>
              <a:prstDash val="solid"/>
              <a:miter lim="800000"/>
              <a:headEnd type="oval"/>
              <a:tailEnd type="none"/>
            </a:ln>
            <a:effectLst/>
          </p:spPr>
        </p:cxnSp>
        <p:cxnSp>
          <p:nvCxnSpPr>
            <p:cNvPr id="62" name="Straight Connector 136"/>
            <p:cNvCxnSpPr/>
            <p:nvPr/>
          </p:nvCxnSpPr>
          <p:spPr>
            <a:xfrm flipH="1">
              <a:off x="9689322" y="2727848"/>
              <a:ext cx="1752" cy="1032891"/>
            </a:xfrm>
            <a:prstGeom prst="line">
              <a:avLst/>
            </a:prstGeom>
            <a:noFill/>
            <a:ln w="12700" cap="flat" cmpd="sng" algn="ctr">
              <a:solidFill>
                <a:schemeClr val="accent2"/>
              </a:solidFill>
              <a:prstDash val="solid"/>
              <a:miter lim="800000"/>
              <a:headEnd type="oval"/>
              <a:tailEnd type="none"/>
            </a:ln>
            <a:effectLst/>
          </p:spPr>
        </p:cxnSp>
      </p:grpSp>
      <p:grpSp>
        <p:nvGrpSpPr>
          <p:cNvPr id="87" name="组合 86"/>
          <p:cNvGrpSpPr/>
          <p:nvPr/>
        </p:nvGrpSpPr>
        <p:grpSpPr>
          <a:xfrm>
            <a:off x="1289292" y="5424263"/>
            <a:ext cx="2029586" cy="921718"/>
            <a:chOff x="1289292" y="5424263"/>
            <a:chExt cx="2029586" cy="921718"/>
          </a:xfrm>
        </p:grpSpPr>
        <p:sp>
          <p:nvSpPr>
            <p:cNvPr id="88" name="文本框 87"/>
            <p:cNvSpPr txBox="1"/>
            <p:nvPr/>
          </p:nvSpPr>
          <p:spPr>
            <a:xfrm>
              <a:off x="1289292" y="5797369"/>
              <a:ext cx="2029585" cy="548612"/>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Light" panose="020B0300000000000000" pitchFamily="34" charset="-122"/>
                  <a:ea typeface="思源黑体 Light" panose="020B0300000000000000" pitchFamily="34" charset="-122"/>
                </a:rPr>
                <a:t>单击此处添加标题内容，内容要与标题相符。</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Light" panose="020B0300000000000000" pitchFamily="34" charset="-122"/>
                <a:ea typeface="思源黑体 Light" panose="020B0300000000000000" pitchFamily="34" charset="-122"/>
              </a:endParaRPr>
            </a:p>
          </p:txBody>
        </p:sp>
        <p:sp>
          <p:nvSpPr>
            <p:cNvPr id="89" name="文本框 88"/>
            <p:cNvSpPr txBox="1"/>
            <p:nvPr/>
          </p:nvSpPr>
          <p:spPr>
            <a:xfrm>
              <a:off x="1490079" y="5424263"/>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40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cs"/>
                </a:rPr>
                <a:t>添加标题</a:t>
              </a:r>
              <a:endParaRPr kumimoji="0" lang="zh-CN" altLang="en-US" b="1" i="0" u="none" strike="noStrike" kern="1200" cap="none" spc="40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cs"/>
              </a:endParaRPr>
            </a:p>
          </p:txBody>
        </p:sp>
      </p:grpSp>
      <p:grpSp>
        <p:nvGrpSpPr>
          <p:cNvPr id="90" name="组合 89"/>
          <p:cNvGrpSpPr/>
          <p:nvPr/>
        </p:nvGrpSpPr>
        <p:grpSpPr>
          <a:xfrm>
            <a:off x="3579804" y="5424263"/>
            <a:ext cx="2029586" cy="921718"/>
            <a:chOff x="3579804" y="5424263"/>
            <a:chExt cx="2029586" cy="921718"/>
          </a:xfrm>
        </p:grpSpPr>
        <p:sp>
          <p:nvSpPr>
            <p:cNvPr id="91" name="文本框 90"/>
            <p:cNvSpPr txBox="1"/>
            <p:nvPr/>
          </p:nvSpPr>
          <p:spPr>
            <a:xfrm>
              <a:off x="3579804" y="5797369"/>
              <a:ext cx="2029585" cy="548612"/>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Light" panose="020B0300000000000000" pitchFamily="34" charset="-122"/>
                  <a:ea typeface="思源黑体 Light" panose="020B0300000000000000" pitchFamily="34" charset="-122"/>
                </a:rPr>
                <a:t>单击此处添加标题内容，内容要与标题相符。</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Light" panose="020B0300000000000000" pitchFamily="34" charset="-122"/>
                <a:ea typeface="思源黑体 Light" panose="020B0300000000000000" pitchFamily="34" charset="-122"/>
              </a:endParaRPr>
            </a:p>
          </p:txBody>
        </p:sp>
        <p:sp>
          <p:nvSpPr>
            <p:cNvPr id="92" name="文本框 91"/>
            <p:cNvSpPr txBox="1"/>
            <p:nvPr/>
          </p:nvSpPr>
          <p:spPr>
            <a:xfrm>
              <a:off x="3780591" y="5424263"/>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40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cs"/>
                </a:rPr>
                <a:t>添加标题</a:t>
              </a:r>
              <a:endParaRPr kumimoji="0" lang="zh-CN" altLang="en-US" b="1" i="0" u="none" strike="noStrike" kern="1200" cap="none" spc="40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cs"/>
              </a:endParaRPr>
            </a:p>
          </p:txBody>
        </p:sp>
      </p:grpSp>
      <p:grpSp>
        <p:nvGrpSpPr>
          <p:cNvPr id="93" name="组合 92"/>
          <p:cNvGrpSpPr/>
          <p:nvPr/>
        </p:nvGrpSpPr>
        <p:grpSpPr>
          <a:xfrm>
            <a:off x="5866927" y="5424263"/>
            <a:ext cx="2029586" cy="921718"/>
            <a:chOff x="5866927" y="5424263"/>
            <a:chExt cx="2029586" cy="921718"/>
          </a:xfrm>
        </p:grpSpPr>
        <p:sp>
          <p:nvSpPr>
            <p:cNvPr id="94" name="文本框 93"/>
            <p:cNvSpPr txBox="1"/>
            <p:nvPr/>
          </p:nvSpPr>
          <p:spPr>
            <a:xfrm>
              <a:off x="5866927" y="5797369"/>
              <a:ext cx="2029585" cy="548612"/>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Light" panose="020B0300000000000000" pitchFamily="34" charset="-122"/>
                  <a:ea typeface="思源黑体 Light" panose="020B0300000000000000" pitchFamily="34" charset="-122"/>
                </a:rPr>
                <a:t>单击此处添加标题内容，内容要与标题相符。</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Light" panose="020B0300000000000000" pitchFamily="34" charset="-122"/>
                <a:ea typeface="思源黑体 Light" panose="020B0300000000000000" pitchFamily="34" charset="-122"/>
              </a:endParaRPr>
            </a:p>
          </p:txBody>
        </p:sp>
        <p:sp>
          <p:nvSpPr>
            <p:cNvPr id="95" name="文本框 94"/>
            <p:cNvSpPr txBox="1"/>
            <p:nvPr/>
          </p:nvSpPr>
          <p:spPr>
            <a:xfrm>
              <a:off x="6067714" y="5424263"/>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40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cs"/>
                </a:rPr>
                <a:t>添加标题</a:t>
              </a:r>
              <a:endParaRPr kumimoji="0" lang="zh-CN" altLang="en-US" b="1" i="0" u="none" strike="noStrike" kern="1200" cap="none" spc="40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cs"/>
              </a:endParaRPr>
            </a:p>
          </p:txBody>
        </p:sp>
      </p:grpSp>
      <p:grpSp>
        <p:nvGrpSpPr>
          <p:cNvPr id="96" name="组合 95"/>
          <p:cNvGrpSpPr/>
          <p:nvPr/>
        </p:nvGrpSpPr>
        <p:grpSpPr>
          <a:xfrm>
            <a:off x="8191742" y="5424263"/>
            <a:ext cx="2029586" cy="921718"/>
            <a:chOff x="8191742" y="5424263"/>
            <a:chExt cx="2029586" cy="921718"/>
          </a:xfrm>
        </p:grpSpPr>
        <p:sp>
          <p:nvSpPr>
            <p:cNvPr id="97" name="文本框 96"/>
            <p:cNvSpPr txBox="1"/>
            <p:nvPr/>
          </p:nvSpPr>
          <p:spPr>
            <a:xfrm>
              <a:off x="8191742" y="5797369"/>
              <a:ext cx="2029585" cy="548612"/>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Light" panose="020B0300000000000000" pitchFamily="34" charset="-122"/>
                  <a:ea typeface="思源黑体 Light" panose="020B0300000000000000" pitchFamily="34" charset="-122"/>
                </a:rPr>
                <a:t>单击此处添加标题内容，内容要与标题相符。</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Light" panose="020B0300000000000000" pitchFamily="34" charset="-122"/>
                <a:ea typeface="思源黑体 Light" panose="020B0300000000000000" pitchFamily="34" charset="-122"/>
              </a:endParaRPr>
            </a:p>
          </p:txBody>
        </p:sp>
        <p:sp>
          <p:nvSpPr>
            <p:cNvPr id="98" name="文本框 97"/>
            <p:cNvSpPr txBox="1"/>
            <p:nvPr/>
          </p:nvSpPr>
          <p:spPr>
            <a:xfrm>
              <a:off x="8392529" y="5424263"/>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40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cs"/>
                </a:rPr>
                <a:t>添加标题</a:t>
              </a:r>
              <a:endParaRPr kumimoji="0" lang="zh-CN" altLang="en-US" b="1" i="0" u="none" strike="noStrike" kern="1200" cap="none" spc="400" normalizeH="0" baseline="0" noProof="0" dirty="0">
                <a:ln>
                  <a:noFill/>
                </a:ln>
                <a:solidFill>
                  <a:srgbClr val="2F4168"/>
                </a:solidFill>
                <a:effectLst/>
                <a:uLnTx/>
                <a:uFillTx/>
                <a:latin typeface="思源黑体 Normal" panose="020B0400000000000000" pitchFamily="34" charset="-122"/>
                <a:ea typeface="思源黑体 Normal" panose="020B0400000000000000"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5000">
        <p14:gallery dir="l"/>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000"/>
                                        <p:tgtEl>
                                          <p:spTgt spid="2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1000"/>
                                        <p:tgtEl>
                                          <p:spTgt spid="90"/>
                                        </p:tgtEl>
                                      </p:cBhvr>
                                    </p:animEffect>
                                    <p:anim calcmode="lin" valueType="num">
                                      <p:cBhvr>
                                        <p:cTn id="18" dur="1000" fill="hold"/>
                                        <p:tgtEl>
                                          <p:spTgt spid="90"/>
                                        </p:tgtEl>
                                        <p:attrNameLst>
                                          <p:attrName>ppt_x</p:attrName>
                                        </p:attrNameLst>
                                      </p:cBhvr>
                                      <p:tavLst>
                                        <p:tav tm="0">
                                          <p:val>
                                            <p:strVal val="#ppt_x"/>
                                          </p:val>
                                        </p:tav>
                                        <p:tav tm="100000">
                                          <p:val>
                                            <p:strVal val="#ppt_x"/>
                                          </p:val>
                                        </p:tav>
                                      </p:tavLst>
                                    </p:anim>
                                    <p:anim calcmode="lin" valueType="num">
                                      <p:cBhvr>
                                        <p:cTn id="19" dur="1000" fill="hold"/>
                                        <p:tgtEl>
                                          <p:spTgt spid="9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1000"/>
                                        <p:tgtEl>
                                          <p:spTgt spid="93"/>
                                        </p:tgtEl>
                                      </p:cBhvr>
                                    </p:animEffect>
                                    <p:anim calcmode="lin" valueType="num">
                                      <p:cBhvr>
                                        <p:cTn id="24" dur="1000" fill="hold"/>
                                        <p:tgtEl>
                                          <p:spTgt spid="93"/>
                                        </p:tgtEl>
                                        <p:attrNameLst>
                                          <p:attrName>ppt_x</p:attrName>
                                        </p:attrNameLst>
                                      </p:cBhvr>
                                      <p:tavLst>
                                        <p:tav tm="0">
                                          <p:val>
                                            <p:strVal val="#ppt_x"/>
                                          </p:val>
                                        </p:tav>
                                        <p:tav tm="100000">
                                          <p:val>
                                            <p:strVal val="#ppt_x"/>
                                          </p:val>
                                        </p:tav>
                                      </p:tavLst>
                                    </p:anim>
                                    <p:anim calcmode="lin" valueType="num">
                                      <p:cBhvr>
                                        <p:cTn id="25" dur="1000" fill="hold"/>
                                        <p:tgtEl>
                                          <p:spTgt spid="93"/>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5361193" y="892722"/>
            <a:ext cx="1453680" cy="215444"/>
          </a:xfrm>
          <a:prstGeom prst="rect">
            <a:avLst/>
          </a:prstGeom>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64" name="文本框 63"/>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数据分析报表</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65" name="组合 64"/>
          <p:cNvGrpSpPr/>
          <p:nvPr/>
        </p:nvGrpSpPr>
        <p:grpSpPr>
          <a:xfrm>
            <a:off x="3077391" y="640517"/>
            <a:ext cx="6065788" cy="0"/>
            <a:chOff x="4615664" y="960506"/>
            <a:chExt cx="9102718" cy="0"/>
          </a:xfrm>
        </p:grpSpPr>
        <p:cxnSp>
          <p:nvCxnSpPr>
            <p:cNvPr id="66"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9" name="Freeform: Shape 3"/>
          <p:cNvSpPr/>
          <p:nvPr/>
        </p:nvSpPr>
        <p:spPr>
          <a:xfrm>
            <a:off x="4977729" y="2529522"/>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latin typeface="思源黑体 Normal" panose="020B0400000000000000" pitchFamily="34" charset="-122"/>
            </a:endParaRPr>
          </a:p>
        </p:txBody>
      </p:sp>
      <p:grpSp>
        <p:nvGrpSpPr>
          <p:cNvPr id="50" name="组合 49"/>
          <p:cNvGrpSpPr/>
          <p:nvPr/>
        </p:nvGrpSpPr>
        <p:grpSpPr>
          <a:xfrm>
            <a:off x="7047449" y="3395264"/>
            <a:ext cx="780930" cy="780955"/>
            <a:chOff x="7047449" y="3150167"/>
            <a:chExt cx="780930" cy="780955"/>
          </a:xfrm>
        </p:grpSpPr>
        <p:sp>
          <p:nvSpPr>
            <p:cNvPr id="51" name="Freeform: Shape 8"/>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52" name="Freeform: Shape 8"/>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53" name="组合 52"/>
          <p:cNvGrpSpPr/>
          <p:nvPr/>
        </p:nvGrpSpPr>
        <p:grpSpPr>
          <a:xfrm>
            <a:off x="6380163" y="4542249"/>
            <a:ext cx="780959" cy="780950"/>
            <a:chOff x="6380163" y="4297152"/>
            <a:chExt cx="780959" cy="780950"/>
          </a:xfrm>
        </p:grpSpPr>
        <p:sp>
          <p:nvSpPr>
            <p:cNvPr id="54" name="Freeform: Shape 11"/>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2"/>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55" name="Freeform: Shape 11"/>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56" name="组合 55"/>
          <p:cNvGrpSpPr/>
          <p:nvPr/>
        </p:nvGrpSpPr>
        <p:grpSpPr>
          <a:xfrm>
            <a:off x="4366990" y="3395269"/>
            <a:ext cx="780959" cy="780944"/>
            <a:chOff x="4366990" y="3150172"/>
            <a:chExt cx="780959" cy="780944"/>
          </a:xfrm>
        </p:grpSpPr>
        <p:sp>
          <p:nvSpPr>
            <p:cNvPr id="57" name="Freeform: Shape 20"/>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58" name="Freeform: Shape 20"/>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59" name="组合 58"/>
          <p:cNvGrpSpPr/>
          <p:nvPr/>
        </p:nvGrpSpPr>
        <p:grpSpPr>
          <a:xfrm>
            <a:off x="6368851" y="2268023"/>
            <a:ext cx="780937" cy="780944"/>
            <a:chOff x="6368851" y="2022926"/>
            <a:chExt cx="780937" cy="780944"/>
          </a:xfrm>
        </p:grpSpPr>
        <p:sp>
          <p:nvSpPr>
            <p:cNvPr id="60" name="Freeform: Shape 5"/>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61" name="Freeform: Shape 5"/>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62" name="组合 61"/>
          <p:cNvGrpSpPr/>
          <p:nvPr/>
        </p:nvGrpSpPr>
        <p:grpSpPr>
          <a:xfrm>
            <a:off x="5045587" y="4542252"/>
            <a:ext cx="780930" cy="780944"/>
            <a:chOff x="5045587" y="4297155"/>
            <a:chExt cx="780930" cy="780944"/>
          </a:xfrm>
        </p:grpSpPr>
        <p:sp>
          <p:nvSpPr>
            <p:cNvPr id="77" name="Freeform: Shape 14"/>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78" name="Freeform: Shape 14"/>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79" name="组合 78"/>
          <p:cNvGrpSpPr/>
          <p:nvPr/>
        </p:nvGrpSpPr>
        <p:grpSpPr>
          <a:xfrm>
            <a:off x="5034279" y="2268013"/>
            <a:ext cx="780942" cy="780965"/>
            <a:chOff x="5034279" y="2022916"/>
            <a:chExt cx="780942" cy="780965"/>
          </a:xfrm>
        </p:grpSpPr>
        <p:sp>
          <p:nvSpPr>
            <p:cNvPr id="80" name="Freeform: Shape 17"/>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81" name="Freeform: Shape 17"/>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sp>
        <p:nvSpPr>
          <p:cNvPr id="82" name="矩形 81"/>
          <p:cNvSpPr/>
          <p:nvPr/>
        </p:nvSpPr>
        <p:spPr>
          <a:xfrm>
            <a:off x="7990296" y="1926037"/>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rgbClr val="2F4168"/>
                </a:solidFill>
                <a:latin typeface="思源黑体 Medium" panose="020B0600000000000000" pitchFamily="34" charset="-122"/>
                <a:ea typeface="思源黑体 Medium" panose="020B0600000000000000" pitchFamily="34" charset="-122"/>
              </a:rPr>
              <a:t>标题文字添加</a:t>
            </a:r>
            <a:endParaRPr lang="zh-CN" altLang="en-US" dirty="0">
              <a:solidFill>
                <a:srgbClr val="2F4168"/>
              </a:solidFill>
              <a:latin typeface="思源黑体 Medium" panose="020B0600000000000000" pitchFamily="34" charset="-122"/>
              <a:ea typeface="思源黑体 Medium" panose="020B0600000000000000" pitchFamily="34" charset="-122"/>
            </a:endParaRPr>
          </a:p>
        </p:txBody>
      </p:sp>
      <p:sp>
        <p:nvSpPr>
          <p:cNvPr id="83" name="矩形 82"/>
          <p:cNvSpPr/>
          <p:nvPr/>
        </p:nvSpPr>
        <p:spPr>
          <a:xfrm>
            <a:off x="7990296" y="5019246"/>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rgbClr val="2F4168"/>
                </a:solidFill>
                <a:latin typeface="思源黑体 Medium" panose="020B0600000000000000" pitchFamily="34" charset="-122"/>
                <a:ea typeface="思源黑体 Medium" panose="020B0600000000000000" pitchFamily="34" charset="-122"/>
              </a:rPr>
              <a:t>标题文字添加</a:t>
            </a:r>
            <a:endParaRPr lang="zh-CN" altLang="en-US" dirty="0">
              <a:solidFill>
                <a:srgbClr val="2F4168"/>
              </a:solidFill>
              <a:latin typeface="思源黑体 Medium" panose="020B0600000000000000" pitchFamily="34" charset="-122"/>
              <a:ea typeface="思源黑体 Medium" panose="020B0600000000000000" pitchFamily="34" charset="-122"/>
            </a:endParaRPr>
          </a:p>
        </p:txBody>
      </p:sp>
      <p:grpSp>
        <p:nvGrpSpPr>
          <p:cNvPr id="84" name="组合 83"/>
          <p:cNvGrpSpPr/>
          <p:nvPr/>
        </p:nvGrpSpPr>
        <p:grpSpPr>
          <a:xfrm>
            <a:off x="1235671" y="1926037"/>
            <a:ext cx="2965476" cy="1015599"/>
            <a:chOff x="8386922" y="2192795"/>
            <a:chExt cx="2965476" cy="1015599"/>
          </a:xfrm>
        </p:grpSpPr>
        <p:sp>
          <p:nvSpPr>
            <p:cNvPr id="85" name="矩形 84"/>
            <p:cNvSpPr/>
            <p:nvPr/>
          </p:nvSpPr>
          <p:spPr>
            <a:xfrm>
              <a:off x="8850447" y="2192795"/>
              <a:ext cx="2501951" cy="40177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rgbClr val="2F4168"/>
                  </a:solidFill>
                  <a:latin typeface="思源黑体 Medium" panose="020B0600000000000000" pitchFamily="34" charset="-122"/>
                  <a:ea typeface="思源黑体 Medium" panose="020B0600000000000000" pitchFamily="34" charset="-122"/>
                </a:rPr>
                <a:t>标题文字添加</a:t>
              </a:r>
              <a:endParaRPr lang="zh-CN" altLang="en-US" dirty="0">
                <a:solidFill>
                  <a:srgbClr val="2F4168"/>
                </a:solidFill>
                <a:latin typeface="思源黑体 Medium" panose="020B0600000000000000" pitchFamily="34" charset="-122"/>
                <a:ea typeface="思源黑体 Medium" panose="020B0600000000000000" pitchFamily="34" charset="-122"/>
              </a:endParaRPr>
            </a:p>
          </p:txBody>
        </p:sp>
        <p:sp>
          <p:nvSpPr>
            <p:cNvPr id="86" name="文本框 85"/>
            <p:cNvSpPr txBox="1"/>
            <p:nvPr/>
          </p:nvSpPr>
          <p:spPr>
            <a:xfrm>
              <a:off x="8386922" y="2594572"/>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grpSp>
      <p:sp>
        <p:nvSpPr>
          <p:cNvPr id="87" name="矩形 86"/>
          <p:cNvSpPr/>
          <p:nvPr/>
        </p:nvSpPr>
        <p:spPr>
          <a:xfrm>
            <a:off x="1699196" y="5019246"/>
            <a:ext cx="2501951" cy="40312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rgbClr val="2F4168"/>
                </a:solidFill>
                <a:latin typeface="思源黑体 Medium" panose="020B0600000000000000" pitchFamily="34" charset="-122"/>
                <a:ea typeface="思源黑体 Medium" panose="020B0600000000000000" pitchFamily="34" charset="-122"/>
              </a:rPr>
              <a:t>标题文字添加</a:t>
            </a:r>
            <a:endParaRPr lang="zh-CN" altLang="en-US" dirty="0">
              <a:solidFill>
                <a:srgbClr val="2F4168"/>
              </a:solidFill>
              <a:latin typeface="思源黑体 Medium" panose="020B0600000000000000" pitchFamily="34" charset="-122"/>
              <a:ea typeface="思源黑体 Medium" panose="020B0600000000000000" pitchFamily="34" charset="-122"/>
            </a:endParaRPr>
          </a:p>
        </p:txBody>
      </p:sp>
      <p:sp>
        <p:nvSpPr>
          <p:cNvPr id="88" name="矩形 87"/>
          <p:cNvSpPr/>
          <p:nvPr/>
        </p:nvSpPr>
        <p:spPr>
          <a:xfrm>
            <a:off x="7990296" y="3472642"/>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rgbClr val="2F4168"/>
                </a:solidFill>
                <a:latin typeface="思源黑体 Medium" panose="020B0600000000000000" pitchFamily="34" charset="-122"/>
                <a:ea typeface="思源黑体 Medium" panose="020B0600000000000000" pitchFamily="34" charset="-122"/>
              </a:rPr>
              <a:t>标题文字添加</a:t>
            </a:r>
            <a:endParaRPr lang="zh-CN" altLang="en-US" dirty="0">
              <a:solidFill>
                <a:srgbClr val="2F4168"/>
              </a:solidFill>
              <a:latin typeface="思源黑体 Medium" panose="020B0600000000000000" pitchFamily="34" charset="-122"/>
              <a:ea typeface="思源黑体 Medium" panose="020B0600000000000000" pitchFamily="34" charset="-122"/>
            </a:endParaRPr>
          </a:p>
        </p:txBody>
      </p:sp>
      <p:sp>
        <p:nvSpPr>
          <p:cNvPr id="89" name="矩形 88"/>
          <p:cNvSpPr/>
          <p:nvPr/>
        </p:nvSpPr>
        <p:spPr>
          <a:xfrm>
            <a:off x="1699196" y="3472642"/>
            <a:ext cx="2501951" cy="40312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rgbClr val="2F4168"/>
                </a:solidFill>
                <a:latin typeface="思源黑体 Medium" panose="020B0600000000000000" pitchFamily="34" charset="-122"/>
                <a:ea typeface="思源黑体 Medium" panose="020B0600000000000000" pitchFamily="34" charset="-122"/>
              </a:rPr>
              <a:t>标题文字添加</a:t>
            </a:r>
            <a:endParaRPr lang="zh-CN" altLang="en-US" dirty="0">
              <a:solidFill>
                <a:srgbClr val="2F4168"/>
              </a:solidFill>
              <a:latin typeface="思源黑体 Medium" panose="020B0600000000000000" pitchFamily="34" charset="-122"/>
              <a:ea typeface="思源黑体 Medium" panose="020B0600000000000000" pitchFamily="34" charset="-122"/>
            </a:endParaRPr>
          </a:p>
        </p:txBody>
      </p:sp>
      <p:sp>
        <p:nvSpPr>
          <p:cNvPr id="90" name="zoom-tool_72585"/>
          <p:cNvSpPr>
            <a:spLocks noChangeAspect="1"/>
          </p:cNvSpPr>
          <p:nvPr/>
        </p:nvSpPr>
        <p:spPr bwMode="auto">
          <a:xfrm>
            <a:off x="5767224" y="3484644"/>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sp>
      <p:sp>
        <p:nvSpPr>
          <p:cNvPr id="91" name="文本框 90"/>
          <p:cNvSpPr txBox="1"/>
          <p:nvPr/>
        </p:nvSpPr>
        <p:spPr>
          <a:xfrm>
            <a:off x="1188717" y="3877729"/>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92" name="文本框 91"/>
          <p:cNvSpPr txBox="1"/>
          <p:nvPr/>
        </p:nvSpPr>
        <p:spPr>
          <a:xfrm>
            <a:off x="1235671" y="5420884"/>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93" name="文本框 92"/>
          <p:cNvSpPr txBox="1"/>
          <p:nvPr/>
        </p:nvSpPr>
        <p:spPr>
          <a:xfrm>
            <a:off x="7983203" y="2309982"/>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94" name="文本框 93"/>
          <p:cNvSpPr txBox="1"/>
          <p:nvPr/>
        </p:nvSpPr>
        <p:spPr>
          <a:xfrm>
            <a:off x="7943719" y="3846127"/>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95" name="文本框 94"/>
          <p:cNvSpPr txBox="1"/>
          <p:nvPr/>
        </p:nvSpPr>
        <p:spPr>
          <a:xfrm>
            <a:off x="8039753" y="5420884"/>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par>
                                <p:cTn id="11" presetID="53" presetClass="entr" presetSubtype="16"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500" fill="hold"/>
                                        <p:tgtEl>
                                          <p:spTgt spid="90"/>
                                        </p:tgtEl>
                                        <p:attrNameLst>
                                          <p:attrName>ppt_w</p:attrName>
                                        </p:attrNameLst>
                                      </p:cBhvr>
                                      <p:tavLst>
                                        <p:tav tm="0">
                                          <p:val>
                                            <p:fltVal val="0"/>
                                          </p:val>
                                        </p:tav>
                                        <p:tav tm="100000">
                                          <p:val>
                                            <p:strVal val="#ppt_w"/>
                                          </p:val>
                                        </p:tav>
                                      </p:tavLst>
                                    </p:anim>
                                    <p:anim calcmode="lin" valueType="num">
                                      <p:cBhvr>
                                        <p:cTn id="14" dur="500" fill="hold"/>
                                        <p:tgtEl>
                                          <p:spTgt spid="90"/>
                                        </p:tgtEl>
                                        <p:attrNameLst>
                                          <p:attrName>ppt_h</p:attrName>
                                        </p:attrNameLst>
                                      </p:cBhvr>
                                      <p:tavLst>
                                        <p:tav tm="0">
                                          <p:val>
                                            <p:fltVal val="0"/>
                                          </p:val>
                                        </p:tav>
                                        <p:tav tm="100000">
                                          <p:val>
                                            <p:strVal val="#ppt_h"/>
                                          </p:val>
                                        </p:tav>
                                      </p:tavLst>
                                    </p:anim>
                                    <p:animEffect transition="in" filter="fade">
                                      <p:cBhvr>
                                        <p:cTn id="15" dur="500"/>
                                        <p:tgtEl>
                                          <p:spTgt spid="90"/>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 calcmode="lin" valueType="num">
                                      <p:cBhvr>
                                        <p:cTn id="21" dur="500" fill="hold"/>
                                        <p:tgtEl>
                                          <p:spTgt spid="56"/>
                                        </p:tgtEl>
                                        <p:attrNameLst>
                                          <p:attrName>style.rotation</p:attrName>
                                        </p:attrNameLst>
                                      </p:cBhvr>
                                      <p:tavLst>
                                        <p:tav tm="0">
                                          <p:val>
                                            <p:fltVal val="360"/>
                                          </p:val>
                                        </p:tav>
                                        <p:tav tm="100000">
                                          <p:val>
                                            <p:fltVal val="0"/>
                                          </p:val>
                                        </p:tav>
                                      </p:tavLst>
                                    </p:anim>
                                    <p:animEffect transition="in" filter="fade">
                                      <p:cBhvr>
                                        <p:cTn id="22" dur="500"/>
                                        <p:tgtEl>
                                          <p:spTgt spid="56"/>
                                        </p:tgtEl>
                                      </p:cBhvr>
                                    </p:animEffect>
                                  </p:childTnLst>
                                </p:cTn>
                              </p:par>
                              <p:par>
                                <p:cTn id="23" presetID="53" presetClass="entr" presetSubtype="528"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fltVal val="0"/>
                                          </p:val>
                                        </p:tav>
                                        <p:tav tm="100000">
                                          <p:val>
                                            <p:strVal val="#ppt_w"/>
                                          </p:val>
                                        </p:tav>
                                      </p:tavLst>
                                    </p:anim>
                                    <p:anim calcmode="lin" valueType="num">
                                      <p:cBhvr>
                                        <p:cTn id="26" dur="500" fill="hold"/>
                                        <p:tgtEl>
                                          <p:spTgt spid="56"/>
                                        </p:tgtEl>
                                        <p:attrNameLst>
                                          <p:attrName>ppt_h</p:attrName>
                                        </p:attrNameLst>
                                      </p:cBhvr>
                                      <p:tavLst>
                                        <p:tav tm="0">
                                          <p:val>
                                            <p:fltVal val="0"/>
                                          </p:val>
                                        </p:tav>
                                        <p:tav tm="100000">
                                          <p:val>
                                            <p:strVal val="#ppt_h"/>
                                          </p:val>
                                        </p:tav>
                                      </p:tavLst>
                                    </p:anim>
                                    <p:animEffect transition="in" filter="fade">
                                      <p:cBhvr>
                                        <p:cTn id="27" dur="500"/>
                                        <p:tgtEl>
                                          <p:spTgt spid="56"/>
                                        </p:tgtEl>
                                      </p:cBhvr>
                                    </p:animEffect>
                                    <p:anim calcmode="lin" valueType="num">
                                      <p:cBhvr>
                                        <p:cTn id="28" dur="500" fill="hold"/>
                                        <p:tgtEl>
                                          <p:spTgt spid="56"/>
                                        </p:tgtEl>
                                        <p:attrNameLst>
                                          <p:attrName>ppt_x</p:attrName>
                                        </p:attrNameLst>
                                      </p:cBhvr>
                                      <p:tavLst>
                                        <p:tav tm="0">
                                          <p:val>
                                            <p:fltVal val="0.5"/>
                                          </p:val>
                                        </p:tav>
                                        <p:tav tm="100000">
                                          <p:val>
                                            <p:strVal val="#ppt_x"/>
                                          </p:val>
                                        </p:tav>
                                      </p:tavLst>
                                    </p:anim>
                                    <p:anim calcmode="lin" valueType="num">
                                      <p:cBhvr>
                                        <p:cTn id="29" dur="500" fill="hold"/>
                                        <p:tgtEl>
                                          <p:spTgt spid="56"/>
                                        </p:tgtEl>
                                        <p:attrNameLst>
                                          <p:attrName>ppt_y</p:attrName>
                                        </p:attrNameLst>
                                      </p:cBhvr>
                                      <p:tavLst>
                                        <p:tav tm="0">
                                          <p:val>
                                            <p:fltVal val="0.5"/>
                                          </p:val>
                                        </p:tav>
                                        <p:tav tm="100000">
                                          <p:val>
                                            <p:strVal val="#ppt_y"/>
                                          </p:val>
                                        </p:tav>
                                      </p:tavLst>
                                    </p:anim>
                                  </p:childTnLst>
                                </p:cTn>
                              </p:par>
                              <p:par>
                                <p:cTn id="30" presetID="49" presetClass="entr" presetSubtype="0" decel="10000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anim calcmode="lin" valueType="num">
                                      <p:cBhvr>
                                        <p:cTn id="34" dur="500" fill="hold"/>
                                        <p:tgtEl>
                                          <p:spTgt spid="79"/>
                                        </p:tgtEl>
                                        <p:attrNameLst>
                                          <p:attrName>style.rotation</p:attrName>
                                        </p:attrNameLst>
                                      </p:cBhvr>
                                      <p:tavLst>
                                        <p:tav tm="0">
                                          <p:val>
                                            <p:fltVal val="360"/>
                                          </p:val>
                                        </p:tav>
                                        <p:tav tm="100000">
                                          <p:val>
                                            <p:fltVal val="0"/>
                                          </p:val>
                                        </p:tav>
                                      </p:tavLst>
                                    </p:anim>
                                    <p:animEffect transition="in" filter="fade">
                                      <p:cBhvr>
                                        <p:cTn id="35" dur="500"/>
                                        <p:tgtEl>
                                          <p:spTgt spid="79"/>
                                        </p:tgtEl>
                                      </p:cBhvr>
                                    </p:animEffect>
                                  </p:childTnLst>
                                </p:cTn>
                              </p:par>
                              <p:par>
                                <p:cTn id="36" presetID="53" presetClass="entr" presetSubtype="528"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ppt_w</p:attrName>
                                        </p:attrNameLst>
                                      </p:cBhvr>
                                      <p:tavLst>
                                        <p:tav tm="0">
                                          <p:val>
                                            <p:fltVal val="0"/>
                                          </p:val>
                                        </p:tav>
                                        <p:tav tm="100000">
                                          <p:val>
                                            <p:strVal val="#ppt_w"/>
                                          </p:val>
                                        </p:tav>
                                      </p:tavLst>
                                    </p:anim>
                                    <p:anim calcmode="lin" valueType="num">
                                      <p:cBhvr>
                                        <p:cTn id="39" dur="500" fill="hold"/>
                                        <p:tgtEl>
                                          <p:spTgt spid="79"/>
                                        </p:tgtEl>
                                        <p:attrNameLst>
                                          <p:attrName>ppt_h</p:attrName>
                                        </p:attrNameLst>
                                      </p:cBhvr>
                                      <p:tavLst>
                                        <p:tav tm="0">
                                          <p:val>
                                            <p:fltVal val="0"/>
                                          </p:val>
                                        </p:tav>
                                        <p:tav tm="100000">
                                          <p:val>
                                            <p:strVal val="#ppt_h"/>
                                          </p:val>
                                        </p:tav>
                                      </p:tavLst>
                                    </p:anim>
                                    <p:animEffect transition="in" filter="fade">
                                      <p:cBhvr>
                                        <p:cTn id="40" dur="500"/>
                                        <p:tgtEl>
                                          <p:spTgt spid="79"/>
                                        </p:tgtEl>
                                      </p:cBhvr>
                                    </p:animEffect>
                                    <p:anim calcmode="lin" valueType="num">
                                      <p:cBhvr>
                                        <p:cTn id="41" dur="500" fill="hold"/>
                                        <p:tgtEl>
                                          <p:spTgt spid="79"/>
                                        </p:tgtEl>
                                        <p:attrNameLst>
                                          <p:attrName>ppt_x</p:attrName>
                                        </p:attrNameLst>
                                      </p:cBhvr>
                                      <p:tavLst>
                                        <p:tav tm="0">
                                          <p:val>
                                            <p:fltVal val="0.5"/>
                                          </p:val>
                                        </p:tav>
                                        <p:tav tm="100000">
                                          <p:val>
                                            <p:strVal val="#ppt_x"/>
                                          </p:val>
                                        </p:tav>
                                      </p:tavLst>
                                    </p:anim>
                                    <p:anim calcmode="lin" valueType="num">
                                      <p:cBhvr>
                                        <p:cTn id="42" dur="500" fill="hold"/>
                                        <p:tgtEl>
                                          <p:spTgt spid="79"/>
                                        </p:tgtEl>
                                        <p:attrNameLst>
                                          <p:attrName>ppt_y</p:attrName>
                                        </p:attrNameLst>
                                      </p:cBhvr>
                                      <p:tavLst>
                                        <p:tav tm="0">
                                          <p:val>
                                            <p:fltVal val="0.5"/>
                                          </p:val>
                                        </p:tav>
                                        <p:tav tm="100000">
                                          <p:val>
                                            <p:strVal val="#ppt_y"/>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 calcmode="lin" valueType="num">
                                      <p:cBhvr>
                                        <p:cTn id="47" dur="500" fill="hold"/>
                                        <p:tgtEl>
                                          <p:spTgt spid="59"/>
                                        </p:tgtEl>
                                        <p:attrNameLst>
                                          <p:attrName>style.rotation</p:attrName>
                                        </p:attrNameLst>
                                      </p:cBhvr>
                                      <p:tavLst>
                                        <p:tav tm="0">
                                          <p:val>
                                            <p:fltVal val="360"/>
                                          </p:val>
                                        </p:tav>
                                        <p:tav tm="100000">
                                          <p:val>
                                            <p:fltVal val="0"/>
                                          </p:val>
                                        </p:tav>
                                      </p:tavLst>
                                    </p:anim>
                                    <p:animEffect transition="in" filter="fade">
                                      <p:cBhvr>
                                        <p:cTn id="48" dur="500"/>
                                        <p:tgtEl>
                                          <p:spTgt spid="59"/>
                                        </p:tgtEl>
                                      </p:cBhvr>
                                    </p:animEffect>
                                  </p:childTnLst>
                                </p:cTn>
                              </p:par>
                              <p:par>
                                <p:cTn id="49" presetID="53" presetClass="entr" presetSubtype="528"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p:cTn id="51" dur="500" fill="hold"/>
                                        <p:tgtEl>
                                          <p:spTgt spid="59"/>
                                        </p:tgtEl>
                                        <p:attrNameLst>
                                          <p:attrName>ppt_w</p:attrName>
                                        </p:attrNameLst>
                                      </p:cBhvr>
                                      <p:tavLst>
                                        <p:tav tm="0">
                                          <p:val>
                                            <p:fltVal val="0"/>
                                          </p:val>
                                        </p:tav>
                                        <p:tav tm="100000">
                                          <p:val>
                                            <p:strVal val="#ppt_w"/>
                                          </p:val>
                                        </p:tav>
                                      </p:tavLst>
                                    </p:anim>
                                    <p:anim calcmode="lin" valueType="num">
                                      <p:cBhvr>
                                        <p:cTn id="52" dur="500" fill="hold"/>
                                        <p:tgtEl>
                                          <p:spTgt spid="59"/>
                                        </p:tgtEl>
                                        <p:attrNameLst>
                                          <p:attrName>ppt_h</p:attrName>
                                        </p:attrNameLst>
                                      </p:cBhvr>
                                      <p:tavLst>
                                        <p:tav tm="0">
                                          <p:val>
                                            <p:fltVal val="0"/>
                                          </p:val>
                                        </p:tav>
                                        <p:tav tm="100000">
                                          <p:val>
                                            <p:strVal val="#ppt_h"/>
                                          </p:val>
                                        </p:tav>
                                      </p:tavLst>
                                    </p:anim>
                                    <p:animEffect transition="in" filter="fade">
                                      <p:cBhvr>
                                        <p:cTn id="53" dur="500"/>
                                        <p:tgtEl>
                                          <p:spTgt spid="59"/>
                                        </p:tgtEl>
                                      </p:cBhvr>
                                    </p:animEffect>
                                    <p:anim calcmode="lin" valueType="num">
                                      <p:cBhvr>
                                        <p:cTn id="54" dur="500" fill="hold"/>
                                        <p:tgtEl>
                                          <p:spTgt spid="59"/>
                                        </p:tgtEl>
                                        <p:attrNameLst>
                                          <p:attrName>ppt_x</p:attrName>
                                        </p:attrNameLst>
                                      </p:cBhvr>
                                      <p:tavLst>
                                        <p:tav tm="0">
                                          <p:val>
                                            <p:fltVal val="0.5"/>
                                          </p:val>
                                        </p:tav>
                                        <p:tav tm="100000">
                                          <p:val>
                                            <p:strVal val="#ppt_x"/>
                                          </p:val>
                                        </p:tav>
                                      </p:tavLst>
                                    </p:anim>
                                    <p:anim calcmode="lin" valueType="num">
                                      <p:cBhvr>
                                        <p:cTn id="55" dur="500" fill="hold"/>
                                        <p:tgtEl>
                                          <p:spTgt spid="59"/>
                                        </p:tgtEl>
                                        <p:attrNameLst>
                                          <p:attrName>ppt_y</p:attrName>
                                        </p:attrNameLst>
                                      </p:cBhvr>
                                      <p:tavLst>
                                        <p:tav tm="0">
                                          <p:val>
                                            <p:fltVal val="0.5"/>
                                          </p:val>
                                        </p:tav>
                                        <p:tav tm="100000">
                                          <p:val>
                                            <p:strVal val="#ppt_y"/>
                                          </p:val>
                                        </p:tav>
                                      </p:tavLst>
                                    </p:anim>
                                  </p:childTnLst>
                                </p:cTn>
                              </p:par>
                              <p:par>
                                <p:cTn id="56" presetID="49" presetClass="entr" presetSubtype="0" decel="10000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500" fill="hold"/>
                                        <p:tgtEl>
                                          <p:spTgt spid="50"/>
                                        </p:tgtEl>
                                        <p:attrNameLst>
                                          <p:attrName>ppt_w</p:attrName>
                                        </p:attrNameLst>
                                      </p:cBhvr>
                                      <p:tavLst>
                                        <p:tav tm="0">
                                          <p:val>
                                            <p:fltVal val="0"/>
                                          </p:val>
                                        </p:tav>
                                        <p:tav tm="100000">
                                          <p:val>
                                            <p:strVal val="#ppt_w"/>
                                          </p:val>
                                        </p:tav>
                                      </p:tavLst>
                                    </p:anim>
                                    <p:anim calcmode="lin" valueType="num">
                                      <p:cBhvr>
                                        <p:cTn id="59" dur="500" fill="hold"/>
                                        <p:tgtEl>
                                          <p:spTgt spid="50"/>
                                        </p:tgtEl>
                                        <p:attrNameLst>
                                          <p:attrName>ppt_h</p:attrName>
                                        </p:attrNameLst>
                                      </p:cBhvr>
                                      <p:tavLst>
                                        <p:tav tm="0">
                                          <p:val>
                                            <p:fltVal val="0"/>
                                          </p:val>
                                        </p:tav>
                                        <p:tav tm="100000">
                                          <p:val>
                                            <p:strVal val="#ppt_h"/>
                                          </p:val>
                                        </p:tav>
                                      </p:tavLst>
                                    </p:anim>
                                    <p:anim calcmode="lin" valueType="num">
                                      <p:cBhvr>
                                        <p:cTn id="60" dur="500" fill="hold"/>
                                        <p:tgtEl>
                                          <p:spTgt spid="50"/>
                                        </p:tgtEl>
                                        <p:attrNameLst>
                                          <p:attrName>style.rotation</p:attrName>
                                        </p:attrNameLst>
                                      </p:cBhvr>
                                      <p:tavLst>
                                        <p:tav tm="0">
                                          <p:val>
                                            <p:fltVal val="360"/>
                                          </p:val>
                                        </p:tav>
                                        <p:tav tm="100000">
                                          <p:val>
                                            <p:fltVal val="0"/>
                                          </p:val>
                                        </p:tav>
                                      </p:tavLst>
                                    </p:anim>
                                    <p:animEffect transition="in" filter="fade">
                                      <p:cBhvr>
                                        <p:cTn id="61" dur="500"/>
                                        <p:tgtEl>
                                          <p:spTgt spid="50"/>
                                        </p:tgtEl>
                                      </p:cBhvr>
                                    </p:animEffect>
                                  </p:childTnLst>
                                </p:cTn>
                              </p:par>
                              <p:par>
                                <p:cTn id="62" presetID="53" presetClass="entr" presetSubtype="528"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ppt_w</p:attrName>
                                        </p:attrNameLst>
                                      </p:cBhvr>
                                      <p:tavLst>
                                        <p:tav tm="0">
                                          <p:val>
                                            <p:fltVal val="0"/>
                                          </p:val>
                                        </p:tav>
                                        <p:tav tm="100000">
                                          <p:val>
                                            <p:strVal val="#ppt_w"/>
                                          </p:val>
                                        </p:tav>
                                      </p:tavLst>
                                    </p:anim>
                                    <p:anim calcmode="lin" valueType="num">
                                      <p:cBhvr>
                                        <p:cTn id="65" dur="500" fill="hold"/>
                                        <p:tgtEl>
                                          <p:spTgt spid="50"/>
                                        </p:tgtEl>
                                        <p:attrNameLst>
                                          <p:attrName>ppt_h</p:attrName>
                                        </p:attrNameLst>
                                      </p:cBhvr>
                                      <p:tavLst>
                                        <p:tav tm="0">
                                          <p:val>
                                            <p:fltVal val="0"/>
                                          </p:val>
                                        </p:tav>
                                        <p:tav tm="100000">
                                          <p:val>
                                            <p:strVal val="#ppt_h"/>
                                          </p:val>
                                        </p:tav>
                                      </p:tavLst>
                                    </p:anim>
                                    <p:animEffect transition="in" filter="fade">
                                      <p:cBhvr>
                                        <p:cTn id="66" dur="500"/>
                                        <p:tgtEl>
                                          <p:spTgt spid="50"/>
                                        </p:tgtEl>
                                      </p:cBhvr>
                                    </p:animEffect>
                                    <p:anim calcmode="lin" valueType="num">
                                      <p:cBhvr>
                                        <p:cTn id="67" dur="500" fill="hold"/>
                                        <p:tgtEl>
                                          <p:spTgt spid="50"/>
                                        </p:tgtEl>
                                        <p:attrNameLst>
                                          <p:attrName>ppt_x</p:attrName>
                                        </p:attrNameLst>
                                      </p:cBhvr>
                                      <p:tavLst>
                                        <p:tav tm="0">
                                          <p:val>
                                            <p:fltVal val="0.5"/>
                                          </p:val>
                                        </p:tav>
                                        <p:tav tm="100000">
                                          <p:val>
                                            <p:strVal val="#ppt_x"/>
                                          </p:val>
                                        </p:tav>
                                      </p:tavLst>
                                    </p:anim>
                                    <p:anim calcmode="lin" valueType="num">
                                      <p:cBhvr>
                                        <p:cTn id="68" dur="500" fill="hold"/>
                                        <p:tgtEl>
                                          <p:spTgt spid="50"/>
                                        </p:tgtEl>
                                        <p:attrNameLst>
                                          <p:attrName>ppt_y</p:attrName>
                                        </p:attrNameLst>
                                      </p:cBhvr>
                                      <p:tavLst>
                                        <p:tav tm="0">
                                          <p:val>
                                            <p:fltVal val="0.5"/>
                                          </p:val>
                                        </p:tav>
                                        <p:tav tm="100000">
                                          <p:val>
                                            <p:strVal val="#ppt_y"/>
                                          </p:val>
                                        </p:tav>
                                      </p:tavLst>
                                    </p:anim>
                                  </p:childTnLst>
                                </p:cTn>
                              </p:par>
                              <p:par>
                                <p:cTn id="69" presetID="49" presetClass="entr" presetSubtype="0" decel="10000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 calcmode="lin" valueType="num">
                                      <p:cBhvr>
                                        <p:cTn id="73" dur="500" fill="hold"/>
                                        <p:tgtEl>
                                          <p:spTgt spid="53"/>
                                        </p:tgtEl>
                                        <p:attrNameLst>
                                          <p:attrName>style.rotation</p:attrName>
                                        </p:attrNameLst>
                                      </p:cBhvr>
                                      <p:tavLst>
                                        <p:tav tm="0">
                                          <p:val>
                                            <p:fltVal val="360"/>
                                          </p:val>
                                        </p:tav>
                                        <p:tav tm="100000">
                                          <p:val>
                                            <p:fltVal val="0"/>
                                          </p:val>
                                        </p:tav>
                                      </p:tavLst>
                                    </p:anim>
                                    <p:animEffect transition="in" filter="fade">
                                      <p:cBhvr>
                                        <p:cTn id="74" dur="500"/>
                                        <p:tgtEl>
                                          <p:spTgt spid="53"/>
                                        </p:tgtEl>
                                      </p:cBhvr>
                                    </p:animEffect>
                                  </p:childTnLst>
                                </p:cTn>
                              </p:par>
                              <p:par>
                                <p:cTn id="75" presetID="53" presetClass="entr" presetSubtype="528"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anim calcmode="lin" valueType="num">
                                      <p:cBhvr>
                                        <p:cTn id="80" dur="500" fill="hold"/>
                                        <p:tgtEl>
                                          <p:spTgt spid="53"/>
                                        </p:tgtEl>
                                        <p:attrNameLst>
                                          <p:attrName>ppt_x</p:attrName>
                                        </p:attrNameLst>
                                      </p:cBhvr>
                                      <p:tavLst>
                                        <p:tav tm="0">
                                          <p:val>
                                            <p:fltVal val="0.5"/>
                                          </p:val>
                                        </p:tav>
                                        <p:tav tm="100000">
                                          <p:val>
                                            <p:strVal val="#ppt_x"/>
                                          </p:val>
                                        </p:tav>
                                      </p:tavLst>
                                    </p:anim>
                                    <p:anim calcmode="lin" valueType="num">
                                      <p:cBhvr>
                                        <p:cTn id="81" dur="500" fill="hold"/>
                                        <p:tgtEl>
                                          <p:spTgt spid="53"/>
                                        </p:tgtEl>
                                        <p:attrNameLst>
                                          <p:attrName>ppt_y</p:attrName>
                                        </p:attrNameLst>
                                      </p:cBhvr>
                                      <p:tavLst>
                                        <p:tav tm="0">
                                          <p:val>
                                            <p:fltVal val="0.5"/>
                                          </p:val>
                                        </p:tav>
                                        <p:tav tm="100000">
                                          <p:val>
                                            <p:strVal val="#ppt_y"/>
                                          </p:val>
                                        </p:tav>
                                      </p:tavLst>
                                    </p:anim>
                                  </p:childTnLst>
                                </p:cTn>
                              </p:par>
                              <p:par>
                                <p:cTn id="82" presetID="49" presetClass="entr" presetSubtype="0" decel="100000" fill="hold" nodeType="with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p:cTn id="84" dur="500" fill="hold"/>
                                        <p:tgtEl>
                                          <p:spTgt spid="62"/>
                                        </p:tgtEl>
                                        <p:attrNameLst>
                                          <p:attrName>ppt_w</p:attrName>
                                        </p:attrNameLst>
                                      </p:cBhvr>
                                      <p:tavLst>
                                        <p:tav tm="0">
                                          <p:val>
                                            <p:fltVal val="0"/>
                                          </p:val>
                                        </p:tav>
                                        <p:tav tm="100000">
                                          <p:val>
                                            <p:strVal val="#ppt_w"/>
                                          </p:val>
                                        </p:tav>
                                      </p:tavLst>
                                    </p:anim>
                                    <p:anim calcmode="lin" valueType="num">
                                      <p:cBhvr>
                                        <p:cTn id="85" dur="500" fill="hold"/>
                                        <p:tgtEl>
                                          <p:spTgt spid="62"/>
                                        </p:tgtEl>
                                        <p:attrNameLst>
                                          <p:attrName>ppt_h</p:attrName>
                                        </p:attrNameLst>
                                      </p:cBhvr>
                                      <p:tavLst>
                                        <p:tav tm="0">
                                          <p:val>
                                            <p:fltVal val="0"/>
                                          </p:val>
                                        </p:tav>
                                        <p:tav tm="100000">
                                          <p:val>
                                            <p:strVal val="#ppt_h"/>
                                          </p:val>
                                        </p:tav>
                                      </p:tavLst>
                                    </p:anim>
                                    <p:anim calcmode="lin" valueType="num">
                                      <p:cBhvr>
                                        <p:cTn id="86" dur="500" fill="hold"/>
                                        <p:tgtEl>
                                          <p:spTgt spid="62"/>
                                        </p:tgtEl>
                                        <p:attrNameLst>
                                          <p:attrName>style.rotation</p:attrName>
                                        </p:attrNameLst>
                                      </p:cBhvr>
                                      <p:tavLst>
                                        <p:tav tm="0">
                                          <p:val>
                                            <p:fltVal val="360"/>
                                          </p:val>
                                        </p:tav>
                                        <p:tav tm="100000">
                                          <p:val>
                                            <p:fltVal val="0"/>
                                          </p:val>
                                        </p:tav>
                                      </p:tavLst>
                                    </p:anim>
                                    <p:animEffect transition="in" filter="fade">
                                      <p:cBhvr>
                                        <p:cTn id="87" dur="500"/>
                                        <p:tgtEl>
                                          <p:spTgt spid="62"/>
                                        </p:tgtEl>
                                      </p:cBhvr>
                                    </p:animEffect>
                                  </p:childTnLst>
                                </p:cTn>
                              </p:par>
                              <p:par>
                                <p:cTn id="88" presetID="53" presetClass="entr" presetSubtype="528" fill="hold" nodeType="withEffect">
                                  <p:stCondLst>
                                    <p:cond delay="0"/>
                                  </p:stCondLst>
                                  <p:childTnLst>
                                    <p:set>
                                      <p:cBhvr>
                                        <p:cTn id="89" dur="1" fill="hold">
                                          <p:stCondLst>
                                            <p:cond delay="0"/>
                                          </p:stCondLst>
                                        </p:cTn>
                                        <p:tgtEl>
                                          <p:spTgt spid="62"/>
                                        </p:tgtEl>
                                        <p:attrNameLst>
                                          <p:attrName>style.visibility</p:attrName>
                                        </p:attrNameLst>
                                      </p:cBhvr>
                                      <p:to>
                                        <p:strVal val="visible"/>
                                      </p:to>
                                    </p:set>
                                    <p:anim calcmode="lin" valueType="num">
                                      <p:cBhvr>
                                        <p:cTn id="90" dur="500" fill="hold"/>
                                        <p:tgtEl>
                                          <p:spTgt spid="62"/>
                                        </p:tgtEl>
                                        <p:attrNameLst>
                                          <p:attrName>ppt_w</p:attrName>
                                        </p:attrNameLst>
                                      </p:cBhvr>
                                      <p:tavLst>
                                        <p:tav tm="0">
                                          <p:val>
                                            <p:fltVal val="0"/>
                                          </p:val>
                                        </p:tav>
                                        <p:tav tm="100000">
                                          <p:val>
                                            <p:strVal val="#ppt_w"/>
                                          </p:val>
                                        </p:tav>
                                      </p:tavLst>
                                    </p:anim>
                                    <p:anim calcmode="lin" valueType="num">
                                      <p:cBhvr>
                                        <p:cTn id="91" dur="500" fill="hold"/>
                                        <p:tgtEl>
                                          <p:spTgt spid="62"/>
                                        </p:tgtEl>
                                        <p:attrNameLst>
                                          <p:attrName>ppt_h</p:attrName>
                                        </p:attrNameLst>
                                      </p:cBhvr>
                                      <p:tavLst>
                                        <p:tav tm="0">
                                          <p:val>
                                            <p:fltVal val="0"/>
                                          </p:val>
                                        </p:tav>
                                        <p:tav tm="100000">
                                          <p:val>
                                            <p:strVal val="#ppt_h"/>
                                          </p:val>
                                        </p:tav>
                                      </p:tavLst>
                                    </p:anim>
                                    <p:animEffect transition="in" filter="fade">
                                      <p:cBhvr>
                                        <p:cTn id="92" dur="500"/>
                                        <p:tgtEl>
                                          <p:spTgt spid="62"/>
                                        </p:tgtEl>
                                      </p:cBhvr>
                                    </p:animEffect>
                                    <p:anim calcmode="lin" valueType="num">
                                      <p:cBhvr>
                                        <p:cTn id="93" dur="500" fill="hold"/>
                                        <p:tgtEl>
                                          <p:spTgt spid="62"/>
                                        </p:tgtEl>
                                        <p:attrNameLst>
                                          <p:attrName>ppt_x</p:attrName>
                                        </p:attrNameLst>
                                      </p:cBhvr>
                                      <p:tavLst>
                                        <p:tav tm="0">
                                          <p:val>
                                            <p:fltVal val="0.5"/>
                                          </p:val>
                                        </p:tav>
                                        <p:tav tm="100000">
                                          <p:val>
                                            <p:strVal val="#ppt_x"/>
                                          </p:val>
                                        </p:tav>
                                      </p:tavLst>
                                    </p:anim>
                                    <p:anim calcmode="lin" valueType="num">
                                      <p:cBhvr>
                                        <p:cTn id="94" dur="500" fill="hold"/>
                                        <p:tgtEl>
                                          <p:spTgt spid="62"/>
                                        </p:tgtEl>
                                        <p:attrNameLst>
                                          <p:attrName>ppt_y</p:attrName>
                                        </p:attrNameLst>
                                      </p:cBhvr>
                                      <p:tavLst>
                                        <p:tav tm="0">
                                          <p:val>
                                            <p:fltVal val="0.5"/>
                                          </p:val>
                                        </p:tav>
                                        <p:tav tm="100000">
                                          <p:val>
                                            <p:strVal val="#ppt_y"/>
                                          </p:val>
                                        </p:tav>
                                      </p:tavLst>
                                    </p:anim>
                                  </p:childTnLst>
                                </p:cTn>
                              </p:par>
                            </p:childTnLst>
                          </p:cTn>
                        </p:par>
                        <p:par>
                          <p:cTn id="95" fill="hold">
                            <p:stCondLst>
                              <p:cond delay="1000"/>
                            </p:stCondLst>
                            <p:childTnLst>
                              <p:par>
                                <p:cTn id="96" presetID="2" presetClass="entr" presetSubtype="8" fill="hold"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additive="base">
                                        <p:cTn id="98" dur="500" fill="hold"/>
                                        <p:tgtEl>
                                          <p:spTgt spid="84"/>
                                        </p:tgtEl>
                                        <p:attrNameLst>
                                          <p:attrName>ppt_x</p:attrName>
                                        </p:attrNameLst>
                                      </p:cBhvr>
                                      <p:tavLst>
                                        <p:tav tm="0">
                                          <p:val>
                                            <p:strVal val="0-#ppt_w/2"/>
                                          </p:val>
                                        </p:tav>
                                        <p:tav tm="100000">
                                          <p:val>
                                            <p:strVal val="#ppt_x"/>
                                          </p:val>
                                        </p:tav>
                                      </p:tavLst>
                                    </p:anim>
                                    <p:anim calcmode="lin" valueType="num">
                                      <p:cBhvr additive="base">
                                        <p:cTn id="99"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43" name="Group 21"/>
          <p:cNvGrpSpPr/>
          <p:nvPr/>
        </p:nvGrpSpPr>
        <p:grpSpPr bwMode="auto">
          <a:xfrm>
            <a:off x="2122488" y="2223293"/>
            <a:ext cx="3449638" cy="3101975"/>
            <a:chOff x="0" y="0"/>
            <a:chExt cx="6900130" cy="6204562"/>
          </a:xfrm>
        </p:grpSpPr>
        <p:sp>
          <p:nvSpPr>
            <p:cNvPr id="37910" name="AutoShape 22"/>
            <p:cNvSpPr/>
            <p:nvPr/>
          </p:nvSpPr>
          <p:spPr bwMode="auto">
            <a:xfrm>
              <a:off x="0" y="0"/>
              <a:ext cx="6900130" cy="1500336"/>
            </a:xfrm>
            <a:custGeom>
              <a:avLst/>
              <a:gdLst>
                <a:gd name="T0" fmla="*/ 3450065 w 21600"/>
                <a:gd name="T1" fmla="*/ 750168 h 21600"/>
                <a:gd name="T2" fmla="*/ 3450065 w 21600"/>
                <a:gd name="T3" fmla="*/ 750168 h 21600"/>
                <a:gd name="T4" fmla="*/ 3450065 w 21600"/>
                <a:gd name="T5" fmla="*/ 750168 h 21600"/>
                <a:gd name="T6" fmla="*/ 3450065 w 21600"/>
                <a:gd name="T7" fmla="*/ 7501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348" y="21600"/>
                  </a:lnTo>
                  <a:lnTo>
                    <a:pt x="19252" y="21600"/>
                  </a:lnTo>
                  <a:lnTo>
                    <a:pt x="21600" y="0"/>
                  </a:lnTo>
                  <a:lnTo>
                    <a:pt x="0" y="0"/>
                  </a:lnTo>
                  <a:close/>
                </a:path>
              </a:pathLst>
            </a:custGeom>
            <a:solidFill>
              <a:srgbClr val="E0E4E6">
                <a:alpha val="49019"/>
              </a:srgbClr>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11" name="AutoShape 23"/>
            <p:cNvSpPr/>
            <p:nvPr/>
          </p:nvSpPr>
          <p:spPr bwMode="auto">
            <a:xfrm>
              <a:off x="836717" y="1674978"/>
              <a:ext cx="5226698" cy="1397138"/>
            </a:xfrm>
            <a:custGeom>
              <a:avLst/>
              <a:gdLst>
                <a:gd name="T0" fmla="*/ 2613349 w 21600"/>
                <a:gd name="T1" fmla="*/ 698569 h 21600"/>
                <a:gd name="T2" fmla="*/ 2613349 w 21600"/>
                <a:gd name="T3" fmla="*/ 698569 h 21600"/>
                <a:gd name="T4" fmla="*/ 2613349 w 21600"/>
                <a:gd name="T5" fmla="*/ 698569 h 21600"/>
                <a:gd name="T6" fmla="*/ 2613349 w 21600"/>
                <a:gd name="T7" fmla="*/ 6985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890" y="21600"/>
                  </a:lnTo>
                  <a:lnTo>
                    <a:pt x="18710" y="21600"/>
                  </a:lnTo>
                  <a:lnTo>
                    <a:pt x="21600" y="0"/>
                  </a:lnTo>
                  <a:lnTo>
                    <a:pt x="0" y="0"/>
                  </a:lnTo>
                  <a:close/>
                </a:path>
              </a:pathLst>
            </a:custGeom>
            <a:solidFill>
              <a:srgbClr val="E0E4E6">
                <a:alpha val="49019"/>
              </a:srgbClr>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12" name="AutoShape 24"/>
            <p:cNvSpPr/>
            <p:nvPr/>
          </p:nvSpPr>
          <p:spPr bwMode="auto">
            <a:xfrm>
              <a:off x="1536890" y="3072116"/>
              <a:ext cx="3826349" cy="1573367"/>
            </a:xfrm>
            <a:custGeom>
              <a:avLst/>
              <a:gdLst>
                <a:gd name="T0" fmla="*/ 1913174 w 21600"/>
                <a:gd name="T1" fmla="*/ 786684 h 21600"/>
                <a:gd name="T2" fmla="*/ 1913174 w 21600"/>
                <a:gd name="T3" fmla="*/ 786684 h 21600"/>
                <a:gd name="T4" fmla="*/ 1913174 w 21600"/>
                <a:gd name="T5" fmla="*/ 786684 h 21600"/>
                <a:gd name="T6" fmla="*/ 1913174 w 21600"/>
                <a:gd name="T7" fmla="*/ 7866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0" y="0"/>
                  </a:lnTo>
                  <a:close/>
                  <a:moveTo>
                    <a:pt x="493" y="2394"/>
                  </a:moveTo>
                  <a:lnTo>
                    <a:pt x="4436" y="21600"/>
                  </a:lnTo>
                  <a:lnTo>
                    <a:pt x="17164" y="21600"/>
                  </a:lnTo>
                  <a:lnTo>
                    <a:pt x="21107" y="2394"/>
                  </a:lnTo>
                  <a:lnTo>
                    <a:pt x="493" y="2394"/>
                  </a:lnTo>
                  <a:close/>
                </a:path>
              </a:pathLst>
            </a:custGeom>
            <a:solidFill>
              <a:srgbClr val="E0E4E6">
                <a:alpha val="49019"/>
              </a:srgbClr>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13" name="AutoShape 25"/>
            <p:cNvSpPr/>
            <p:nvPr/>
          </p:nvSpPr>
          <p:spPr bwMode="auto">
            <a:xfrm>
              <a:off x="2410124" y="4818538"/>
              <a:ext cx="2079883" cy="1386024"/>
            </a:xfrm>
            <a:custGeom>
              <a:avLst/>
              <a:gdLst>
                <a:gd name="T0" fmla="*/ 1039942 w 21600"/>
                <a:gd name="T1" fmla="*/ 693012 h 21600"/>
                <a:gd name="T2" fmla="*/ 1039942 w 21600"/>
                <a:gd name="T3" fmla="*/ 693012 h 21600"/>
                <a:gd name="T4" fmla="*/ 1039942 w 21600"/>
                <a:gd name="T5" fmla="*/ 693012 h 21600"/>
                <a:gd name="T6" fmla="*/ 1039942 w 21600"/>
                <a:gd name="T7" fmla="*/ 6930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7190" y="21600"/>
                  </a:lnTo>
                  <a:lnTo>
                    <a:pt x="14410" y="21600"/>
                  </a:lnTo>
                  <a:lnTo>
                    <a:pt x="21600" y="0"/>
                  </a:lnTo>
                  <a:lnTo>
                    <a:pt x="0" y="0"/>
                  </a:lnTo>
                  <a:close/>
                </a:path>
              </a:pathLst>
            </a:custGeom>
            <a:solidFill>
              <a:srgbClr val="E0E4E6">
                <a:alpha val="49019"/>
              </a:srgbClr>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7914" name="AutoShape 26"/>
          <p:cNvSpPr/>
          <p:nvPr/>
        </p:nvSpPr>
        <p:spPr bwMode="auto">
          <a:xfrm>
            <a:off x="1790700" y="2223293"/>
            <a:ext cx="3449638" cy="750094"/>
          </a:xfrm>
          <a:custGeom>
            <a:avLst/>
            <a:gdLst>
              <a:gd name="T0" fmla="*/ 3449638 w 21600"/>
              <a:gd name="T1" fmla="*/ 750094 h 21600"/>
              <a:gd name="T2" fmla="*/ 3449638 w 21600"/>
              <a:gd name="T3" fmla="*/ 750094 h 21600"/>
              <a:gd name="T4" fmla="*/ 3449638 w 21600"/>
              <a:gd name="T5" fmla="*/ 750094 h 21600"/>
              <a:gd name="T6" fmla="*/ 3449638 w 21600"/>
              <a:gd name="T7" fmla="*/ 7500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348" y="21600"/>
                </a:lnTo>
                <a:lnTo>
                  <a:pt x="19252" y="21600"/>
                </a:lnTo>
                <a:lnTo>
                  <a:pt x="21600" y="0"/>
                </a:lnTo>
                <a:lnTo>
                  <a:pt x="0" y="0"/>
                </a:lnTo>
                <a:close/>
              </a:path>
            </a:pathLst>
          </a:custGeom>
          <a:solidFill>
            <a:schemeClr val="accent2"/>
          </a:solidFill>
          <a:ln>
            <a:noFill/>
          </a:ln>
          <a:effec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15" name="AutoShape 27"/>
          <p:cNvSpPr/>
          <p:nvPr/>
        </p:nvSpPr>
        <p:spPr bwMode="auto">
          <a:xfrm>
            <a:off x="2209007" y="3060700"/>
            <a:ext cx="2613025" cy="699294"/>
          </a:xfrm>
          <a:custGeom>
            <a:avLst/>
            <a:gdLst>
              <a:gd name="T0" fmla="*/ 2613025 w 21600"/>
              <a:gd name="T1" fmla="*/ 699294 h 21600"/>
              <a:gd name="T2" fmla="*/ 2613025 w 21600"/>
              <a:gd name="T3" fmla="*/ 699294 h 21600"/>
              <a:gd name="T4" fmla="*/ 2613025 w 21600"/>
              <a:gd name="T5" fmla="*/ 699294 h 21600"/>
              <a:gd name="T6" fmla="*/ 2613025 w 21600"/>
              <a:gd name="T7" fmla="*/ 699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890" y="21600"/>
                </a:lnTo>
                <a:lnTo>
                  <a:pt x="18710" y="21600"/>
                </a:lnTo>
                <a:lnTo>
                  <a:pt x="21600" y="0"/>
                </a:lnTo>
                <a:lnTo>
                  <a:pt x="0" y="0"/>
                </a:lnTo>
                <a:close/>
              </a:path>
            </a:pathLst>
          </a:custGeom>
          <a:solidFill>
            <a:schemeClr val="accent2"/>
          </a:solidFill>
          <a:ln>
            <a:noFill/>
          </a:ln>
          <a:effec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16" name="AutoShape 28"/>
          <p:cNvSpPr/>
          <p:nvPr/>
        </p:nvSpPr>
        <p:spPr bwMode="auto">
          <a:xfrm>
            <a:off x="2559050" y="3759993"/>
            <a:ext cx="1913732" cy="785813"/>
          </a:xfrm>
          <a:custGeom>
            <a:avLst/>
            <a:gdLst>
              <a:gd name="T0" fmla="*/ 1913732 w 21600"/>
              <a:gd name="T1" fmla="*/ 785813 h 21600"/>
              <a:gd name="T2" fmla="*/ 1913732 w 21600"/>
              <a:gd name="T3" fmla="*/ 785813 h 21600"/>
              <a:gd name="T4" fmla="*/ 1913732 w 21600"/>
              <a:gd name="T5" fmla="*/ 785813 h 21600"/>
              <a:gd name="T6" fmla="*/ 1913732 w 21600"/>
              <a:gd name="T7" fmla="*/ 7858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0" y="0"/>
                </a:lnTo>
                <a:close/>
                <a:moveTo>
                  <a:pt x="493" y="2394"/>
                </a:moveTo>
                <a:lnTo>
                  <a:pt x="4436" y="21600"/>
                </a:lnTo>
                <a:lnTo>
                  <a:pt x="17164" y="21600"/>
                </a:lnTo>
                <a:lnTo>
                  <a:pt x="21107" y="2394"/>
                </a:lnTo>
                <a:lnTo>
                  <a:pt x="493" y="2394"/>
                </a:lnTo>
                <a:close/>
              </a:path>
            </a:pathLst>
          </a:custGeom>
          <a:solidFill>
            <a:schemeClr val="accent2"/>
          </a:solidFill>
          <a:ln>
            <a:noFill/>
          </a:ln>
          <a:effec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17" name="AutoShape 29"/>
          <p:cNvSpPr/>
          <p:nvPr/>
        </p:nvSpPr>
        <p:spPr bwMode="auto">
          <a:xfrm>
            <a:off x="2995613" y="4633118"/>
            <a:ext cx="1040607" cy="692150"/>
          </a:xfrm>
          <a:custGeom>
            <a:avLst/>
            <a:gdLst>
              <a:gd name="T0" fmla="*/ 1040607 w 21600"/>
              <a:gd name="T1" fmla="*/ 692150 h 21600"/>
              <a:gd name="T2" fmla="*/ 1040607 w 21600"/>
              <a:gd name="T3" fmla="*/ 692150 h 21600"/>
              <a:gd name="T4" fmla="*/ 1040607 w 21600"/>
              <a:gd name="T5" fmla="*/ 692150 h 21600"/>
              <a:gd name="T6" fmla="*/ 1040607 w 21600"/>
              <a:gd name="T7" fmla="*/ 6921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7190" y="21600"/>
                </a:lnTo>
                <a:lnTo>
                  <a:pt x="14410" y="21600"/>
                </a:lnTo>
                <a:lnTo>
                  <a:pt x="21600" y="0"/>
                </a:lnTo>
                <a:lnTo>
                  <a:pt x="0" y="0"/>
                </a:lnTo>
                <a:close/>
              </a:path>
            </a:pathLst>
          </a:custGeom>
          <a:solidFill>
            <a:schemeClr val="accent2"/>
          </a:solidFill>
          <a:ln>
            <a:noFill/>
          </a:ln>
          <a:effec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18" name="AutoShape 30"/>
          <p:cNvSpPr/>
          <p:nvPr/>
        </p:nvSpPr>
        <p:spPr bwMode="auto">
          <a:xfrm>
            <a:off x="1801019" y="2223293"/>
            <a:ext cx="1728788" cy="750094"/>
          </a:xfrm>
          <a:custGeom>
            <a:avLst/>
            <a:gdLst>
              <a:gd name="T0" fmla="*/ 1728788 w 21600"/>
              <a:gd name="T1" fmla="*/ 750094 h 21600"/>
              <a:gd name="T2" fmla="*/ 1728788 w 21600"/>
              <a:gd name="T3" fmla="*/ 750094 h 21600"/>
              <a:gd name="T4" fmla="*/ 1728788 w 21600"/>
              <a:gd name="T5" fmla="*/ 750094 h 21600"/>
              <a:gd name="T6" fmla="*/ 1728788 w 21600"/>
              <a:gd name="T7" fmla="*/ 7500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4686" y="21600"/>
                </a:lnTo>
                <a:lnTo>
                  <a:pt x="21600" y="21600"/>
                </a:lnTo>
                <a:lnTo>
                  <a:pt x="21600" y="0"/>
                </a:lnTo>
                <a:lnTo>
                  <a:pt x="0" y="0"/>
                </a:lnTo>
                <a:close/>
              </a:path>
            </a:pathLst>
          </a:custGeom>
          <a:solidFill>
            <a:schemeClr val="accent1"/>
          </a:solidFill>
          <a:ln>
            <a:noFill/>
          </a:ln>
          <a:effec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19" name="AutoShape 31"/>
          <p:cNvSpPr/>
          <p:nvPr/>
        </p:nvSpPr>
        <p:spPr bwMode="auto">
          <a:xfrm>
            <a:off x="2212975" y="3060700"/>
            <a:ext cx="1310482" cy="699294"/>
          </a:xfrm>
          <a:custGeom>
            <a:avLst/>
            <a:gdLst>
              <a:gd name="T0" fmla="*/ 1310482 w 21600"/>
              <a:gd name="T1" fmla="*/ 699294 h 21600"/>
              <a:gd name="T2" fmla="*/ 1310482 w 21600"/>
              <a:gd name="T3" fmla="*/ 699294 h 21600"/>
              <a:gd name="T4" fmla="*/ 1310482 w 21600"/>
              <a:gd name="T5" fmla="*/ 699294 h 21600"/>
              <a:gd name="T6" fmla="*/ 1310482 w 21600"/>
              <a:gd name="T7" fmla="*/ 699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5764" y="21600"/>
                </a:lnTo>
                <a:lnTo>
                  <a:pt x="21600" y="21600"/>
                </a:lnTo>
                <a:lnTo>
                  <a:pt x="21600" y="0"/>
                </a:lnTo>
                <a:lnTo>
                  <a:pt x="0" y="0"/>
                </a:lnTo>
                <a:close/>
              </a:path>
            </a:pathLst>
          </a:custGeom>
          <a:solidFill>
            <a:schemeClr val="accent1"/>
          </a:solidFill>
          <a:ln>
            <a:noFill/>
          </a:ln>
          <a:effec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20" name="AutoShape 32"/>
          <p:cNvSpPr/>
          <p:nvPr/>
        </p:nvSpPr>
        <p:spPr bwMode="auto">
          <a:xfrm>
            <a:off x="2608263" y="3846512"/>
            <a:ext cx="916782" cy="699294"/>
          </a:xfrm>
          <a:custGeom>
            <a:avLst/>
            <a:gdLst>
              <a:gd name="T0" fmla="*/ 916782 w 21600"/>
              <a:gd name="T1" fmla="*/ 699294 h 21600"/>
              <a:gd name="T2" fmla="*/ 916782 w 21600"/>
              <a:gd name="T3" fmla="*/ 699294 h 21600"/>
              <a:gd name="T4" fmla="*/ 916782 w 21600"/>
              <a:gd name="T5" fmla="*/ 699294 h 21600"/>
              <a:gd name="T6" fmla="*/ 916782 w 21600"/>
              <a:gd name="T7" fmla="*/ 699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8231" y="21600"/>
                </a:lnTo>
                <a:lnTo>
                  <a:pt x="21600" y="21600"/>
                </a:lnTo>
                <a:lnTo>
                  <a:pt x="21600" y="0"/>
                </a:lnTo>
                <a:lnTo>
                  <a:pt x="0" y="0"/>
                </a:lnTo>
                <a:close/>
              </a:path>
            </a:pathLst>
          </a:custGeom>
          <a:solidFill>
            <a:schemeClr val="accent1"/>
          </a:solidFill>
          <a:ln>
            <a:noFill/>
          </a:ln>
          <a:effec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21" name="AutoShape 33"/>
          <p:cNvSpPr/>
          <p:nvPr/>
        </p:nvSpPr>
        <p:spPr bwMode="auto">
          <a:xfrm>
            <a:off x="3001169" y="4633118"/>
            <a:ext cx="523875" cy="692150"/>
          </a:xfrm>
          <a:custGeom>
            <a:avLst/>
            <a:gdLst>
              <a:gd name="T0" fmla="*/ 523875 w 21600"/>
              <a:gd name="T1" fmla="*/ 692150 h 21600"/>
              <a:gd name="T2" fmla="*/ 523875 w 21600"/>
              <a:gd name="T3" fmla="*/ 692150 h 21600"/>
              <a:gd name="T4" fmla="*/ 523875 w 21600"/>
              <a:gd name="T5" fmla="*/ 692150 h 21600"/>
              <a:gd name="T6" fmla="*/ 523875 w 21600"/>
              <a:gd name="T7" fmla="*/ 6921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4277" y="21600"/>
                </a:lnTo>
                <a:lnTo>
                  <a:pt x="21600" y="21600"/>
                </a:lnTo>
                <a:lnTo>
                  <a:pt x="21600" y="0"/>
                </a:lnTo>
                <a:lnTo>
                  <a:pt x="0" y="0"/>
                </a:lnTo>
                <a:close/>
              </a:path>
            </a:pathLst>
          </a:custGeom>
          <a:solidFill>
            <a:schemeClr val="accent1"/>
          </a:solidFill>
          <a:ln>
            <a:noFill/>
          </a:ln>
          <a:effectLst/>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22" name="Oval 34"/>
          <p:cNvSpPr/>
          <p:nvPr/>
        </p:nvSpPr>
        <p:spPr bwMode="auto">
          <a:xfrm>
            <a:off x="3354388" y="2441575"/>
            <a:ext cx="335757" cy="335756"/>
          </a:xfrm>
          <a:prstGeom prst="ellipse">
            <a:avLst/>
          </a:prstGeom>
          <a:solidFill>
            <a:srgbClr val="FFFFFF"/>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1pPr>
            <a:lvl2pPr marL="742950" indent="-28575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2pPr>
            <a:lvl3pPr marL="11430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3pPr>
            <a:lvl4pPr marL="16002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4pPr>
            <a:lvl5pPr marL="20574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600" b="0"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923" name="Rectangle 35"/>
          <p:cNvSpPr/>
          <p:nvPr/>
        </p:nvSpPr>
        <p:spPr bwMode="auto">
          <a:xfrm>
            <a:off x="3364707" y="2640236"/>
            <a:ext cx="314325" cy="144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marL="0" marR="0" lvl="0" indent="0" algn="ctr" defTabSz="914400" rtl="0" eaLnBrk="1" fontAlgn="auto" latinLnBrk="0" hangingPunct="1">
              <a:lnSpc>
                <a:spcPct val="70000"/>
              </a:lnSpc>
              <a:spcBef>
                <a:spcPts val="0"/>
              </a:spcBef>
              <a:spcAft>
                <a:spcPts val="0"/>
              </a:spcAft>
              <a:buClrTx/>
              <a:buSzTx/>
              <a:buFontTx/>
              <a:buNone/>
              <a:defRPr/>
            </a:pPr>
            <a:r>
              <a:rPr kumimoji="0" lang="x-none" altLang="x-none" sz="1250" b="1" i="0" u="none" strike="noStrike" kern="1200" cap="none" spc="0" normalizeH="0" baseline="4800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1</a:t>
            </a:r>
            <a:endParaRPr kumimoji="0" lang="x-none" altLang="x-none" sz="1250" b="1" i="0" u="none" strike="noStrike" kern="1200" cap="none" spc="0" normalizeH="0" baseline="4800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924" name="Oval 36"/>
          <p:cNvSpPr/>
          <p:nvPr/>
        </p:nvSpPr>
        <p:spPr bwMode="auto">
          <a:xfrm>
            <a:off x="3354388" y="3233737"/>
            <a:ext cx="335757" cy="335756"/>
          </a:xfrm>
          <a:prstGeom prst="ellipse">
            <a:avLst/>
          </a:prstGeom>
          <a:solidFill>
            <a:srgbClr val="FFFFFF"/>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1pPr>
            <a:lvl2pPr marL="742950" indent="-28575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2pPr>
            <a:lvl3pPr marL="11430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3pPr>
            <a:lvl4pPr marL="16002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4pPr>
            <a:lvl5pPr marL="20574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600" b="0"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925" name="Rectangle 37"/>
          <p:cNvSpPr/>
          <p:nvPr/>
        </p:nvSpPr>
        <p:spPr bwMode="auto">
          <a:xfrm>
            <a:off x="3364707" y="3426842"/>
            <a:ext cx="314325" cy="144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marL="0" marR="0" lvl="0" indent="0" algn="ctr" defTabSz="914400" rtl="0" eaLnBrk="1" fontAlgn="auto" latinLnBrk="0" hangingPunct="1">
              <a:lnSpc>
                <a:spcPct val="70000"/>
              </a:lnSpc>
              <a:spcBef>
                <a:spcPts val="0"/>
              </a:spcBef>
              <a:spcAft>
                <a:spcPts val="0"/>
              </a:spcAft>
              <a:buClrTx/>
              <a:buSzTx/>
              <a:buFontTx/>
              <a:buNone/>
              <a:defRPr/>
            </a:pPr>
            <a:r>
              <a:rPr kumimoji="0" lang="x-none" altLang="x-none" sz="1250" b="1" i="0" u="none" strike="noStrike" kern="1200" cap="none" spc="0" normalizeH="0" baseline="4800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a:t>
            </a:r>
            <a:endParaRPr kumimoji="0" lang="x-none" altLang="x-none" sz="1250" b="1" i="0" u="none" strike="noStrike" kern="1200" cap="none" spc="0" normalizeH="0" baseline="4800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926" name="Oval 38"/>
          <p:cNvSpPr/>
          <p:nvPr/>
        </p:nvSpPr>
        <p:spPr bwMode="auto">
          <a:xfrm>
            <a:off x="3354388" y="4033043"/>
            <a:ext cx="335757" cy="335757"/>
          </a:xfrm>
          <a:prstGeom prst="ellipse">
            <a:avLst/>
          </a:prstGeom>
          <a:solidFill>
            <a:srgbClr val="FFFFFF"/>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1pPr>
            <a:lvl2pPr marL="742950" indent="-28575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2pPr>
            <a:lvl3pPr marL="11430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3pPr>
            <a:lvl4pPr marL="16002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4pPr>
            <a:lvl5pPr marL="20574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600" b="0"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927" name="Rectangle 39"/>
          <p:cNvSpPr/>
          <p:nvPr/>
        </p:nvSpPr>
        <p:spPr bwMode="auto">
          <a:xfrm>
            <a:off x="3364707" y="4225355"/>
            <a:ext cx="314325" cy="144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marL="0" marR="0" lvl="0" indent="0" algn="ctr" defTabSz="914400" rtl="0" eaLnBrk="1" fontAlgn="auto" latinLnBrk="0" hangingPunct="1">
              <a:lnSpc>
                <a:spcPct val="70000"/>
              </a:lnSpc>
              <a:spcBef>
                <a:spcPts val="0"/>
              </a:spcBef>
              <a:spcAft>
                <a:spcPts val="0"/>
              </a:spcAft>
              <a:buClrTx/>
              <a:buSzTx/>
              <a:buFontTx/>
              <a:buNone/>
              <a:defRPr/>
            </a:pPr>
            <a:r>
              <a:rPr kumimoji="0" lang="x-none" altLang="x-none" sz="1250" b="1" i="0" u="none" strike="noStrike" kern="1200" cap="none" spc="0" normalizeH="0" baseline="4800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3</a:t>
            </a:r>
            <a:endParaRPr kumimoji="0" lang="x-none" altLang="x-none" sz="1250" b="1" i="0" u="none" strike="noStrike" kern="1200" cap="none" spc="0" normalizeH="0" baseline="4800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928" name="Oval 40"/>
          <p:cNvSpPr/>
          <p:nvPr/>
        </p:nvSpPr>
        <p:spPr bwMode="auto">
          <a:xfrm>
            <a:off x="3354388" y="4787106"/>
            <a:ext cx="335757" cy="335757"/>
          </a:xfrm>
          <a:prstGeom prst="ellipse">
            <a:avLst/>
          </a:prstGeom>
          <a:solidFill>
            <a:srgbClr val="FFFFFF"/>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1pPr>
            <a:lvl2pPr marL="742950" indent="-28575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2pPr>
            <a:lvl3pPr marL="11430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3pPr>
            <a:lvl4pPr marL="16002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4pPr>
            <a:lvl5pPr marL="20574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600" b="0"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929" name="Rectangle 41"/>
          <p:cNvSpPr/>
          <p:nvPr/>
        </p:nvSpPr>
        <p:spPr bwMode="auto">
          <a:xfrm>
            <a:off x="3358357" y="4980211"/>
            <a:ext cx="314325" cy="144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marL="0" marR="0" lvl="0" indent="0" algn="ctr" defTabSz="914400" rtl="0" eaLnBrk="1" fontAlgn="auto" latinLnBrk="0" hangingPunct="1">
              <a:lnSpc>
                <a:spcPct val="70000"/>
              </a:lnSpc>
              <a:spcBef>
                <a:spcPts val="0"/>
              </a:spcBef>
              <a:spcAft>
                <a:spcPts val="0"/>
              </a:spcAft>
              <a:buClrTx/>
              <a:buSzTx/>
              <a:buFontTx/>
              <a:buNone/>
              <a:defRPr/>
            </a:pPr>
            <a:r>
              <a:rPr kumimoji="0" lang="x-none" altLang="x-none" sz="1250" b="1" i="0" u="none" strike="noStrike" kern="1200" cap="none" spc="0" normalizeH="0" baseline="4800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4</a:t>
            </a:r>
            <a:endParaRPr kumimoji="0" lang="x-none" altLang="x-none" sz="1250" b="1" i="0" u="none" strike="noStrike" kern="1200" cap="none" spc="0" normalizeH="0" baseline="48000" noProof="0" dirty="0">
              <a:ln>
                <a:noFill/>
              </a:ln>
              <a:solidFill>
                <a:srgbClr val="2F4168"/>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930" name="AutoShape 42"/>
          <p:cNvSpPr/>
          <p:nvPr/>
        </p:nvSpPr>
        <p:spPr bwMode="auto">
          <a:xfrm rot="5400000">
            <a:off x="3251994" y="5595937"/>
            <a:ext cx="541338" cy="541338"/>
          </a:xfrm>
          <a:prstGeom prst="rightArrow">
            <a:avLst>
              <a:gd name="adj1" fmla="val 60046"/>
              <a:gd name="adj2" fmla="val 62722"/>
            </a:avLst>
          </a:prstGeom>
          <a:solidFill>
            <a:srgbClr val="E0E4E6"/>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1pPr>
            <a:lvl2pPr marL="742950" indent="-28575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2pPr>
            <a:lvl3pPr marL="11430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3pPr>
            <a:lvl4pPr marL="16002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4pPr>
            <a:lvl5pPr marL="20574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73761" name="Group 43"/>
          <p:cNvGrpSpPr/>
          <p:nvPr/>
        </p:nvGrpSpPr>
        <p:grpSpPr bwMode="auto">
          <a:xfrm>
            <a:off x="2232819" y="1453356"/>
            <a:ext cx="2578100" cy="541338"/>
            <a:chOff x="-1" y="0"/>
            <a:chExt cx="5155568" cy="1082779"/>
          </a:xfrm>
        </p:grpSpPr>
        <p:sp>
          <p:nvSpPr>
            <p:cNvPr id="37932" name="AutoShape 44"/>
            <p:cNvSpPr/>
            <p:nvPr/>
          </p:nvSpPr>
          <p:spPr bwMode="auto">
            <a:xfrm rot="5400000">
              <a:off x="-119" y="118"/>
              <a:ext cx="1082779" cy="1082542"/>
            </a:xfrm>
            <a:prstGeom prst="rightArrow">
              <a:avLst>
                <a:gd name="adj1" fmla="val 60046"/>
                <a:gd name="adj2" fmla="val 62722"/>
              </a:avLst>
            </a:prstGeom>
            <a:solidFill>
              <a:srgbClr val="E0E4E6"/>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1pPr>
              <a:lvl2pPr marL="742950" indent="-28575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2pPr>
              <a:lvl3pPr marL="11430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3pPr>
              <a:lvl4pPr marL="16002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4pPr>
              <a:lvl5pPr marL="20574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933" name="AutoShape 45"/>
            <p:cNvSpPr/>
            <p:nvPr/>
          </p:nvSpPr>
          <p:spPr bwMode="auto">
            <a:xfrm rot="5400000">
              <a:off x="2036393" y="118"/>
              <a:ext cx="1082779" cy="1082542"/>
            </a:xfrm>
            <a:prstGeom prst="rightArrow">
              <a:avLst>
                <a:gd name="adj1" fmla="val 60046"/>
                <a:gd name="adj2" fmla="val 62722"/>
              </a:avLst>
            </a:prstGeom>
            <a:solidFill>
              <a:srgbClr val="E0E4E6"/>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1pPr>
              <a:lvl2pPr marL="742950" indent="-28575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2pPr>
              <a:lvl3pPr marL="11430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3pPr>
              <a:lvl4pPr marL="16002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4pPr>
              <a:lvl5pPr marL="20574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934" name="AutoShape 46"/>
            <p:cNvSpPr/>
            <p:nvPr/>
          </p:nvSpPr>
          <p:spPr bwMode="auto">
            <a:xfrm rot="5400000">
              <a:off x="4072906" y="118"/>
              <a:ext cx="1082779" cy="1082542"/>
            </a:xfrm>
            <a:prstGeom prst="rightArrow">
              <a:avLst>
                <a:gd name="adj1" fmla="val 60046"/>
                <a:gd name="adj2" fmla="val 62722"/>
              </a:avLst>
            </a:prstGeom>
            <a:solidFill>
              <a:srgbClr val="E0E4E6"/>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1pPr>
              <a:lvl2pPr marL="742950" indent="-28575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2pPr>
              <a:lvl3pPr marL="11430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3pPr>
              <a:lvl4pPr marL="16002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4pPr>
              <a:lvl5pPr marL="20574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sp>
        <p:nvSpPr>
          <p:cNvPr id="45" name="矩形 44"/>
          <p:cNvSpPr/>
          <p:nvPr/>
        </p:nvSpPr>
        <p:spPr>
          <a:xfrm>
            <a:off x="5361193" y="892722"/>
            <a:ext cx="1453680" cy="215444"/>
          </a:xfrm>
          <a:prstGeom prst="rect">
            <a:avLst/>
          </a:prstGeom>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46" name="文本框 45"/>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数据分析报表</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47" name="组合 46"/>
          <p:cNvGrpSpPr/>
          <p:nvPr/>
        </p:nvGrpSpPr>
        <p:grpSpPr>
          <a:xfrm>
            <a:off x="3077391" y="640517"/>
            <a:ext cx="6065788" cy="0"/>
            <a:chOff x="4615664" y="960506"/>
            <a:chExt cx="9102718" cy="0"/>
          </a:xfrm>
        </p:grpSpPr>
        <p:cxnSp>
          <p:nvCxnSpPr>
            <p:cNvPr id="48"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6249989" y="1579518"/>
            <a:ext cx="5037249" cy="1123497"/>
            <a:chOff x="5971177" y="1605306"/>
            <a:chExt cx="5037249" cy="1123497"/>
          </a:xfrm>
        </p:grpSpPr>
        <p:sp>
          <p:nvSpPr>
            <p:cNvPr id="57" name="Oval 4"/>
            <p:cNvSpPr/>
            <p:nvPr/>
          </p:nvSpPr>
          <p:spPr>
            <a:xfrm>
              <a:off x="5971177" y="1812130"/>
              <a:ext cx="629655" cy="629655"/>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latin typeface="Arial" panose="020B0604020202020204" pitchFamily="34" charset="0"/>
                  <a:ea typeface="思源黑体 Normal" panose="020B0400000000000000" pitchFamily="34" charset="-122"/>
                  <a:sym typeface="Arial" panose="020B0604020202020204" pitchFamily="34" charset="0"/>
                </a:rPr>
                <a:t>01</a:t>
              </a:r>
              <a:endParaRPr lang="en-US" sz="1325" dirty="0">
                <a:solidFill>
                  <a:prstClr val="white"/>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58" name="文本框 57"/>
            <p:cNvSpPr txBox="1"/>
            <p:nvPr/>
          </p:nvSpPr>
          <p:spPr>
            <a:xfrm>
              <a:off x="6600832" y="1949359"/>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latin typeface="思源黑体 Light" panose="020B0300000000000000" pitchFamily="34" charset="-122"/>
                  <a:ea typeface="思源黑体 Light" panose="020B0300000000000000" pitchFamily="34" charset="-122"/>
                </a:rPr>
                <a:t>单击此处添加标题内容，内容要与标题相符</a:t>
              </a:r>
              <a:r>
                <a:rPr lang="zh-CN" altLang="en-US" sz="1300" dirty="0">
                  <a:solidFill>
                    <a:srgbClr val="222A35"/>
                  </a:solidFill>
                  <a:latin typeface="思源黑体 Light" panose="020B0300000000000000" pitchFamily="34" charset="-122"/>
                  <a:ea typeface="思源黑体 Light" panose="020B0300000000000000" pitchFamily="34" charset="-122"/>
                </a:rPr>
                <a:t>。单击此处添加标题内容，内容要与标题相符。</a:t>
              </a:r>
              <a:endParaRPr lang="zh-CN" altLang="en-US" sz="1300" dirty="0">
                <a:solidFill>
                  <a:srgbClr val="222A35"/>
                </a:solidFill>
                <a:latin typeface="思源黑体 Light" panose="020B0300000000000000" pitchFamily="34" charset="-122"/>
                <a:ea typeface="思源黑体 Light" panose="020B0300000000000000" pitchFamily="34" charset="-122"/>
              </a:endParaRP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latin typeface="思源黑体 Normal" panose="020B0400000000000000" pitchFamily="34" charset="-122"/>
                <a:ea typeface="思源黑体 Normal" panose="020B0400000000000000" pitchFamily="34" charset="-122"/>
                <a:cs typeface="+mn-cs"/>
              </a:endParaRPr>
            </a:p>
          </p:txBody>
        </p:sp>
        <p:sp>
          <p:nvSpPr>
            <p:cNvPr id="59" name="文本框 58"/>
            <p:cNvSpPr txBox="1"/>
            <p:nvPr/>
          </p:nvSpPr>
          <p:spPr>
            <a:xfrm>
              <a:off x="6626554" y="1605306"/>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400" normalizeH="0" baseline="0" noProof="0" dirty="0">
                  <a:ln>
                    <a:noFill/>
                  </a:ln>
                  <a:solidFill>
                    <a:schemeClr val="tx1">
                      <a:lumMod val="75000"/>
                      <a:lumOff val="25000"/>
                    </a:schemeClr>
                  </a:solidFill>
                  <a:effectLst/>
                  <a:uLnTx/>
                  <a:uFillTx/>
                  <a:latin typeface="思源黑体 Normal" panose="020B0400000000000000" pitchFamily="34" charset="-122"/>
                  <a:ea typeface="思源黑体 Normal" panose="020B0400000000000000" pitchFamily="34" charset="-122"/>
                  <a:cs typeface="+mn-cs"/>
                </a:rPr>
                <a:t>添加标题</a:t>
              </a:r>
              <a:endParaRPr kumimoji="0" lang="zh-CN" altLang="en-US" b="1" i="0" u="none" strike="noStrike" kern="1200" cap="none" spc="400" normalizeH="0" baseline="0" noProof="0" dirty="0">
                <a:ln>
                  <a:noFill/>
                </a:ln>
                <a:solidFill>
                  <a:schemeClr val="tx1">
                    <a:lumMod val="75000"/>
                    <a:lumOff val="25000"/>
                  </a:schemeClr>
                </a:solidFill>
                <a:effectLst/>
                <a:uLnTx/>
                <a:uFillTx/>
                <a:latin typeface="思源黑体 Normal" panose="020B0400000000000000" pitchFamily="34" charset="-122"/>
                <a:ea typeface="思源黑体 Normal" panose="020B0400000000000000" pitchFamily="34" charset="-122"/>
                <a:cs typeface="+mn-cs"/>
              </a:endParaRPr>
            </a:p>
          </p:txBody>
        </p:sp>
      </p:grpSp>
      <p:grpSp>
        <p:nvGrpSpPr>
          <p:cNvPr id="60" name="组合 59"/>
          <p:cNvGrpSpPr/>
          <p:nvPr/>
        </p:nvGrpSpPr>
        <p:grpSpPr>
          <a:xfrm>
            <a:off x="6249989" y="2703015"/>
            <a:ext cx="5037249" cy="1123497"/>
            <a:chOff x="5971177" y="2728803"/>
            <a:chExt cx="5037249" cy="1123497"/>
          </a:xfrm>
        </p:grpSpPr>
        <p:sp>
          <p:nvSpPr>
            <p:cNvPr id="61" name="Oval 19"/>
            <p:cNvSpPr/>
            <p:nvPr/>
          </p:nvSpPr>
          <p:spPr>
            <a:xfrm>
              <a:off x="5971177" y="288080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latin typeface="Arial" panose="020B0604020202020204" pitchFamily="34" charset="0"/>
                  <a:ea typeface="思源黑体 Normal" panose="020B0400000000000000" pitchFamily="34" charset="-122"/>
                  <a:sym typeface="Arial" panose="020B0604020202020204" pitchFamily="34" charset="0"/>
                </a:rPr>
                <a:t>02</a:t>
              </a:r>
              <a:endParaRPr lang="en-US" sz="1325" dirty="0">
                <a:solidFill>
                  <a:prstClr val="white"/>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62" name="文本框 61"/>
            <p:cNvSpPr txBox="1"/>
            <p:nvPr/>
          </p:nvSpPr>
          <p:spPr>
            <a:xfrm>
              <a:off x="6600832" y="3072856"/>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latin typeface="思源黑体 Light" panose="020B0300000000000000" pitchFamily="34" charset="-122"/>
                  <a:ea typeface="思源黑体 Light" panose="020B0300000000000000" pitchFamily="34" charset="-122"/>
                </a:rPr>
                <a:t>单击此处添加标题内容，内容要与标题相符</a:t>
              </a:r>
              <a:r>
                <a:rPr lang="zh-CN" altLang="en-US" sz="1300" dirty="0">
                  <a:solidFill>
                    <a:srgbClr val="222A35"/>
                  </a:solidFill>
                  <a:latin typeface="思源黑体 Light" panose="020B0300000000000000" pitchFamily="34" charset="-122"/>
                  <a:ea typeface="思源黑体 Light" panose="020B0300000000000000" pitchFamily="34" charset="-122"/>
                </a:rPr>
                <a:t>。单击此处添加标题内容，内容要与标题相符。</a:t>
              </a:r>
              <a:endParaRPr lang="zh-CN" altLang="en-US" sz="1300" dirty="0">
                <a:solidFill>
                  <a:srgbClr val="222A35"/>
                </a:solidFill>
                <a:latin typeface="思源黑体 Light" panose="020B0300000000000000" pitchFamily="34" charset="-122"/>
                <a:ea typeface="思源黑体 Light" panose="020B0300000000000000" pitchFamily="34" charset="-122"/>
              </a:endParaRP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latin typeface="思源黑体 Normal" panose="020B0400000000000000" pitchFamily="34" charset="-122"/>
                <a:ea typeface="思源黑体 Normal" panose="020B0400000000000000" pitchFamily="34" charset="-122"/>
                <a:cs typeface="+mn-cs"/>
              </a:endParaRPr>
            </a:p>
          </p:txBody>
        </p:sp>
        <p:sp>
          <p:nvSpPr>
            <p:cNvPr id="63" name="文本框 62"/>
            <p:cNvSpPr txBox="1"/>
            <p:nvPr/>
          </p:nvSpPr>
          <p:spPr>
            <a:xfrm>
              <a:off x="6626554" y="2728803"/>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endParaRPr lang="zh-CN" altLang="en-US" b="1" spc="4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grpSp>
      <p:grpSp>
        <p:nvGrpSpPr>
          <p:cNvPr id="64" name="组合 63"/>
          <p:cNvGrpSpPr/>
          <p:nvPr/>
        </p:nvGrpSpPr>
        <p:grpSpPr>
          <a:xfrm>
            <a:off x="6249989" y="3858953"/>
            <a:ext cx="5037249" cy="1123497"/>
            <a:chOff x="5971177" y="3884741"/>
            <a:chExt cx="5037249" cy="1123497"/>
          </a:xfrm>
        </p:grpSpPr>
        <p:sp>
          <p:nvSpPr>
            <p:cNvPr id="67" name="Oval 25"/>
            <p:cNvSpPr/>
            <p:nvPr/>
          </p:nvSpPr>
          <p:spPr>
            <a:xfrm>
              <a:off x="5971177" y="4054466"/>
              <a:ext cx="629655" cy="629655"/>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latin typeface="Arial" panose="020B0604020202020204" pitchFamily="34" charset="0"/>
                  <a:ea typeface="思源黑体 Normal" panose="020B0400000000000000" pitchFamily="34" charset="-122"/>
                  <a:sym typeface="Arial" panose="020B0604020202020204" pitchFamily="34" charset="0"/>
                </a:rPr>
                <a:t>03</a:t>
              </a:r>
              <a:endParaRPr lang="en-US" sz="1325" dirty="0">
                <a:solidFill>
                  <a:prstClr val="white"/>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68" name="文本框 67"/>
            <p:cNvSpPr txBox="1"/>
            <p:nvPr/>
          </p:nvSpPr>
          <p:spPr>
            <a:xfrm>
              <a:off x="6600832" y="4228794"/>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latin typeface="思源黑体 Light" panose="020B0300000000000000" pitchFamily="34" charset="-122"/>
                  <a:ea typeface="思源黑体 Light" panose="020B0300000000000000" pitchFamily="34" charset="-122"/>
                </a:rPr>
                <a:t>单击此处添加标题内容，内容要与标题相符</a:t>
              </a:r>
              <a:r>
                <a:rPr lang="zh-CN" altLang="en-US" sz="1300" dirty="0">
                  <a:solidFill>
                    <a:srgbClr val="222A35"/>
                  </a:solidFill>
                  <a:latin typeface="思源黑体 Light" panose="020B0300000000000000" pitchFamily="34" charset="-122"/>
                  <a:ea typeface="思源黑体 Light" panose="020B0300000000000000" pitchFamily="34" charset="-122"/>
                </a:rPr>
                <a:t>。单击此处添加标题内容，内容要与标题相符。</a:t>
              </a:r>
              <a:endParaRPr lang="zh-CN" altLang="en-US" sz="1300" dirty="0">
                <a:solidFill>
                  <a:srgbClr val="222A35"/>
                </a:solidFill>
                <a:latin typeface="思源黑体 Light" panose="020B0300000000000000" pitchFamily="34" charset="-122"/>
                <a:ea typeface="思源黑体 Light" panose="020B0300000000000000" pitchFamily="34" charset="-122"/>
              </a:endParaRP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latin typeface="思源黑体 Normal" panose="020B0400000000000000" pitchFamily="34" charset="-122"/>
                <a:ea typeface="思源黑体 Normal" panose="020B0400000000000000" pitchFamily="34" charset="-122"/>
                <a:cs typeface="+mn-cs"/>
              </a:endParaRPr>
            </a:p>
          </p:txBody>
        </p:sp>
        <p:sp>
          <p:nvSpPr>
            <p:cNvPr id="69" name="文本框 68"/>
            <p:cNvSpPr txBox="1"/>
            <p:nvPr/>
          </p:nvSpPr>
          <p:spPr>
            <a:xfrm>
              <a:off x="6626554" y="3884741"/>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endParaRPr lang="zh-CN" altLang="en-US" b="1" spc="4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grpSp>
      <p:grpSp>
        <p:nvGrpSpPr>
          <p:cNvPr id="70" name="组合 69"/>
          <p:cNvGrpSpPr/>
          <p:nvPr/>
        </p:nvGrpSpPr>
        <p:grpSpPr>
          <a:xfrm>
            <a:off x="6249989" y="4980211"/>
            <a:ext cx="5037249" cy="1123497"/>
            <a:chOff x="5971177" y="5005999"/>
            <a:chExt cx="5037249" cy="1123497"/>
          </a:xfrm>
        </p:grpSpPr>
        <p:sp>
          <p:nvSpPr>
            <p:cNvPr id="71" name="Oval 27"/>
            <p:cNvSpPr/>
            <p:nvPr/>
          </p:nvSpPr>
          <p:spPr>
            <a:xfrm>
              <a:off x="5971177" y="512061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latin typeface="Arial" panose="020B0604020202020204" pitchFamily="34" charset="0"/>
                  <a:ea typeface="思源黑体 Normal" panose="020B0400000000000000" pitchFamily="34" charset="-122"/>
                  <a:sym typeface="Arial" panose="020B0604020202020204" pitchFamily="34" charset="0"/>
                </a:rPr>
                <a:t>04</a:t>
              </a:r>
              <a:endParaRPr lang="en-US" sz="1325" dirty="0">
                <a:solidFill>
                  <a:prstClr val="white"/>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72" name="文本框 71"/>
            <p:cNvSpPr txBox="1"/>
            <p:nvPr/>
          </p:nvSpPr>
          <p:spPr>
            <a:xfrm>
              <a:off x="6600832" y="5350052"/>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latin typeface="思源黑体 Light" panose="020B0300000000000000" pitchFamily="34" charset="-122"/>
                  <a:ea typeface="思源黑体 Light" panose="020B0300000000000000" pitchFamily="34" charset="-122"/>
                </a:rPr>
                <a:t>单击此处添加标题内容，内容要与标题相符</a:t>
              </a:r>
              <a:r>
                <a:rPr lang="zh-CN" altLang="en-US" sz="1300" dirty="0">
                  <a:solidFill>
                    <a:srgbClr val="222A35"/>
                  </a:solidFill>
                  <a:latin typeface="思源黑体 Light" panose="020B0300000000000000" pitchFamily="34" charset="-122"/>
                  <a:ea typeface="思源黑体 Light" panose="020B0300000000000000" pitchFamily="34" charset="-122"/>
                </a:rPr>
                <a:t>。单击此处添加标题内容，内容要与标题相符。</a:t>
              </a:r>
              <a:endParaRPr lang="zh-CN" altLang="en-US" sz="1300" dirty="0">
                <a:solidFill>
                  <a:srgbClr val="222A35"/>
                </a:solidFill>
                <a:latin typeface="思源黑体 Light" panose="020B0300000000000000" pitchFamily="34" charset="-122"/>
                <a:ea typeface="思源黑体 Light" panose="020B0300000000000000" pitchFamily="34" charset="-122"/>
              </a:endParaRP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latin typeface="思源黑体 Normal" panose="020B0400000000000000" pitchFamily="34" charset="-122"/>
                <a:ea typeface="思源黑体 Normal" panose="020B0400000000000000" pitchFamily="34" charset="-122"/>
                <a:cs typeface="+mn-cs"/>
              </a:endParaRPr>
            </a:p>
          </p:txBody>
        </p:sp>
        <p:sp>
          <p:nvSpPr>
            <p:cNvPr id="73" name="文本框 72"/>
            <p:cNvSpPr txBox="1"/>
            <p:nvPr/>
          </p:nvSpPr>
          <p:spPr>
            <a:xfrm>
              <a:off x="6626554" y="5005999"/>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endParaRPr lang="zh-CN" altLang="en-US" b="1" spc="4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14:bounceEnd="40000">
                                          <p:cBhvr additive="base">
                                            <p:cTn id="7" dur="50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14:bounceEnd="40000">
                                          <p:cBhvr additive="base">
                                            <p:cTn id="12" dur="500" fill="hold"/>
                                            <p:tgtEl>
                                              <p:spTgt spid="60"/>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6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14:bounceEnd="40000">
                                          <p:cBhvr additive="base">
                                            <p:cTn id="17" dur="500" fill="hold"/>
                                            <p:tgtEl>
                                              <p:spTgt spid="64"/>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6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14:presetBounceEnd="40000">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14:bounceEnd="40000">
                                          <p:cBhvr additive="base">
                                            <p:cTn id="22" dur="50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fill="hold"/>
                                            <p:tgtEl>
                                              <p:spTgt spid="60"/>
                                            </p:tgtEl>
                                            <p:attrNameLst>
                                              <p:attrName>ppt_x</p:attrName>
                                            </p:attrNameLst>
                                          </p:cBhvr>
                                          <p:tavLst>
                                            <p:tav tm="0">
                                              <p:val>
                                                <p:strVal val="1+#ppt_w/2"/>
                                              </p:val>
                                            </p:tav>
                                            <p:tav tm="100000">
                                              <p:val>
                                                <p:strVal val="#ppt_x"/>
                                              </p:val>
                                            </p:tav>
                                          </p:tavLst>
                                        </p:anim>
                                        <p:anim calcmode="lin" valueType="num">
                                          <p:cBhvr additive="base">
                                            <p:cTn id="13" dur="500" fill="hold"/>
                                            <p:tgtEl>
                                              <p:spTgt spid="6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additive="base">
                                            <p:cTn id="22" dur="500" fill="hold"/>
                                            <p:tgtEl>
                                              <p:spTgt spid="70"/>
                                            </p:tgtEl>
                                            <p:attrNameLst>
                                              <p:attrName>ppt_x</p:attrName>
                                            </p:attrNameLst>
                                          </p:cBhvr>
                                          <p:tavLst>
                                            <p:tav tm="0">
                                              <p:val>
                                                <p:strVal val="1+#ppt_w/2"/>
                                              </p:val>
                                            </p:tav>
                                            <p:tav tm="100000">
                                              <p:val>
                                                <p:strVal val="#ppt_x"/>
                                              </p:val>
                                            </p:tav>
                                          </p:tavLst>
                                        </p:anim>
                                        <p:anim calcmode="lin" valueType="num">
                                          <p:cBhvr additive="base">
                                            <p:cTn id="23"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361193" y="892722"/>
            <a:ext cx="1453680" cy="215444"/>
          </a:xfrm>
          <a:prstGeom prst="rect">
            <a:avLst/>
          </a:prstGeom>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Light" panose="020B0300000000000000" pitchFamily="34" charset="-122"/>
              <a:ea typeface="思源黑体 Light" panose="020B0300000000000000" pitchFamily="34" charset="-122"/>
              <a:cs typeface="+mn-ea"/>
              <a:sym typeface="Arial" panose="020B0604020202020204" pitchFamily="34" charset="0"/>
            </a:endParaRPr>
          </a:p>
        </p:txBody>
      </p:sp>
      <p:sp>
        <p:nvSpPr>
          <p:cNvPr id="31" name="文本框 30"/>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数据分析报表</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32" name="组合 31"/>
          <p:cNvGrpSpPr/>
          <p:nvPr/>
        </p:nvGrpSpPr>
        <p:grpSpPr>
          <a:xfrm>
            <a:off x="3077391" y="640517"/>
            <a:ext cx="6065788" cy="0"/>
            <a:chOff x="4615664" y="960506"/>
            <a:chExt cx="9102718" cy="0"/>
          </a:xfrm>
        </p:grpSpPr>
        <p:cxnSp>
          <p:nvCxnSpPr>
            <p:cNvPr id="33"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1" name="íṡḷiḋè"/>
          <p:cNvSpPr/>
          <p:nvPr/>
        </p:nvSpPr>
        <p:spPr>
          <a:xfrm rot="5400000">
            <a:off x="2521918" y="2129333"/>
            <a:ext cx="4369058" cy="3768562"/>
          </a:xfrm>
          <a:prstGeom prst="blockArc">
            <a:avLst>
              <a:gd name="adj1" fmla="val 12357386"/>
              <a:gd name="adj2" fmla="val 20163184"/>
              <a:gd name="adj3" fmla="val 6776"/>
            </a:avLst>
          </a:prstGeom>
          <a:gradFill>
            <a:gsLst>
              <a:gs pos="0">
                <a:sysClr val="window" lastClr="FFFFFF">
                  <a:lumMod val="85000"/>
                  <a:alpha val="51000"/>
                </a:sysClr>
              </a:gs>
              <a:gs pos="100000">
                <a:sysClr val="window" lastClr="FFFFFF"/>
              </a:gs>
            </a:gsLst>
            <a:lin ang="5400000" scaled="1"/>
          </a:gradFill>
          <a:ln w="12700" cap="flat" cmpd="sng" algn="ctr">
            <a:noFill/>
            <a:prstDash val="solid"/>
            <a:miter lim="800000"/>
          </a:ln>
          <a:effectLst/>
        </p:spPr>
        <p:txBody>
          <a:bodyPr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AFA397"/>
              </a:solidFill>
              <a:effectLst/>
              <a:uLnTx/>
              <a:uFillTx/>
              <a:latin typeface="Calibri" panose="020F0502020204030204"/>
              <a:ea typeface="宋体" panose="02010600030101010101" pitchFamily="2" charset="-122"/>
              <a:cs typeface="+mn-cs"/>
            </a:endParaRPr>
          </a:p>
        </p:txBody>
      </p:sp>
      <p:grpSp>
        <p:nvGrpSpPr>
          <p:cNvPr id="44" name="组合 43"/>
          <p:cNvGrpSpPr/>
          <p:nvPr/>
        </p:nvGrpSpPr>
        <p:grpSpPr>
          <a:xfrm>
            <a:off x="6254628" y="1556984"/>
            <a:ext cx="4024973" cy="932697"/>
            <a:chOff x="5964155" y="1296926"/>
            <a:chExt cx="4024973" cy="932697"/>
          </a:xfrm>
        </p:grpSpPr>
        <p:sp>
          <p:nvSpPr>
            <p:cNvPr id="47" name="文本框 46"/>
            <p:cNvSpPr txBox="1"/>
            <p:nvPr/>
          </p:nvSpPr>
          <p:spPr>
            <a:xfrm>
              <a:off x="5964155" y="1615801"/>
              <a:ext cx="4024973" cy="613822"/>
            </a:xfrm>
            <a:prstGeom prst="rect">
              <a:avLst/>
            </a:prstGeom>
            <a:noFill/>
          </p:spPr>
          <p:txBody>
            <a:bodyPr wrap="square" rtlCol="0">
              <a:spAutoFit/>
            </a:bodyPr>
            <a:lstStyle/>
            <a:p>
              <a:pPr>
                <a:lnSpc>
                  <a:spcPct val="150000"/>
                </a:lnSpc>
                <a:spcAft>
                  <a:spcPct val="0"/>
                </a:spcAft>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rPr>
                <a:t>在这里添加你的详细小段落文本内容，与标题相关并符合整体语言风格内容请简洁，尽量生动，将保持美观大方。</a:t>
              </a:r>
              <a:endPar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54" name="文本框 53"/>
            <p:cNvSpPr txBox="1"/>
            <p:nvPr/>
          </p:nvSpPr>
          <p:spPr>
            <a:xfrm>
              <a:off x="5964156" y="1296926"/>
              <a:ext cx="1783121" cy="369332"/>
            </a:xfrm>
            <a:prstGeom prst="rect">
              <a:avLst/>
            </a:prstGeom>
            <a:noFill/>
          </p:spPr>
          <p:txBody>
            <a:bodyPr wrap="square" rtlCol="0">
              <a:spAutoFit/>
            </a:bodyPr>
            <a:lstStyle/>
            <a:p>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添加标题文字</a:t>
              </a:r>
              <a:endPar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grpSp>
      <p:grpSp>
        <p:nvGrpSpPr>
          <p:cNvPr id="55" name="组合 54"/>
          <p:cNvGrpSpPr/>
          <p:nvPr/>
        </p:nvGrpSpPr>
        <p:grpSpPr>
          <a:xfrm>
            <a:off x="6952636" y="3402380"/>
            <a:ext cx="4024972" cy="932697"/>
            <a:chOff x="6662163" y="3142322"/>
            <a:chExt cx="4024972" cy="932697"/>
          </a:xfrm>
        </p:grpSpPr>
        <p:sp>
          <p:nvSpPr>
            <p:cNvPr id="56" name="文本框 55"/>
            <p:cNvSpPr txBox="1"/>
            <p:nvPr/>
          </p:nvSpPr>
          <p:spPr>
            <a:xfrm>
              <a:off x="6662163" y="3461197"/>
              <a:ext cx="4024972" cy="613822"/>
            </a:xfrm>
            <a:prstGeom prst="rect">
              <a:avLst/>
            </a:prstGeom>
            <a:noFill/>
          </p:spPr>
          <p:txBody>
            <a:bodyPr wrap="square" rtlCol="0">
              <a:spAutoFit/>
            </a:bodyPr>
            <a:lstStyle/>
            <a:p>
              <a:pPr>
                <a:lnSpc>
                  <a:spcPct val="150000"/>
                </a:lnSpc>
                <a:spcAft>
                  <a:spcPct val="0"/>
                </a:spcAft>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rPr>
                <a:t>在这里添加你的详细小段落文本内容，与标题相关并符合整体语言风格内容请简洁，尽量生动，将保持美观大方。</a:t>
              </a:r>
              <a:endPar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57" name="文本框 56"/>
            <p:cNvSpPr txBox="1"/>
            <p:nvPr/>
          </p:nvSpPr>
          <p:spPr>
            <a:xfrm>
              <a:off x="6662163" y="3142322"/>
              <a:ext cx="1783121" cy="369332"/>
            </a:xfrm>
            <a:prstGeom prst="rect">
              <a:avLst/>
            </a:prstGeom>
            <a:noFill/>
          </p:spPr>
          <p:txBody>
            <a:bodyPr wrap="square" rtlCol="0">
              <a:spAutoFit/>
            </a:bodyPr>
            <a:lstStyle/>
            <a:p>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添加标题文字</a:t>
              </a:r>
              <a:endPar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grpSp>
      <p:grpSp>
        <p:nvGrpSpPr>
          <p:cNvPr id="58" name="组合 57"/>
          <p:cNvGrpSpPr/>
          <p:nvPr/>
        </p:nvGrpSpPr>
        <p:grpSpPr>
          <a:xfrm>
            <a:off x="6254629" y="5307766"/>
            <a:ext cx="4024972" cy="932697"/>
            <a:chOff x="5964156" y="5047708"/>
            <a:chExt cx="4024972" cy="932697"/>
          </a:xfrm>
        </p:grpSpPr>
        <p:sp>
          <p:nvSpPr>
            <p:cNvPr id="59" name="文本框 58"/>
            <p:cNvSpPr txBox="1"/>
            <p:nvPr/>
          </p:nvSpPr>
          <p:spPr>
            <a:xfrm>
              <a:off x="5964156" y="5366583"/>
              <a:ext cx="4024972" cy="613822"/>
            </a:xfrm>
            <a:prstGeom prst="rect">
              <a:avLst/>
            </a:prstGeom>
            <a:noFill/>
          </p:spPr>
          <p:txBody>
            <a:bodyPr wrap="square" rtlCol="0">
              <a:spAutoFit/>
            </a:bodyPr>
            <a:lstStyle/>
            <a:p>
              <a:pPr defTabSz="457200">
                <a:lnSpc>
                  <a:spcPct val="15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rPr>
                <a:t>在这里添加你的详细小段落文本内容，与标题相关并符合整体语言风格内容请简洁，尽量生动，将保持美观大方。</a:t>
              </a:r>
              <a:endPar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60" name="文本框 59"/>
            <p:cNvSpPr txBox="1"/>
            <p:nvPr/>
          </p:nvSpPr>
          <p:spPr>
            <a:xfrm>
              <a:off x="5964156" y="5047708"/>
              <a:ext cx="1783121" cy="369332"/>
            </a:xfrm>
            <a:prstGeom prst="rect">
              <a:avLst/>
            </a:prstGeom>
            <a:noFill/>
          </p:spPr>
          <p:txBody>
            <a:bodyPr wrap="square" rtlCol="0">
              <a:spAutoFit/>
            </a:bodyPr>
            <a:lstStyle/>
            <a:p>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添加标题文字</a:t>
              </a:r>
              <a:endPar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grpSp>
      <p:sp>
        <p:nvSpPr>
          <p:cNvPr id="61" name="椭圆 60"/>
          <p:cNvSpPr/>
          <p:nvPr/>
        </p:nvSpPr>
        <p:spPr>
          <a:xfrm>
            <a:off x="1554059" y="2107408"/>
            <a:ext cx="3730892" cy="3730892"/>
          </a:xfrm>
          <a:prstGeom prst="ellipse">
            <a:avLst/>
          </a:prstGeom>
          <a:blipFill>
            <a:blip r:embed="rId1"/>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2" name="组合 61"/>
          <p:cNvGrpSpPr/>
          <p:nvPr/>
        </p:nvGrpSpPr>
        <p:grpSpPr>
          <a:xfrm>
            <a:off x="5151330" y="1865784"/>
            <a:ext cx="789924" cy="789920"/>
            <a:chOff x="4860857" y="1605726"/>
            <a:chExt cx="789924" cy="789920"/>
          </a:xfrm>
        </p:grpSpPr>
        <p:sp>
          <p:nvSpPr>
            <p:cNvPr id="63" name="î$1íḑe"/>
            <p:cNvSpPr/>
            <p:nvPr/>
          </p:nvSpPr>
          <p:spPr>
            <a:xfrm>
              <a:off x="4860857" y="1605726"/>
              <a:ext cx="789924" cy="789920"/>
            </a:xfrm>
            <a:prstGeom prst="ellipse">
              <a:avLst/>
            </a:prstGeom>
            <a:solidFill>
              <a:schemeClr val="accent1"/>
            </a:solidFill>
            <a:ln w="38100" cap="flat"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10"/>
            <p:cNvSpPr/>
            <p:nvPr/>
          </p:nvSpPr>
          <p:spPr>
            <a:xfrm>
              <a:off x="5098844" y="1819275"/>
              <a:ext cx="377008" cy="375748"/>
            </a:xfrm>
            <a:custGeom>
              <a:avLst/>
              <a:gdLst>
                <a:gd name="connsiteX0" fmla="*/ 81603 w 608615"/>
                <a:gd name="connsiteY0" fmla="*/ 176901 h 606580"/>
                <a:gd name="connsiteX1" fmla="*/ 42180 w 608615"/>
                <a:gd name="connsiteY1" fmla="*/ 215826 h 606580"/>
                <a:gd name="connsiteX2" fmla="*/ 25449 w 608615"/>
                <a:gd name="connsiteY2" fmla="*/ 362636 h 606580"/>
                <a:gd name="connsiteX3" fmla="*/ 29543 w 608615"/>
                <a:gd name="connsiteY3" fmla="*/ 376411 h 606580"/>
                <a:gd name="connsiteX4" fmla="*/ 38798 w 608615"/>
                <a:gd name="connsiteY4" fmla="*/ 380765 h 606580"/>
                <a:gd name="connsiteX5" fmla="*/ 48409 w 608615"/>
                <a:gd name="connsiteY5" fmla="*/ 380765 h 606580"/>
                <a:gd name="connsiteX6" fmla="*/ 61046 w 608615"/>
                <a:gd name="connsiteY6" fmla="*/ 392496 h 606580"/>
                <a:gd name="connsiteX7" fmla="*/ 75018 w 608615"/>
                <a:gd name="connsiteY7" fmla="*/ 581341 h 606580"/>
                <a:gd name="connsiteX8" fmla="*/ 152796 w 608615"/>
                <a:gd name="connsiteY8" fmla="*/ 581341 h 606580"/>
                <a:gd name="connsiteX9" fmla="*/ 166768 w 608615"/>
                <a:gd name="connsiteY9" fmla="*/ 392496 h 606580"/>
                <a:gd name="connsiteX10" fmla="*/ 179405 w 608615"/>
                <a:gd name="connsiteY10" fmla="*/ 380765 h 606580"/>
                <a:gd name="connsiteX11" fmla="*/ 189016 w 608615"/>
                <a:gd name="connsiteY11" fmla="*/ 380765 h 606580"/>
                <a:gd name="connsiteX12" fmla="*/ 198271 w 608615"/>
                <a:gd name="connsiteY12" fmla="*/ 376411 h 606580"/>
                <a:gd name="connsiteX13" fmla="*/ 202365 w 608615"/>
                <a:gd name="connsiteY13" fmla="*/ 362636 h 606580"/>
                <a:gd name="connsiteX14" fmla="*/ 185634 w 608615"/>
                <a:gd name="connsiteY14" fmla="*/ 215826 h 606580"/>
                <a:gd name="connsiteX15" fmla="*/ 146211 w 608615"/>
                <a:gd name="connsiteY15" fmla="*/ 176901 h 606580"/>
                <a:gd name="connsiteX16" fmla="*/ 329132 w 608615"/>
                <a:gd name="connsiteY16" fmla="*/ 176837 h 606580"/>
                <a:gd name="connsiteX17" fmla="*/ 455700 w 608615"/>
                <a:gd name="connsiteY17" fmla="*/ 303299 h 606580"/>
                <a:gd name="connsiteX18" fmla="*/ 329132 w 608615"/>
                <a:gd name="connsiteY18" fmla="*/ 429673 h 606580"/>
                <a:gd name="connsiteX19" fmla="*/ 252585 w 608615"/>
                <a:gd name="connsiteY19" fmla="*/ 403456 h 606580"/>
                <a:gd name="connsiteX20" fmla="*/ 250182 w 608615"/>
                <a:gd name="connsiteY20" fmla="*/ 385682 h 606580"/>
                <a:gd name="connsiteX21" fmla="*/ 267984 w 608615"/>
                <a:gd name="connsiteY21" fmla="*/ 383372 h 606580"/>
                <a:gd name="connsiteX22" fmla="*/ 329132 w 608615"/>
                <a:gd name="connsiteY22" fmla="*/ 404434 h 606580"/>
                <a:gd name="connsiteX23" fmla="*/ 430422 w 608615"/>
                <a:gd name="connsiteY23" fmla="*/ 303299 h 606580"/>
                <a:gd name="connsiteX24" fmla="*/ 329132 w 608615"/>
                <a:gd name="connsiteY24" fmla="*/ 202165 h 606580"/>
                <a:gd name="connsiteX25" fmla="*/ 258816 w 608615"/>
                <a:gd name="connsiteY25" fmla="*/ 230781 h 606580"/>
                <a:gd name="connsiteX26" fmla="*/ 240925 w 608615"/>
                <a:gd name="connsiteY26" fmla="*/ 230426 h 606580"/>
                <a:gd name="connsiteX27" fmla="*/ 241192 w 608615"/>
                <a:gd name="connsiteY27" fmla="*/ 212563 h 606580"/>
                <a:gd name="connsiteX28" fmla="*/ 329132 w 608615"/>
                <a:gd name="connsiteY28" fmla="*/ 176837 h 606580"/>
                <a:gd name="connsiteX29" fmla="*/ 81603 w 608615"/>
                <a:gd name="connsiteY29" fmla="*/ 151574 h 606580"/>
                <a:gd name="connsiteX30" fmla="*/ 146211 w 608615"/>
                <a:gd name="connsiteY30" fmla="*/ 151574 h 606580"/>
                <a:gd name="connsiteX31" fmla="*/ 210819 w 608615"/>
                <a:gd name="connsiteY31" fmla="*/ 212982 h 606580"/>
                <a:gd name="connsiteX32" fmla="*/ 227549 w 608615"/>
                <a:gd name="connsiteY32" fmla="*/ 359793 h 606580"/>
                <a:gd name="connsiteX33" fmla="*/ 217137 w 608615"/>
                <a:gd name="connsiteY33" fmla="*/ 393296 h 606580"/>
                <a:gd name="connsiteX34" fmla="*/ 191152 w 608615"/>
                <a:gd name="connsiteY34" fmla="*/ 406004 h 606580"/>
                <a:gd name="connsiteX35" fmla="*/ 177180 w 608615"/>
                <a:gd name="connsiteY35" fmla="*/ 594938 h 606580"/>
                <a:gd name="connsiteX36" fmla="*/ 164543 w 608615"/>
                <a:gd name="connsiteY36" fmla="*/ 606580 h 606580"/>
                <a:gd name="connsiteX37" fmla="*/ 63271 w 608615"/>
                <a:gd name="connsiteY37" fmla="*/ 606580 h 606580"/>
                <a:gd name="connsiteX38" fmla="*/ 50634 w 608615"/>
                <a:gd name="connsiteY38" fmla="*/ 594938 h 606580"/>
                <a:gd name="connsiteX39" fmla="*/ 36662 w 608615"/>
                <a:gd name="connsiteY39" fmla="*/ 406004 h 606580"/>
                <a:gd name="connsiteX40" fmla="*/ 10677 w 608615"/>
                <a:gd name="connsiteY40" fmla="*/ 393296 h 606580"/>
                <a:gd name="connsiteX41" fmla="*/ 265 w 608615"/>
                <a:gd name="connsiteY41" fmla="*/ 359793 h 606580"/>
                <a:gd name="connsiteX42" fmla="*/ 17084 w 608615"/>
                <a:gd name="connsiteY42" fmla="*/ 212982 h 606580"/>
                <a:gd name="connsiteX43" fmla="*/ 81603 w 608615"/>
                <a:gd name="connsiteY43" fmla="*/ 151574 h 606580"/>
                <a:gd name="connsiteX44" fmla="*/ 113916 w 608615"/>
                <a:gd name="connsiteY44" fmla="*/ 25241 h 606580"/>
                <a:gd name="connsiteX45" fmla="*/ 75923 w 608615"/>
                <a:gd name="connsiteY45" fmla="*/ 63191 h 606580"/>
                <a:gd name="connsiteX46" fmla="*/ 113916 w 608615"/>
                <a:gd name="connsiteY46" fmla="*/ 101053 h 606580"/>
                <a:gd name="connsiteX47" fmla="*/ 151909 w 608615"/>
                <a:gd name="connsiteY47" fmla="*/ 63191 h 606580"/>
                <a:gd name="connsiteX48" fmla="*/ 113916 w 608615"/>
                <a:gd name="connsiteY48" fmla="*/ 25241 h 606580"/>
                <a:gd name="connsiteX49" fmla="*/ 409385 w 608615"/>
                <a:gd name="connsiteY49" fmla="*/ 24335 h 606580"/>
                <a:gd name="connsiteX50" fmla="*/ 430612 w 608615"/>
                <a:gd name="connsiteY50" fmla="*/ 28235 h 606580"/>
                <a:gd name="connsiteX51" fmla="*/ 493358 w 608615"/>
                <a:gd name="connsiteY51" fmla="*/ 65385 h 606580"/>
                <a:gd name="connsiteX52" fmla="*/ 512404 w 608615"/>
                <a:gd name="connsiteY52" fmla="*/ 103335 h 606580"/>
                <a:gd name="connsiteX53" fmla="*/ 495227 w 608615"/>
                <a:gd name="connsiteY53" fmla="*/ 141463 h 606580"/>
                <a:gd name="connsiteX54" fmla="*/ 492023 w 608615"/>
                <a:gd name="connsiteY54" fmla="*/ 173902 h 606580"/>
                <a:gd name="connsiteX55" fmla="*/ 513650 w 608615"/>
                <a:gd name="connsiteY55" fmla="*/ 212297 h 606580"/>
                <a:gd name="connsiteX56" fmla="*/ 541864 w 608615"/>
                <a:gd name="connsiteY56" fmla="*/ 225539 h 606580"/>
                <a:gd name="connsiteX57" fmla="*/ 582894 w 608615"/>
                <a:gd name="connsiteY57" fmla="*/ 228917 h 606580"/>
                <a:gd name="connsiteX58" fmla="*/ 606212 w 608615"/>
                <a:gd name="connsiteY58" fmla="*/ 265089 h 606580"/>
                <a:gd name="connsiteX59" fmla="*/ 608615 w 608615"/>
                <a:gd name="connsiteY59" fmla="*/ 302417 h 606580"/>
                <a:gd name="connsiteX60" fmla="*/ 606212 w 608615"/>
                <a:gd name="connsiteY60" fmla="*/ 339656 h 606580"/>
                <a:gd name="connsiteX61" fmla="*/ 582894 w 608615"/>
                <a:gd name="connsiteY61" fmla="*/ 375828 h 606580"/>
                <a:gd name="connsiteX62" fmla="*/ 542131 w 608615"/>
                <a:gd name="connsiteY62" fmla="*/ 379383 h 606580"/>
                <a:gd name="connsiteX63" fmla="*/ 513650 w 608615"/>
                <a:gd name="connsiteY63" fmla="*/ 392448 h 606580"/>
                <a:gd name="connsiteX64" fmla="*/ 492023 w 608615"/>
                <a:gd name="connsiteY64" fmla="*/ 430843 h 606580"/>
                <a:gd name="connsiteX65" fmla="*/ 495227 w 608615"/>
                <a:gd name="connsiteY65" fmla="*/ 463282 h 606580"/>
                <a:gd name="connsiteX66" fmla="*/ 512404 w 608615"/>
                <a:gd name="connsiteY66" fmla="*/ 501410 h 606580"/>
                <a:gd name="connsiteX67" fmla="*/ 493358 w 608615"/>
                <a:gd name="connsiteY67" fmla="*/ 539449 h 606580"/>
                <a:gd name="connsiteX68" fmla="*/ 430612 w 608615"/>
                <a:gd name="connsiteY68" fmla="*/ 576510 h 606580"/>
                <a:gd name="connsiteX69" fmla="*/ 388692 w 608615"/>
                <a:gd name="connsiteY69" fmla="*/ 574644 h 606580"/>
                <a:gd name="connsiteX70" fmla="*/ 364483 w 608615"/>
                <a:gd name="connsiteY70" fmla="*/ 540071 h 606580"/>
                <a:gd name="connsiteX71" fmla="*/ 339029 w 608615"/>
                <a:gd name="connsiteY71" fmla="*/ 521229 h 606580"/>
                <a:gd name="connsiteX72" fmla="*/ 295952 w 608615"/>
                <a:gd name="connsiteY72" fmla="*/ 521229 h 606580"/>
                <a:gd name="connsiteX73" fmla="*/ 270497 w 608615"/>
                <a:gd name="connsiteY73" fmla="*/ 540071 h 606580"/>
                <a:gd name="connsiteX74" fmla="*/ 250917 w 608615"/>
                <a:gd name="connsiteY74" fmla="*/ 571711 h 606580"/>
                <a:gd name="connsiteX75" fmla="*/ 223504 w 608615"/>
                <a:gd name="connsiteY75" fmla="*/ 580421 h 606580"/>
                <a:gd name="connsiteX76" fmla="*/ 215138 w 608615"/>
                <a:gd name="connsiteY76" fmla="*/ 579710 h 606580"/>
                <a:gd name="connsiteX77" fmla="*/ 204903 w 608615"/>
                <a:gd name="connsiteY77" fmla="*/ 565045 h 606580"/>
                <a:gd name="connsiteX78" fmla="*/ 219499 w 608615"/>
                <a:gd name="connsiteY78" fmla="*/ 554825 h 606580"/>
                <a:gd name="connsiteX79" fmla="*/ 236232 w 608615"/>
                <a:gd name="connsiteY79" fmla="*/ 551003 h 606580"/>
                <a:gd name="connsiteX80" fmla="*/ 245488 w 608615"/>
                <a:gd name="connsiteY80" fmla="*/ 535983 h 606580"/>
                <a:gd name="connsiteX81" fmla="*/ 298533 w 608615"/>
                <a:gd name="connsiteY81" fmla="*/ 496077 h 606580"/>
                <a:gd name="connsiteX82" fmla="*/ 336359 w 608615"/>
                <a:gd name="connsiteY82" fmla="*/ 496077 h 606580"/>
                <a:gd name="connsiteX83" fmla="*/ 389404 w 608615"/>
                <a:gd name="connsiteY83" fmla="*/ 535983 h 606580"/>
                <a:gd name="connsiteX84" fmla="*/ 400885 w 608615"/>
                <a:gd name="connsiteY84" fmla="*/ 552425 h 606580"/>
                <a:gd name="connsiteX85" fmla="*/ 420465 w 608615"/>
                <a:gd name="connsiteY85" fmla="*/ 553225 h 606580"/>
                <a:gd name="connsiteX86" fmla="*/ 477782 w 608615"/>
                <a:gd name="connsiteY86" fmla="*/ 519363 h 606580"/>
                <a:gd name="connsiteX87" fmla="*/ 487039 w 608615"/>
                <a:gd name="connsiteY87" fmla="*/ 500877 h 606580"/>
                <a:gd name="connsiteX88" fmla="*/ 478850 w 608615"/>
                <a:gd name="connsiteY88" fmla="*/ 482568 h 606580"/>
                <a:gd name="connsiteX89" fmla="*/ 471285 w 608615"/>
                <a:gd name="connsiteY89" fmla="*/ 416356 h 606580"/>
                <a:gd name="connsiteX90" fmla="*/ 490421 w 608615"/>
                <a:gd name="connsiteY90" fmla="*/ 382227 h 606580"/>
                <a:gd name="connsiteX91" fmla="*/ 550942 w 608615"/>
                <a:gd name="connsiteY91" fmla="*/ 355654 h 606580"/>
                <a:gd name="connsiteX92" fmla="*/ 569899 w 608615"/>
                <a:gd name="connsiteY92" fmla="*/ 354143 h 606580"/>
                <a:gd name="connsiteX93" fmla="*/ 581113 w 608615"/>
                <a:gd name="connsiteY93" fmla="*/ 336545 h 606580"/>
                <a:gd name="connsiteX94" fmla="*/ 583250 w 608615"/>
                <a:gd name="connsiteY94" fmla="*/ 302328 h 606580"/>
                <a:gd name="connsiteX95" fmla="*/ 581113 w 608615"/>
                <a:gd name="connsiteY95" fmla="*/ 268200 h 606580"/>
                <a:gd name="connsiteX96" fmla="*/ 569899 w 608615"/>
                <a:gd name="connsiteY96" fmla="*/ 250602 h 606580"/>
                <a:gd name="connsiteX97" fmla="*/ 551209 w 608615"/>
                <a:gd name="connsiteY97" fmla="*/ 249003 h 606580"/>
                <a:gd name="connsiteX98" fmla="*/ 490421 w 608615"/>
                <a:gd name="connsiteY98" fmla="*/ 222429 h 606580"/>
                <a:gd name="connsiteX99" fmla="*/ 471374 w 608615"/>
                <a:gd name="connsiteY99" fmla="*/ 188389 h 606580"/>
                <a:gd name="connsiteX100" fmla="*/ 478939 w 608615"/>
                <a:gd name="connsiteY100" fmla="*/ 122177 h 606580"/>
                <a:gd name="connsiteX101" fmla="*/ 487039 w 608615"/>
                <a:gd name="connsiteY101" fmla="*/ 103868 h 606580"/>
                <a:gd name="connsiteX102" fmla="*/ 477782 w 608615"/>
                <a:gd name="connsiteY102" fmla="*/ 85293 h 606580"/>
                <a:gd name="connsiteX103" fmla="*/ 420554 w 608615"/>
                <a:gd name="connsiteY103" fmla="*/ 51431 h 606580"/>
                <a:gd name="connsiteX104" fmla="*/ 400885 w 608615"/>
                <a:gd name="connsiteY104" fmla="*/ 52320 h 606580"/>
                <a:gd name="connsiteX105" fmla="*/ 389404 w 608615"/>
                <a:gd name="connsiteY105" fmla="*/ 68762 h 606580"/>
                <a:gd name="connsiteX106" fmla="*/ 336359 w 608615"/>
                <a:gd name="connsiteY106" fmla="*/ 108667 h 606580"/>
                <a:gd name="connsiteX107" fmla="*/ 298622 w 608615"/>
                <a:gd name="connsiteY107" fmla="*/ 108667 h 606580"/>
                <a:gd name="connsiteX108" fmla="*/ 245488 w 608615"/>
                <a:gd name="connsiteY108" fmla="*/ 68762 h 606580"/>
                <a:gd name="connsiteX109" fmla="*/ 234986 w 608615"/>
                <a:gd name="connsiteY109" fmla="*/ 52942 h 606580"/>
                <a:gd name="connsiteX110" fmla="*/ 216117 w 608615"/>
                <a:gd name="connsiteY110" fmla="*/ 50987 h 606580"/>
                <a:gd name="connsiteX111" fmla="*/ 200008 w 608615"/>
                <a:gd name="connsiteY111" fmla="*/ 43166 h 606580"/>
                <a:gd name="connsiteX112" fmla="*/ 207929 w 608615"/>
                <a:gd name="connsiteY112" fmla="*/ 27079 h 606580"/>
                <a:gd name="connsiteX113" fmla="*/ 247980 w 608615"/>
                <a:gd name="connsiteY113" fmla="*/ 31257 h 606580"/>
                <a:gd name="connsiteX114" fmla="*/ 270497 w 608615"/>
                <a:gd name="connsiteY114" fmla="*/ 64674 h 606580"/>
                <a:gd name="connsiteX115" fmla="*/ 295863 w 608615"/>
                <a:gd name="connsiteY115" fmla="*/ 83516 h 606580"/>
                <a:gd name="connsiteX116" fmla="*/ 339029 w 608615"/>
                <a:gd name="connsiteY116" fmla="*/ 83516 h 606580"/>
                <a:gd name="connsiteX117" fmla="*/ 364483 w 608615"/>
                <a:gd name="connsiteY117" fmla="*/ 64674 h 606580"/>
                <a:gd name="connsiteX118" fmla="*/ 388692 w 608615"/>
                <a:gd name="connsiteY118" fmla="*/ 30101 h 606580"/>
                <a:gd name="connsiteX119" fmla="*/ 409385 w 608615"/>
                <a:gd name="connsiteY119" fmla="*/ 24335 h 606580"/>
                <a:gd name="connsiteX120" fmla="*/ 113916 w 608615"/>
                <a:gd name="connsiteY120" fmla="*/ 0 h 606580"/>
                <a:gd name="connsiteX121" fmla="*/ 177178 w 608615"/>
                <a:gd name="connsiteY121" fmla="*/ 63191 h 606580"/>
                <a:gd name="connsiteX122" fmla="*/ 113916 w 608615"/>
                <a:gd name="connsiteY122" fmla="*/ 126383 h 606580"/>
                <a:gd name="connsiteX123" fmla="*/ 50654 w 608615"/>
                <a:gd name="connsiteY123" fmla="*/ 63191 h 606580"/>
                <a:gd name="connsiteX124" fmla="*/ 113916 w 608615"/>
                <a:gd name="connsiteY12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615" h="606580">
                  <a:moveTo>
                    <a:pt x="81603" y="176901"/>
                  </a:moveTo>
                  <a:cubicBezTo>
                    <a:pt x="61669" y="176901"/>
                    <a:pt x="44761" y="193609"/>
                    <a:pt x="42180" y="215826"/>
                  </a:cubicBezTo>
                  <a:lnTo>
                    <a:pt x="25449" y="362636"/>
                  </a:lnTo>
                  <a:cubicBezTo>
                    <a:pt x="24827" y="367791"/>
                    <a:pt x="26339" y="372767"/>
                    <a:pt x="29543" y="376411"/>
                  </a:cubicBezTo>
                  <a:cubicBezTo>
                    <a:pt x="30967" y="378011"/>
                    <a:pt x="34171" y="380765"/>
                    <a:pt x="38798" y="380765"/>
                  </a:cubicBezTo>
                  <a:lnTo>
                    <a:pt x="48409" y="380765"/>
                  </a:lnTo>
                  <a:cubicBezTo>
                    <a:pt x="55084" y="380765"/>
                    <a:pt x="60512" y="385920"/>
                    <a:pt x="61046" y="392496"/>
                  </a:cubicBezTo>
                  <a:lnTo>
                    <a:pt x="75018" y="581341"/>
                  </a:lnTo>
                  <a:lnTo>
                    <a:pt x="152796" y="581341"/>
                  </a:lnTo>
                  <a:lnTo>
                    <a:pt x="166768" y="392496"/>
                  </a:lnTo>
                  <a:cubicBezTo>
                    <a:pt x="167213" y="385920"/>
                    <a:pt x="172730" y="380765"/>
                    <a:pt x="179405" y="380765"/>
                  </a:cubicBezTo>
                  <a:lnTo>
                    <a:pt x="189016" y="380765"/>
                  </a:lnTo>
                  <a:cubicBezTo>
                    <a:pt x="193643" y="380765"/>
                    <a:pt x="196847" y="378011"/>
                    <a:pt x="198271" y="376411"/>
                  </a:cubicBezTo>
                  <a:cubicBezTo>
                    <a:pt x="201475" y="372767"/>
                    <a:pt x="202987" y="367791"/>
                    <a:pt x="202365" y="362636"/>
                  </a:cubicBezTo>
                  <a:lnTo>
                    <a:pt x="185634" y="215826"/>
                  </a:lnTo>
                  <a:cubicBezTo>
                    <a:pt x="183053" y="193609"/>
                    <a:pt x="166145" y="176901"/>
                    <a:pt x="146211" y="176901"/>
                  </a:cubicBezTo>
                  <a:close/>
                  <a:moveTo>
                    <a:pt x="329132" y="176837"/>
                  </a:moveTo>
                  <a:cubicBezTo>
                    <a:pt x="398913" y="176837"/>
                    <a:pt x="455700" y="233536"/>
                    <a:pt x="455700" y="303299"/>
                  </a:cubicBezTo>
                  <a:cubicBezTo>
                    <a:pt x="455700" y="372974"/>
                    <a:pt x="398913" y="429673"/>
                    <a:pt x="329132" y="429673"/>
                  </a:cubicBezTo>
                  <a:cubicBezTo>
                    <a:pt x="301539" y="429673"/>
                    <a:pt x="275104" y="420608"/>
                    <a:pt x="252585" y="403456"/>
                  </a:cubicBezTo>
                  <a:cubicBezTo>
                    <a:pt x="247067" y="399190"/>
                    <a:pt x="245999" y="391281"/>
                    <a:pt x="250182" y="385682"/>
                  </a:cubicBezTo>
                  <a:cubicBezTo>
                    <a:pt x="254455" y="380172"/>
                    <a:pt x="262465" y="379106"/>
                    <a:pt x="267984" y="383372"/>
                  </a:cubicBezTo>
                  <a:cubicBezTo>
                    <a:pt x="286052" y="397146"/>
                    <a:pt x="307147" y="404434"/>
                    <a:pt x="329132" y="404434"/>
                  </a:cubicBezTo>
                  <a:cubicBezTo>
                    <a:pt x="384939" y="404434"/>
                    <a:pt x="430422" y="359021"/>
                    <a:pt x="430422" y="303299"/>
                  </a:cubicBezTo>
                  <a:cubicBezTo>
                    <a:pt x="430422" y="247489"/>
                    <a:pt x="384939" y="202165"/>
                    <a:pt x="329132" y="202165"/>
                  </a:cubicBezTo>
                  <a:cubicBezTo>
                    <a:pt x="302874" y="202165"/>
                    <a:pt x="277863" y="212296"/>
                    <a:pt x="258816" y="230781"/>
                  </a:cubicBezTo>
                  <a:cubicBezTo>
                    <a:pt x="253831" y="235580"/>
                    <a:pt x="245821" y="235491"/>
                    <a:pt x="240925" y="230426"/>
                  </a:cubicBezTo>
                  <a:cubicBezTo>
                    <a:pt x="236030" y="225449"/>
                    <a:pt x="236208" y="217451"/>
                    <a:pt x="241192" y="212563"/>
                  </a:cubicBezTo>
                  <a:cubicBezTo>
                    <a:pt x="265046" y="189545"/>
                    <a:pt x="296288" y="176837"/>
                    <a:pt x="329132" y="176837"/>
                  </a:cubicBezTo>
                  <a:close/>
                  <a:moveTo>
                    <a:pt x="81603" y="151574"/>
                  </a:moveTo>
                  <a:lnTo>
                    <a:pt x="146211" y="151574"/>
                  </a:lnTo>
                  <a:cubicBezTo>
                    <a:pt x="179049" y="151574"/>
                    <a:pt x="206814" y="177968"/>
                    <a:pt x="210819" y="212982"/>
                  </a:cubicBezTo>
                  <a:lnTo>
                    <a:pt x="227549" y="359793"/>
                  </a:lnTo>
                  <a:cubicBezTo>
                    <a:pt x="228973" y="372056"/>
                    <a:pt x="225146" y="384320"/>
                    <a:pt x="217137" y="393296"/>
                  </a:cubicBezTo>
                  <a:cubicBezTo>
                    <a:pt x="210285" y="401027"/>
                    <a:pt x="201119" y="405471"/>
                    <a:pt x="191152" y="406004"/>
                  </a:cubicBezTo>
                  <a:lnTo>
                    <a:pt x="177180" y="594938"/>
                  </a:lnTo>
                  <a:cubicBezTo>
                    <a:pt x="176646" y="601515"/>
                    <a:pt x="171129" y="606580"/>
                    <a:pt x="164543" y="606580"/>
                  </a:cubicBezTo>
                  <a:lnTo>
                    <a:pt x="63271" y="606580"/>
                  </a:lnTo>
                  <a:cubicBezTo>
                    <a:pt x="56685" y="606580"/>
                    <a:pt x="51168" y="601515"/>
                    <a:pt x="50634" y="594938"/>
                  </a:cubicBezTo>
                  <a:lnTo>
                    <a:pt x="36662" y="406004"/>
                  </a:lnTo>
                  <a:cubicBezTo>
                    <a:pt x="26695" y="405471"/>
                    <a:pt x="17529" y="400939"/>
                    <a:pt x="10677" y="393296"/>
                  </a:cubicBezTo>
                  <a:cubicBezTo>
                    <a:pt x="2668" y="384320"/>
                    <a:pt x="-1070" y="372056"/>
                    <a:pt x="265" y="359793"/>
                  </a:cubicBezTo>
                  <a:lnTo>
                    <a:pt x="17084" y="212982"/>
                  </a:lnTo>
                  <a:cubicBezTo>
                    <a:pt x="21000" y="177968"/>
                    <a:pt x="48765" y="151574"/>
                    <a:pt x="81603" y="151574"/>
                  </a:cubicBezTo>
                  <a:close/>
                  <a:moveTo>
                    <a:pt x="113916" y="25241"/>
                  </a:moveTo>
                  <a:cubicBezTo>
                    <a:pt x="93007" y="25241"/>
                    <a:pt x="75923" y="42217"/>
                    <a:pt x="75923" y="63191"/>
                  </a:cubicBezTo>
                  <a:cubicBezTo>
                    <a:pt x="75923" y="84078"/>
                    <a:pt x="93007" y="101053"/>
                    <a:pt x="113916" y="101053"/>
                  </a:cubicBezTo>
                  <a:cubicBezTo>
                    <a:pt x="134825" y="101053"/>
                    <a:pt x="151909" y="84078"/>
                    <a:pt x="151909" y="63191"/>
                  </a:cubicBezTo>
                  <a:cubicBezTo>
                    <a:pt x="151909" y="42217"/>
                    <a:pt x="134825" y="25241"/>
                    <a:pt x="113916" y="25241"/>
                  </a:cubicBezTo>
                  <a:close/>
                  <a:moveTo>
                    <a:pt x="409385" y="24335"/>
                  </a:moveTo>
                  <a:cubicBezTo>
                    <a:pt x="416527" y="24013"/>
                    <a:pt x="423758" y="25302"/>
                    <a:pt x="430612" y="28235"/>
                  </a:cubicBezTo>
                  <a:cubicBezTo>
                    <a:pt x="452862" y="37833"/>
                    <a:pt x="473955" y="50365"/>
                    <a:pt x="493358" y="65385"/>
                  </a:cubicBezTo>
                  <a:cubicBezTo>
                    <a:pt x="505106" y="74539"/>
                    <a:pt x="512048" y="88404"/>
                    <a:pt x="512404" y="103335"/>
                  </a:cubicBezTo>
                  <a:cubicBezTo>
                    <a:pt x="512671" y="118177"/>
                    <a:pt x="506441" y="132042"/>
                    <a:pt x="495227" y="141463"/>
                  </a:cubicBezTo>
                  <a:cubicBezTo>
                    <a:pt x="485971" y="149284"/>
                    <a:pt x="484547" y="163237"/>
                    <a:pt x="492023" y="173902"/>
                  </a:cubicBezTo>
                  <a:cubicBezTo>
                    <a:pt x="500478" y="185901"/>
                    <a:pt x="507687" y="198788"/>
                    <a:pt x="513650" y="212297"/>
                  </a:cubicBezTo>
                  <a:cubicBezTo>
                    <a:pt x="518634" y="223851"/>
                    <a:pt x="531094" y="229716"/>
                    <a:pt x="541864" y="225539"/>
                  </a:cubicBezTo>
                  <a:cubicBezTo>
                    <a:pt x="555570" y="220207"/>
                    <a:pt x="570433" y="221540"/>
                    <a:pt x="582894" y="228917"/>
                  </a:cubicBezTo>
                  <a:cubicBezTo>
                    <a:pt x="595799" y="236649"/>
                    <a:pt x="604343" y="249891"/>
                    <a:pt x="606212" y="265089"/>
                  </a:cubicBezTo>
                  <a:cubicBezTo>
                    <a:pt x="607814" y="277354"/>
                    <a:pt x="608615" y="289885"/>
                    <a:pt x="608615" y="302417"/>
                  </a:cubicBezTo>
                  <a:cubicBezTo>
                    <a:pt x="608615" y="314860"/>
                    <a:pt x="607814" y="327391"/>
                    <a:pt x="606212" y="339656"/>
                  </a:cubicBezTo>
                  <a:cubicBezTo>
                    <a:pt x="604343" y="354943"/>
                    <a:pt x="595799" y="368096"/>
                    <a:pt x="582894" y="375828"/>
                  </a:cubicBezTo>
                  <a:cubicBezTo>
                    <a:pt x="570433" y="383205"/>
                    <a:pt x="555659" y="384538"/>
                    <a:pt x="542131" y="379383"/>
                  </a:cubicBezTo>
                  <a:cubicBezTo>
                    <a:pt x="531094" y="375117"/>
                    <a:pt x="518634" y="380894"/>
                    <a:pt x="513650" y="392448"/>
                  </a:cubicBezTo>
                  <a:cubicBezTo>
                    <a:pt x="507776" y="405957"/>
                    <a:pt x="500478" y="418844"/>
                    <a:pt x="492023" y="430843"/>
                  </a:cubicBezTo>
                  <a:cubicBezTo>
                    <a:pt x="484547" y="441508"/>
                    <a:pt x="485971" y="455461"/>
                    <a:pt x="495227" y="463282"/>
                  </a:cubicBezTo>
                  <a:cubicBezTo>
                    <a:pt x="506441" y="472703"/>
                    <a:pt x="512671" y="486657"/>
                    <a:pt x="512404" y="501410"/>
                  </a:cubicBezTo>
                  <a:cubicBezTo>
                    <a:pt x="512048" y="516430"/>
                    <a:pt x="505106" y="530295"/>
                    <a:pt x="493358" y="539449"/>
                  </a:cubicBezTo>
                  <a:cubicBezTo>
                    <a:pt x="473955" y="554469"/>
                    <a:pt x="452862" y="566912"/>
                    <a:pt x="430612" y="576510"/>
                  </a:cubicBezTo>
                  <a:cubicBezTo>
                    <a:pt x="416905" y="582376"/>
                    <a:pt x="401686" y="581754"/>
                    <a:pt x="388692" y="574644"/>
                  </a:cubicBezTo>
                  <a:cubicBezTo>
                    <a:pt x="375697" y="567534"/>
                    <a:pt x="366886" y="554913"/>
                    <a:pt x="364483" y="540071"/>
                  </a:cubicBezTo>
                  <a:cubicBezTo>
                    <a:pt x="362436" y="527984"/>
                    <a:pt x="351667" y="519807"/>
                    <a:pt x="339029" y="521229"/>
                  </a:cubicBezTo>
                  <a:cubicBezTo>
                    <a:pt x="324788" y="522740"/>
                    <a:pt x="310103" y="522740"/>
                    <a:pt x="295952" y="521229"/>
                  </a:cubicBezTo>
                  <a:cubicBezTo>
                    <a:pt x="283225" y="519807"/>
                    <a:pt x="272455" y="527984"/>
                    <a:pt x="270497" y="540071"/>
                  </a:cubicBezTo>
                  <a:cubicBezTo>
                    <a:pt x="268361" y="553047"/>
                    <a:pt x="261508" y="564245"/>
                    <a:pt x="250917" y="571711"/>
                  </a:cubicBezTo>
                  <a:cubicBezTo>
                    <a:pt x="242729" y="577399"/>
                    <a:pt x="233206" y="580421"/>
                    <a:pt x="223504" y="580421"/>
                  </a:cubicBezTo>
                  <a:cubicBezTo>
                    <a:pt x="220745" y="580421"/>
                    <a:pt x="217897" y="580154"/>
                    <a:pt x="215138" y="579710"/>
                  </a:cubicBezTo>
                  <a:cubicBezTo>
                    <a:pt x="208285" y="578465"/>
                    <a:pt x="203657" y="571889"/>
                    <a:pt x="204903" y="565045"/>
                  </a:cubicBezTo>
                  <a:cubicBezTo>
                    <a:pt x="206060" y="558113"/>
                    <a:pt x="212824" y="553491"/>
                    <a:pt x="219499" y="554825"/>
                  </a:cubicBezTo>
                  <a:cubicBezTo>
                    <a:pt x="225374" y="555802"/>
                    <a:pt x="231337" y="554469"/>
                    <a:pt x="236232" y="551003"/>
                  </a:cubicBezTo>
                  <a:cubicBezTo>
                    <a:pt x="241216" y="547537"/>
                    <a:pt x="244509" y="542204"/>
                    <a:pt x="245488" y="535983"/>
                  </a:cubicBezTo>
                  <a:cubicBezTo>
                    <a:pt x="249671" y="510387"/>
                    <a:pt x="272277" y="493233"/>
                    <a:pt x="298533" y="496077"/>
                  </a:cubicBezTo>
                  <a:cubicBezTo>
                    <a:pt x="310993" y="497411"/>
                    <a:pt x="323987" y="497411"/>
                    <a:pt x="336359" y="496077"/>
                  </a:cubicBezTo>
                  <a:cubicBezTo>
                    <a:pt x="361902" y="493145"/>
                    <a:pt x="385310" y="510831"/>
                    <a:pt x="389404" y="535983"/>
                  </a:cubicBezTo>
                  <a:cubicBezTo>
                    <a:pt x="390561" y="543093"/>
                    <a:pt x="394744" y="549048"/>
                    <a:pt x="400885" y="552425"/>
                  </a:cubicBezTo>
                  <a:cubicBezTo>
                    <a:pt x="406848" y="555713"/>
                    <a:pt x="414057" y="555980"/>
                    <a:pt x="420465" y="553225"/>
                  </a:cubicBezTo>
                  <a:cubicBezTo>
                    <a:pt x="440847" y="544515"/>
                    <a:pt x="460071" y="533139"/>
                    <a:pt x="477782" y="519363"/>
                  </a:cubicBezTo>
                  <a:cubicBezTo>
                    <a:pt x="483568" y="514919"/>
                    <a:pt x="486861" y="508165"/>
                    <a:pt x="487039" y="500877"/>
                  </a:cubicBezTo>
                  <a:cubicBezTo>
                    <a:pt x="487217" y="493767"/>
                    <a:pt x="484191" y="487101"/>
                    <a:pt x="478850" y="482568"/>
                  </a:cubicBezTo>
                  <a:cubicBezTo>
                    <a:pt x="459448" y="466215"/>
                    <a:pt x="456244" y="437775"/>
                    <a:pt x="471285" y="416356"/>
                  </a:cubicBezTo>
                  <a:cubicBezTo>
                    <a:pt x="478761" y="405691"/>
                    <a:pt x="485170" y="394226"/>
                    <a:pt x="490421" y="382227"/>
                  </a:cubicBezTo>
                  <a:cubicBezTo>
                    <a:pt x="500923" y="358320"/>
                    <a:pt x="527445" y="346588"/>
                    <a:pt x="550942" y="355654"/>
                  </a:cubicBezTo>
                  <a:cubicBezTo>
                    <a:pt x="557439" y="358142"/>
                    <a:pt x="564114" y="357520"/>
                    <a:pt x="569899" y="354143"/>
                  </a:cubicBezTo>
                  <a:cubicBezTo>
                    <a:pt x="576040" y="350410"/>
                    <a:pt x="580134" y="344011"/>
                    <a:pt x="581113" y="336545"/>
                  </a:cubicBezTo>
                  <a:cubicBezTo>
                    <a:pt x="582538" y="325258"/>
                    <a:pt x="583250" y="313793"/>
                    <a:pt x="583250" y="302328"/>
                  </a:cubicBezTo>
                  <a:cubicBezTo>
                    <a:pt x="583250" y="290952"/>
                    <a:pt x="582538" y="279487"/>
                    <a:pt x="581113" y="268200"/>
                  </a:cubicBezTo>
                  <a:cubicBezTo>
                    <a:pt x="580134" y="260734"/>
                    <a:pt x="576040" y="254335"/>
                    <a:pt x="569899" y="250602"/>
                  </a:cubicBezTo>
                  <a:cubicBezTo>
                    <a:pt x="564114" y="247136"/>
                    <a:pt x="557528" y="246603"/>
                    <a:pt x="551209" y="249003"/>
                  </a:cubicBezTo>
                  <a:cubicBezTo>
                    <a:pt x="527445" y="258068"/>
                    <a:pt x="500923" y="246425"/>
                    <a:pt x="490421" y="222429"/>
                  </a:cubicBezTo>
                  <a:cubicBezTo>
                    <a:pt x="485170" y="210430"/>
                    <a:pt x="478761" y="199054"/>
                    <a:pt x="471374" y="188389"/>
                  </a:cubicBezTo>
                  <a:cubicBezTo>
                    <a:pt x="456244" y="166970"/>
                    <a:pt x="459537" y="138530"/>
                    <a:pt x="478939" y="122177"/>
                  </a:cubicBezTo>
                  <a:cubicBezTo>
                    <a:pt x="484280" y="117644"/>
                    <a:pt x="487217" y="110978"/>
                    <a:pt x="487039" y="103868"/>
                  </a:cubicBezTo>
                  <a:cubicBezTo>
                    <a:pt x="486861" y="96491"/>
                    <a:pt x="483568" y="89737"/>
                    <a:pt x="477782" y="85293"/>
                  </a:cubicBezTo>
                  <a:cubicBezTo>
                    <a:pt x="460160" y="71606"/>
                    <a:pt x="440847" y="60230"/>
                    <a:pt x="420554" y="51431"/>
                  </a:cubicBezTo>
                  <a:cubicBezTo>
                    <a:pt x="414057" y="48676"/>
                    <a:pt x="406937" y="49032"/>
                    <a:pt x="400885" y="52320"/>
                  </a:cubicBezTo>
                  <a:cubicBezTo>
                    <a:pt x="394744" y="55697"/>
                    <a:pt x="390561" y="61652"/>
                    <a:pt x="389404" y="68762"/>
                  </a:cubicBezTo>
                  <a:cubicBezTo>
                    <a:pt x="385399" y="93914"/>
                    <a:pt x="362436" y="111600"/>
                    <a:pt x="336359" y="108667"/>
                  </a:cubicBezTo>
                  <a:cubicBezTo>
                    <a:pt x="323987" y="107334"/>
                    <a:pt x="310993" y="107334"/>
                    <a:pt x="298622" y="108667"/>
                  </a:cubicBezTo>
                  <a:cubicBezTo>
                    <a:pt x="272366" y="111512"/>
                    <a:pt x="249671" y="94270"/>
                    <a:pt x="245488" y="68762"/>
                  </a:cubicBezTo>
                  <a:cubicBezTo>
                    <a:pt x="244420" y="61919"/>
                    <a:pt x="240682" y="56320"/>
                    <a:pt x="234986" y="52942"/>
                  </a:cubicBezTo>
                  <a:cubicBezTo>
                    <a:pt x="229290" y="49565"/>
                    <a:pt x="222436" y="48854"/>
                    <a:pt x="216117" y="50987"/>
                  </a:cubicBezTo>
                  <a:cubicBezTo>
                    <a:pt x="209442" y="53209"/>
                    <a:pt x="202233" y="49743"/>
                    <a:pt x="200008" y="43166"/>
                  </a:cubicBezTo>
                  <a:cubicBezTo>
                    <a:pt x="197783" y="36589"/>
                    <a:pt x="201254" y="29390"/>
                    <a:pt x="207929" y="27079"/>
                  </a:cubicBezTo>
                  <a:cubicBezTo>
                    <a:pt x="221279" y="22547"/>
                    <a:pt x="235876" y="24058"/>
                    <a:pt x="247980" y="31257"/>
                  </a:cubicBezTo>
                  <a:cubicBezTo>
                    <a:pt x="259995" y="38456"/>
                    <a:pt x="268183" y="50632"/>
                    <a:pt x="270497" y="64674"/>
                  </a:cubicBezTo>
                  <a:cubicBezTo>
                    <a:pt x="272455" y="76761"/>
                    <a:pt x="283314" y="84849"/>
                    <a:pt x="295863" y="83516"/>
                  </a:cubicBezTo>
                  <a:cubicBezTo>
                    <a:pt x="310103" y="82005"/>
                    <a:pt x="324877" y="82005"/>
                    <a:pt x="339029" y="83516"/>
                  </a:cubicBezTo>
                  <a:cubicBezTo>
                    <a:pt x="351578" y="84938"/>
                    <a:pt x="362436" y="76761"/>
                    <a:pt x="364483" y="64674"/>
                  </a:cubicBezTo>
                  <a:cubicBezTo>
                    <a:pt x="366886" y="49832"/>
                    <a:pt x="375697" y="37300"/>
                    <a:pt x="388692" y="30101"/>
                  </a:cubicBezTo>
                  <a:cubicBezTo>
                    <a:pt x="395189" y="26591"/>
                    <a:pt x="402242" y="24658"/>
                    <a:pt x="409385" y="24335"/>
                  </a:cubicBezTo>
                  <a:close/>
                  <a:moveTo>
                    <a:pt x="113916" y="0"/>
                  </a:moveTo>
                  <a:cubicBezTo>
                    <a:pt x="148795" y="0"/>
                    <a:pt x="177178" y="28352"/>
                    <a:pt x="177178" y="63191"/>
                  </a:cubicBezTo>
                  <a:cubicBezTo>
                    <a:pt x="177178" y="98031"/>
                    <a:pt x="148795" y="126383"/>
                    <a:pt x="113916" y="126383"/>
                  </a:cubicBezTo>
                  <a:cubicBezTo>
                    <a:pt x="79037" y="126383"/>
                    <a:pt x="50654" y="98031"/>
                    <a:pt x="50654" y="63191"/>
                  </a:cubicBezTo>
                  <a:cubicBezTo>
                    <a:pt x="50654" y="28352"/>
                    <a:pt x="79037" y="0"/>
                    <a:pt x="113916"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AFA397">
                    <a:lumMod val="85000"/>
                    <a:lumOff val="15000"/>
                  </a:srgbClr>
                </a:solidFill>
                <a:effectLst/>
                <a:uLnTx/>
                <a:uFillTx/>
                <a:latin typeface="Calibri" panose="020F0502020204030204"/>
                <a:ea typeface="宋体" panose="02010600030101010101" pitchFamily="2" charset="-122"/>
                <a:cs typeface="+mn-cs"/>
              </a:endParaRPr>
            </a:p>
          </p:txBody>
        </p:sp>
      </p:grpSp>
      <p:grpSp>
        <p:nvGrpSpPr>
          <p:cNvPr id="65" name="组合 64"/>
          <p:cNvGrpSpPr/>
          <p:nvPr/>
        </p:nvGrpSpPr>
        <p:grpSpPr>
          <a:xfrm>
            <a:off x="6070308" y="3475609"/>
            <a:ext cx="789924" cy="789920"/>
            <a:chOff x="5779835" y="3215551"/>
            <a:chExt cx="789924" cy="789920"/>
          </a:xfrm>
        </p:grpSpPr>
        <p:sp>
          <p:nvSpPr>
            <p:cNvPr id="66" name="íṡḷíḋê"/>
            <p:cNvSpPr/>
            <p:nvPr/>
          </p:nvSpPr>
          <p:spPr>
            <a:xfrm>
              <a:off x="5779835" y="3215551"/>
              <a:ext cx="789924" cy="789920"/>
            </a:xfrm>
            <a:prstGeom prst="ellipse">
              <a:avLst/>
            </a:prstGeom>
            <a:solidFill>
              <a:schemeClr val="accent2"/>
            </a:solidFill>
            <a:ln w="38100" cap="flat"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33"/>
            <p:cNvSpPr/>
            <p:nvPr/>
          </p:nvSpPr>
          <p:spPr>
            <a:xfrm>
              <a:off x="5959108" y="3410456"/>
              <a:ext cx="400762" cy="400110"/>
            </a:xfrm>
            <a:custGeom>
              <a:avLst/>
              <a:gdLst>
                <a:gd name="connsiteX0" fmla="*/ 279086 w 606580"/>
                <a:gd name="connsiteY0" fmla="*/ 279044 h 605592"/>
                <a:gd name="connsiteX1" fmla="*/ 279086 w 606580"/>
                <a:gd name="connsiteY1" fmla="*/ 338184 h 605592"/>
                <a:gd name="connsiteX2" fmla="*/ 297654 w 606580"/>
                <a:gd name="connsiteY2" fmla="*/ 327710 h 605592"/>
                <a:gd name="connsiteX3" fmla="*/ 304802 w 606580"/>
                <a:gd name="connsiteY3" fmla="*/ 307873 h 605592"/>
                <a:gd name="connsiteX4" fmla="*/ 298768 w 606580"/>
                <a:gd name="connsiteY4" fmla="*/ 290353 h 605592"/>
                <a:gd name="connsiteX5" fmla="*/ 279086 w 606580"/>
                <a:gd name="connsiteY5" fmla="*/ 279044 h 605592"/>
                <a:gd name="connsiteX6" fmla="*/ 257084 w 606580"/>
                <a:gd name="connsiteY6" fmla="*/ 176799 h 605592"/>
                <a:gd name="connsiteX7" fmla="*/ 242880 w 606580"/>
                <a:gd name="connsiteY7" fmla="*/ 187181 h 605592"/>
                <a:gd name="connsiteX8" fmla="*/ 237495 w 606580"/>
                <a:gd name="connsiteY8" fmla="*/ 203218 h 605592"/>
                <a:gd name="connsiteX9" fmla="*/ 242323 w 606580"/>
                <a:gd name="connsiteY9" fmla="*/ 218142 h 605592"/>
                <a:gd name="connsiteX10" fmla="*/ 257084 w 606580"/>
                <a:gd name="connsiteY10" fmla="*/ 229266 h 605592"/>
                <a:gd name="connsiteX11" fmla="*/ 257084 w 606580"/>
                <a:gd name="connsiteY11" fmla="*/ 128782 h 605592"/>
                <a:gd name="connsiteX12" fmla="*/ 279086 w 606580"/>
                <a:gd name="connsiteY12" fmla="*/ 128782 h 605592"/>
                <a:gd name="connsiteX13" fmla="*/ 279086 w 606580"/>
                <a:gd name="connsiteY13" fmla="*/ 143799 h 605592"/>
                <a:gd name="connsiteX14" fmla="*/ 317521 w 606580"/>
                <a:gd name="connsiteY14" fmla="*/ 160206 h 605592"/>
                <a:gd name="connsiteX15" fmla="*/ 335810 w 606580"/>
                <a:gd name="connsiteY15" fmla="*/ 196543 h 605592"/>
                <a:gd name="connsiteX16" fmla="*/ 297375 w 606580"/>
                <a:gd name="connsiteY16" fmla="*/ 201549 h 605592"/>
                <a:gd name="connsiteX17" fmla="*/ 279086 w 606580"/>
                <a:gd name="connsiteY17" fmla="*/ 177263 h 605592"/>
                <a:gd name="connsiteX18" fmla="*/ 279086 w 606580"/>
                <a:gd name="connsiteY18" fmla="*/ 236589 h 605592"/>
                <a:gd name="connsiteX19" fmla="*/ 328754 w 606580"/>
                <a:gd name="connsiteY19" fmla="*/ 262173 h 605592"/>
                <a:gd name="connsiteX20" fmla="*/ 342030 w 606580"/>
                <a:gd name="connsiteY20" fmla="*/ 302403 h 605592"/>
                <a:gd name="connsiteX21" fmla="*/ 325412 w 606580"/>
                <a:gd name="connsiteY21" fmla="*/ 348659 h 605592"/>
                <a:gd name="connsiteX22" fmla="*/ 279086 w 606580"/>
                <a:gd name="connsiteY22" fmla="*/ 371741 h 605592"/>
                <a:gd name="connsiteX23" fmla="*/ 279086 w 606580"/>
                <a:gd name="connsiteY23" fmla="*/ 400106 h 605592"/>
                <a:gd name="connsiteX24" fmla="*/ 257084 w 606580"/>
                <a:gd name="connsiteY24" fmla="*/ 400106 h 605592"/>
                <a:gd name="connsiteX25" fmla="*/ 257084 w 606580"/>
                <a:gd name="connsiteY25" fmla="*/ 372482 h 605592"/>
                <a:gd name="connsiteX26" fmla="*/ 214471 w 606580"/>
                <a:gd name="connsiteY26" fmla="*/ 352923 h 605592"/>
                <a:gd name="connsiteX27" fmla="*/ 193490 w 606580"/>
                <a:gd name="connsiteY27" fmla="*/ 306667 h 605592"/>
                <a:gd name="connsiteX28" fmla="*/ 233132 w 606580"/>
                <a:gd name="connsiteY28" fmla="*/ 302403 h 605592"/>
                <a:gd name="connsiteX29" fmla="*/ 242230 w 606580"/>
                <a:gd name="connsiteY29" fmla="*/ 323353 h 605592"/>
                <a:gd name="connsiteX30" fmla="*/ 257084 w 606580"/>
                <a:gd name="connsiteY30" fmla="*/ 336052 h 605592"/>
                <a:gd name="connsiteX31" fmla="*/ 257084 w 606580"/>
                <a:gd name="connsiteY31" fmla="*/ 272555 h 605592"/>
                <a:gd name="connsiteX32" fmla="*/ 213450 w 606580"/>
                <a:gd name="connsiteY32" fmla="*/ 246878 h 605592"/>
                <a:gd name="connsiteX33" fmla="*/ 199525 w 606580"/>
                <a:gd name="connsiteY33" fmla="*/ 205072 h 605592"/>
                <a:gd name="connsiteX34" fmla="*/ 215307 w 606580"/>
                <a:gd name="connsiteY34" fmla="*/ 163265 h 605592"/>
                <a:gd name="connsiteX35" fmla="*/ 257084 w 606580"/>
                <a:gd name="connsiteY35" fmla="*/ 143799 h 605592"/>
                <a:gd name="connsiteX36" fmla="*/ 265083 w 606580"/>
                <a:gd name="connsiteY36" fmla="*/ 37821 h 605592"/>
                <a:gd name="connsiteX37" fmla="*/ 37882 w 606580"/>
                <a:gd name="connsiteY37" fmla="*/ 264651 h 605592"/>
                <a:gd name="connsiteX38" fmla="*/ 265083 w 606580"/>
                <a:gd name="connsiteY38" fmla="*/ 491574 h 605592"/>
                <a:gd name="connsiteX39" fmla="*/ 492376 w 606580"/>
                <a:gd name="connsiteY39" fmla="*/ 264651 h 605592"/>
                <a:gd name="connsiteX40" fmla="*/ 265083 w 606580"/>
                <a:gd name="connsiteY40" fmla="*/ 37821 h 605592"/>
                <a:gd name="connsiteX41" fmla="*/ 265083 w 606580"/>
                <a:gd name="connsiteY41" fmla="*/ 0 h 605592"/>
                <a:gd name="connsiteX42" fmla="*/ 530259 w 606580"/>
                <a:gd name="connsiteY42" fmla="*/ 264651 h 605592"/>
                <a:gd name="connsiteX43" fmla="*/ 465357 w 606580"/>
                <a:gd name="connsiteY43" fmla="*/ 437810 h 605592"/>
                <a:gd name="connsiteX44" fmla="*/ 606580 w 606580"/>
                <a:gd name="connsiteY44" fmla="*/ 578895 h 605592"/>
                <a:gd name="connsiteX45" fmla="*/ 579840 w 606580"/>
                <a:gd name="connsiteY45" fmla="*/ 605592 h 605592"/>
                <a:gd name="connsiteX46" fmla="*/ 438524 w 606580"/>
                <a:gd name="connsiteY46" fmla="*/ 464599 h 605592"/>
                <a:gd name="connsiteX47" fmla="*/ 265083 w 606580"/>
                <a:gd name="connsiteY47" fmla="*/ 529395 h 605592"/>
                <a:gd name="connsiteX48" fmla="*/ 0 w 606580"/>
                <a:gd name="connsiteY48" fmla="*/ 264651 h 605592"/>
                <a:gd name="connsiteX49" fmla="*/ 265083 w 606580"/>
                <a:gd name="connsiteY49"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580" h="605592">
                  <a:moveTo>
                    <a:pt x="279086" y="279044"/>
                  </a:moveTo>
                  <a:lnTo>
                    <a:pt x="279086" y="338184"/>
                  </a:lnTo>
                  <a:cubicBezTo>
                    <a:pt x="286699" y="336794"/>
                    <a:pt x="292919" y="333271"/>
                    <a:pt x="297654" y="327710"/>
                  </a:cubicBezTo>
                  <a:cubicBezTo>
                    <a:pt x="302388" y="322055"/>
                    <a:pt x="304802" y="315474"/>
                    <a:pt x="304802" y="307873"/>
                  </a:cubicBezTo>
                  <a:cubicBezTo>
                    <a:pt x="304802" y="301106"/>
                    <a:pt x="302760" y="295266"/>
                    <a:pt x="298768" y="290353"/>
                  </a:cubicBezTo>
                  <a:cubicBezTo>
                    <a:pt x="294776" y="285440"/>
                    <a:pt x="288277" y="281732"/>
                    <a:pt x="279086" y="279044"/>
                  </a:cubicBezTo>
                  <a:close/>
                  <a:moveTo>
                    <a:pt x="257084" y="176799"/>
                  </a:moveTo>
                  <a:cubicBezTo>
                    <a:pt x="251142" y="178838"/>
                    <a:pt x="246407" y="182268"/>
                    <a:pt x="242880" y="187181"/>
                  </a:cubicBezTo>
                  <a:cubicBezTo>
                    <a:pt x="239259" y="192001"/>
                    <a:pt x="237495" y="197378"/>
                    <a:pt x="237495" y="203218"/>
                  </a:cubicBezTo>
                  <a:cubicBezTo>
                    <a:pt x="237495" y="208594"/>
                    <a:pt x="239166" y="213600"/>
                    <a:pt x="242323" y="218142"/>
                  </a:cubicBezTo>
                  <a:cubicBezTo>
                    <a:pt x="245572" y="222777"/>
                    <a:pt x="250492" y="226485"/>
                    <a:pt x="257084" y="229266"/>
                  </a:cubicBezTo>
                  <a:close/>
                  <a:moveTo>
                    <a:pt x="257084" y="128782"/>
                  </a:moveTo>
                  <a:lnTo>
                    <a:pt x="279086" y="128782"/>
                  </a:lnTo>
                  <a:lnTo>
                    <a:pt x="279086" y="143799"/>
                  </a:lnTo>
                  <a:cubicBezTo>
                    <a:pt x="295240" y="145653"/>
                    <a:pt x="308052" y="151215"/>
                    <a:pt x="317521" y="160206"/>
                  </a:cubicBezTo>
                  <a:cubicBezTo>
                    <a:pt x="327083" y="169291"/>
                    <a:pt x="333118" y="181434"/>
                    <a:pt x="335810" y="196543"/>
                  </a:cubicBezTo>
                  <a:lnTo>
                    <a:pt x="297375" y="201549"/>
                  </a:lnTo>
                  <a:cubicBezTo>
                    <a:pt x="295054" y="189684"/>
                    <a:pt x="288927" y="181527"/>
                    <a:pt x="279086" y="177263"/>
                  </a:cubicBezTo>
                  <a:lnTo>
                    <a:pt x="279086" y="236589"/>
                  </a:lnTo>
                  <a:cubicBezTo>
                    <a:pt x="303410" y="243170"/>
                    <a:pt x="320028" y="251698"/>
                    <a:pt x="328754" y="262173"/>
                  </a:cubicBezTo>
                  <a:cubicBezTo>
                    <a:pt x="337574" y="272648"/>
                    <a:pt x="342030" y="285996"/>
                    <a:pt x="342030" y="302403"/>
                  </a:cubicBezTo>
                  <a:cubicBezTo>
                    <a:pt x="342030" y="320757"/>
                    <a:pt x="336460" y="336145"/>
                    <a:pt x="325412" y="348659"/>
                  </a:cubicBezTo>
                  <a:cubicBezTo>
                    <a:pt x="314272" y="361266"/>
                    <a:pt x="298861" y="368867"/>
                    <a:pt x="279086" y="371741"/>
                  </a:cubicBezTo>
                  <a:lnTo>
                    <a:pt x="279086" y="400106"/>
                  </a:lnTo>
                  <a:lnTo>
                    <a:pt x="257084" y="400106"/>
                  </a:lnTo>
                  <a:lnTo>
                    <a:pt x="257084" y="372482"/>
                  </a:lnTo>
                  <a:cubicBezTo>
                    <a:pt x="239630" y="370350"/>
                    <a:pt x="225333" y="363861"/>
                    <a:pt x="214471" y="352923"/>
                  </a:cubicBezTo>
                  <a:cubicBezTo>
                    <a:pt x="203517" y="341985"/>
                    <a:pt x="196554" y="326597"/>
                    <a:pt x="193490" y="306667"/>
                  </a:cubicBezTo>
                  <a:lnTo>
                    <a:pt x="233132" y="302403"/>
                  </a:lnTo>
                  <a:cubicBezTo>
                    <a:pt x="234710" y="310561"/>
                    <a:pt x="237774" y="317513"/>
                    <a:pt x="242230" y="323353"/>
                  </a:cubicBezTo>
                  <a:cubicBezTo>
                    <a:pt x="246686" y="329193"/>
                    <a:pt x="251606" y="333457"/>
                    <a:pt x="257084" y="336052"/>
                  </a:cubicBezTo>
                  <a:lnTo>
                    <a:pt x="257084" y="272555"/>
                  </a:lnTo>
                  <a:cubicBezTo>
                    <a:pt x="237217" y="266900"/>
                    <a:pt x="222734" y="258280"/>
                    <a:pt x="213450" y="246878"/>
                  </a:cubicBezTo>
                  <a:cubicBezTo>
                    <a:pt x="204166" y="235383"/>
                    <a:pt x="199525" y="221479"/>
                    <a:pt x="199525" y="205072"/>
                  </a:cubicBezTo>
                  <a:cubicBezTo>
                    <a:pt x="199525" y="188479"/>
                    <a:pt x="204816" y="174574"/>
                    <a:pt x="215307" y="163265"/>
                  </a:cubicBezTo>
                  <a:cubicBezTo>
                    <a:pt x="225705" y="151956"/>
                    <a:pt x="239723" y="145467"/>
                    <a:pt x="257084" y="143799"/>
                  </a:cubicBezTo>
                  <a:close/>
                  <a:moveTo>
                    <a:pt x="265083" y="37821"/>
                  </a:moveTo>
                  <a:cubicBezTo>
                    <a:pt x="139830" y="37821"/>
                    <a:pt x="37882" y="139602"/>
                    <a:pt x="37882" y="264651"/>
                  </a:cubicBezTo>
                  <a:cubicBezTo>
                    <a:pt x="37882" y="389793"/>
                    <a:pt x="139830" y="491574"/>
                    <a:pt x="265083" y="491574"/>
                  </a:cubicBezTo>
                  <a:cubicBezTo>
                    <a:pt x="390429" y="491574"/>
                    <a:pt x="492376" y="389793"/>
                    <a:pt x="492376" y="264651"/>
                  </a:cubicBezTo>
                  <a:cubicBezTo>
                    <a:pt x="492376" y="139602"/>
                    <a:pt x="390429" y="37821"/>
                    <a:pt x="265083" y="37821"/>
                  </a:cubicBezTo>
                  <a:close/>
                  <a:moveTo>
                    <a:pt x="265083" y="0"/>
                  </a:moveTo>
                  <a:cubicBezTo>
                    <a:pt x="411505" y="0"/>
                    <a:pt x="530259" y="118467"/>
                    <a:pt x="530259" y="264651"/>
                  </a:cubicBezTo>
                  <a:cubicBezTo>
                    <a:pt x="530259" y="330930"/>
                    <a:pt x="505654" y="391368"/>
                    <a:pt x="465357" y="437810"/>
                  </a:cubicBezTo>
                  <a:lnTo>
                    <a:pt x="606580" y="578895"/>
                  </a:lnTo>
                  <a:lnTo>
                    <a:pt x="579840" y="605592"/>
                  </a:lnTo>
                  <a:lnTo>
                    <a:pt x="438524" y="464599"/>
                  </a:lnTo>
                  <a:cubicBezTo>
                    <a:pt x="392007" y="504830"/>
                    <a:pt x="331470" y="529395"/>
                    <a:pt x="265083" y="529395"/>
                  </a:cubicBezTo>
                  <a:cubicBezTo>
                    <a:pt x="118661" y="529395"/>
                    <a:pt x="0" y="410835"/>
                    <a:pt x="0" y="264651"/>
                  </a:cubicBezTo>
                  <a:cubicBezTo>
                    <a:pt x="0" y="118467"/>
                    <a:pt x="118753" y="0"/>
                    <a:pt x="265083"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AFA397">
                    <a:lumMod val="85000"/>
                    <a:lumOff val="15000"/>
                  </a:srgbClr>
                </a:solidFill>
                <a:effectLst/>
                <a:uLnTx/>
                <a:uFillTx/>
                <a:latin typeface="Calibri" panose="020F0502020204030204"/>
                <a:ea typeface="宋体" panose="02010600030101010101" pitchFamily="2" charset="-122"/>
                <a:cs typeface="+mn-cs"/>
              </a:endParaRPr>
            </a:p>
          </p:txBody>
        </p:sp>
      </p:grpSp>
      <p:grpSp>
        <p:nvGrpSpPr>
          <p:cNvPr id="68" name="组合 67"/>
          <p:cNvGrpSpPr/>
          <p:nvPr/>
        </p:nvGrpSpPr>
        <p:grpSpPr>
          <a:xfrm>
            <a:off x="5151330" y="5307766"/>
            <a:ext cx="789924" cy="789920"/>
            <a:chOff x="4860857" y="5047708"/>
            <a:chExt cx="789924" cy="789920"/>
          </a:xfrm>
        </p:grpSpPr>
        <p:sp>
          <p:nvSpPr>
            <p:cNvPr id="69" name="í$1îḍe"/>
            <p:cNvSpPr/>
            <p:nvPr/>
          </p:nvSpPr>
          <p:spPr>
            <a:xfrm>
              <a:off x="4860857" y="5047708"/>
              <a:ext cx="789924" cy="789920"/>
            </a:xfrm>
            <a:prstGeom prst="ellipse">
              <a:avLst/>
            </a:prstGeom>
            <a:solidFill>
              <a:schemeClr val="accent1"/>
            </a:solidFill>
            <a:ln w="38100" cap="flat"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Oval 41"/>
            <p:cNvSpPr/>
            <p:nvPr/>
          </p:nvSpPr>
          <p:spPr>
            <a:xfrm>
              <a:off x="5098844" y="5288973"/>
              <a:ext cx="313518" cy="307751"/>
            </a:xfrm>
            <a:custGeom>
              <a:avLst/>
              <a:gdLst>
                <a:gd name="connsiteX0" fmla="*/ 244277 w 606086"/>
                <a:gd name="connsiteY0" fmla="*/ 198378 h 594937"/>
                <a:gd name="connsiteX1" fmla="*/ 198685 w 606086"/>
                <a:gd name="connsiteY1" fmla="*/ 243894 h 594937"/>
                <a:gd name="connsiteX2" fmla="*/ 198685 w 606086"/>
                <a:gd name="connsiteY2" fmla="*/ 340675 h 594937"/>
                <a:gd name="connsiteX3" fmla="*/ 228863 w 606086"/>
                <a:gd name="connsiteY3" fmla="*/ 383317 h 594937"/>
                <a:gd name="connsiteX4" fmla="*/ 238798 w 606086"/>
                <a:gd name="connsiteY4" fmla="*/ 397501 h 594937"/>
                <a:gd name="connsiteX5" fmla="*/ 238798 w 606086"/>
                <a:gd name="connsiteY5" fmla="*/ 534235 h 594937"/>
                <a:gd name="connsiteX6" fmla="*/ 268884 w 606086"/>
                <a:gd name="connsiteY6" fmla="*/ 564271 h 594937"/>
                <a:gd name="connsiteX7" fmla="*/ 337690 w 606086"/>
                <a:gd name="connsiteY7" fmla="*/ 564271 h 594937"/>
                <a:gd name="connsiteX8" fmla="*/ 367775 w 606086"/>
                <a:gd name="connsiteY8" fmla="*/ 534235 h 594937"/>
                <a:gd name="connsiteX9" fmla="*/ 367775 w 606086"/>
                <a:gd name="connsiteY9" fmla="*/ 397501 h 594937"/>
                <a:gd name="connsiteX10" fmla="*/ 377710 w 606086"/>
                <a:gd name="connsiteY10" fmla="*/ 383317 h 594937"/>
                <a:gd name="connsiteX11" fmla="*/ 407517 w 606086"/>
                <a:gd name="connsiteY11" fmla="*/ 340675 h 594937"/>
                <a:gd name="connsiteX12" fmla="*/ 407517 w 606086"/>
                <a:gd name="connsiteY12" fmla="*/ 243894 h 594937"/>
                <a:gd name="connsiteX13" fmla="*/ 362018 w 606086"/>
                <a:gd name="connsiteY13" fmla="*/ 198378 h 594937"/>
                <a:gd name="connsiteX14" fmla="*/ 465039 w 606086"/>
                <a:gd name="connsiteY14" fmla="*/ 168299 h 594937"/>
                <a:gd name="connsiteX15" fmla="*/ 530224 w 606086"/>
                <a:gd name="connsiteY15" fmla="*/ 168299 h 594937"/>
                <a:gd name="connsiteX16" fmla="*/ 606086 w 606086"/>
                <a:gd name="connsiteY16" fmla="*/ 243932 h 594937"/>
                <a:gd name="connsiteX17" fmla="*/ 606086 w 606086"/>
                <a:gd name="connsiteY17" fmla="*/ 340697 h 594937"/>
                <a:gd name="connsiteX18" fmla="*/ 566251 w 606086"/>
                <a:gd name="connsiteY18" fmla="*/ 407339 h 594937"/>
                <a:gd name="connsiteX19" fmla="*/ 566251 w 606086"/>
                <a:gd name="connsiteY19" fmla="*/ 534598 h 594937"/>
                <a:gd name="connsiteX20" fmla="*/ 505803 w 606086"/>
                <a:gd name="connsiteY20" fmla="*/ 594937 h 594937"/>
                <a:gd name="connsiteX21" fmla="*/ 436997 w 606086"/>
                <a:gd name="connsiteY21" fmla="*/ 594937 h 594937"/>
                <a:gd name="connsiteX22" fmla="*/ 421769 w 606086"/>
                <a:gd name="connsiteY22" fmla="*/ 579736 h 594937"/>
                <a:gd name="connsiteX23" fmla="*/ 436997 w 606086"/>
                <a:gd name="connsiteY23" fmla="*/ 564536 h 594937"/>
                <a:gd name="connsiteX24" fmla="*/ 505803 w 606086"/>
                <a:gd name="connsiteY24" fmla="*/ 564536 h 594937"/>
                <a:gd name="connsiteX25" fmla="*/ 535888 w 606086"/>
                <a:gd name="connsiteY25" fmla="*/ 534505 h 594937"/>
                <a:gd name="connsiteX26" fmla="*/ 535888 w 606086"/>
                <a:gd name="connsiteY26" fmla="*/ 397792 h 594937"/>
                <a:gd name="connsiteX27" fmla="*/ 545823 w 606086"/>
                <a:gd name="connsiteY27" fmla="*/ 383611 h 594937"/>
                <a:gd name="connsiteX28" fmla="*/ 575722 w 606086"/>
                <a:gd name="connsiteY28" fmla="*/ 340975 h 594937"/>
                <a:gd name="connsiteX29" fmla="*/ 575722 w 606086"/>
                <a:gd name="connsiteY29" fmla="*/ 244210 h 594937"/>
                <a:gd name="connsiteX30" fmla="*/ 530224 w 606086"/>
                <a:gd name="connsiteY30" fmla="*/ 198700 h 594937"/>
                <a:gd name="connsiteX31" fmla="*/ 465039 w 606086"/>
                <a:gd name="connsiteY31" fmla="*/ 198700 h 594937"/>
                <a:gd name="connsiteX32" fmla="*/ 449811 w 606086"/>
                <a:gd name="connsiteY32" fmla="*/ 183500 h 594937"/>
                <a:gd name="connsiteX33" fmla="*/ 465039 w 606086"/>
                <a:gd name="connsiteY33" fmla="*/ 168299 h 594937"/>
                <a:gd name="connsiteX34" fmla="*/ 244091 w 606086"/>
                <a:gd name="connsiteY34" fmla="*/ 168157 h 594937"/>
                <a:gd name="connsiteX35" fmla="*/ 361832 w 606086"/>
                <a:gd name="connsiteY35" fmla="*/ 168157 h 594937"/>
                <a:gd name="connsiteX36" fmla="*/ 437788 w 606086"/>
                <a:gd name="connsiteY36" fmla="*/ 243894 h 594937"/>
                <a:gd name="connsiteX37" fmla="*/ 437788 w 606086"/>
                <a:gd name="connsiteY37" fmla="*/ 340675 h 594937"/>
                <a:gd name="connsiteX38" fmla="*/ 397860 w 606086"/>
                <a:gd name="connsiteY38" fmla="*/ 407327 h 594937"/>
                <a:gd name="connsiteX39" fmla="*/ 397860 w 606086"/>
                <a:gd name="connsiteY39" fmla="*/ 534235 h 594937"/>
                <a:gd name="connsiteX40" fmla="*/ 337504 w 606086"/>
                <a:gd name="connsiteY40" fmla="*/ 594584 h 594937"/>
                <a:gd name="connsiteX41" fmla="*/ 268605 w 606086"/>
                <a:gd name="connsiteY41" fmla="*/ 594584 h 594937"/>
                <a:gd name="connsiteX42" fmla="*/ 208063 w 606086"/>
                <a:gd name="connsiteY42" fmla="*/ 534235 h 594937"/>
                <a:gd name="connsiteX43" fmla="*/ 208063 w 606086"/>
                <a:gd name="connsiteY43" fmla="*/ 407327 h 594937"/>
                <a:gd name="connsiteX44" fmla="*/ 168228 w 606086"/>
                <a:gd name="connsiteY44" fmla="*/ 340675 h 594937"/>
                <a:gd name="connsiteX45" fmla="*/ 168228 w 606086"/>
                <a:gd name="connsiteY45" fmla="*/ 243894 h 594937"/>
                <a:gd name="connsiteX46" fmla="*/ 244091 w 606086"/>
                <a:gd name="connsiteY46" fmla="*/ 168157 h 594937"/>
                <a:gd name="connsiteX47" fmla="*/ 75862 w 606086"/>
                <a:gd name="connsiteY47" fmla="*/ 168016 h 594937"/>
                <a:gd name="connsiteX48" fmla="*/ 140861 w 606086"/>
                <a:gd name="connsiteY48" fmla="*/ 168016 h 594937"/>
                <a:gd name="connsiteX49" fmla="*/ 156089 w 606086"/>
                <a:gd name="connsiteY49" fmla="*/ 183217 h 594937"/>
                <a:gd name="connsiteX50" fmla="*/ 140861 w 606086"/>
                <a:gd name="connsiteY50" fmla="*/ 198419 h 594937"/>
                <a:gd name="connsiteX51" fmla="*/ 76048 w 606086"/>
                <a:gd name="connsiteY51" fmla="*/ 198419 h 594937"/>
                <a:gd name="connsiteX52" fmla="*/ 30456 w 606086"/>
                <a:gd name="connsiteY52" fmla="*/ 243931 h 594937"/>
                <a:gd name="connsiteX53" fmla="*/ 30456 w 606086"/>
                <a:gd name="connsiteY53" fmla="*/ 340701 h 594937"/>
                <a:gd name="connsiteX54" fmla="*/ 60263 w 606086"/>
                <a:gd name="connsiteY54" fmla="*/ 383339 h 594937"/>
                <a:gd name="connsiteX55" fmla="*/ 70198 w 606086"/>
                <a:gd name="connsiteY55" fmla="*/ 397521 h 594937"/>
                <a:gd name="connsiteX56" fmla="*/ 70198 w 606086"/>
                <a:gd name="connsiteY56" fmla="*/ 534149 h 594937"/>
                <a:gd name="connsiteX57" fmla="*/ 100283 w 606086"/>
                <a:gd name="connsiteY57" fmla="*/ 564181 h 594937"/>
                <a:gd name="connsiteX58" fmla="*/ 169089 w 606086"/>
                <a:gd name="connsiteY58" fmla="*/ 564181 h 594937"/>
                <a:gd name="connsiteX59" fmla="*/ 184317 w 606086"/>
                <a:gd name="connsiteY59" fmla="*/ 579383 h 594937"/>
                <a:gd name="connsiteX60" fmla="*/ 169089 w 606086"/>
                <a:gd name="connsiteY60" fmla="*/ 594584 h 594937"/>
                <a:gd name="connsiteX61" fmla="*/ 100283 w 606086"/>
                <a:gd name="connsiteY61" fmla="*/ 594584 h 594937"/>
                <a:gd name="connsiteX62" fmla="*/ 39835 w 606086"/>
                <a:gd name="connsiteY62" fmla="*/ 534149 h 594937"/>
                <a:gd name="connsiteX63" fmla="*/ 39835 w 606086"/>
                <a:gd name="connsiteY63" fmla="*/ 407161 h 594937"/>
                <a:gd name="connsiteX64" fmla="*/ 0 w 606086"/>
                <a:gd name="connsiteY64" fmla="*/ 340608 h 594937"/>
                <a:gd name="connsiteX65" fmla="*/ 0 w 606086"/>
                <a:gd name="connsiteY65" fmla="*/ 243838 h 594937"/>
                <a:gd name="connsiteX66" fmla="*/ 75862 w 606086"/>
                <a:gd name="connsiteY66" fmla="*/ 168016 h 594937"/>
                <a:gd name="connsiteX67" fmla="*/ 478786 w 606086"/>
                <a:gd name="connsiteY67" fmla="*/ 30314 h 594937"/>
                <a:gd name="connsiteX68" fmla="*/ 432649 w 606086"/>
                <a:gd name="connsiteY68" fmla="*/ 76387 h 594937"/>
                <a:gd name="connsiteX69" fmla="*/ 478786 w 606086"/>
                <a:gd name="connsiteY69" fmla="*/ 122553 h 594937"/>
                <a:gd name="connsiteX70" fmla="*/ 525016 w 606086"/>
                <a:gd name="connsiteY70" fmla="*/ 76387 h 594937"/>
                <a:gd name="connsiteX71" fmla="*/ 478786 w 606086"/>
                <a:gd name="connsiteY71" fmla="*/ 30314 h 594937"/>
                <a:gd name="connsiteX72" fmla="*/ 303043 w 606086"/>
                <a:gd name="connsiteY72" fmla="*/ 30314 h 594937"/>
                <a:gd name="connsiteX73" fmla="*/ 256885 w 606086"/>
                <a:gd name="connsiteY73" fmla="*/ 76387 h 594937"/>
                <a:gd name="connsiteX74" fmla="*/ 303043 w 606086"/>
                <a:gd name="connsiteY74" fmla="*/ 122553 h 594937"/>
                <a:gd name="connsiteX75" fmla="*/ 349201 w 606086"/>
                <a:gd name="connsiteY75" fmla="*/ 76387 h 594937"/>
                <a:gd name="connsiteX76" fmla="*/ 303043 w 606086"/>
                <a:gd name="connsiteY76" fmla="*/ 30314 h 594937"/>
                <a:gd name="connsiteX77" fmla="*/ 127300 w 606086"/>
                <a:gd name="connsiteY77" fmla="*/ 30314 h 594937"/>
                <a:gd name="connsiteX78" fmla="*/ 81070 w 606086"/>
                <a:gd name="connsiteY78" fmla="*/ 76387 h 594937"/>
                <a:gd name="connsiteX79" fmla="*/ 127300 w 606086"/>
                <a:gd name="connsiteY79" fmla="*/ 122553 h 594937"/>
                <a:gd name="connsiteX80" fmla="*/ 173437 w 606086"/>
                <a:gd name="connsiteY80" fmla="*/ 76387 h 594937"/>
                <a:gd name="connsiteX81" fmla="*/ 127300 w 606086"/>
                <a:gd name="connsiteY81" fmla="*/ 30314 h 594937"/>
                <a:gd name="connsiteX82" fmla="*/ 478786 w 606086"/>
                <a:gd name="connsiteY82" fmla="*/ 0 h 594937"/>
                <a:gd name="connsiteX83" fmla="*/ 555279 w 606086"/>
                <a:gd name="connsiteY83" fmla="*/ 76387 h 594937"/>
                <a:gd name="connsiteX84" fmla="*/ 478786 w 606086"/>
                <a:gd name="connsiteY84" fmla="*/ 152774 h 594937"/>
                <a:gd name="connsiteX85" fmla="*/ 402293 w 606086"/>
                <a:gd name="connsiteY85" fmla="*/ 76387 h 594937"/>
                <a:gd name="connsiteX86" fmla="*/ 478786 w 606086"/>
                <a:gd name="connsiteY86" fmla="*/ 0 h 594937"/>
                <a:gd name="connsiteX87" fmla="*/ 303043 w 606086"/>
                <a:gd name="connsiteY87" fmla="*/ 0 h 594937"/>
                <a:gd name="connsiteX88" fmla="*/ 379571 w 606086"/>
                <a:gd name="connsiteY88" fmla="*/ 76387 h 594937"/>
                <a:gd name="connsiteX89" fmla="*/ 303043 w 606086"/>
                <a:gd name="connsiteY89" fmla="*/ 152774 h 594937"/>
                <a:gd name="connsiteX90" fmla="*/ 226515 w 606086"/>
                <a:gd name="connsiteY90" fmla="*/ 76387 h 594937"/>
                <a:gd name="connsiteX91" fmla="*/ 303043 w 606086"/>
                <a:gd name="connsiteY91" fmla="*/ 0 h 594937"/>
                <a:gd name="connsiteX92" fmla="*/ 127300 w 606086"/>
                <a:gd name="connsiteY92" fmla="*/ 0 h 594937"/>
                <a:gd name="connsiteX93" fmla="*/ 203793 w 606086"/>
                <a:gd name="connsiteY93" fmla="*/ 76387 h 594937"/>
                <a:gd name="connsiteX94" fmla="*/ 127300 w 606086"/>
                <a:gd name="connsiteY94" fmla="*/ 152774 h 594937"/>
                <a:gd name="connsiteX95" fmla="*/ 50807 w 606086"/>
                <a:gd name="connsiteY95" fmla="*/ 76387 h 594937"/>
                <a:gd name="connsiteX96" fmla="*/ 127300 w 606086"/>
                <a:gd name="connsiteY96" fmla="*/ 0 h 5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086" h="594937">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AFA397">
                    <a:lumMod val="85000"/>
                    <a:lumOff val="15000"/>
                  </a:srgbClr>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up)">
                                      <p:cBhvr>
                                        <p:cTn id="13" dur="500"/>
                                        <p:tgtEl>
                                          <p:spTgt spid="41"/>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randombar(horizontal)">
                                      <p:cBhvr>
                                        <p:cTn id="17" dur="500"/>
                                        <p:tgtEl>
                                          <p:spTgt spid="62"/>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p:tgtEl>
                                          <p:spTgt spid="44"/>
                                        </p:tgtEl>
                                        <p:attrNameLst>
                                          <p:attrName>ppt_y</p:attrName>
                                        </p:attrNameLst>
                                      </p:cBhvr>
                                      <p:tavLst>
                                        <p:tav tm="0">
                                          <p:val>
                                            <p:strVal val="#ppt_y+#ppt_h*1.125000"/>
                                          </p:val>
                                        </p:tav>
                                        <p:tav tm="100000">
                                          <p:val>
                                            <p:strVal val="#ppt_y"/>
                                          </p:val>
                                        </p:tav>
                                      </p:tavLst>
                                    </p:anim>
                                    <p:animEffect transition="in" filter="wipe(up)">
                                      <p:cBhvr>
                                        <p:cTn id="22" dur="500"/>
                                        <p:tgtEl>
                                          <p:spTgt spid="44"/>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randombar(horizontal)">
                                      <p:cBhvr>
                                        <p:cTn id="26" dur="500"/>
                                        <p:tgtEl>
                                          <p:spTgt spid="65"/>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p:tgtEl>
                                          <p:spTgt spid="55"/>
                                        </p:tgtEl>
                                        <p:attrNameLst>
                                          <p:attrName>ppt_y</p:attrName>
                                        </p:attrNameLst>
                                      </p:cBhvr>
                                      <p:tavLst>
                                        <p:tav tm="0">
                                          <p:val>
                                            <p:strVal val="#ppt_y+#ppt_h*1.125000"/>
                                          </p:val>
                                        </p:tav>
                                        <p:tav tm="100000">
                                          <p:val>
                                            <p:strVal val="#ppt_y"/>
                                          </p:val>
                                        </p:tav>
                                      </p:tavLst>
                                    </p:anim>
                                    <p:animEffect transition="in" filter="wipe(up)">
                                      <p:cBhvr>
                                        <p:cTn id="31" dur="500"/>
                                        <p:tgtEl>
                                          <p:spTgt spid="55"/>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randombar(horizontal)">
                                      <p:cBhvr>
                                        <p:cTn id="35" dur="500"/>
                                        <p:tgtEl>
                                          <p:spTgt spid="68"/>
                                        </p:tgtEl>
                                      </p:cBhvr>
                                    </p:animEffect>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p:tgtEl>
                                          <p:spTgt spid="58"/>
                                        </p:tgtEl>
                                        <p:attrNameLst>
                                          <p:attrName>ppt_y</p:attrName>
                                        </p:attrNameLst>
                                      </p:cBhvr>
                                      <p:tavLst>
                                        <p:tav tm="0">
                                          <p:val>
                                            <p:strVal val="#ppt_y+#ppt_h*1.125000"/>
                                          </p:val>
                                        </p:tav>
                                        <p:tav tm="100000">
                                          <p:val>
                                            <p:strVal val="#ppt_y"/>
                                          </p:val>
                                        </p:tav>
                                      </p:tavLst>
                                    </p:anim>
                                    <p:animEffect transition="in" filter="wipe(up)">
                                      <p:cBhvr>
                                        <p:cTn id="4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441656" y="409415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020386" y="409415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31021" y="312244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309751" y="312244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973455" y="410019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246398" y="389889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1</a:t>
            </a:r>
            <a:endPar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10" name="椭圆 9"/>
          <p:cNvSpPr/>
          <p:nvPr/>
        </p:nvSpPr>
        <p:spPr>
          <a:xfrm>
            <a:off x="4535763" y="389889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2</a:t>
            </a:r>
            <a:endPar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11" name="椭圆 10"/>
          <p:cNvSpPr/>
          <p:nvPr/>
        </p:nvSpPr>
        <p:spPr>
          <a:xfrm>
            <a:off x="6825128" y="389889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3</a:t>
            </a:r>
            <a:endPar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12" name="椭圆 11"/>
          <p:cNvSpPr/>
          <p:nvPr/>
        </p:nvSpPr>
        <p:spPr>
          <a:xfrm>
            <a:off x="9114493" y="392992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4</a:t>
            </a:r>
            <a:endPar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13" name="椭圆 12"/>
          <p:cNvSpPr/>
          <p:nvPr/>
        </p:nvSpPr>
        <p:spPr>
          <a:xfrm>
            <a:off x="2072005" y="522732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14" name="椭圆 13"/>
          <p:cNvSpPr/>
          <p:nvPr/>
        </p:nvSpPr>
        <p:spPr>
          <a:xfrm>
            <a:off x="4361180" y="220662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15" name="椭圆 14"/>
          <p:cNvSpPr/>
          <p:nvPr/>
        </p:nvSpPr>
        <p:spPr>
          <a:xfrm>
            <a:off x="8940165" y="220726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16" name="椭圆 15"/>
          <p:cNvSpPr/>
          <p:nvPr/>
        </p:nvSpPr>
        <p:spPr>
          <a:xfrm>
            <a:off x="6678930" y="522732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grpSp>
        <p:nvGrpSpPr>
          <p:cNvPr id="17" name="组合 16"/>
          <p:cNvGrpSpPr/>
          <p:nvPr/>
        </p:nvGrpSpPr>
        <p:grpSpPr>
          <a:xfrm>
            <a:off x="2232025" y="5428618"/>
            <a:ext cx="368300" cy="336598"/>
            <a:chOff x="8415" y="6739"/>
            <a:chExt cx="560" cy="493"/>
          </a:xfrm>
          <a:solidFill>
            <a:srgbClr val="669C78"/>
          </a:solidFill>
        </p:grpSpPr>
        <p:sp>
          <p:nvSpPr>
            <p:cNvPr id="18" name="Freeform14"/>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19" name="Freeform15"/>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20" name="Freeform16"/>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21" name="Freeform17"/>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22" name="Freeform18"/>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grpSp>
      <p:sp>
        <p:nvSpPr>
          <p:cNvPr id="23" name="Freeform 250"/>
          <p:cNvSpPr>
            <a:spLocks noEditPoints="1"/>
          </p:cNvSpPr>
          <p:nvPr/>
        </p:nvSpPr>
        <p:spPr bwMode="auto">
          <a:xfrm>
            <a:off x="4535829" y="238125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cs typeface="思源黑体 CN Bold" panose="020B0800000000000000" charset="-122"/>
              <a:sym typeface="字魂35号-经典雅黑" panose="00000500000000000000" pitchFamily="2" charset="-122"/>
            </a:endParaRPr>
          </a:p>
        </p:txBody>
      </p:sp>
      <p:sp>
        <p:nvSpPr>
          <p:cNvPr id="24" name="Freeform 267"/>
          <p:cNvSpPr>
            <a:spLocks noEditPoints="1"/>
          </p:cNvSpPr>
          <p:nvPr/>
        </p:nvSpPr>
        <p:spPr bwMode="auto">
          <a:xfrm>
            <a:off x="6823099" y="536797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25" name="Freeform 39"/>
          <p:cNvSpPr>
            <a:spLocks noEditPoints="1"/>
          </p:cNvSpPr>
          <p:nvPr/>
        </p:nvSpPr>
        <p:spPr bwMode="auto">
          <a:xfrm>
            <a:off x="9114790" y="238125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34" name="Text Placeholder 33"/>
          <p:cNvSpPr txBox="1"/>
          <p:nvPr/>
        </p:nvSpPr>
        <p:spPr>
          <a:xfrm>
            <a:off x="1265049" y="2335068"/>
            <a:ext cx="2534779" cy="338554"/>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marL="0" marR="0" lvl="0" indent="0" algn="l" defTabSz="121920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激励机制</a:t>
            </a:r>
            <a:endParaRPr kumimoji="0" lang="en-AU" altLang="zh-CN" sz="1600" b="1"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0"/>
          <p:cNvSpPr txBox="1"/>
          <p:nvPr/>
        </p:nvSpPr>
        <p:spPr>
          <a:xfrm>
            <a:off x="1265048" y="2704223"/>
            <a:ext cx="2829877" cy="831381"/>
          </a:xfrm>
          <a:prstGeom prst="rect">
            <a:avLst/>
          </a:prstGeom>
          <a:noFill/>
        </p:spPr>
        <p:txBody>
          <a:bodyPr wrap="square" rtlCol="0">
            <a:spAutoFit/>
          </a:bodyPr>
          <a:lstStyle/>
          <a:p>
            <a:pPr marL="0" marR="0" lvl="0" indent="0" algn="l" defTabSz="1219200" rtl="0" eaLnBrk="1" fontAlgn="auto" latinLnBrk="0" hangingPunct="1">
              <a:lnSpc>
                <a:spcPct val="150000"/>
              </a:lnSpc>
              <a:spcBef>
                <a:spcPct val="20000"/>
              </a:spcBef>
              <a:spcAft>
                <a:spcPts val="0"/>
              </a:spcAft>
              <a:buClrTx/>
              <a:buSzTx/>
              <a:buFontTx/>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工作汇报支持不同终端用户快捷上网，工作自主研发的</a:t>
            </a:r>
            <a:r>
              <a:rPr kumimoji="0" lang="en-US" altLang="zh-CN"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X5</a:t>
            </a:r>
            <a:r>
              <a:rPr kumimoji="0" lang="zh-CN" altLang="en-US"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内核在速度、流量节省、稳定性上业内领先，功能全面</a:t>
            </a:r>
            <a:endParaRPr kumimoji="0" lang="en-US" altLang="zh-CN"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33"/>
          <p:cNvSpPr txBox="1"/>
          <p:nvPr/>
        </p:nvSpPr>
        <p:spPr>
          <a:xfrm>
            <a:off x="3715367" y="4596750"/>
            <a:ext cx="2534779" cy="338554"/>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marL="0" marR="0" lvl="0" indent="0" algn="l" defTabSz="121920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激励机制</a:t>
            </a:r>
            <a:endParaRPr kumimoji="0" lang="en-AU" altLang="zh-CN" sz="1600" b="1"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20"/>
          <p:cNvSpPr txBox="1"/>
          <p:nvPr/>
        </p:nvSpPr>
        <p:spPr>
          <a:xfrm>
            <a:off x="3715366" y="4965905"/>
            <a:ext cx="2829877" cy="831381"/>
          </a:xfrm>
          <a:prstGeom prst="rect">
            <a:avLst/>
          </a:prstGeom>
          <a:noFill/>
        </p:spPr>
        <p:txBody>
          <a:bodyPr wrap="square" rtlCol="0">
            <a:spAutoFit/>
          </a:bodyPr>
          <a:lstStyle/>
          <a:p>
            <a:pPr marL="0" marR="0" lvl="0" indent="0" algn="l" defTabSz="1219200" rtl="0" eaLnBrk="1" fontAlgn="auto" latinLnBrk="0" hangingPunct="1">
              <a:lnSpc>
                <a:spcPct val="150000"/>
              </a:lnSpc>
              <a:spcBef>
                <a:spcPct val="20000"/>
              </a:spcBef>
              <a:spcAft>
                <a:spcPts val="0"/>
              </a:spcAft>
              <a:buClrTx/>
              <a:buSzTx/>
              <a:buFontTx/>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工作汇报支持不同终端用户快捷上网，工作自主研发的</a:t>
            </a:r>
            <a:r>
              <a:rPr kumimoji="0" lang="en-US" altLang="zh-CN"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X5</a:t>
            </a:r>
            <a:r>
              <a:rPr kumimoji="0" lang="zh-CN" altLang="en-US"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内核在速度、流量节省、稳定性上业内领先，功能全面</a:t>
            </a:r>
            <a:endParaRPr kumimoji="0" lang="en-US" altLang="zh-CN"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 Placeholder 33"/>
          <p:cNvSpPr txBox="1"/>
          <p:nvPr/>
        </p:nvSpPr>
        <p:spPr>
          <a:xfrm>
            <a:off x="6055342" y="2327372"/>
            <a:ext cx="2534779" cy="338554"/>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marL="0" marR="0" lvl="0" indent="0" algn="l" defTabSz="121920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激励机制</a:t>
            </a:r>
            <a:endParaRPr kumimoji="0" lang="en-AU" altLang="zh-CN" sz="1600" b="1"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20"/>
          <p:cNvSpPr txBox="1"/>
          <p:nvPr/>
        </p:nvSpPr>
        <p:spPr>
          <a:xfrm>
            <a:off x="6055341" y="2696527"/>
            <a:ext cx="2829877" cy="831381"/>
          </a:xfrm>
          <a:prstGeom prst="rect">
            <a:avLst/>
          </a:prstGeom>
          <a:noFill/>
        </p:spPr>
        <p:txBody>
          <a:bodyPr wrap="square" rtlCol="0">
            <a:spAutoFit/>
          </a:bodyPr>
          <a:lstStyle/>
          <a:p>
            <a:pPr marL="0" marR="0" lvl="0" indent="0" algn="l" defTabSz="1219200" rtl="0" eaLnBrk="1" fontAlgn="auto" latinLnBrk="0" hangingPunct="1">
              <a:lnSpc>
                <a:spcPct val="150000"/>
              </a:lnSpc>
              <a:spcBef>
                <a:spcPct val="20000"/>
              </a:spcBef>
              <a:spcAft>
                <a:spcPts val="0"/>
              </a:spcAft>
              <a:buClrTx/>
              <a:buSzTx/>
              <a:buFontTx/>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工作汇报支持不同终端用户快捷上网，工作自主研发的</a:t>
            </a:r>
            <a:r>
              <a:rPr kumimoji="0" lang="en-US" altLang="zh-CN"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X5</a:t>
            </a:r>
            <a:r>
              <a:rPr kumimoji="0" lang="zh-CN" altLang="en-US"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内核在速度、流量节省、稳定性上业内领先，功能全面</a:t>
            </a:r>
            <a:endParaRPr kumimoji="0" lang="en-US" altLang="zh-CN" sz="1065"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33"/>
          <p:cNvSpPr txBox="1"/>
          <p:nvPr/>
        </p:nvSpPr>
        <p:spPr>
          <a:xfrm>
            <a:off x="8472311" y="4634625"/>
            <a:ext cx="2534779" cy="338554"/>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marL="0" marR="0" lvl="0" indent="0" algn="l" defTabSz="1219200" rtl="0" eaLnBrk="1" fontAlgn="auto" latinLnBrk="0" hangingPunct="1">
              <a:lnSpc>
                <a:spcPct val="100000"/>
              </a:lnSpc>
              <a:spcBef>
                <a:spcPct val="20000"/>
              </a:spcBef>
              <a:spcAft>
                <a:spcPts val="0"/>
              </a:spcAft>
              <a:buClrTx/>
              <a:buSzTx/>
              <a:buFontTx/>
              <a:buNone/>
              <a:defRPr/>
            </a:pPr>
            <a:r>
              <a:rPr kumimoji="0" lang="en-US" altLang="zh-CN" sz="1600" b="1"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en-AU" altLang="zh-CN" sz="1600" b="1" i="0" u="none" strike="noStrike" kern="1200" cap="none" spc="0" normalizeH="0" baseline="0" noProof="0" dirty="0">
              <a:ln>
                <a:noFill/>
              </a:ln>
              <a:solidFill>
                <a:srgbClr val="2F4168"/>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40"/>
          <p:cNvSpPr/>
          <p:nvPr/>
        </p:nvSpPr>
        <p:spPr>
          <a:xfrm>
            <a:off x="5361193" y="892722"/>
            <a:ext cx="1453680" cy="215444"/>
          </a:xfrm>
          <a:prstGeom prst="rect">
            <a:avLst/>
          </a:prstGeom>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F414B"/>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rPr>
              <a:t>BUSINESS REPORT</a:t>
            </a:r>
            <a:endParaRPr kumimoji="0" lang="en-US" altLang="zh-CN" sz="800" b="0" i="0" u="none" strike="noStrike" kern="1200" cap="none" spc="0" normalizeH="0" baseline="0" noProof="0" dirty="0">
              <a:ln>
                <a:noFill/>
              </a:ln>
              <a:solidFill>
                <a:srgbClr val="2F414B"/>
              </a:solidFill>
              <a:effectLst/>
              <a:uLnTx/>
              <a:uFillTx/>
              <a:latin typeface="思源黑体 Normal" panose="020B0400000000000000" pitchFamily="34" charset="-122"/>
              <a:ea typeface="思源黑体 Normal" panose="020B0400000000000000" pitchFamily="34" charset="-122"/>
              <a:cs typeface="+mn-ea"/>
              <a:sym typeface="Arial" panose="020B0604020202020204" pitchFamily="34" charset="0"/>
            </a:endParaRPr>
          </a:p>
        </p:txBody>
      </p:sp>
      <p:sp>
        <p:nvSpPr>
          <p:cNvPr id="42" name="文本框 41"/>
          <p:cNvSpPr txBox="1"/>
          <p:nvPr/>
        </p:nvSpPr>
        <p:spPr>
          <a:xfrm>
            <a:off x="4208688" y="317922"/>
            <a:ext cx="3758691"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rPr>
              <a:t>数据分析报表</a:t>
            </a:r>
            <a:endParaRPr kumimoji="0" lang="zh-CN" altLang="en-US" sz="3200" b="1" i="0" u="none" strike="noStrike" kern="1200" cap="none" spc="0" normalizeH="0" baseline="0" noProof="0" dirty="0">
              <a:ln>
                <a:noFill/>
              </a:ln>
              <a:solidFill>
                <a:srgbClr val="2F414B"/>
              </a:solidFill>
              <a:effectLst/>
              <a:uLnTx/>
              <a:uFillTx/>
              <a:latin typeface="思源黑体 Heavy" panose="020B0A00000000000000" pitchFamily="34" charset="-122"/>
              <a:ea typeface="思源黑体 Heavy" panose="020B0A00000000000000" pitchFamily="34" charset="-122"/>
              <a:cs typeface="+mn-ea"/>
              <a:sym typeface="Arial" panose="020B0604020202020204" pitchFamily="34" charset="0"/>
            </a:endParaRPr>
          </a:p>
        </p:txBody>
      </p:sp>
      <p:grpSp>
        <p:nvGrpSpPr>
          <p:cNvPr id="43" name="组合 42"/>
          <p:cNvGrpSpPr/>
          <p:nvPr/>
        </p:nvGrpSpPr>
        <p:grpSpPr>
          <a:xfrm>
            <a:off x="3077391" y="640517"/>
            <a:ext cx="6065788" cy="0"/>
            <a:chOff x="4615664" y="960506"/>
            <a:chExt cx="9102718" cy="0"/>
          </a:xfrm>
        </p:grpSpPr>
        <p:cxnSp>
          <p:nvCxnSpPr>
            <p:cNvPr id="44"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Effect transition="in" filter="fade">
                                      <p:cBhvr>
                                        <p:cTn id="8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23" grpId="0" animBg="1"/>
      <p:bldP spid="23" grpId="1" animBg="1"/>
      <p:bldP spid="24" grpId="0" animBg="1"/>
      <p:bldP spid="24" grpId="1" animBg="1"/>
      <p:bldP spid="25" grpId="0" animBg="1"/>
      <p:bldP spid="25" grpId="1" animBg="1"/>
    </p:bldLst>
  </p:timing>
</p:sld>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CE5662"/>
      </a:accent1>
      <a:accent2>
        <a:srgbClr val="2F4168"/>
      </a:accent2>
      <a:accent3>
        <a:srgbClr val="002E58"/>
      </a:accent3>
      <a:accent4>
        <a:srgbClr val="CA6A74"/>
      </a:accent4>
      <a:accent5>
        <a:srgbClr val="FDD2BE"/>
      </a:accent5>
      <a:accent6>
        <a:srgbClr val="6377A5"/>
      </a:accent6>
      <a:hlink>
        <a:srgbClr val="CCCCCC"/>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2643</Words>
  <Application>WPS 演示</Application>
  <PresentationFormat>宽屏</PresentationFormat>
  <Paragraphs>339</Paragraphs>
  <Slides>14</Slides>
  <Notes>5</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14</vt:i4>
      </vt:variant>
    </vt:vector>
  </HeadingPairs>
  <TitlesOfParts>
    <vt:vector size="47" baseType="lpstr">
      <vt:lpstr>Arial</vt:lpstr>
      <vt:lpstr>宋体</vt:lpstr>
      <vt:lpstr>Wingdings</vt:lpstr>
      <vt:lpstr>微软雅黑</vt:lpstr>
      <vt:lpstr>Calibri</vt:lpstr>
      <vt:lpstr>思源黑体 Heavy</vt:lpstr>
      <vt:lpstr>黑体</vt:lpstr>
      <vt:lpstr>思源黑体 Light</vt:lpstr>
      <vt:lpstr>思源黑体 Normal</vt:lpstr>
      <vt:lpstr>Helvetica Light</vt:lpstr>
      <vt:lpstr>Roboto Bold</vt:lpstr>
      <vt:lpstr>Arial</vt:lpstr>
      <vt:lpstr>Open Sans Light</vt:lpstr>
      <vt:lpstr>Open Sans</vt:lpstr>
      <vt:lpstr>Calibri</vt:lpstr>
      <vt:lpstr>思源黑体 Medium</vt:lpstr>
      <vt:lpstr>Open Sans</vt:lpstr>
      <vt:lpstr>Segoe Print</vt:lpstr>
      <vt:lpstr>字魂35号-经典雅黑</vt:lpstr>
      <vt:lpstr>思源黑体 CN Bold</vt:lpstr>
      <vt:lpstr>Gill Sans</vt:lpstr>
      <vt:lpstr>Lato Light</vt:lpstr>
      <vt:lpstr>Bebas Neue</vt:lpstr>
      <vt:lpstr>Roboto Light</vt:lpstr>
      <vt:lpstr>Noto Serif CJK SC</vt:lpstr>
      <vt:lpstr>FZHei-B01S</vt:lpstr>
      <vt:lpstr>思源黑体</vt:lpstr>
      <vt:lpstr>Arial Unicode MS</vt:lpstr>
      <vt:lpstr>等线</vt:lpstr>
      <vt:lpstr>Meiryo</vt:lpstr>
      <vt:lpstr>Yu Gothic UI</vt:lpstr>
      <vt:lpstr>Verdana</vt:lpstr>
      <vt:lpstr>主题5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1</cp:revision>
  <dcterms:created xsi:type="dcterms:W3CDTF">2022-05-18T06:47:14Z</dcterms:created>
  <dcterms:modified xsi:type="dcterms:W3CDTF">2022-05-18T06:47:15Z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DC521763EE4845479D44B55BA34FD4C0</vt:lpwstr>
  </property>
  <property fmtid="{D5CDD505-2E9C-101B-9397-08002B2CF9AE}" pid="3" name="KSOProductBuildVer">
    <vt:lpwstr>2052-11.1.0.10723</vt:lpwstr>
  </property>
</Properties>
</file>